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6"/>
  </p:notesMasterIdLst>
  <p:handoutMasterIdLst>
    <p:handoutMasterId r:id="rId3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359" r:id="rId3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114" algn="l" rtl="0" fontAlgn="base">
      <a:spcBef>
        <a:spcPct val="0"/>
      </a:spcBef>
      <a:spcAft>
        <a:spcPct val="0"/>
      </a:spcAft>
      <a:defRPr kern="1200">
        <a:solidFill>
          <a:schemeClr val="tx1"/>
        </a:solidFill>
        <a:latin typeface="Arial" pitchFamily="34" charset="0"/>
        <a:ea typeface="宋体" pitchFamily="2" charset="-122"/>
        <a:cs typeface="+mn-cs"/>
      </a:defRPr>
    </a:lvl2pPr>
    <a:lvl3pPr marL="914228" algn="l" rtl="0" fontAlgn="base">
      <a:spcBef>
        <a:spcPct val="0"/>
      </a:spcBef>
      <a:spcAft>
        <a:spcPct val="0"/>
      </a:spcAft>
      <a:defRPr kern="1200">
        <a:solidFill>
          <a:schemeClr val="tx1"/>
        </a:solidFill>
        <a:latin typeface="Arial" pitchFamily="34" charset="0"/>
        <a:ea typeface="宋体" pitchFamily="2" charset="-122"/>
        <a:cs typeface="+mn-cs"/>
      </a:defRPr>
    </a:lvl3pPr>
    <a:lvl4pPr marL="1371342" algn="l" rtl="0" fontAlgn="base">
      <a:spcBef>
        <a:spcPct val="0"/>
      </a:spcBef>
      <a:spcAft>
        <a:spcPct val="0"/>
      </a:spcAft>
      <a:defRPr kern="1200">
        <a:solidFill>
          <a:schemeClr val="tx1"/>
        </a:solidFill>
        <a:latin typeface="Arial" pitchFamily="34" charset="0"/>
        <a:ea typeface="宋体" pitchFamily="2" charset="-122"/>
        <a:cs typeface="+mn-cs"/>
      </a:defRPr>
    </a:lvl4pPr>
    <a:lvl5pPr marL="1828455" algn="l" rtl="0" fontAlgn="base">
      <a:spcBef>
        <a:spcPct val="0"/>
      </a:spcBef>
      <a:spcAft>
        <a:spcPct val="0"/>
      </a:spcAft>
      <a:defRPr kern="1200">
        <a:solidFill>
          <a:schemeClr val="tx1"/>
        </a:solidFill>
        <a:latin typeface="Arial" pitchFamily="34" charset="0"/>
        <a:ea typeface="宋体" pitchFamily="2" charset="-122"/>
        <a:cs typeface="+mn-cs"/>
      </a:defRPr>
    </a:lvl5pPr>
    <a:lvl6pPr marL="2285569" algn="l" defTabSz="914228" rtl="0" eaLnBrk="1" latinLnBrk="0" hangingPunct="1">
      <a:defRPr kern="1200">
        <a:solidFill>
          <a:schemeClr val="tx1"/>
        </a:solidFill>
        <a:latin typeface="Arial" pitchFamily="34" charset="0"/>
        <a:ea typeface="宋体" pitchFamily="2" charset="-122"/>
        <a:cs typeface="+mn-cs"/>
      </a:defRPr>
    </a:lvl6pPr>
    <a:lvl7pPr marL="2742683" algn="l" defTabSz="914228" rtl="0" eaLnBrk="1" latinLnBrk="0" hangingPunct="1">
      <a:defRPr kern="1200">
        <a:solidFill>
          <a:schemeClr val="tx1"/>
        </a:solidFill>
        <a:latin typeface="Arial" pitchFamily="34" charset="0"/>
        <a:ea typeface="宋体" pitchFamily="2" charset="-122"/>
        <a:cs typeface="+mn-cs"/>
      </a:defRPr>
    </a:lvl7pPr>
    <a:lvl8pPr marL="3199797" algn="l" defTabSz="914228" rtl="0" eaLnBrk="1" latinLnBrk="0" hangingPunct="1">
      <a:defRPr kern="1200">
        <a:solidFill>
          <a:schemeClr val="tx1"/>
        </a:solidFill>
        <a:latin typeface="Arial" pitchFamily="34" charset="0"/>
        <a:ea typeface="宋体" pitchFamily="2" charset="-122"/>
        <a:cs typeface="+mn-cs"/>
      </a:defRPr>
    </a:lvl8pPr>
    <a:lvl9pPr marL="3656911" algn="l" defTabSz="914228"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828" y="-108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1461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3702-4B52-B591-F244E1FF927F}"/>
              </c:ext>
            </c:extLst>
          </c:dPt>
          <c:dPt>
            <c:idx val="1"/>
            <c:bubble3D val="0"/>
            <c:extLst xmlns:c16r2="http://schemas.microsoft.com/office/drawing/2015/06/chart">
              <c:ext xmlns:c16="http://schemas.microsoft.com/office/drawing/2014/chart" uri="{C3380CC4-5D6E-409C-BE32-E72D297353CC}">
                <c16:uniqueId val="{00000001-3702-4B52-B591-F244E1FF927F}"/>
              </c:ext>
            </c:extLst>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2-3702-4B52-B591-F244E1FF927F}"/>
            </c:ext>
          </c:extLst>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DD66-468A-A48F-2449B3B6965F}"/>
              </c:ext>
            </c:extLst>
          </c:dPt>
          <c:dPt>
            <c:idx val="1"/>
            <c:bubble3D val="0"/>
            <c:extLst xmlns:c16r2="http://schemas.microsoft.com/office/drawing/2015/06/chart">
              <c:ext xmlns:c16="http://schemas.microsoft.com/office/drawing/2014/chart" uri="{C3380CC4-5D6E-409C-BE32-E72D297353CC}">
                <c16:uniqueId val="{00000001-DD66-468A-A48F-2449B3B6965F}"/>
              </c:ext>
            </c:extLst>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2-DD66-468A-A48F-2449B3B6965F}"/>
            </c:ext>
          </c:extLst>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61E8-4DC0-9097-8AAE21BCA665}"/>
              </c:ext>
            </c:extLst>
          </c:dPt>
          <c:dPt>
            <c:idx val="1"/>
            <c:bubble3D val="0"/>
            <c:extLst xmlns:c16r2="http://schemas.microsoft.com/office/drawing/2015/06/chart">
              <c:ext xmlns:c16="http://schemas.microsoft.com/office/drawing/2014/chart" uri="{C3380CC4-5D6E-409C-BE32-E72D297353CC}">
                <c16:uniqueId val="{00000001-61E8-4DC0-9097-8AAE21BCA665}"/>
              </c:ext>
            </c:extLst>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2-61E8-4DC0-9097-8AAE21BCA665}"/>
            </c:ext>
          </c:extLst>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C00000"/>
            </a:solidFill>
            <a:effectLst>
              <a:outerShdw blurRad="508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CEB9-4D85-971E-2ADAF5ACB5E4}"/>
              </c:ext>
            </c:extLst>
          </c:dPt>
          <c:dPt>
            <c:idx val="1"/>
            <c:bubble3D val="0"/>
            <c:extLst xmlns:c16r2="http://schemas.microsoft.com/office/drawing/2015/06/chart">
              <c:ext xmlns:c16="http://schemas.microsoft.com/office/drawing/2014/chart" uri="{C3380CC4-5D6E-409C-BE32-E72D297353CC}">
                <c16:uniqueId val="{00000001-CEB9-4D85-971E-2ADAF5ACB5E4}"/>
              </c:ext>
            </c:extLst>
          </c:dPt>
          <c:cat>
            <c:strRef>
              <c:f>Sheet1!$A$2:$A$3</c:f>
              <c:strCache>
                <c:ptCount val="2"/>
                <c:pt idx="0">
                  <c:v>第一季度</c:v>
                </c:pt>
                <c:pt idx="1">
                  <c:v>第二季度</c:v>
                </c:pt>
              </c:strCache>
            </c:str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2-CEB9-4D85-971E-2ADAF5ACB5E4}"/>
            </c:ext>
          </c:extLst>
        </c:ser>
        <c:dLbls>
          <c:showLegendKey val="0"/>
          <c:showVal val="0"/>
          <c:showCatName val="0"/>
          <c:showSerName val="0"/>
          <c:showPercent val="0"/>
          <c:showBubbleSize val="0"/>
          <c:showLeaderLines val="1"/>
        </c:dLbls>
        <c:firstSliceAng val="0"/>
        <c:holeSize val="81"/>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chemeClr val="tx1"/>
            </a:solidFill>
            <a:effectLst>
              <a:outerShdw blurRad="508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3818-4445-9DC0-0C7ECDF6D6EA}"/>
              </c:ext>
            </c:extLst>
          </c:dPt>
          <c:dPt>
            <c:idx val="1"/>
            <c:bubble3D val="0"/>
            <c:extLst xmlns:c16r2="http://schemas.microsoft.com/office/drawing/2015/06/chart">
              <c:ext xmlns:c16="http://schemas.microsoft.com/office/drawing/2014/chart" uri="{C3380CC4-5D6E-409C-BE32-E72D297353CC}">
                <c16:uniqueId val="{00000001-3818-4445-9DC0-0C7ECDF6D6EA}"/>
              </c:ext>
            </c:extLst>
          </c:dPt>
          <c:cat>
            <c:strRef>
              <c:f>Sheet1!$A$2:$A$3</c:f>
              <c:strCache>
                <c:ptCount val="2"/>
                <c:pt idx="0">
                  <c:v>第一季度</c:v>
                </c:pt>
                <c:pt idx="1">
                  <c:v>第二季度</c:v>
                </c:pt>
              </c:strCache>
            </c:strRef>
          </c:cat>
          <c:val>
            <c:numRef>
              <c:f>Sheet1!$B$2:$B$3</c:f>
              <c:numCache>
                <c:formatCode>General</c:formatCode>
                <c:ptCount val="2"/>
                <c:pt idx="0">
                  <c:v>87</c:v>
                </c:pt>
                <c:pt idx="1">
                  <c:v>13</c:v>
                </c:pt>
              </c:numCache>
            </c:numRef>
          </c:val>
          <c:extLst xmlns:c16r2="http://schemas.microsoft.com/office/drawing/2015/06/chart">
            <c:ext xmlns:c16="http://schemas.microsoft.com/office/drawing/2014/chart" uri="{C3380CC4-5D6E-409C-BE32-E72D297353CC}">
              <c16:uniqueId val="{00000002-3818-4445-9DC0-0C7ECDF6D6EA}"/>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228" rtl="0" eaLnBrk="1" latinLnBrk="0" hangingPunct="1">
      <a:defRPr sz="1200" kern="1200">
        <a:solidFill>
          <a:schemeClr val="tx1"/>
        </a:solidFill>
        <a:latin typeface="+mn-lt"/>
        <a:ea typeface="+mn-ea"/>
        <a:cs typeface="+mn-cs"/>
      </a:defRPr>
    </a:lvl1pPr>
    <a:lvl2pPr marL="457114" algn="l" defTabSz="914228" rtl="0" eaLnBrk="1" latinLnBrk="0" hangingPunct="1">
      <a:defRPr sz="1200" kern="1200">
        <a:solidFill>
          <a:schemeClr val="tx1"/>
        </a:solidFill>
        <a:latin typeface="+mn-lt"/>
        <a:ea typeface="+mn-ea"/>
        <a:cs typeface="+mn-cs"/>
      </a:defRPr>
    </a:lvl2pPr>
    <a:lvl3pPr marL="914228" algn="l" defTabSz="914228" rtl="0" eaLnBrk="1" latinLnBrk="0" hangingPunct="1">
      <a:defRPr sz="1200" kern="1200">
        <a:solidFill>
          <a:schemeClr val="tx1"/>
        </a:solidFill>
        <a:latin typeface="+mn-lt"/>
        <a:ea typeface="+mn-ea"/>
        <a:cs typeface="+mn-cs"/>
      </a:defRPr>
    </a:lvl3pPr>
    <a:lvl4pPr marL="1371342" algn="l" defTabSz="914228" rtl="0" eaLnBrk="1" latinLnBrk="0" hangingPunct="1">
      <a:defRPr sz="1200" kern="1200">
        <a:solidFill>
          <a:schemeClr val="tx1"/>
        </a:solidFill>
        <a:latin typeface="+mn-lt"/>
        <a:ea typeface="+mn-ea"/>
        <a:cs typeface="+mn-cs"/>
      </a:defRPr>
    </a:lvl4pPr>
    <a:lvl5pPr marL="1828455" algn="l" defTabSz="914228" rtl="0" eaLnBrk="1" latinLnBrk="0" hangingPunct="1">
      <a:defRPr sz="1200" kern="1200">
        <a:solidFill>
          <a:schemeClr val="tx1"/>
        </a:solidFill>
        <a:latin typeface="+mn-lt"/>
        <a:ea typeface="+mn-ea"/>
        <a:cs typeface="+mn-cs"/>
      </a:defRPr>
    </a:lvl5pPr>
    <a:lvl6pPr marL="2285569" algn="l" defTabSz="914228" rtl="0" eaLnBrk="1" latinLnBrk="0" hangingPunct="1">
      <a:defRPr sz="1200" kern="1200">
        <a:solidFill>
          <a:schemeClr val="tx1"/>
        </a:solidFill>
        <a:latin typeface="+mn-lt"/>
        <a:ea typeface="+mn-ea"/>
        <a:cs typeface="+mn-cs"/>
      </a:defRPr>
    </a:lvl6pPr>
    <a:lvl7pPr marL="2742683" algn="l" defTabSz="914228" rtl="0" eaLnBrk="1" latinLnBrk="0" hangingPunct="1">
      <a:defRPr sz="1200" kern="1200">
        <a:solidFill>
          <a:schemeClr val="tx1"/>
        </a:solidFill>
        <a:latin typeface="+mn-lt"/>
        <a:ea typeface="+mn-ea"/>
        <a:cs typeface="+mn-cs"/>
      </a:defRPr>
    </a:lvl7pPr>
    <a:lvl8pPr marL="3199797" algn="l" defTabSz="914228" rtl="0" eaLnBrk="1" latinLnBrk="0" hangingPunct="1">
      <a:defRPr sz="1200" kern="1200">
        <a:solidFill>
          <a:schemeClr val="tx1"/>
        </a:solidFill>
        <a:latin typeface="+mn-lt"/>
        <a:ea typeface="+mn-ea"/>
        <a:cs typeface="+mn-cs"/>
      </a:defRPr>
    </a:lvl8pPr>
    <a:lvl9pPr marL="3656911" algn="l" defTabSz="91422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3"/>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2" rIns="91422" bIns="45712" rtlCol="0" anchor="ctr"/>
          <a:lstStyle/>
          <a:p>
            <a:pPr marL="0" algn="ctr" eaLnBrk="0" fontAlgn="ctr" hangingPunct="0">
              <a:spcBef>
                <a:spcPts val="0"/>
              </a:spcBef>
              <a:spcAft>
                <a:spcPts val="0"/>
              </a:spcAft>
              <a:buClr>
                <a:srgbClr val="FF0000"/>
              </a:buClr>
              <a:buSzPct val="70000"/>
              <a:tabLst>
                <a:tab pos="136499"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7"/>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69332"/>
          </a:xfrm>
          <a:prstGeom prst="rect">
            <a:avLst/>
          </a:prstGeom>
          <a:noFill/>
        </p:spPr>
        <p:txBody>
          <a:bodyPr wrap="square" lIns="91422" tIns="45712" rIns="91422" bIns="45712">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228"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07777"/>
          </a:xfrm>
          <a:prstGeom prst="rect">
            <a:avLst/>
          </a:prstGeom>
          <a:noFill/>
        </p:spPr>
        <p:txBody>
          <a:bodyPr lIns="91422" tIns="45712" rIns="91422" bIns="45712">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2" rIns="91422" bIns="45712"/>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2" rIns="91422" bIns="45712" rtlCol="0" anchor="ctr"/>
          <a:lstStyle/>
          <a:p>
            <a:pPr marL="0" algn="ctr" eaLnBrk="0" fontAlgn="ctr" hangingPunct="0">
              <a:spcBef>
                <a:spcPts val="0"/>
              </a:spcBef>
              <a:spcAft>
                <a:spcPts val="0"/>
              </a:spcAft>
              <a:buClr>
                <a:srgbClr val="FF0000"/>
              </a:buClr>
              <a:buSzPct val="70000"/>
              <a:tabLst>
                <a:tab pos="136499"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499"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435100"/>
            <a:ext cx="3008313" cy="4691063"/>
          </a:xfrm>
        </p:spPr>
        <p:txBody>
          <a:bodyPr/>
          <a:lstStyle>
            <a:lvl1pPr marL="0" indent="0">
              <a:buNone/>
              <a:defRPr sz="1400"/>
            </a:lvl1pPr>
            <a:lvl2pPr marL="457114" indent="0">
              <a:buNone/>
              <a:defRPr sz="1200"/>
            </a:lvl2pPr>
            <a:lvl3pPr marL="914228" indent="0">
              <a:buNone/>
              <a:defRPr sz="1000"/>
            </a:lvl3pPr>
            <a:lvl4pPr marL="1371342" indent="0">
              <a:buNone/>
              <a:defRPr sz="900"/>
            </a:lvl4pPr>
            <a:lvl5pPr marL="1828455" indent="0">
              <a:buNone/>
              <a:defRPr sz="900"/>
            </a:lvl5pPr>
            <a:lvl6pPr marL="2285569" indent="0">
              <a:buNone/>
              <a:defRPr sz="900"/>
            </a:lvl6pPr>
            <a:lvl7pPr marL="2742683" indent="0">
              <a:buNone/>
              <a:defRPr sz="900"/>
            </a:lvl7pPr>
            <a:lvl8pPr marL="3199797" indent="0">
              <a:buNone/>
              <a:defRPr sz="900"/>
            </a:lvl8pPr>
            <a:lvl9pPr marL="3656911"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1"/>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114" indent="0">
              <a:buNone/>
              <a:defRPr sz="2800"/>
            </a:lvl2pPr>
            <a:lvl3pPr marL="914228" indent="0">
              <a:buNone/>
              <a:defRPr sz="2400"/>
            </a:lvl3pPr>
            <a:lvl4pPr marL="1371342" indent="0">
              <a:buNone/>
              <a:defRPr sz="2000"/>
            </a:lvl4pPr>
            <a:lvl5pPr marL="1828455" indent="0">
              <a:buNone/>
              <a:defRPr sz="2000"/>
            </a:lvl5pPr>
            <a:lvl6pPr marL="2285569" indent="0">
              <a:buNone/>
              <a:defRPr sz="2000"/>
            </a:lvl6pPr>
            <a:lvl7pPr marL="2742683" indent="0">
              <a:buNone/>
              <a:defRPr sz="2000"/>
            </a:lvl7pPr>
            <a:lvl8pPr marL="3199797" indent="0">
              <a:buNone/>
              <a:defRPr sz="2000"/>
            </a:lvl8pPr>
            <a:lvl9pPr marL="3656911"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114" indent="0">
              <a:buNone/>
              <a:defRPr sz="1200"/>
            </a:lvl2pPr>
            <a:lvl3pPr marL="914228" indent="0">
              <a:buNone/>
              <a:defRPr sz="1000"/>
            </a:lvl3pPr>
            <a:lvl4pPr marL="1371342" indent="0">
              <a:buNone/>
              <a:defRPr sz="900"/>
            </a:lvl4pPr>
            <a:lvl5pPr marL="1828455" indent="0">
              <a:buNone/>
              <a:defRPr sz="900"/>
            </a:lvl5pPr>
            <a:lvl6pPr marL="2285569" indent="0">
              <a:buNone/>
              <a:defRPr sz="900"/>
            </a:lvl6pPr>
            <a:lvl7pPr marL="2742683" indent="0">
              <a:buNone/>
              <a:defRPr sz="900"/>
            </a:lvl7pPr>
            <a:lvl8pPr marL="3199797" indent="0">
              <a:buNone/>
              <a:defRPr sz="900"/>
            </a:lvl8pPr>
            <a:lvl9pPr marL="3656911"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7"/>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3"/>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69332"/>
          </a:xfrm>
          <a:prstGeom prst="rect">
            <a:avLst/>
          </a:prstGeom>
          <a:noFill/>
        </p:spPr>
        <p:txBody>
          <a:bodyPr wrap="square" lIns="91422" tIns="45712" rIns="91422" bIns="45712">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228"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07777"/>
          </a:xfrm>
          <a:prstGeom prst="rect">
            <a:avLst/>
          </a:prstGeom>
          <a:noFill/>
        </p:spPr>
        <p:txBody>
          <a:bodyPr lIns="91422" tIns="45712" rIns="91422" bIns="45712">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2" rIns="91422" bIns="45712"/>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2" rIns="91422" bIns="45712" rtlCol="0" anchor="ctr"/>
          <a:lstStyle/>
          <a:p>
            <a:pPr marL="0" algn="ctr" eaLnBrk="0" fontAlgn="ctr" hangingPunct="0">
              <a:spcBef>
                <a:spcPts val="0"/>
              </a:spcBef>
              <a:spcAft>
                <a:spcPts val="0"/>
              </a:spcAft>
              <a:buClr>
                <a:srgbClr val="FF0000"/>
              </a:buClr>
              <a:buSzPct val="70000"/>
              <a:tabLst>
                <a:tab pos="136499"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499"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0" y="836713"/>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2" rIns="91422" bIns="45712" rtlCol="0" anchor="ctr"/>
          <a:lstStyle/>
          <a:p>
            <a:pPr marL="0" algn="ctr" eaLnBrk="0" fontAlgn="ctr" hangingPunct="0">
              <a:spcBef>
                <a:spcPts val="0"/>
              </a:spcBef>
              <a:spcAft>
                <a:spcPts val="0"/>
              </a:spcAft>
              <a:buClr>
                <a:srgbClr val="FF0000"/>
              </a:buClr>
              <a:buSzPct val="70000"/>
              <a:tabLst>
                <a:tab pos="136499"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7"/>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7" y="332656"/>
            <a:ext cx="4420121" cy="369332"/>
          </a:xfrm>
          <a:prstGeom prst="rect">
            <a:avLst/>
          </a:prstGeom>
          <a:noFill/>
        </p:spPr>
        <p:txBody>
          <a:bodyPr wrap="square" lIns="91422" tIns="45712" rIns="91422" bIns="45712">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228"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9"/>
            <a:ext cx="5829300" cy="276225"/>
          </a:xfrm>
          <a:prstGeom prst="rect">
            <a:avLst/>
          </a:prstGeom>
          <a:noFill/>
          <a:ln w="9525">
            <a:noFill/>
            <a:miter lim="800000"/>
            <a:headEnd/>
            <a:tailEnd/>
          </a:ln>
        </p:spPr>
      </p:pic>
      <p:sp>
        <p:nvSpPr>
          <p:cNvPr id="12" name="TextBox 11"/>
          <p:cNvSpPr txBox="1"/>
          <p:nvPr userDrawn="1"/>
        </p:nvSpPr>
        <p:spPr bwMode="auto">
          <a:xfrm>
            <a:off x="3347865" y="6347070"/>
            <a:ext cx="5356225" cy="307777"/>
          </a:xfrm>
          <a:prstGeom prst="rect">
            <a:avLst/>
          </a:prstGeom>
          <a:noFill/>
        </p:spPr>
        <p:txBody>
          <a:bodyPr lIns="91422" tIns="45712" rIns="91422" bIns="45712">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2" rIns="91422" bIns="45712"/>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14" indent="0" algn="ctr">
              <a:buNone/>
              <a:defRPr>
                <a:solidFill>
                  <a:schemeClr val="tx1">
                    <a:tint val="75000"/>
                  </a:schemeClr>
                </a:solidFill>
              </a:defRPr>
            </a:lvl2pPr>
            <a:lvl3pPr marL="914228" indent="0" algn="ctr">
              <a:buNone/>
              <a:defRPr>
                <a:solidFill>
                  <a:schemeClr val="tx1">
                    <a:tint val="75000"/>
                  </a:schemeClr>
                </a:solidFill>
              </a:defRPr>
            </a:lvl3pPr>
            <a:lvl4pPr marL="1371342" indent="0" algn="ctr">
              <a:buNone/>
              <a:defRPr>
                <a:solidFill>
                  <a:schemeClr val="tx1">
                    <a:tint val="75000"/>
                  </a:schemeClr>
                </a:solidFill>
              </a:defRPr>
            </a:lvl4pPr>
            <a:lvl5pPr marL="1828455" indent="0" algn="ctr">
              <a:buNone/>
              <a:defRPr>
                <a:solidFill>
                  <a:schemeClr val="tx1">
                    <a:tint val="75000"/>
                  </a:schemeClr>
                </a:solidFill>
              </a:defRPr>
            </a:lvl5pPr>
            <a:lvl6pPr marL="2285569" indent="0" algn="ctr">
              <a:buNone/>
              <a:defRPr>
                <a:solidFill>
                  <a:schemeClr val="tx1">
                    <a:tint val="75000"/>
                  </a:schemeClr>
                </a:solidFill>
              </a:defRPr>
            </a:lvl6pPr>
            <a:lvl7pPr marL="2742683" indent="0" algn="ctr">
              <a:buNone/>
              <a:defRPr>
                <a:solidFill>
                  <a:schemeClr val="tx1">
                    <a:tint val="75000"/>
                  </a:schemeClr>
                </a:solidFill>
              </a:defRPr>
            </a:lvl7pPr>
            <a:lvl8pPr marL="3199797" indent="0" algn="ctr">
              <a:buNone/>
              <a:defRPr>
                <a:solidFill>
                  <a:schemeClr val="tx1">
                    <a:tint val="75000"/>
                  </a:schemeClr>
                </a:solidFill>
              </a:defRPr>
            </a:lvl8pPr>
            <a:lvl9pPr marL="3656911"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1"/>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14" indent="0">
              <a:buNone/>
              <a:defRPr sz="1800">
                <a:solidFill>
                  <a:schemeClr val="tx1">
                    <a:tint val="75000"/>
                  </a:schemeClr>
                </a:solidFill>
              </a:defRPr>
            </a:lvl2pPr>
            <a:lvl3pPr marL="914228" indent="0">
              <a:buNone/>
              <a:defRPr sz="1600">
                <a:solidFill>
                  <a:schemeClr val="tx1">
                    <a:tint val="75000"/>
                  </a:schemeClr>
                </a:solidFill>
              </a:defRPr>
            </a:lvl3pPr>
            <a:lvl4pPr marL="1371342" indent="0">
              <a:buNone/>
              <a:defRPr sz="1400">
                <a:solidFill>
                  <a:schemeClr val="tx1">
                    <a:tint val="75000"/>
                  </a:schemeClr>
                </a:solidFill>
              </a:defRPr>
            </a:lvl4pPr>
            <a:lvl5pPr marL="1828455" indent="0">
              <a:buNone/>
              <a:defRPr sz="1400">
                <a:solidFill>
                  <a:schemeClr val="tx1">
                    <a:tint val="75000"/>
                  </a:schemeClr>
                </a:solidFill>
              </a:defRPr>
            </a:lvl5pPr>
            <a:lvl6pPr marL="2285569" indent="0">
              <a:buNone/>
              <a:defRPr sz="1400">
                <a:solidFill>
                  <a:schemeClr val="tx1">
                    <a:tint val="75000"/>
                  </a:schemeClr>
                </a:solidFill>
              </a:defRPr>
            </a:lvl6pPr>
            <a:lvl7pPr marL="2742683" indent="0">
              <a:buNone/>
              <a:defRPr sz="1400">
                <a:solidFill>
                  <a:schemeClr val="tx1">
                    <a:tint val="75000"/>
                  </a:schemeClr>
                </a:solidFill>
              </a:defRPr>
            </a:lvl7pPr>
            <a:lvl8pPr marL="3199797" indent="0">
              <a:buNone/>
              <a:defRPr sz="1400">
                <a:solidFill>
                  <a:schemeClr val="tx1">
                    <a:tint val="75000"/>
                  </a:schemeClr>
                </a:solidFill>
              </a:defRPr>
            </a:lvl8pPr>
            <a:lvl9pPr marL="3656911"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114" indent="0">
              <a:buNone/>
              <a:defRPr sz="2000" b="1"/>
            </a:lvl2pPr>
            <a:lvl3pPr marL="914228" indent="0">
              <a:buNone/>
              <a:defRPr sz="1800" b="1"/>
            </a:lvl3pPr>
            <a:lvl4pPr marL="1371342" indent="0">
              <a:buNone/>
              <a:defRPr sz="1600" b="1"/>
            </a:lvl4pPr>
            <a:lvl5pPr marL="1828455" indent="0">
              <a:buNone/>
              <a:defRPr sz="1600" b="1"/>
            </a:lvl5pPr>
            <a:lvl6pPr marL="2285569" indent="0">
              <a:buNone/>
              <a:defRPr sz="1600" b="1"/>
            </a:lvl6pPr>
            <a:lvl7pPr marL="2742683" indent="0">
              <a:buNone/>
              <a:defRPr sz="1600" b="1"/>
            </a:lvl7pPr>
            <a:lvl8pPr marL="3199797" indent="0">
              <a:buNone/>
              <a:defRPr sz="1600" b="1"/>
            </a:lvl8pPr>
            <a:lvl9pPr marL="3656911"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535113"/>
            <a:ext cx="4041775" cy="639762"/>
          </a:xfrm>
        </p:spPr>
        <p:txBody>
          <a:bodyPr anchor="b"/>
          <a:lstStyle>
            <a:lvl1pPr marL="0" indent="0">
              <a:buNone/>
              <a:defRPr sz="2400" b="1"/>
            </a:lvl1pPr>
            <a:lvl2pPr marL="457114" indent="0">
              <a:buNone/>
              <a:defRPr sz="2000" b="1"/>
            </a:lvl2pPr>
            <a:lvl3pPr marL="914228" indent="0">
              <a:buNone/>
              <a:defRPr sz="1800" b="1"/>
            </a:lvl3pPr>
            <a:lvl4pPr marL="1371342" indent="0">
              <a:buNone/>
              <a:defRPr sz="1600" b="1"/>
            </a:lvl4pPr>
            <a:lvl5pPr marL="1828455" indent="0">
              <a:buNone/>
              <a:defRPr sz="1600" b="1"/>
            </a:lvl5pPr>
            <a:lvl6pPr marL="2285569" indent="0">
              <a:buNone/>
              <a:defRPr sz="1600" b="1"/>
            </a:lvl6pPr>
            <a:lvl7pPr marL="2742683" indent="0">
              <a:buNone/>
              <a:defRPr sz="1600" b="1"/>
            </a:lvl7pPr>
            <a:lvl8pPr marL="3199797" indent="0">
              <a:buNone/>
              <a:defRPr sz="1600" b="1"/>
            </a:lvl8pPr>
            <a:lvl9pPr marL="3656911"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2" tIns="45712" rIns="91422" bIns="45712"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22" tIns="45712" rIns="91422" bIns="45712"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22" tIns="45712" rIns="91422" bIns="45712"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22" tIns="45712" rIns="91422" bIns="45712"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22" tIns="45712" rIns="91422" bIns="45712"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114" algn="ctr" rtl="0" fontAlgn="base">
        <a:spcBef>
          <a:spcPct val="0"/>
        </a:spcBef>
        <a:spcAft>
          <a:spcPct val="0"/>
        </a:spcAft>
        <a:defRPr sz="4400">
          <a:solidFill>
            <a:schemeClr val="tx1"/>
          </a:solidFill>
          <a:latin typeface="Calibri" pitchFamily="34" charset="0"/>
          <a:ea typeface="宋体" charset="-122"/>
        </a:defRPr>
      </a:lvl6pPr>
      <a:lvl7pPr marL="914228" algn="ctr" rtl="0" fontAlgn="base">
        <a:spcBef>
          <a:spcPct val="0"/>
        </a:spcBef>
        <a:spcAft>
          <a:spcPct val="0"/>
        </a:spcAft>
        <a:defRPr sz="4400">
          <a:solidFill>
            <a:schemeClr val="tx1"/>
          </a:solidFill>
          <a:latin typeface="Calibri" pitchFamily="34" charset="0"/>
          <a:ea typeface="宋体" charset="-122"/>
        </a:defRPr>
      </a:lvl7pPr>
      <a:lvl8pPr marL="1371342" algn="ctr" rtl="0" fontAlgn="base">
        <a:spcBef>
          <a:spcPct val="0"/>
        </a:spcBef>
        <a:spcAft>
          <a:spcPct val="0"/>
        </a:spcAft>
        <a:defRPr sz="4400">
          <a:solidFill>
            <a:schemeClr val="tx1"/>
          </a:solidFill>
          <a:latin typeface="Calibri" pitchFamily="34" charset="0"/>
          <a:ea typeface="宋体" charset="-122"/>
        </a:defRPr>
      </a:lvl8pPr>
      <a:lvl9pPr marL="1828455" algn="ctr" rtl="0" fontAlgn="base">
        <a:spcBef>
          <a:spcPct val="0"/>
        </a:spcBef>
        <a:spcAft>
          <a:spcPct val="0"/>
        </a:spcAft>
        <a:defRPr sz="4400">
          <a:solidFill>
            <a:schemeClr val="tx1"/>
          </a:solidFill>
          <a:latin typeface="Calibri" pitchFamily="34" charset="0"/>
          <a:ea typeface="宋体" charset="-122"/>
        </a:defRPr>
      </a:lvl9pPr>
    </p:titleStyle>
    <p:bodyStyle>
      <a:lvl1pPr marL="342835" indent="-342835"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10" indent="-285696"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784" indent="-228557"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599899" indent="-22855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012" indent="-228557"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126"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40"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54"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67"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28" rtl="0" eaLnBrk="1" latinLnBrk="0" hangingPunct="1">
        <a:defRPr sz="1800" kern="1200">
          <a:solidFill>
            <a:schemeClr val="tx1"/>
          </a:solidFill>
          <a:latin typeface="+mn-lt"/>
          <a:ea typeface="+mn-ea"/>
          <a:cs typeface="+mn-cs"/>
        </a:defRPr>
      </a:lvl1pPr>
      <a:lvl2pPr marL="457114" algn="l" defTabSz="914228" rtl="0" eaLnBrk="1" latinLnBrk="0" hangingPunct="1">
        <a:defRPr sz="1800" kern="1200">
          <a:solidFill>
            <a:schemeClr val="tx1"/>
          </a:solidFill>
          <a:latin typeface="+mn-lt"/>
          <a:ea typeface="+mn-ea"/>
          <a:cs typeface="+mn-cs"/>
        </a:defRPr>
      </a:lvl2pPr>
      <a:lvl3pPr marL="914228" algn="l" defTabSz="914228" rtl="0" eaLnBrk="1" latinLnBrk="0" hangingPunct="1">
        <a:defRPr sz="1800" kern="1200">
          <a:solidFill>
            <a:schemeClr val="tx1"/>
          </a:solidFill>
          <a:latin typeface="+mn-lt"/>
          <a:ea typeface="+mn-ea"/>
          <a:cs typeface="+mn-cs"/>
        </a:defRPr>
      </a:lvl3pPr>
      <a:lvl4pPr marL="1371342" algn="l" defTabSz="914228" rtl="0" eaLnBrk="1" latinLnBrk="0" hangingPunct="1">
        <a:defRPr sz="1800" kern="1200">
          <a:solidFill>
            <a:schemeClr val="tx1"/>
          </a:solidFill>
          <a:latin typeface="+mn-lt"/>
          <a:ea typeface="+mn-ea"/>
          <a:cs typeface="+mn-cs"/>
        </a:defRPr>
      </a:lvl4pPr>
      <a:lvl5pPr marL="1828455" algn="l" defTabSz="914228" rtl="0" eaLnBrk="1" latinLnBrk="0" hangingPunct="1">
        <a:defRPr sz="1800" kern="1200">
          <a:solidFill>
            <a:schemeClr val="tx1"/>
          </a:solidFill>
          <a:latin typeface="+mn-lt"/>
          <a:ea typeface="+mn-ea"/>
          <a:cs typeface="+mn-cs"/>
        </a:defRPr>
      </a:lvl5pPr>
      <a:lvl6pPr marL="2285569" algn="l" defTabSz="914228" rtl="0" eaLnBrk="1" latinLnBrk="0" hangingPunct="1">
        <a:defRPr sz="1800" kern="1200">
          <a:solidFill>
            <a:schemeClr val="tx1"/>
          </a:solidFill>
          <a:latin typeface="+mn-lt"/>
          <a:ea typeface="+mn-ea"/>
          <a:cs typeface="+mn-cs"/>
        </a:defRPr>
      </a:lvl6pPr>
      <a:lvl7pPr marL="2742683" algn="l" defTabSz="914228" rtl="0" eaLnBrk="1" latinLnBrk="0" hangingPunct="1">
        <a:defRPr sz="1800" kern="1200">
          <a:solidFill>
            <a:schemeClr val="tx1"/>
          </a:solidFill>
          <a:latin typeface="+mn-lt"/>
          <a:ea typeface="+mn-ea"/>
          <a:cs typeface="+mn-cs"/>
        </a:defRPr>
      </a:lvl7pPr>
      <a:lvl8pPr marL="3199797" algn="l" defTabSz="914228" rtl="0" eaLnBrk="1" latinLnBrk="0" hangingPunct="1">
        <a:defRPr sz="1800" kern="1200">
          <a:solidFill>
            <a:schemeClr val="tx1"/>
          </a:solidFill>
          <a:latin typeface="+mn-lt"/>
          <a:ea typeface="+mn-ea"/>
          <a:cs typeface="+mn-cs"/>
        </a:defRPr>
      </a:lvl8pPr>
      <a:lvl9pPr marL="3656911" algn="l" defTabSz="91422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22" tIns="45712" rIns="91422" bIns="45712"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1"/>
            <a:ext cx="8229600" cy="4525963"/>
          </a:xfrm>
          <a:prstGeom prst="rect">
            <a:avLst/>
          </a:prstGeom>
        </p:spPr>
        <p:txBody>
          <a:bodyPr vert="horz" lIns="91422" tIns="45712" rIns="91422" bIns="45712"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22" tIns="45712" rIns="91422" bIns="45712"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22" tIns="45712" rIns="91422" bIns="45712"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22" tIns="45712" rIns="91422" bIns="45712"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228" rtl="0" eaLnBrk="1" latinLnBrk="0" hangingPunct="1">
        <a:spcBef>
          <a:spcPct val="0"/>
        </a:spcBef>
        <a:buNone/>
        <a:defRPr sz="4400" kern="1200">
          <a:solidFill>
            <a:schemeClr val="tx1"/>
          </a:solidFill>
          <a:latin typeface="+mj-lt"/>
          <a:ea typeface="+mj-ea"/>
          <a:cs typeface="+mj-cs"/>
        </a:defRPr>
      </a:lvl1pPr>
    </p:titleStyle>
    <p:bodyStyle>
      <a:lvl1pPr marL="342835" indent="-342835" algn="l" defTabSz="91422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10" indent="-285696" algn="l" defTabSz="91422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84" indent="-228557" algn="l" defTabSz="91422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899"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12"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126"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40"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54"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67" indent="-228557" algn="l" defTabSz="91422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28" rtl="0" eaLnBrk="1" latinLnBrk="0" hangingPunct="1">
        <a:defRPr sz="1800" kern="1200">
          <a:solidFill>
            <a:schemeClr val="tx1"/>
          </a:solidFill>
          <a:latin typeface="+mn-lt"/>
          <a:ea typeface="+mn-ea"/>
          <a:cs typeface="+mn-cs"/>
        </a:defRPr>
      </a:lvl1pPr>
      <a:lvl2pPr marL="457114" algn="l" defTabSz="914228" rtl="0" eaLnBrk="1" latinLnBrk="0" hangingPunct="1">
        <a:defRPr sz="1800" kern="1200">
          <a:solidFill>
            <a:schemeClr val="tx1"/>
          </a:solidFill>
          <a:latin typeface="+mn-lt"/>
          <a:ea typeface="+mn-ea"/>
          <a:cs typeface="+mn-cs"/>
        </a:defRPr>
      </a:lvl2pPr>
      <a:lvl3pPr marL="914228" algn="l" defTabSz="914228" rtl="0" eaLnBrk="1" latinLnBrk="0" hangingPunct="1">
        <a:defRPr sz="1800" kern="1200">
          <a:solidFill>
            <a:schemeClr val="tx1"/>
          </a:solidFill>
          <a:latin typeface="+mn-lt"/>
          <a:ea typeface="+mn-ea"/>
          <a:cs typeface="+mn-cs"/>
        </a:defRPr>
      </a:lvl3pPr>
      <a:lvl4pPr marL="1371342" algn="l" defTabSz="914228" rtl="0" eaLnBrk="1" latinLnBrk="0" hangingPunct="1">
        <a:defRPr sz="1800" kern="1200">
          <a:solidFill>
            <a:schemeClr val="tx1"/>
          </a:solidFill>
          <a:latin typeface="+mn-lt"/>
          <a:ea typeface="+mn-ea"/>
          <a:cs typeface="+mn-cs"/>
        </a:defRPr>
      </a:lvl4pPr>
      <a:lvl5pPr marL="1828455" algn="l" defTabSz="914228" rtl="0" eaLnBrk="1" latinLnBrk="0" hangingPunct="1">
        <a:defRPr sz="1800" kern="1200">
          <a:solidFill>
            <a:schemeClr val="tx1"/>
          </a:solidFill>
          <a:latin typeface="+mn-lt"/>
          <a:ea typeface="+mn-ea"/>
          <a:cs typeface="+mn-cs"/>
        </a:defRPr>
      </a:lvl5pPr>
      <a:lvl6pPr marL="2285569" algn="l" defTabSz="914228" rtl="0" eaLnBrk="1" latinLnBrk="0" hangingPunct="1">
        <a:defRPr sz="1800" kern="1200">
          <a:solidFill>
            <a:schemeClr val="tx1"/>
          </a:solidFill>
          <a:latin typeface="+mn-lt"/>
          <a:ea typeface="+mn-ea"/>
          <a:cs typeface="+mn-cs"/>
        </a:defRPr>
      </a:lvl6pPr>
      <a:lvl7pPr marL="2742683" algn="l" defTabSz="914228" rtl="0" eaLnBrk="1" latinLnBrk="0" hangingPunct="1">
        <a:defRPr sz="1800" kern="1200">
          <a:solidFill>
            <a:schemeClr val="tx1"/>
          </a:solidFill>
          <a:latin typeface="+mn-lt"/>
          <a:ea typeface="+mn-ea"/>
          <a:cs typeface="+mn-cs"/>
        </a:defRPr>
      </a:lvl7pPr>
      <a:lvl8pPr marL="3199797" algn="l" defTabSz="914228" rtl="0" eaLnBrk="1" latinLnBrk="0" hangingPunct="1">
        <a:defRPr sz="1800" kern="1200">
          <a:solidFill>
            <a:schemeClr val="tx1"/>
          </a:solidFill>
          <a:latin typeface="+mn-lt"/>
          <a:ea typeface="+mn-ea"/>
          <a:cs typeface="+mn-cs"/>
        </a:defRPr>
      </a:lvl8pPr>
      <a:lvl9pPr marL="3656911" algn="l" defTabSz="91422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原创设计师QQ598969553           _1"/>
          <p:cNvSpPr/>
          <p:nvPr/>
        </p:nvSpPr>
        <p:spPr>
          <a:xfrm>
            <a:off x="1130044" y="2681607"/>
            <a:ext cx="6914472" cy="1254572"/>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noFill/>
          <a:ln w="76200" cap="flat" cmpd="sng" algn="ctr">
            <a:solidFill>
              <a:sysClr val="windowText" lastClr="000000"/>
            </a:solid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82" name="原创设计师QQ598969553           _2"/>
          <p:cNvSpPr txBox="1">
            <a:spLocks noChangeArrowheads="1"/>
          </p:cNvSpPr>
          <p:nvPr/>
        </p:nvSpPr>
        <p:spPr bwMode="auto">
          <a:xfrm>
            <a:off x="76684" y="2475700"/>
            <a:ext cx="1978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400" b="1" dirty="0">
                <a:solidFill>
                  <a:prstClr val="black"/>
                </a:solidFill>
                <a:latin typeface="微软雅黑" pitchFamily="34" charset="-122"/>
                <a:ea typeface="微软雅黑" pitchFamily="34" charset="-122"/>
              </a:rPr>
              <a:t>公司与团队</a:t>
            </a:r>
          </a:p>
        </p:txBody>
      </p:sp>
      <p:sp>
        <p:nvSpPr>
          <p:cNvPr id="83" name="原创设计师QQ598969553           _3"/>
          <p:cNvSpPr txBox="1">
            <a:spLocks noChangeArrowheads="1"/>
          </p:cNvSpPr>
          <p:nvPr/>
        </p:nvSpPr>
        <p:spPr bwMode="auto">
          <a:xfrm>
            <a:off x="1826328" y="3580398"/>
            <a:ext cx="1978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400" b="1" dirty="0">
                <a:solidFill>
                  <a:prstClr val="black"/>
                </a:solidFill>
                <a:latin typeface="微软雅黑" pitchFamily="34" charset="-122"/>
                <a:ea typeface="微软雅黑" pitchFamily="34" charset="-122"/>
              </a:rPr>
              <a:t>项目介绍</a:t>
            </a:r>
          </a:p>
        </p:txBody>
      </p:sp>
      <p:sp>
        <p:nvSpPr>
          <p:cNvPr id="84" name="原创设计师QQ598969553           _4"/>
          <p:cNvSpPr txBox="1">
            <a:spLocks noChangeArrowheads="1"/>
          </p:cNvSpPr>
          <p:nvPr/>
        </p:nvSpPr>
        <p:spPr bwMode="auto">
          <a:xfrm>
            <a:off x="3591007" y="2472548"/>
            <a:ext cx="1978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400" b="1" dirty="0">
                <a:solidFill>
                  <a:prstClr val="black"/>
                </a:solidFill>
                <a:latin typeface="微软雅黑" pitchFamily="34" charset="-122"/>
                <a:ea typeface="微软雅黑" pitchFamily="34" charset="-122"/>
              </a:rPr>
              <a:t>产品与运营</a:t>
            </a:r>
          </a:p>
        </p:txBody>
      </p:sp>
      <p:sp>
        <p:nvSpPr>
          <p:cNvPr id="85" name="原创设计师QQ598969553           _5"/>
          <p:cNvSpPr txBox="1">
            <a:spLocks noChangeArrowheads="1"/>
          </p:cNvSpPr>
          <p:nvPr/>
        </p:nvSpPr>
        <p:spPr bwMode="auto">
          <a:xfrm>
            <a:off x="5315879" y="3595796"/>
            <a:ext cx="1978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fontAlgn="base">
              <a:spcBef>
                <a:spcPct val="0"/>
              </a:spcBef>
              <a:spcAft>
                <a:spcPct val="0"/>
              </a:spcAft>
            </a:pPr>
            <a:r>
              <a:rPr lang="zh-CN" altLang="en-US" sz="2400" b="1" dirty="0">
                <a:solidFill>
                  <a:prstClr val="black"/>
                </a:solidFill>
                <a:latin typeface="微软雅黑" pitchFamily="34" charset="-122"/>
                <a:ea typeface="微软雅黑" pitchFamily="34" charset="-122"/>
              </a:rPr>
              <a:t>发展前景</a:t>
            </a:r>
          </a:p>
        </p:txBody>
      </p:sp>
      <p:sp>
        <p:nvSpPr>
          <p:cNvPr id="86" name="原创设计师QQ598969553           _6"/>
          <p:cNvSpPr txBox="1"/>
          <p:nvPr/>
        </p:nvSpPr>
        <p:spPr>
          <a:xfrm>
            <a:off x="599646" y="2853976"/>
            <a:ext cx="902811" cy="307777"/>
          </a:xfrm>
          <a:prstGeom prst="rect">
            <a:avLst/>
          </a:prstGeom>
          <a:noFill/>
        </p:spPr>
        <p:txBody>
          <a:bodyPr wrap="none" rtlCol="0">
            <a:spAutoFit/>
          </a:bodyPr>
          <a:lstStyle/>
          <a:p>
            <a:pPr marL="0" lvl="1" algn="ctr" fontAlgn="base">
              <a:spcBef>
                <a:spcPct val="0"/>
              </a:spcBef>
              <a:spcAft>
                <a:spcPct val="0"/>
              </a:spcAft>
            </a:pPr>
            <a:r>
              <a:rPr lang="zh-CN" altLang="en-US" sz="1400" dirty="0">
                <a:solidFill>
                  <a:prstClr val="black"/>
                </a:solidFill>
                <a:latin typeface="微软雅黑" pitchFamily="34" charset="-122"/>
                <a:ea typeface="微软雅黑" pitchFamily="34" charset="-122"/>
              </a:rPr>
              <a:t>我们是谁</a:t>
            </a:r>
          </a:p>
        </p:txBody>
      </p:sp>
      <p:sp>
        <p:nvSpPr>
          <p:cNvPr id="87" name="原创设计师QQ598969553           _7"/>
          <p:cNvSpPr txBox="1"/>
          <p:nvPr/>
        </p:nvSpPr>
        <p:spPr>
          <a:xfrm>
            <a:off x="2134494" y="3969115"/>
            <a:ext cx="1261885" cy="307777"/>
          </a:xfrm>
          <a:prstGeom prst="rect">
            <a:avLst/>
          </a:prstGeom>
          <a:noFill/>
        </p:spPr>
        <p:txBody>
          <a:bodyPr wrap="none" rtlCol="0">
            <a:spAutoFit/>
          </a:bodyPr>
          <a:lstStyle/>
          <a:p>
            <a:pPr marL="0" lvl="1" algn="ctr" fontAlgn="base">
              <a:spcBef>
                <a:spcPct val="0"/>
              </a:spcBef>
              <a:spcAft>
                <a:spcPct val="0"/>
              </a:spcAft>
            </a:pPr>
            <a:r>
              <a:rPr lang="zh-CN" altLang="en-US" sz="1400" dirty="0">
                <a:solidFill>
                  <a:prstClr val="black"/>
                </a:solidFill>
                <a:latin typeface="微软雅黑" pitchFamily="34" charset="-122"/>
                <a:ea typeface="微软雅黑" pitchFamily="34" charset="-122"/>
              </a:rPr>
              <a:t>我们要做什么</a:t>
            </a:r>
          </a:p>
        </p:txBody>
      </p:sp>
      <p:sp>
        <p:nvSpPr>
          <p:cNvPr id="88" name="原创设计师QQ598969553           _8"/>
          <p:cNvSpPr txBox="1"/>
          <p:nvPr/>
        </p:nvSpPr>
        <p:spPr>
          <a:xfrm>
            <a:off x="3990020" y="2839121"/>
            <a:ext cx="1082349" cy="307777"/>
          </a:xfrm>
          <a:prstGeom prst="rect">
            <a:avLst/>
          </a:prstGeom>
          <a:noFill/>
        </p:spPr>
        <p:txBody>
          <a:bodyPr wrap="none" rtlCol="0">
            <a:spAutoFit/>
          </a:bodyPr>
          <a:lstStyle/>
          <a:p>
            <a:pPr marL="0" lvl="1" algn="ctr" fontAlgn="base">
              <a:spcBef>
                <a:spcPct val="0"/>
              </a:spcBef>
              <a:spcAft>
                <a:spcPct val="0"/>
              </a:spcAft>
            </a:pPr>
            <a:r>
              <a:rPr lang="zh-CN" altLang="en-US" sz="1400" dirty="0">
                <a:solidFill>
                  <a:prstClr val="black"/>
                </a:solidFill>
                <a:latin typeface="微软雅黑" pitchFamily="34" charset="-122"/>
                <a:ea typeface="微软雅黑" pitchFamily="34" charset="-122"/>
              </a:rPr>
              <a:t>我们怎么做</a:t>
            </a:r>
          </a:p>
        </p:txBody>
      </p:sp>
      <p:sp>
        <p:nvSpPr>
          <p:cNvPr id="89" name="原创设计师QQ598969553           _9"/>
          <p:cNvSpPr txBox="1"/>
          <p:nvPr/>
        </p:nvSpPr>
        <p:spPr>
          <a:xfrm>
            <a:off x="5584115" y="3967641"/>
            <a:ext cx="1441420" cy="307777"/>
          </a:xfrm>
          <a:prstGeom prst="rect">
            <a:avLst/>
          </a:prstGeom>
          <a:noFill/>
        </p:spPr>
        <p:txBody>
          <a:bodyPr wrap="none" rtlCol="0">
            <a:spAutoFit/>
          </a:bodyPr>
          <a:lstStyle/>
          <a:p>
            <a:pPr marL="0" lvl="1" algn="ctr" fontAlgn="base">
              <a:spcBef>
                <a:spcPct val="0"/>
              </a:spcBef>
              <a:spcAft>
                <a:spcPct val="0"/>
              </a:spcAft>
            </a:pPr>
            <a:r>
              <a:rPr lang="zh-CN" altLang="en-US" sz="1400" dirty="0">
                <a:solidFill>
                  <a:prstClr val="black"/>
                </a:solidFill>
                <a:latin typeface="微软雅黑" pitchFamily="34" charset="-122"/>
                <a:ea typeface="微软雅黑" pitchFamily="34" charset="-122"/>
              </a:rPr>
              <a:t>长期的战略目标</a:t>
            </a:r>
          </a:p>
        </p:txBody>
      </p:sp>
      <p:sp>
        <p:nvSpPr>
          <p:cNvPr id="90" name="原创设计师QQ598969553           _10"/>
          <p:cNvSpPr txBox="1">
            <a:spLocks noChangeArrowheads="1"/>
          </p:cNvSpPr>
          <p:nvPr/>
        </p:nvSpPr>
        <p:spPr bwMode="auto">
          <a:xfrm>
            <a:off x="6985995" y="2453215"/>
            <a:ext cx="19784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fontAlgn="base">
              <a:spcBef>
                <a:spcPct val="0"/>
              </a:spcBef>
              <a:spcAft>
                <a:spcPct val="0"/>
              </a:spcAft>
            </a:pPr>
            <a:r>
              <a:rPr lang="zh-CN" altLang="en-US" sz="2400" b="1" dirty="0">
                <a:solidFill>
                  <a:prstClr val="black"/>
                </a:solidFill>
                <a:latin typeface="微软雅黑" pitchFamily="34" charset="-122"/>
                <a:ea typeface="微软雅黑" pitchFamily="34" charset="-122"/>
              </a:rPr>
              <a:t>财务与融资</a:t>
            </a:r>
          </a:p>
        </p:txBody>
      </p:sp>
      <p:sp>
        <p:nvSpPr>
          <p:cNvPr id="91" name="原创设计师QQ598969553           _11"/>
          <p:cNvSpPr txBox="1"/>
          <p:nvPr/>
        </p:nvSpPr>
        <p:spPr>
          <a:xfrm>
            <a:off x="7350401" y="2815587"/>
            <a:ext cx="1261885" cy="307777"/>
          </a:xfrm>
          <a:prstGeom prst="rect">
            <a:avLst/>
          </a:prstGeom>
          <a:noFill/>
        </p:spPr>
        <p:txBody>
          <a:bodyPr wrap="none" rtlCol="0">
            <a:spAutoFit/>
          </a:bodyPr>
          <a:lstStyle/>
          <a:p>
            <a:pPr marL="0" lvl="1" algn="ctr" fontAlgn="base">
              <a:spcBef>
                <a:spcPct val="0"/>
              </a:spcBef>
              <a:spcAft>
                <a:spcPct val="0"/>
              </a:spcAft>
            </a:pPr>
            <a:r>
              <a:rPr lang="zh-CN" altLang="en-US" sz="1400" dirty="0">
                <a:solidFill>
                  <a:prstClr val="black"/>
                </a:solidFill>
                <a:latin typeface="微软雅黑" pitchFamily="34" charset="-122"/>
                <a:ea typeface="微软雅黑" pitchFamily="34" charset="-122"/>
              </a:rPr>
              <a:t>商务合作方式</a:t>
            </a:r>
          </a:p>
        </p:txBody>
      </p:sp>
      <p:grpSp>
        <p:nvGrpSpPr>
          <p:cNvPr id="92" name="原创设计师QQ598969553           _13"/>
          <p:cNvGrpSpPr/>
          <p:nvPr/>
        </p:nvGrpSpPr>
        <p:grpSpPr>
          <a:xfrm>
            <a:off x="648683" y="3358350"/>
            <a:ext cx="978760" cy="978760"/>
            <a:chOff x="1325688" y="3604190"/>
            <a:chExt cx="1181594" cy="1181594"/>
          </a:xfrm>
        </p:grpSpPr>
        <p:sp>
          <p:nvSpPr>
            <p:cNvPr id="93" name="圆角矩形 92"/>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4" name="TextBox 27"/>
            <p:cNvSpPr txBox="1"/>
            <p:nvPr/>
          </p:nvSpPr>
          <p:spPr>
            <a:xfrm>
              <a:off x="1573401" y="3764288"/>
              <a:ext cx="681579" cy="100320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1</a:t>
              </a:r>
              <a:endParaRPr kumimoji="0" lang="zh-CN" altLang="en-US"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grpSp>
        <p:nvGrpSpPr>
          <p:cNvPr id="95" name="原创设计师QQ598969553           _14"/>
          <p:cNvGrpSpPr/>
          <p:nvPr/>
        </p:nvGrpSpPr>
        <p:grpSpPr>
          <a:xfrm>
            <a:off x="2326195" y="2189419"/>
            <a:ext cx="978760" cy="978760"/>
            <a:chOff x="1325688" y="3604190"/>
            <a:chExt cx="1181594" cy="1181594"/>
          </a:xfrm>
        </p:grpSpPr>
        <p:sp>
          <p:nvSpPr>
            <p:cNvPr id="96" name="圆角矩形 95"/>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7" name="TextBox 27"/>
            <p:cNvSpPr txBox="1"/>
            <p:nvPr/>
          </p:nvSpPr>
          <p:spPr>
            <a:xfrm>
              <a:off x="1573401" y="3764288"/>
              <a:ext cx="681579" cy="100320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2</a:t>
              </a:r>
              <a:endParaRPr kumimoji="0" lang="zh-CN" altLang="en-US"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grpSp>
        <p:nvGrpSpPr>
          <p:cNvPr id="98" name="原创设计师QQ598969553           _15"/>
          <p:cNvGrpSpPr/>
          <p:nvPr/>
        </p:nvGrpSpPr>
        <p:grpSpPr>
          <a:xfrm>
            <a:off x="4049180" y="3366667"/>
            <a:ext cx="978760" cy="978760"/>
            <a:chOff x="1325688" y="3604190"/>
            <a:chExt cx="1181594" cy="1181594"/>
          </a:xfrm>
        </p:grpSpPr>
        <p:sp>
          <p:nvSpPr>
            <p:cNvPr id="99" name="圆角矩形 98"/>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0" name="TextBox 27"/>
            <p:cNvSpPr txBox="1"/>
            <p:nvPr/>
          </p:nvSpPr>
          <p:spPr>
            <a:xfrm>
              <a:off x="1573401" y="3764288"/>
              <a:ext cx="681579" cy="100320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3</a:t>
              </a:r>
              <a:endParaRPr kumimoji="0" lang="zh-CN" altLang="en-US"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grpSp>
        <p:nvGrpSpPr>
          <p:cNvPr id="101" name="原创设计师QQ598969553           _16"/>
          <p:cNvGrpSpPr/>
          <p:nvPr/>
        </p:nvGrpSpPr>
        <p:grpSpPr>
          <a:xfrm>
            <a:off x="5923182" y="2172065"/>
            <a:ext cx="978760" cy="978760"/>
            <a:chOff x="1325688" y="3604190"/>
            <a:chExt cx="1181594" cy="1181594"/>
          </a:xfrm>
        </p:grpSpPr>
        <p:sp>
          <p:nvSpPr>
            <p:cNvPr id="102" name="圆角矩形 101"/>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3" name="TextBox 27"/>
            <p:cNvSpPr txBox="1"/>
            <p:nvPr/>
          </p:nvSpPr>
          <p:spPr>
            <a:xfrm>
              <a:off x="1573401" y="3764288"/>
              <a:ext cx="681579" cy="100320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4</a:t>
              </a:r>
              <a:endParaRPr kumimoji="0" lang="zh-CN" altLang="en-US"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grpSp>
        <p:nvGrpSpPr>
          <p:cNvPr id="104" name="原创设计师QQ598969553           _17"/>
          <p:cNvGrpSpPr/>
          <p:nvPr/>
        </p:nvGrpSpPr>
        <p:grpSpPr>
          <a:xfrm>
            <a:off x="7794825" y="3357000"/>
            <a:ext cx="978760" cy="978760"/>
            <a:chOff x="1325688" y="3604190"/>
            <a:chExt cx="1181594" cy="1181594"/>
          </a:xfrm>
        </p:grpSpPr>
        <p:sp>
          <p:nvSpPr>
            <p:cNvPr id="105" name="圆角矩形 104"/>
            <p:cNvSpPr/>
            <p:nvPr/>
          </p:nvSpPr>
          <p:spPr>
            <a:xfrm rot="18926425">
              <a:off x="1325688" y="3604190"/>
              <a:ext cx="1181594" cy="1181594"/>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6" name="TextBox 27"/>
            <p:cNvSpPr txBox="1"/>
            <p:nvPr/>
          </p:nvSpPr>
          <p:spPr>
            <a:xfrm>
              <a:off x="1573401" y="3764288"/>
              <a:ext cx="681579" cy="1003209"/>
            </a:xfrm>
            <a:prstGeom prst="rect">
              <a:avLst/>
            </a:prstGeom>
            <a:noFill/>
          </p:spPr>
          <p:txBody>
            <a:bodyPr wrap="non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5</a:t>
              </a:r>
              <a:endParaRPr kumimoji="0" lang="zh-CN" altLang="en-US" sz="4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原创设计师QQ598969553           _1"/>
          <p:cNvGrpSpPr/>
          <p:nvPr/>
        </p:nvGrpSpPr>
        <p:grpSpPr>
          <a:xfrm>
            <a:off x="3512377" y="1873206"/>
            <a:ext cx="1672401" cy="1672401"/>
            <a:chOff x="4840752" y="1682588"/>
            <a:chExt cx="1944216" cy="1944216"/>
          </a:xfrm>
        </p:grpSpPr>
        <p:sp>
          <p:nvSpPr>
            <p:cNvPr id="15" name="圆角矩形 14"/>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6"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原创设计师QQ598969553           _2"/>
          <p:cNvSpPr txBox="1"/>
          <p:nvPr/>
        </p:nvSpPr>
        <p:spPr>
          <a:xfrm>
            <a:off x="83281" y="4290051"/>
            <a:ext cx="4273912" cy="397121"/>
          </a:xfrm>
          <a:prstGeom prst="rect">
            <a:avLst/>
          </a:prstGeom>
          <a:noFill/>
        </p:spPr>
        <p:txBody>
          <a:bodyPr wrap="square" rtlCol="0">
            <a:spAutoFit/>
          </a:body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02.</a:t>
            </a:r>
            <a:r>
              <a:rPr lang="zh-CN" altLang="en-US" sz="2000" b="1" dirty="0">
                <a:solidFill>
                  <a:srgbClr val="C00000"/>
                </a:solidFill>
                <a:latin typeface="微软雅黑" panose="020B0503020204020204" pitchFamily="34" charset="-122"/>
                <a:ea typeface="微软雅黑" panose="020B0503020204020204" pitchFamily="34" charset="-122"/>
              </a:rPr>
              <a:t>项目介绍</a:t>
            </a:r>
          </a:p>
        </p:txBody>
      </p:sp>
      <p:sp>
        <p:nvSpPr>
          <p:cNvPr id="18" name="原创设计师QQ598969553           _3"/>
          <p:cNvSpPr txBox="1"/>
          <p:nvPr/>
        </p:nvSpPr>
        <p:spPr>
          <a:xfrm>
            <a:off x="3508714" y="4084935"/>
            <a:ext cx="4784727" cy="338554"/>
          </a:xfrm>
          <a:prstGeom prst="rect">
            <a:avLst/>
          </a:prstGeom>
          <a:noFill/>
        </p:spPr>
        <p:txBody>
          <a:bodyPr wrap="square"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项目来源</a:t>
            </a:r>
          </a:p>
        </p:txBody>
      </p:sp>
      <p:sp>
        <p:nvSpPr>
          <p:cNvPr id="19" name="原创设计师QQ598969553           _4"/>
          <p:cNvSpPr txBox="1"/>
          <p:nvPr/>
        </p:nvSpPr>
        <p:spPr>
          <a:xfrm>
            <a:off x="4836554" y="4124646"/>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需求分析</a:t>
            </a:r>
          </a:p>
        </p:txBody>
      </p:sp>
      <p:sp>
        <p:nvSpPr>
          <p:cNvPr id="20" name="原创设计师QQ598969553           _5"/>
          <p:cNvSpPr txBox="1"/>
          <p:nvPr/>
        </p:nvSpPr>
        <p:spPr>
          <a:xfrm>
            <a:off x="6011084" y="4136544"/>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需要解决问题</a:t>
            </a:r>
          </a:p>
        </p:txBody>
      </p:sp>
      <p:sp>
        <p:nvSpPr>
          <p:cNvPr id="21" name="原创设计师QQ598969553           _6"/>
          <p:cNvSpPr txBox="1"/>
          <p:nvPr/>
        </p:nvSpPr>
        <p:spPr>
          <a:xfrm>
            <a:off x="7597313" y="4136716"/>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行业前景</a:t>
            </a:r>
          </a:p>
        </p:txBody>
      </p:sp>
      <p:sp>
        <p:nvSpPr>
          <p:cNvPr id="22" name="原创设计师QQ598969553           _7"/>
          <p:cNvSpPr txBox="1"/>
          <p:nvPr/>
        </p:nvSpPr>
        <p:spPr>
          <a:xfrm>
            <a:off x="3569488" y="4838051"/>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竞争对手分析</a:t>
            </a:r>
          </a:p>
        </p:txBody>
      </p:sp>
      <p:sp>
        <p:nvSpPr>
          <p:cNvPr id="23" name="原创设计师QQ598969553           _8"/>
          <p:cNvSpPr txBox="1"/>
          <p:nvPr/>
        </p:nvSpPr>
        <p:spPr>
          <a:xfrm>
            <a:off x="5225759" y="4846061"/>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我们的优势</a:t>
            </a:r>
          </a:p>
        </p:txBody>
      </p:sp>
      <p:sp>
        <p:nvSpPr>
          <p:cNvPr id="24" name="原创设计师QQ598969553           _9"/>
          <p:cNvSpPr txBox="1"/>
          <p:nvPr/>
        </p:nvSpPr>
        <p:spPr>
          <a:xfrm>
            <a:off x="6733705" y="4846061"/>
            <a:ext cx="1727215"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可行性分析</a:t>
            </a:r>
          </a:p>
        </p:txBody>
      </p:sp>
      <p:cxnSp>
        <p:nvCxnSpPr>
          <p:cNvPr id="25" name="原创设计师QQ598969553           _10"/>
          <p:cNvCxnSpPr/>
          <p:nvPr/>
        </p:nvCxnSpPr>
        <p:spPr>
          <a:xfrm flipV="1">
            <a:off x="3323400" y="3880831"/>
            <a:ext cx="0" cy="1492385"/>
          </a:xfrm>
          <a:prstGeom prst="line">
            <a:avLst/>
          </a:prstGeom>
          <a:noFill/>
          <a:ln w="12700" cap="flat" cmpd="sng" algn="ctr">
            <a:solidFill>
              <a:sysClr val="windowText" lastClr="000000"/>
            </a:solidFill>
            <a:prstDash val="dash"/>
            <a:miter lim="800000"/>
          </a:ln>
          <a:effectLst/>
        </p:spPr>
      </p:cxn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原创设计师QQ598969553           _3"/>
          <p:cNvGrpSpPr/>
          <p:nvPr/>
        </p:nvGrpSpPr>
        <p:grpSpPr>
          <a:xfrm>
            <a:off x="4636686" y="1541577"/>
            <a:ext cx="4560697" cy="3804419"/>
            <a:chOff x="6075823" y="1541577"/>
            <a:chExt cx="5363496" cy="4474094"/>
          </a:xfrm>
        </p:grpSpPr>
        <p:pic>
          <p:nvPicPr>
            <p:cNvPr id="34" name="图片 3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75823" y="1541577"/>
              <a:ext cx="4474094" cy="4474094"/>
            </a:xfrm>
            <a:prstGeom prst="rect">
              <a:avLst/>
            </a:prstGeom>
            <a:effectLst>
              <a:outerShdw blurRad="254000" dist="190500" dir="2700000" sx="102000" sy="102000" algn="tl" rotWithShape="0">
                <a:prstClr val="black">
                  <a:alpha val="28000"/>
                </a:prstClr>
              </a:outerShdw>
            </a:effectLst>
          </p:spPr>
        </p:pic>
        <p:sp>
          <p:nvSpPr>
            <p:cNvPr id="35" name="文本框 34"/>
            <p:cNvSpPr txBox="1"/>
            <p:nvPr/>
          </p:nvSpPr>
          <p:spPr>
            <a:xfrm>
              <a:off x="6115133" y="1556817"/>
              <a:ext cx="999519" cy="5429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25%</a:t>
              </a:r>
              <a:endParaRPr kumimoji="0" lang="zh-CN" altLang="en-US"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文本框 38"/>
            <p:cNvSpPr txBox="1"/>
            <p:nvPr/>
          </p:nvSpPr>
          <p:spPr>
            <a:xfrm>
              <a:off x="6116856" y="2082675"/>
              <a:ext cx="2006303" cy="361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管理成本</a:t>
              </a:r>
            </a:p>
          </p:txBody>
        </p:sp>
        <p:grpSp>
          <p:nvGrpSpPr>
            <p:cNvPr id="37" name="组合 36"/>
            <p:cNvGrpSpPr/>
            <p:nvPr/>
          </p:nvGrpSpPr>
          <p:grpSpPr>
            <a:xfrm>
              <a:off x="6310754" y="3021462"/>
              <a:ext cx="491305" cy="492297"/>
              <a:chOff x="-1498600" y="1306513"/>
              <a:chExt cx="785813" cy="787400"/>
            </a:xfrm>
            <a:solidFill>
              <a:srgbClr val="C00000"/>
            </a:solidFill>
          </p:grpSpPr>
          <p:sp>
            <p:nvSpPr>
              <p:cNvPr id="55" name="Freeform 10"/>
              <p:cNvSpPr>
                <a:spLocks noEditPoints="1"/>
              </p:cNvSpPr>
              <p:nvPr/>
            </p:nvSpPr>
            <p:spPr bwMode="auto">
              <a:xfrm>
                <a:off x="-1498600" y="1306513"/>
                <a:ext cx="785813" cy="787400"/>
              </a:xfrm>
              <a:custGeom>
                <a:avLst/>
                <a:gdLst>
                  <a:gd name="T0" fmla="*/ 0 w 209"/>
                  <a:gd name="T1" fmla="*/ 104 h 209"/>
                  <a:gd name="T2" fmla="*/ 104 w 209"/>
                  <a:gd name="T3" fmla="*/ 0 h 209"/>
                  <a:gd name="T4" fmla="*/ 104 w 209"/>
                  <a:gd name="T5" fmla="*/ 0 h 209"/>
                  <a:gd name="T6" fmla="*/ 209 w 209"/>
                  <a:gd name="T7" fmla="*/ 104 h 209"/>
                  <a:gd name="T8" fmla="*/ 209 w 209"/>
                  <a:gd name="T9" fmla="*/ 104 h 209"/>
                  <a:gd name="T10" fmla="*/ 104 w 209"/>
                  <a:gd name="T11" fmla="*/ 209 h 209"/>
                  <a:gd name="T12" fmla="*/ 104 w 209"/>
                  <a:gd name="T13" fmla="*/ 209 h 209"/>
                  <a:gd name="T14" fmla="*/ 0 w 209"/>
                  <a:gd name="T15" fmla="*/ 104 h 209"/>
                  <a:gd name="T16" fmla="*/ 34 w 209"/>
                  <a:gd name="T17" fmla="*/ 33 h 209"/>
                  <a:gd name="T18" fmla="*/ 4 w 209"/>
                  <a:gd name="T19" fmla="*/ 104 h 209"/>
                  <a:gd name="T20" fmla="*/ 4 w 209"/>
                  <a:gd name="T21" fmla="*/ 104 h 209"/>
                  <a:gd name="T22" fmla="*/ 34 w 209"/>
                  <a:gd name="T23" fmla="*/ 175 h 209"/>
                  <a:gd name="T24" fmla="*/ 34 w 209"/>
                  <a:gd name="T25" fmla="*/ 175 h 209"/>
                  <a:gd name="T26" fmla="*/ 104 w 209"/>
                  <a:gd name="T27" fmla="*/ 204 h 209"/>
                  <a:gd name="T28" fmla="*/ 104 w 209"/>
                  <a:gd name="T29" fmla="*/ 204 h 209"/>
                  <a:gd name="T30" fmla="*/ 175 w 209"/>
                  <a:gd name="T31" fmla="*/ 175 h 209"/>
                  <a:gd name="T32" fmla="*/ 175 w 209"/>
                  <a:gd name="T33" fmla="*/ 175 h 209"/>
                  <a:gd name="T34" fmla="*/ 204 w 209"/>
                  <a:gd name="T35" fmla="*/ 104 h 209"/>
                  <a:gd name="T36" fmla="*/ 204 w 209"/>
                  <a:gd name="T37" fmla="*/ 104 h 209"/>
                  <a:gd name="T38" fmla="*/ 175 w 209"/>
                  <a:gd name="T39" fmla="*/ 33 h 209"/>
                  <a:gd name="T40" fmla="*/ 175 w 209"/>
                  <a:gd name="T41" fmla="*/ 33 h 209"/>
                  <a:gd name="T42" fmla="*/ 104 w 209"/>
                  <a:gd name="T43" fmla="*/ 4 h 209"/>
                  <a:gd name="T44" fmla="*/ 104 w 209"/>
                  <a:gd name="T45" fmla="*/ 4 h 209"/>
                  <a:gd name="T46" fmla="*/ 34 w 209"/>
                  <a:gd name="T47" fmla="*/ 3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9" h="209">
                    <a:moveTo>
                      <a:pt x="0" y="104"/>
                    </a:moveTo>
                    <a:cubicBezTo>
                      <a:pt x="0" y="46"/>
                      <a:pt x="46" y="0"/>
                      <a:pt x="104" y="0"/>
                    </a:cubicBezTo>
                    <a:cubicBezTo>
                      <a:pt x="104" y="0"/>
                      <a:pt x="104" y="0"/>
                      <a:pt x="104" y="0"/>
                    </a:cubicBezTo>
                    <a:cubicBezTo>
                      <a:pt x="162" y="0"/>
                      <a:pt x="209" y="46"/>
                      <a:pt x="209" y="104"/>
                    </a:cubicBezTo>
                    <a:cubicBezTo>
                      <a:pt x="209" y="104"/>
                      <a:pt x="209" y="104"/>
                      <a:pt x="209" y="104"/>
                    </a:cubicBezTo>
                    <a:cubicBezTo>
                      <a:pt x="209" y="162"/>
                      <a:pt x="162" y="209"/>
                      <a:pt x="104" y="209"/>
                    </a:cubicBezTo>
                    <a:cubicBezTo>
                      <a:pt x="104" y="209"/>
                      <a:pt x="104" y="209"/>
                      <a:pt x="104" y="209"/>
                    </a:cubicBezTo>
                    <a:cubicBezTo>
                      <a:pt x="46" y="209"/>
                      <a:pt x="0" y="162"/>
                      <a:pt x="0" y="104"/>
                    </a:cubicBezTo>
                    <a:close/>
                    <a:moveTo>
                      <a:pt x="34" y="33"/>
                    </a:moveTo>
                    <a:cubicBezTo>
                      <a:pt x="15" y="52"/>
                      <a:pt x="4" y="77"/>
                      <a:pt x="4" y="104"/>
                    </a:cubicBezTo>
                    <a:cubicBezTo>
                      <a:pt x="4" y="104"/>
                      <a:pt x="4" y="104"/>
                      <a:pt x="4" y="104"/>
                    </a:cubicBezTo>
                    <a:cubicBezTo>
                      <a:pt x="4" y="132"/>
                      <a:pt x="15" y="157"/>
                      <a:pt x="34" y="175"/>
                    </a:cubicBezTo>
                    <a:cubicBezTo>
                      <a:pt x="34" y="175"/>
                      <a:pt x="34" y="175"/>
                      <a:pt x="34" y="175"/>
                    </a:cubicBezTo>
                    <a:cubicBezTo>
                      <a:pt x="52" y="193"/>
                      <a:pt x="77" y="204"/>
                      <a:pt x="104" y="204"/>
                    </a:cubicBezTo>
                    <a:cubicBezTo>
                      <a:pt x="104" y="204"/>
                      <a:pt x="104" y="204"/>
                      <a:pt x="104" y="204"/>
                    </a:cubicBezTo>
                    <a:cubicBezTo>
                      <a:pt x="132" y="204"/>
                      <a:pt x="157" y="193"/>
                      <a:pt x="175" y="175"/>
                    </a:cubicBezTo>
                    <a:cubicBezTo>
                      <a:pt x="175" y="175"/>
                      <a:pt x="175" y="175"/>
                      <a:pt x="175" y="175"/>
                    </a:cubicBezTo>
                    <a:cubicBezTo>
                      <a:pt x="193" y="157"/>
                      <a:pt x="204" y="132"/>
                      <a:pt x="204" y="104"/>
                    </a:cubicBezTo>
                    <a:cubicBezTo>
                      <a:pt x="204" y="104"/>
                      <a:pt x="204" y="104"/>
                      <a:pt x="204" y="104"/>
                    </a:cubicBezTo>
                    <a:cubicBezTo>
                      <a:pt x="204" y="77"/>
                      <a:pt x="193" y="52"/>
                      <a:pt x="175" y="33"/>
                    </a:cubicBezTo>
                    <a:cubicBezTo>
                      <a:pt x="175" y="33"/>
                      <a:pt x="175" y="33"/>
                      <a:pt x="175" y="33"/>
                    </a:cubicBezTo>
                    <a:cubicBezTo>
                      <a:pt x="157" y="15"/>
                      <a:pt x="132" y="4"/>
                      <a:pt x="104" y="4"/>
                    </a:cubicBezTo>
                    <a:cubicBezTo>
                      <a:pt x="104" y="4"/>
                      <a:pt x="104" y="4"/>
                      <a:pt x="104" y="4"/>
                    </a:cubicBezTo>
                    <a:cubicBezTo>
                      <a:pt x="77" y="4"/>
                      <a:pt x="52" y="15"/>
                      <a:pt x="34"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6" name="Freeform 11"/>
              <p:cNvSpPr>
                <a:spLocks/>
              </p:cNvSpPr>
              <p:nvPr/>
            </p:nvSpPr>
            <p:spPr bwMode="auto">
              <a:xfrm>
                <a:off x="-1347788" y="1317626"/>
                <a:ext cx="498475" cy="768350"/>
              </a:xfrm>
              <a:custGeom>
                <a:avLst/>
                <a:gdLst>
                  <a:gd name="T0" fmla="*/ 65 w 133"/>
                  <a:gd name="T1" fmla="*/ 131 h 204"/>
                  <a:gd name="T2" fmla="*/ 59 w 133"/>
                  <a:gd name="T3" fmla="*/ 145 h 204"/>
                  <a:gd name="T4" fmla="*/ 67 w 133"/>
                  <a:gd name="T5" fmla="*/ 168 h 204"/>
                  <a:gd name="T6" fmla="*/ 68 w 133"/>
                  <a:gd name="T7" fmla="*/ 167 h 204"/>
                  <a:gd name="T8" fmla="*/ 68 w 133"/>
                  <a:gd name="T9" fmla="*/ 197 h 204"/>
                  <a:gd name="T10" fmla="*/ 77 w 133"/>
                  <a:gd name="T11" fmla="*/ 201 h 204"/>
                  <a:gd name="T12" fmla="*/ 83 w 133"/>
                  <a:gd name="T13" fmla="*/ 193 h 204"/>
                  <a:gd name="T14" fmla="*/ 81 w 133"/>
                  <a:gd name="T15" fmla="*/ 194 h 204"/>
                  <a:gd name="T16" fmla="*/ 91 w 133"/>
                  <a:gd name="T17" fmla="*/ 189 h 204"/>
                  <a:gd name="T18" fmla="*/ 103 w 133"/>
                  <a:gd name="T19" fmla="*/ 183 h 204"/>
                  <a:gd name="T20" fmla="*/ 108 w 133"/>
                  <a:gd name="T21" fmla="*/ 177 h 204"/>
                  <a:gd name="T22" fmla="*/ 110 w 133"/>
                  <a:gd name="T23" fmla="*/ 177 h 204"/>
                  <a:gd name="T24" fmla="*/ 126 w 133"/>
                  <a:gd name="T25" fmla="*/ 162 h 204"/>
                  <a:gd name="T26" fmla="*/ 133 w 133"/>
                  <a:gd name="T27" fmla="*/ 147 h 204"/>
                  <a:gd name="T28" fmla="*/ 115 w 133"/>
                  <a:gd name="T29" fmla="*/ 139 h 204"/>
                  <a:gd name="T30" fmla="*/ 99 w 133"/>
                  <a:gd name="T31" fmla="*/ 129 h 204"/>
                  <a:gd name="T32" fmla="*/ 82 w 133"/>
                  <a:gd name="T33" fmla="*/ 120 h 204"/>
                  <a:gd name="T34" fmla="*/ 65 w 133"/>
                  <a:gd name="T35" fmla="*/ 124 h 204"/>
                  <a:gd name="T36" fmla="*/ 62 w 133"/>
                  <a:gd name="T37" fmla="*/ 123 h 204"/>
                  <a:gd name="T38" fmla="*/ 53 w 133"/>
                  <a:gd name="T39" fmla="*/ 114 h 204"/>
                  <a:gd name="T40" fmla="*/ 48 w 133"/>
                  <a:gd name="T41" fmla="*/ 106 h 204"/>
                  <a:gd name="T42" fmla="*/ 47 w 133"/>
                  <a:gd name="T43" fmla="*/ 98 h 204"/>
                  <a:gd name="T44" fmla="*/ 39 w 133"/>
                  <a:gd name="T45" fmla="*/ 84 h 204"/>
                  <a:gd name="T46" fmla="*/ 55 w 133"/>
                  <a:gd name="T47" fmla="*/ 83 h 204"/>
                  <a:gd name="T48" fmla="*/ 60 w 133"/>
                  <a:gd name="T49" fmla="*/ 93 h 204"/>
                  <a:gd name="T50" fmla="*/ 62 w 133"/>
                  <a:gd name="T51" fmla="*/ 87 h 204"/>
                  <a:gd name="T52" fmla="*/ 69 w 133"/>
                  <a:gd name="T53" fmla="*/ 74 h 204"/>
                  <a:gd name="T54" fmla="*/ 88 w 133"/>
                  <a:gd name="T55" fmla="*/ 55 h 204"/>
                  <a:gd name="T56" fmla="*/ 100 w 133"/>
                  <a:gd name="T57" fmla="*/ 47 h 204"/>
                  <a:gd name="T58" fmla="*/ 69 w 133"/>
                  <a:gd name="T59" fmla="*/ 15 h 204"/>
                  <a:gd name="T60" fmla="*/ 65 w 133"/>
                  <a:gd name="T61" fmla="*/ 17 h 204"/>
                  <a:gd name="T62" fmla="*/ 43 w 133"/>
                  <a:gd name="T63" fmla="*/ 6 h 204"/>
                  <a:gd name="T64" fmla="*/ 22 w 133"/>
                  <a:gd name="T65" fmla="*/ 14 h 204"/>
                  <a:gd name="T66" fmla="*/ 25 w 133"/>
                  <a:gd name="T67" fmla="*/ 18 h 204"/>
                  <a:gd name="T68" fmla="*/ 26 w 133"/>
                  <a:gd name="T69" fmla="*/ 27 h 204"/>
                  <a:gd name="T70" fmla="*/ 23 w 133"/>
                  <a:gd name="T71" fmla="*/ 34 h 204"/>
                  <a:gd name="T72" fmla="*/ 21 w 133"/>
                  <a:gd name="T73" fmla="*/ 40 h 204"/>
                  <a:gd name="T74" fmla="*/ 21 w 133"/>
                  <a:gd name="T75" fmla="*/ 41 h 204"/>
                  <a:gd name="T76" fmla="*/ 13 w 133"/>
                  <a:gd name="T77" fmla="*/ 91 h 204"/>
                  <a:gd name="T78" fmla="*/ 16 w 133"/>
                  <a:gd name="T79" fmla="*/ 90 h 204"/>
                  <a:gd name="T80" fmla="*/ 16 w 133"/>
                  <a:gd name="T81" fmla="*/ 78 h 204"/>
                  <a:gd name="T82" fmla="*/ 36 w 133"/>
                  <a:gd name="T83" fmla="*/ 107 h 204"/>
                  <a:gd name="T84" fmla="*/ 44 w 133"/>
                  <a:gd name="T85" fmla="*/ 114 h 204"/>
                  <a:gd name="T86" fmla="*/ 46 w 133"/>
                  <a:gd name="T87" fmla="*/ 115 h 204"/>
                  <a:gd name="T88" fmla="*/ 60 w 133"/>
                  <a:gd name="T89" fmla="*/ 127 h 204"/>
                  <a:gd name="T90" fmla="*/ 65 w 133"/>
                  <a:gd name="T91" fmla="*/ 12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 h="204">
                    <a:moveTo>
                      <a:pt x="65" y="131"/>
                    </a:moveTo>
                    <a:cubicBezTo>
                      <a:pt x="53" y="141"/>
                      <a:pt x="59" y="145"/>
                      <a:pt x="59" y="145"/>
                    </a:cubicBezTo>
                    <a:cubicBezTo>
                      <a:pt x="51" y="155"/>
                      <a:pt x="67" y="168"/>
                      <a:pt x="67" y="168"/>
                    </a:cubicBezTo>
                    <a:cubicBezTo>
                      <a:pt x="67" y="168"/>
                      <a:pt x="57" y="166"/>
                      <a:pt x="68" y="167"/>
                    </a:cubicBezTo>
                    <a:cubicBezTo>
                      <a:pt x="80" y="168"/>
                      <a:pt x="71" y="191"/>
                      <a:pt x="68" y="197"/>
                    </a:cubicBezTo>
                    <a:cubicBezTo>
                      <a:pt x="66" y="204"/>
                      <a:pt x="80" y="200"/>
                      <a:pt x="77" y="201"/>
                    </a:cubicBezTo>
                    <a:cubicBezTo>
                      <a:pt x="74" y="202"/>
                      <a:pt x="83" y="193"/>
                      <a:pt x="83" y="193"/>
                    </a:cubicBezTo>
                    <a:cubicBezTo>
                      <a:pt x="83" y="193"/>
                      <a:pt x="78" y="192"/>
                      <a:pt x="81" y="194"/>
                    </a:cubicBezTo>
                    <a:cubicBezTo>
                      <a:pt x="84" y="197"/>
                      <a:pt x="91" y="189"/>
                      <a:pt x="91" y="189"/>
                    </a:cubicBezTo>
                    <a:cubicBezTo>
                      <a:pt x="95" y="191"/>
                      <a:pt x="102" y="187"/>
                      <a:pt x="103" y="183"/>
                    </a:cubicBezTo>
                    <a:cubicBezTo>
                      <a:pt x="104" y="180"/>
                      <a:pt x="108" y="177"/>
                      <a:pt x="108" y="177"/>
                    </a:cubicBezTo>
                    <a:cubicBezTo>
                      <a:pt x="108" y="177"/>
                      <a:pt x="101" y="176"/>
                      <a:pt x="110" y="177"/>
                    </a:cubicBezTo>
                    <a:cubicBezTo>
                      <a:pt x="119" y="178"/>
                      <a:pt x="122" y="167"/>
                      <a:pt x="126" y="162"/>
                    </a:cubicBezTo>
                    <a:cubicBezTo>
                      <a:pt x="131" y="158"/>
                      <a:pt x="133" y="151"/>
                      <a:pt x="133" y="147"/>
                    </a:cubicBezTo>
                    <a:cubicBezTo>
                      <a:pt x="133" y="142"/>
                      <a:pt x="115" y="139"/>
                      <a:pt x="115" y="139"/>
                    </a:cubicBezTo>
                    <a:cubicBezTo>
                      <a:pt x="110" y="127"/>
                      <a:pt x="99" y="129"/>
                      <a:pt x="99" y="129"/>
                    </a:cubicBezTo>
                    <a:cubicBezTo>
                      <a:pt x="92" y="118"/>
                      <a:pt x="82" y="120"/>
                      <a:pt x="82" y="120"/>
                    </a:cubicBezTo>
                    <a:cubicBezTo>
                      <a:pt x="72" y="112"/>
                      <a:pt x="65" y="124"/>
                      <a:pt x="65" y="124"/>
                    </a:cubicBezTo>
                    <a:cubicBezTo>
                      <a:pt x="65" y="122"/>
                      <a:pt x="62" y="123"/>
                      <a:pt x="62" y="123"/>
                    </a:cubicBezTo>
                    <a:cubicBezTo>
                      <a:pt x="52" y="125"/>
                      <a:pt x="53" y="117"/>
                      <a:pt x="53" y="114"/>
                    </a:cubicBezTo>
                    <a:cubicBezTo>
                      <a:pt x="53" y="111"/>
                      <a:pt x="45" y="108"/>
                      <a:pt x="48" y="106"/>
                    </a:cubicBezTo>
                    <a:cubicBezTo>
                      <a:pt x="51" y="104"/>
                      <a:pt x="47" y="98"/>
                      <a:pt x="47" y="98"/>
                    </a:cubicBezTo>
                    <a:cubicBezTo>
                      <a:pt x="28" y="106"/>
                      <a:pt x="35" y="86"/>
                      <a:pt x="39" y="84"/>
                    </a:cubicBezTo>
                    <a:cubicBezTo>
                      <a:pt x="44" y="83"/>
                      <a:pt x="52" y="83"/>
                      <a:pt x="55" y="83"/>
                    </a:cubicBezTo>
                    <a:cubicBezTo>
                      <a:pt x="58" y="82"/>
                      <a:pt x="55" y="89"/>
                      <a:pt x="60" y="93"/>
                    </a:cubicBezTo>
                    <a:cubicBezTo>
                      <a:pt x="64" y="96"/>
                      <a:pt x="62" y="87"/>
                      <a:pt x="62" y="87"/>
                    </a:cubicBezTo>
                    <a:cubicBezTo>
                      <a:pt x="59" y="79"/>
                      <a:pt x="69" y="74"/>
                      <a:pt x="69" y="74"/>
                    </a:cubicBezTo>
                    <a:cubicBezTo>
                      <a:pt x="71" y="69"/>
                      <a:pt x="82" y="54"/>
                      <a:pt x="88" y="55"/>
                    </a:cubicBezTo>
                    <a:cubicBezTo>
                      <a:pt x="94" y="56"/>
                      <a:pt x="102" y="59"/>
                      <a:pt x="100" y="47"/>
                    </a:cubicBezTo>
                    <a:cubicBezTo>
                      <a:pt x="100" y="47"/>
                      <a:pt x="105" y="13"/>
                      <a:pt x="69" y="15"/>
                    </a:cubicBezTo>
                    <a:cubicBezTo>
                      <a:pt x="65" y="17"/>
                      <a:pt x="65" y="17"/>
                      <a:pt x="65" y="17"/>
                    </a:cubicBezTo>
                    <a:cubicBezTo>
                      <a:pt x="55" y="25"/>
                      <a:pt x="46" y="11"/>
                      <a:pt x="43" y="6"/>
                    </a:cubicBezTo>
                    <a:cubicBezTo>
                      <a:pt x="39" y="0"/>
                      <a:pt x="22" y="14"/>
                      <a:pt x="22" y="14"/>
                    </a:cubicBezTo>
                    <a:cubicBezTo>
                      <a:pt x="6" y="20"/>
                      <a:pt x="19" y="19"/>
                      <a:pt x="25" y="18"/>
                    </a:cubicBezTo>
                    <a:cubicBezTo>
                      <a:pt x="31" y="17"/>
                      <a:pt x="26" y="27"/>
                      <a:pt x="26" y="27"/>
                    </a:cubicBezTo>
                    <a:cubicBezTo>
                      <a:pt x="26" y="27"/>
                      <a:pt x="28" y="34"/>
                      <a:pt x="23" y="34"/>
                    </a:cubicBezTo>
                    <a:cubicBezTo>
                      <a:pt x="19" y="34"/>
                      <a:pt x="18" y="39"/>
                      <a:pt x="21" y="40"/>
                    </a:cubicBezTo>
                    <a:cubicBezTo>
                      <a:pt x="23" y="40"/>
                      <a:pt x="21" y="41"/>
                      <a:pt x="21" y="41"/>
                    </a:cubicBezTo>
                    <a:cubicBezTo>
                      <a:pt x="0" y="51"/>
                      <a:pt x="11" y="90"/>
                      <a:pt x="13" y="91"/>
                    </a:cubicBezTo>
                    <a:cubicBezTo>
                      <a:pt x="14" y="92"/>
                      <a:pt x="16" y="90"/>
                      <a:pt x="16" y="90"/>
                    </a:cubicBezTo>
                    <a:cubicBezTo>
                      <a:pt x="15" y="85"/>
                      <a:pt x="16" y="78"/>
                      <a:pt x="16" y="78"/>
                    </a:cubicBezTo>
                    <a:cubicBezTo>
                      <a:pt x="16" y="97"/>
                      <a:pt x="28" y="106"/>
                      <a:pt x="36" y="107"/>
                    </a:cubicBezTo>
                    <a:cubicBezTo>
                      <a:pt x="44" y="107"/>
                      <a:pt x="44" y="114"/>
                      <a:pt x="44" y="114"/>
                    </a:cubicBezTo>
                    <a:cubicBezTo>
                      <a:pt x="44" y="114"/>
                      <a:pt x="38" y="104"/>
                      <a:pt x="46" y="115"/>
                    </a:cubicBezTo>
                    <a:cubicBezTo>
                      <a:pt x="53" y="126"/>
                      <a:pt x="56" y="128"/>
                      <a:pt x="60" y="127"/>
                    </a:cubicBezTo>
                    <a:cubicBezTo>
                      <a:pt x="64" y="125"/>
                      <a:pt x="65" y="129"/>
                      <a:pt x="65" y="1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8" name="组合 37"/>
            <p:cNvGrpSpPr/>
            <p:nvPr/>
          </p:nvGrpSpPr>
          <p:grpSpPr>
            <a:xfrm>
              <a:off x="6248537" y="4220406"/>
              <a:ext cx="766506" cy="424797"/>
              <a:chOff x="5580063" y="3219451"/>
              <a:chExt cx="1039813" cy="576263"/>
            </a:xfrm>
            <a:solidFill>
              <a:srgbClr val="C00000"/>
            </a:solidFill>
          </p:grpSpPr>
          <p:sp>
            <p:nvSpPr>
              <p:cNvPr id="52" name="Freeform 12"/>
              <p:cNvSpPr>
                <a:spLocks noEditPoints="1"/>
              </p:cNvSpPr>
              <p:nvPr/>
            </p:nvSpPr>
            <p:spPr bwMode="auto">
              <a:xfrm>
                <a:off x="5580063" y="3227388"/>
                <a:ext cx="307975" cy="557213"/>
              </a:xfrm>
              <a:custGeom>
                <a:avLst/>
                <a:gdLst>
                  <a:gd name="T0" fmla="*/ 64 w 82"/>
                  <a:gd name="T1" fmla="*/ 0 h 148"/>
                  <a:gd name="T2" fmla="*/ 18 w 82"/>
                  <a:gd name="T3" fmla="*/ 0 h 148"/>
                  <a:gd name="T4" fmla="*/ 0 w 82"/>
                  <a:gd name="T5" fmla="*/ 17 h 148"/>
                  <a:gd name="T6" fmla="*/ 0 w 82"/>
                  <a:gd name="T7" fmla="*/ 131 h 148"/>
                  <a:gd name="T8" fmla="*/ 18 w 82"/>
                  <a:gd name="T9" fmla="*/ 148 h 148"/>
                  <a:gd name="T10" fmla="*/ 64 w 82"/>
                  <a:gd name="T11" fmla="*/ 148 h 148"/>
                  <a:gd name="T12" fmla="*/ 82 w 82"/>
                  <a:gd name="T13" fmla="*/ 131 h 148"/>
                  <a:gd name="T14" fmla="*/ 82 w 82"/>
                  <a:gd name="T15" fmla="*/ 17 h 148"/>
                  <a:gd name="T16" fmla="*/ 64 w 82"/>
                  <a:gd name="T17" fmla="*/ 0 h 148"/>
                  <a:gd name="T18" fmla="*/ 43 w 82"/>
                  <a:gd name="T19" fmla="*/ 128 h 148"/>
                  <a:gd name="T20" fmla="*/ 41 w 82"/>
                  <a:gd name="T21" fmla="*/ 128 h 148"/>
                  <a:gd name="T22" fmla="*/ 33 w 82"/>
                  <a:gd name="T23" fmla="*/ 121 h 148"/>
                  <a:gd name="T24" fmla="*/ 41 w 82"/>
                  <a:gd name="T25" fmla="*/ 113 h 148"/>
                  <a:gd name="T26" fmla="*/ 43 w 82"/>
                  <a:gd name="T27" fmla="*/ 113 h 148"/>
                  <a:gd name="T28" fmla="*/ 51 w 82"/>
                  <a:gd name="T29" fmla="*/ 121 h 148"/>
                  <a:gd name="T30" fmla="*/ 43 w 82"/>
                  <a:gd name="T31" fmla="*/ 128 h 148"/>
                  <a:gd name="T32" fmla="*/ 64 w 82"/>
                  <a:gd name="T33" fmla="*/ 47 h 148"/>
                  <a:gd name="T34" fmla="*/ 18 w 82"/>
                  <a:gd name="T35" fmla="*/ 47 h 148"/>
                  <a:gd name="T36" fmla="*/ 12 w 82"/>
                  <a:gd name="T37" fmla="*/ 41 h 148"/>
                  <a:gd name="T38" fmla="*/ 18 w 82"/>
                  <a:gd name="T39" fmla="*/ 36 h 148"/>
                  <a:gd name="T40" fmla="*/ 64 w 82"/>
                  <a:gd name="T41" fmla="*/ 36 h 148"/>
                  <a:gd name="T42" fmla="*/ 70 w 82"/>
                  <a:gd name="T43" fmla="*/ 41 h 148"/>
                  <a:gd name="T44" fmla="*/ 64 w 82"/>
                  <a:gd name="T45" fmla="*/ 47 h 148"/>
                  <a:gd name="T46" fmla="*/ 64 w 82"/>
                  <a:gd name="T47" fmla="*/ 29 h 148"/>
                  <a:gd name="T48" fmla="*/ 18 w 82"/>
                  <a:gd name="T49" fmla="*/ 29 h 148"/>
                  <a:gd name="T50" fmla="*/ 12 w 82"/>
                  <a:gd name="T51" fmla="*/ 23 h 148"/>
                  <a:gd name="T52" fmla="*/ 18 w 82"/>
                  <a:gd name="T53" fmla="*/ 18 h 148"/>
                  <a:gd name="T54" fmla="*/ 64 w 82"/>
                  <a:gd name="T55" fmla="*/ 18 h 148"/>
                  <a:gd name="T56" fmla="*/ 70 w 82"/>
                  <a:gd name="T57" fmla="*/ 23 h 148"/>
                  <a:gd name="T58" fmla="*/ 64 w 82"/>
                  <a:gd name="T59" fmla="*/ 29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2" h="148">
                    <a:moveTo>
                      <a:pt x="64" y="0"/>
                    </a:moveTo>
                    <a:cubicBezTo>
                      <a:pt x="18" y="0"/>
                      <a:pt x="18" y="0"/>
                      <a:pt x="18" y="0"/>
                    </a:cubicBezTo>
                    <a:cubicBezTo>
                      <a:pt x="8" y="0"/>
                      <a:pt x="0" y="7"/>
                      <a:pt x="0" y="17"/>
                    </a:cubicBezTo>
                    <a:cubicBezTo>
                      <a:pt x="0" y="131"/>
                      <a:pt x="0" y="131"/>
                      <a:pt x="0" y="131"/>
                    </a:cubicBezTo>
                    <a:cubicBezTo>
                      <a:pt x="0" y="140"/>
                      <a:pt x="8" y="148"/>
                      <a:pt x="18" y="148"/>
                    </a:cubicBezTo>
                    <a:cubicBezTo>
                      <a:pt x="64" y="148"/>
                      <a:pt x="64" y="148"/>
                      <a:pt x="64" y="148"/>
                    </a:cubicBezTo>
                    <a:cubicBezTo>
                      <a:pt x="74" y="148"/>
                      <a:pt x="82" y="140"/>
                      <a:pt x="82" y="131"/>
                    </a:cubicBezTo>
                    <a:cubicBezTo>
                      <a:pt x="82" y="17"/>
                      <a:pt x="82" y="17"/>
                      <a:pt x="82" y="17"/>
                    </a:cubicBezTo>
                    <a:cubicBezTo>
                      <a:pt x="82" y="7"/>
                      <a:pt x="74" y="0"/>
                      <a:pt x="64" y="0"/>
                    </a:cubicBezTo>
                    <a:close/>
                    <a:moveTo>
                      <a:pt x="43" y="128"/>
                    </a:moveTo>
                    <a:cubicBezTo>
                      <a:pt x="41" y="128"/>
                      <a:pt x="41" y="128"/>
                      <a:pt x="41" y="128"/>
                    </a:cubicBezTo>
                    <a:cubicBezTo>
                      <a:pt x="37" y="128"/>
                      <a:pt x="33" y="125"/>
                      <a:pt x="33" y="121"/>
                    </a:cubicBezTo>
                    <a:cubicBezTo>
                      <a:pt x="33" y="116"/>
                      <a:pt x="37" y="113"/>
                      <a:pt x="41" y="113"/>
                    </a:cubicBezTo>
                    <a:cubicBezTo>
                      <a:pt x="43" y="113"/>
                      <a:pt x="43" y="113"/>
                      <a:pt x="43" y="113"/>
                    </a:cubicBezTo>
                    <a:cubicBezTo>
                      <a:pt x="47" y="113"/>
                      <a:pt x="51" y="116"/>
                      <a:pt x="51" y="121"/>
                    </a:cubicBezTo>
                    <a:cubicBezTo>
                      <a:pt x="51" y="125"/>
                      <a:pt x="47" y="128"/>
                      <a:pt x="43" y="128"/>
                    </a:cubicBezTo>
                    <a:close/>
                    <a:moveTo>
                      <a:pt x="64" y="47"/>
                    </a:moveTo>
                    <a:cubicBezTo>
                      <a:pt x="18" y="47"/>
                      <a:pt x="18" y="47"/>
                      <a:pt x="18" y="47"/>
                    </a:cubicBezTo>
                    <a:cubicBezTo>
                      <a:pt x="15" y="47"/>
                      <a:pt x="12" y="44"/>
                      <a:pt x="12" y="41"/>
                    </a:cubicBezTo>
                    <a:cubicBezTo>
                      <a:pt x="12" y="38"/>
                      <a:pt x="15" y="36"/>
                      <a:pt x="18" y="36"/>
                    </a:cubicBezTo>
                    <a:cubicBezTo>
                      <a:pt x="64" y="36"/>
                      <a:pt x="64" y="36"/>
                      <a:pt x="64" y="36"/>
                    </a:cubicBezTo>
                    <a:cubicBezTo>
                      <a:pt x="67" y="36"/>
                      <a:pt x="70" y="38"/>
                      <a:pt x="70" y="41"/>
                    </a:cubicBezTo>
                    <a:cubicBezTo>
                      <a:pt x="70" y="44"/>
                      <a:pt x="67" y="47"/>
                      <a:pt x="64" y="47"/>
                    </a:cubicBezTo>
                    <a:close/>
                    <a:moveTo>
                      <a:pt x="64" y="29"/>
                    </a:moveTo>
                    <a:cubicBezTo>
                      <a:pt x="18" y="29"/>
                      <a:pt x="18" y="29"/>
                      <a:pt x="18" y="29"/>
                    </a:cubicBezTo>
                    <a:cubicBezTo>
                      <a:pt x="15" y="29"/>
                      <a:pt x="12" y="26"/>
                      <a:pt x="12" y="23"/>
                    </a:cubicBezTo>
                    <a:cubicBezTo>
                      <a:pt x="12" y="20"/>
                      <a:pt x="15" y="18"/>
                      <a:pt x="18" y="18"/>
                    </a:cubicBezTo>
                    <a:cubicBezTo>
                      <a:pt x="64" y="18"/>
                      <a:pt x="64" y="18"/>
                      <a:pt x="64" y="18"/>
                    </a:cubicBezTo>
                    <a:cubicBezTo>
                      <a:pt x="67" y="18"/>
                      <a:pt x="70" y="20"/>
                      <a:pt x="70" y="23"/>
                    </a:cubicBezTo>
                    <a:cubicBezTo>
                      <a:pt x="70" y="26"/>
                      <a:pt x="67" y="29"/>
                      <a:pt x="64"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3" name="Freeform 13"/>
              <p:cNvSpPr>
                <a:spLocks noEditPoints="1"/>
              </p:cNvSpPr>
              <p:nvPr/>
            </p:nvSpPr>
            <p:spPr bwMode="auto">
              <a:xfrm>
                <a:off x="5929313" y="3219451"/>
                <a:ext cx="690563" cy="463550"/>
              </a:xfrm>
              <a:custGeom>
                <a:avLst/>
                <a:gdLst>
                  <a:gd name="T0" fmla="*/ 162 w 184"/>
                  <a:gd name="T1" fmla="*/ 0 h 123"/>
                  <a:gd name="T2" fmla="*/ 21 w 184"/>
                  <a:gd name="T3" fmla="*/ 0 h 123"/>
                  <a:gd name="T4" fmla="*/ 0 w 184"/>
                  <a:gd name="T5" fmla="*/ 22 h 123"/>
                  <a:gd name="T6" fmla="*/ 0 w 184"/>
                  <a:gd name="T7" fmla="*/ 102 h 123"/>
                  <a:gd name="T8" fmla="*/ 21 w 184"/>
                  <a:gd name="T9" fmla="*/ 123 h 123"/>
                  <a:gd name="T10" fmla="*/ 162 w 184"/>
                  <a:gd name="T11" fmla="*/ 123 h 123"/>
                  <a:gd name="T12" fmla="*/ 184 w 184"/>
                  <a:gd name="T13" fmla="*/ 102 h 123"/>
                  <a:gd name="T14" fmla="*/ 184 w 184"/>
                  <a:gd name="T15" fmla="*/ 22 h 123"/>
                  <a:gd name="T16" fmla="*/ 162 w 184"/>
                  <a:gd name="T17" fmla="*/ 0 h 123"/>
                  <a:gd name="T18" fmla="*/ 176 w 184"/>
                  <a:gd name="T19" fmla="*/ 102 h 123"/>
                  <a:gd name="T20" fmla="*/ 162 w 184"/>
                  <a:gd name="T21" fmla="*/ 115 h 123"/>
                  <a:gd name="T22" fmla="*/ 21 w 184"/>
                  <a:gd name="T23" fmla="*/ 115 h 123"/>
                  <a:gd name="T24" fmla="*/ 8 w 184"/>
                  <a:gd name="T25" fmla="*/ 102 h 123"/>
                  <a:gd name="T26" fmla="*/ 8 w 184"/>
                  <a:gd name="T27" fmla="*/ 22 h 123"/>
                  <a:gd name="T28" fmla="*/ 21 w 184"/>
                  <a:gd name="T29" fmla="*/ 9 h 123"/>
                  <a:gd name="T30" fmla="*/ 162 w 184"/>
                  <a:gd name="T31" fmla="*/ 9 h 123"/>
                  <a:gd name="T32" fmla="*/ 176 w 184"/>
                  <a:gd name="T33" fmla="*/ 22 h 123"/>
                  <a:gd name="T34" fmla="*/ 176 w 184"/>
                  <a:gd name="T35" fmla="*/ 10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23">
                    <a:moveTo>
                      <a:pt x="162" y="0"/>
                    </a:moveTo>
                    <a:cubicBezTo>
                      <a:pt x="21" y="0"/>
                      <a:pt x="21" y="0"/>
                      <a:pt x="21" y="0"/>
                    </a:cubicBezTo>
                    <a:cubicBezTo>
                      <a:pt x="9" y="0"/>
                      <a:pt x="0" y="10"/>
                      <a:pt x="0" y="22"/>
                    </a:cubicBezTo>
                    <a:cubicBezTo>
                      <a:pt x="0" y="102"/>
                      <a:pt x="0" y="102"/>
                      <a:pt x="0" y="102"/>
                    </a:cubicBezTo>
                    <a:cubicBezTo>
                      <a:pt x="0" y="114"/>
                      <a:pt x="9" y="123"/>
                      <a:pt x="21" y="123"/>
                    </a:cubicBezTo>
                    <a:cubicBezTo>
                      <a:pt x="162" y="123"/>
                      <a:pt x="162" y="123"/>
                      <a:pt x="162" y="123"/>
                    </a:cubicBezTo>
                    <a:cubicBezTo>
                      <a:pt x="175" y="123"/>
                      <a:pt x="184" y="114"/>
                      <a:pt x="184" y="102"/>
                    </a:cubicBezTo>
                    <a:cubicBezTo>
                      <a:pt x="184" y="22"/>
                      <a:pt x="184" y="22"/>
                      <a:pt x="184" y="22"/>
                    </a:cubicBezTo>
                    <a:cubicBezTo>
                      <a:pt x="184" y="10"/>
                      <a:pt x="175" y="0"/>
                      <a:pt x="162" y="0"/>
                    </a:cubicBezTo>
                    <a:close/>
                    <a:moveTo>
                      <a:pt x="176" y="102"/>
                    </a:moveTo>
                    <a:cubicBezTo>
                      <a:pt x="176" y="109"/>
                      <a:pt x="170" y="115"/>
                      <a:pt x="162" y="115"/>
                    </a:cubicBezTo>
                    <a:cubicBezTo>
                      <a:pt x="21" y="115"/>
                      <a:pt x="21" y="115"/>
                      <a:pt x="21" y="115"/>
                    </a:cubicBezTo>
                    <a:cubicBezTo>
                      <a:pt x="14" y="115"/>
                      <a:pt x="8" y="109"/>
                      <a:pt x="8" y="102"/>
                    </a:cubicBezTo>
                    <a:cubicBezTo>
                      <a:pt x="8" y="22"/>
                      <a:pt x="8" y="22"/>
                      <a:pt x="8" y="22"/>
                    </a:cubicBezTo>
                    <a:cubicBezTo>
                      <a:pt x="8" y="15"/>
                      <a:pt x="14" y="9"/>
                      <a:pt x="21" y="9"/>
                    </a:cubicBezTo>
                    <a:cubicBezTo>
                      <a:pt x="162" y="9"/>
                      <a:pt x="162" y="9"/>
                      <a:pt x="162" y="9"/>
                    </a:cubicBezTo>
                    <a:cubicBezTo>
                      <a:pt x="170" y="9"/>
                      <a:pt x="176" y="15"/>
                      <a:pt x="176" y="22"/>
                    </a:cubicBezTo>
                    <a:lnTo>
                      <a:pt x="176"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4" name="Freeform 14"/>
              <p:cNvSpPr>
                <a:spLocks/>
              </p:cNvSpPr>
              <p:nvPr/>
            </p:nvSpPr>
            <p:spPr bwMode="auto">
              <a:xfrm>
                <a:off x="6207125" y="3708401"/>
                <a:ext cx="123825" cy="87313"/>
              </a:xfrm>
              <a:custGeom>
                <a:avLst/>
                <a:gdLst>
                  <a:gd name="T0" fmla="*/ 33 w 33"/>
                  <a:gd name="T1" fmla="*/ 12 h 23"/>
                  <a:gd name="T2" fmla="*/ 21 w 33"/>
                  <a:gd name="T3" fmla="*/ 23 h 23"/>
                  <a:gd name="T4" fmla="*/ 12 w 33"/>
                  <a:gd name="T5" fmla="*/ 23 h 23"/>
                  <a:gd name="T6" fmla="*/ 0 w 33"/>
                  <a:gd name="T7" fmla="*/ 12 h 23"/>
                  <a:gd name="T8" fmla="*/ 0 w 33"/>
                  <a:gd name="T9" fmla="*/ 12 h 23"/>
                  <a:gd name="T10" fmla="*/ 12 w 33"/>
                  <a:gd name="T11" fmla="*/ 0 h 23"/>
                  <a:gd name="T12" fmla="*/ 21 w 33"/>
                  <a:gd name="T13" fmla="*/ 0 h 23"/>
                  <a:gd name="T14" fmla="*/ 33 w 33"/>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3">
                    <a:moveTo>
                      <a:pt x="33" y="12"/>
                    </a:moveTo>
                    <a:cubicBezTo>
                      <a:pt x="33" y="18"/>
                      <a:pt x="27" y="23"/>
                      <a:pt x="21" y="23"/>
                    </a:cubicBezTo>
                    <a:cubicBezTo>
                      <a:pt x="12" y="23"/>
                      <a:pt x="12" y="23"/>
                      <a:pt x="12" y="23"/>
                    </a:cubicBezTo>
                    <a:cubicBezTo>
                      <a:pt x="5" y="23"/>
                      <a:pt x="0" y="18"/>
                      <a:pt x="0" y="12"/>
                    </a:cubicBezTo>
                    <a:cubicBezTo>
                      <a:pt x="0" y="12"/>
                      <a:pt x="0" y="12"/>
                      <a:pt x="0" y="12"/>
                    </a:cubicBezTo>
                    <a:cubicBezTo>
                      <a:pt x="0" y="6"/>
                      <a:pt x="5" y="0"/>
                      <a:pt x="12" y="0"/>
                    </a:cubicBezTo>
                    <a:cubicBezTo>
                      <a:pt x="21" y="0"/>
                      <a:pt x="21" y="0"/>
                      <a:pt x="21" y="0"/>
                    </a:cubicBezTo>
                    <a:cubicBezTo>
                      <a:pt x="27" y="0"/>
                      <a:pt x="33" y="6"/>
                      <a:pt x="3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9" name="组合 38"/>
            <p:cNvGrpSpPr/>
            <p:nvPr/>
          </p:nvGrpSpPr>
          <p:grpSpPr>
            <a:xfrm>
              <a:off x="9915320" y="3987534"/>
              <a:ext cx="390526" cy="391328"/>
              <a:chOff x="-1355725" y="3125788"/>
              <a:chExt cx="773113" cy="774700"/>
            </a:xfrm>
            <a:solidFill>
              <a:srgbClr val="C00000"/>
            </a:solidFill>
          </p:grpSpPr>
          <p:sp>
            <p:nvSpPr>
              <p:cNvPr id="49" name="Freeform 15"/>
              <p:cNvSpPr>
                <a:spLocks noEditPoints="1"/>
              </p:cNvSpPr>
              <p:nvPr/>
            </p:nvSpPr>
            <p:spPr bwMode="auto">
              <a:xfrm>
                <a:off x="-1066800" y="3235326"/>
                <a:ext cx="165100" cy="552450"/>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0" name="Freeform 16"/>
              <p:cNvSpPr>
                <a:spLocks noEditPoints="1"/>
              </p:cNvSpPr>
              <p:nvPr/>
            </p:nvSpPr>
            <p:spPr bwMode="auto">
              <a:xfrm>
                <a:off x="-1355725" y="3125788"/>
                <a:ext cx="773113" cy="774700"/>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51" name="Oval 17"/>
              <p:cNvSpPr>
                <a:spLocks noChangeArrowheads="1"/>
              </p:cNvSpPr>
              <p:nvPr/>
            </p:nvSpPr>
            <p:spPr bwMode="auto">
              <a:xfrm>
                <a:off x="-973138" y="3505201"/>
                <a:ext cx="7938" cy="7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40" name="组合 39"/>
            <p:cNvGrpSpPr/>
            <p:nvPr/>
          </p:nvGrpSpPr>
          <p:grpSpPr>
            <a:xfrm>
              <a:off x="9915320" y="3121698"/>
              <a:ext cx="407432" cy="269253"/>
              <a:chOff x="5726113" y="1431926"/>
              <a:chExt cx="819150" cy="541338"/>
            </a:xfrm>
            <a:solidFill>
              <a:srgbClr val="C00000"/>
            </a:solidFill>
          </p:grpSpPr>
          <p:sp>
            <p:nvSpPr>
              <p:cNvPr id="47" name="Freeform 18"/>
              <p:cNvSpPr>
                <a:spLocks noEditPoints="1"/>
              </p:cNvSpPr>
              <p:nvPr/>
            </p:nvSpPr>
            <p:spPr bwMode="auto">
              <a:xfrm>
                <a:off x="5726113" y="1431926"/>
                <a:ext cx="819150" cy="541338"/>
              </a:xfrm>
              <a:custGeom>
                <a:avLst/>
                <a:gdLst>
                  <a:gd name="T0" fmla="*/ 13 w 218"/>
                  <a:gd name="T1" fmla="*/ 144 h 144"/>
                  <a:gd name="T2" fmla="*/ 0 w 218"/>
                  <a:gd name="T3" fmla="*/ 131 h 144"/>
                  <a:gd name="T4" fmla="*/ 0 w 218"/>
                  <a:gd name="T5" fmla="*/ 131 h 144"/>
                  <a:gd name="T6" fmla="*/ 0 w 218"/>
                  <a:gd name="T7" fmla="*/ 13 h 144"/>
                  <a:gd name="T8" fmla="*/ 13 w 218"/>
                  <a:gd name="T9" fmla="*/ 0 h 144"/>
                  <a:gd name="T10" fmla="*/ 13 w 218"/>
                  <a:gd name="T11" fmla="*/ 0 h 144"/>
                  <a:gd name="T12" fmla="*/ 205 w 218"/>
                  <a:gd name="T13" fmla="*/ 0 h 144"/>
                  <a:gd name="T14" fmla="*/ 218 w 218"/>
                  <a:gd name="T15" fmla="*/ 13 h 144"/>
                  <a:gd name="T16" fmla="*/ 218 w 218"/>
                  <a:gd name="T17" fmla="*/ 13 h 144"/>
                  <a:gd name="T18" fmla="*/ 218 w 218"/>
                  <a:gd name="T19" fmla="*/ 131 h 144"/>
                  <a:gd name="T20" fmla="*/ 205 w 218"/>
                  <a:gd name="T21" fmla="*/ 144 h 144"/>
                  <a:gd name="T22" fmla="*/ 205 w 218"/>
                  <a:gd name="T23" fmla="*/ 144 h 144"/>
                  <a:gd name="T24" fmla="*/ 13 w 218"/>
                  <a:gd name="T25" fmla="*/ 144 h 144"/>
                  <a:gd name="T26" fmla="*/ 12 w 218"/>
                  <a:gd name="T27" fmla="*/ 13 h 144"/>
                  <a:gd name="T28" fmla="*/ 12 w 218"/>
                  <a:gd name="T29" fmla="*/ 131 h 144"/>
                  <a:gd name="T30" fmla="*/ 13 w 218"/>
                  <a:gd name="T31" fmla="*/ 132 h 144"/>
                  <a:gd name="T32" fmla="*/ 13 w 218"/>
                  <a:gd name="T33" fmla="*/ 132 h 144"/>
                  <a:gd name="T34" fmla="*/ 205 w 218"/>
                  <a:gd name="T35" fmla="*/ 132 h 144"/>
                  <a:gd name="T36" fmla="*/ 207 w 218"/>
                  <a:gd name="T37" fmla="*/ 131 h 144"/>
                  <a:gd name="T38" fmla="*/ 207 w 218"/>
                  <a:gd name="T39" fmla="*/ 131 h 144"/>
                  <a:gd name="T40" fmla="*/ 207 w 218"/>
                  <a:gd name="T41" fmla="*/ 13 h 144"/>
                  <a:gd name="T42" fmla="*/ 205 w 218"/>
                  <a:gd name="T43" fmla="*/ 12 h 144"/>
                  <a:gd name="T44" fmla="*/ 205 w 218"/>
                  <a:gd name="T45" fmla="*/ 12 h 144"/>
                  <a:gd name="T46" fmla="*/ 13 w 218"/>
                  <a:gd name="T47" fmla="*/ 12 h 144"/>
                  <a:gd name="T48" fmla="*/ 12 w 218"/>
                  <a:gd name="T49" fmla="*/ 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8" h="144">
                    <a:moveTo>
                      <a:pt x="13" y="144"/>
                    </a:moveTo>
                    <a:cubicBezTo>
                      <a:pt x="6" y="144"/>
                      <a:pt x="0" y="138"/>
                      <a:pt x="0" y="131"/>
                    </a:cubicBezTo>
                    <a:cubicBezTo>
                      <a:pt x="0" y="131"/>
                      <a:pt x="0" y="131"/>
                      <a:pt x="0" y="131"/>
                    </a:cubicBezTo>
                    <a:cubicBezTo>
                      <a:pt x="0" y="13"/>
                      <a:pt x="0" y="13"/>
                      <a:pt x="0" y="13"/>
                    </a:cubicBezTo>
                    <a:cubicBezTo>
                      <a:pt x="0" y="6"/>
                      <a:pt x="6" y="0"/>
                      <a:pt x="13" y="0"/>
                    </a:cubicBezTo>
                    <a:cubicBezTo>
                      <a:pt x="13" y="0"/>
                      <a:pt x="13" y="0"/>
                      <a:pt x="13" y="0"/>
                    </a:cubicBezTo>
                    <a:cubicBezTo>
                      <a:pt x="205" y="0"/>
                      <a:pt x="205" y="0"/>
                      <a:pt x="205" y="0"/>
                    </a:cubicBezTo>
                    <a:cubicBezTo>
                      <a:pt x="212" y="0"/>
                      <a:pt x="218" y="6"/>
                      <a:pt x="218" y="13"/>
                    </a:cubicBezTo>
                    <a:cubicBezTo>
                      <a:pt x="218" y="13"/>
                      <a:pt x="218" y="13"/>
                      <a:pt x="218" y="13"/>
                    </a:cubicBezTo>
                    <a:cubicBezTo>
                      <a:pt x="218" y="131"/>
                      <a:pt x="218" y="131"/>
                      <a:pt x="218" y="131"/>
                    </a:cubicBezTo>
                    <a:cubicBezTo>
                      <a:pt x="218" y="138"/>
                      <a:pt x="212" y="144"/>
                      <a:pt x="205" y="144"/>
                    </a:cubicBezTo>
                    <a:cubicBezTo>
                      <a:pt x="205" y="144"/>
                      <a:pt x="205" y="144"/>
                      <a:pt x="205" y="144"/>
                    </a:cubicBezTo>
                    <a:cubicBezTo>
                      <a:pt x="13" y="144"/>
                      <a:pt x="13" y="144"/>
                      <a:pt x="13" y="144"/>
                    </a:cubicBezTo>
                    <a:close/>
                    <a:moveTo>
                      <a:pt x="12" y="13"/>
                    </a:moveTo>
                    <a:cubicBezTo>
                      <a:pt x="12" y="131"/>
                      <a:pt x="12" y="131"/>
                      <a:pt x="12" y="131"/>
                    </a:cubicBezTo>
                    <a:cubicBezTo>
                      <a:pt x="12" y="132"/>
                      <a:pt x="12" y="132"/>
                      <a:pt x="13" y="132"/>
                    </a:cubicBezTo>
                    <a:cubicBezTo>
                      <a:pt x="13" y="132"/>
                      <a:pt x="13" y="132"/>
                      <a:pt x="13" y="132"/>
                    </a:cubicBezTo>
                    <a:cubicBezTo>
                      <a:pt x="205" y="132"/>
                      <a:pt x="205" y="132"/>
                      <a:pt x="205" y="132"/>
                    </a:cubicBezTo>
                    <a:cubicBezTo>
                      <a:pt x="206" y="132"/>
                      <a:pt x="207" y="132"/>
                      <a:pt x="207" y="131"/>
                    </a:cubicBezTo>
                    <a:cubicBezTo>
                      <a:pt x="207" y="131"/>
                      <a:pt x="207" y="131"/>
                      <a:pt x="207" y="131"/>
                    </a:cubicBezTo>
                    <a:cubicBezTo>
                      <a:pt x="207" y="13"/>
                      <a:pt x="207" y="13"/>
                      <a:pt x="207" y="13"/>
                    </a:cubicBezTo>
                    <a:cubicBezTo>
                      <a:pt x="207" y="12"/>
                      <a:pt x="206" y="12"/>
                      <a:pt x="205" y="12"/>
                    </a:cubicBezTo>
                    <a:cubicBezTo>
                      <a:pt x="205" y="12"/>
                      <a:pt x="205" y="12"/>
                      <a:pt x="205" y="12"/>
                    </a:cubicBezTo>
                    <a:cubicBezTo>
                      <a:pt x="13" y="12"/>
                      <a:pt x="13" y="12"/>
                      <a:pt x="13" y="12"/>
                    </a:cubicBezTo>
                    <a:cubicBezTo>
                      <a:pt x="12" y="12"/>
                      <a:pt x="12" y="12"/>
                      <a:pt x="1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 name="Freeform 19"/>
              <p:cNvSpPr>
                <a:spLocks noEditPoints="1"/>
              </p:cNvSpPr>
              <p:nvPr/>
            </p:nvSpPr>
            <p:spPr bwMode="auto">
              <a:xfrm>
                <a:off x="5729288" y="1435101"/>
                <a:ext cx="815975" cy="327025"/>
              </a:xfrm>
              <a:custGeom>
                <a:avLst/>
                <a:gdLst>
                  <a:gd name="T0" fmla="*/ 111 w 217"/>
                  <a:gd name="T1" fmla="*/ 87 h 87"/>
                  <a:gd name="T2" fmla="*/ 105 w 217"/>
                  <a:gd name="T3" fmla="*/ 86 h 87"/>
                  <a:gd name="T4" fmla="*/ 105 w 217"/>
                  <a:gd name="T5" fmla="*/ 86 h 87"/>
                  <a:gd name="T6" fmla="*/ 103 w 217"/>
                  <a:gd name="T7" fmla="*/ 85 h 87"/>
                  <a:gd name="T8" fmla="*/ 103 w 217"/>
                  <a:gd name="T9" fmla="*/ 85 h 87"/>
                  <a:gd name="T10" fmla="*/ 101 w 217"/>
                  <a:gd name="T11" fmla="*/ 84 h 87"/>
                  <a:gd name="T12" fmla="*/ 101 w 217"/>
                  <a:gd name="T13" fmla="*/ 84 h 87"/>
                  <a:gd name="T14" fmla="*/ 97 w 217"/>
                  <a:gd name="T15" fmla="*/ 82 h 87"/>
                  <a:gd name="T16" fmla="*/ 97 w 217"/>
                  <a:gd name="T17" fmla="*/ 82 h 87"/>
                  <a:gd name="T18" fmla="*/ 85 w 217"/>
                  <a:gd name="T19" fmla="*/ 74 h 87"/>
                  <a:gd name="T20" fmla="*/ 85 w 217"/>
                  <a:gd name="T21" fmla="*/ 74 h 87"/>
                  <a:gd name="T22" fmla="*/ 51 w 217"/>
                  <a:gd name="T23" fmla="*/ 51 h 87"/>
                  <a:gd name="T24" fmla="*/ 51 w 217"/>
                  <a:gd name="T25" fmla="*/ 51 h 87"/>
                  <a:gd name="T26" fmla="*/ 2 w 217"/>
                  <a:gd name="T27" fmla="*/ 17 h 87"/>
                  <a:gd name="T28" fmla="*/ 2 w 217"/>
                  <a:gd name="T29" fmla="*/ 17 h 87"/>
                  <a:gd name="T30" fmla="*/ 0 w 217"/>
                  <a:gd name="T31" fmla="*/ 15 h 87"/>
                  <a:gd name="T32" fmla="*/ 0 w 217"/>
                  <a:gd name="T33" fmla="*/ 12 h 87"/>
                  <a:gd name="T34" fmla="*/ 12 w 217"/>
                  <a:gd name="T35" fmla="*/ 0 h 87"/>
                  <a:gd name="T36" fmla="*/ 12 w 217"/>
                  <a:gd name="T37" fmla="*/ 0 h 87"/>
                  <a:gd name="T38" fmla="*/ 204 w 217"/>
                  <a:gd name="T39" fmla="*/ 0 h 87"/>
                  <a:gd name="T40" fmla="*/ 217 w 217"/>
                  <a:gd name="T41" fmla="*/ 12 h 87"/>
                  <a:gd name="T42" fmla="*/ 217 w 217"/>
                  <a:gd name="T43" fmla="*/ 12 h 87"/>
                  <a:gd name="T44" fmla="*/ 217 w 217"/>
                  <a:gd name="T45" fmla="*/ 15 h 87"/>
                  <a:gd name="T46" fmla="*/ 214 w 217"/>
                  <a:gd name="T47" fmla="*/ 17 h 87"/>
                  <a:gd name="T48" fmla="*/ 133 w 217"/>
                  <a:gd name="T49" fmla="*/ 77 h 87"/>
                  <a:gd name="T50" fmla="*/ 133 w 217"/>
                  <a:gd name="T51" fmla="*/ 77 h 87"/>
                  <a:gd name="T52" fmla="*/ 126 w 217"/>
                  <a:gd name="T53" fmla="*/ 81 h 87"/>
                  <a:gd name="T54" fmla="*/ 126 w 217"/>
                  <a:gd name="T55" fmla="*/ 81 h 87"/>
                  <a:gd name="T56" fmla="*/ 118 w 217"/>
                  <a:gd name="T57" fmla="*/ 85 h 87"/>
                  <a:gd name="T58" fmla="*/ 118 w 217"/>
                  <a:gd name="T59" fmla="*/ 85 h 87"/>
                  <a:gd name="T60" fmla="*/ 111 w 217"/>
                  <a:gd name="T61" fmla="*/ 87 h 87"/>
                  <a:gd name="T62" fmla="*/ 111 w 217"/>
                  <a:gd name="T63" fmla="*/ 87 h 87"/>
                  <a:gd name="T64" fmla="*/ 111 w 217"/>
                  <a:gd name="T65" fmla="*/ 87 h 87"/>
                  <a:gd name="T66" fmla="*/ 111 w 217"/>
                  <a:gd name="T67" fmla="*/ 75 h 87"/>
                  <a:gd name="T68" fmla="*/ 115 w 217"/>
                  <a:gd name="T69" fmla="*/ 75 h 87"/>
                  <a:gd name="T70" fmla="*/ 115 w 217"/>
                  <a:gd name="T71" fmla="*/ 75 h 87"/>
                  <a:gd name="T72" fmla="*/ 120 w 217"/>
                  <a:gd name="T73" fmla="*/ 72 h 87"/>
                  <a:gd name="T74" fmla="*/ 120 w 217"/>
                  <a:gd name="T75" fmla="*/ 72 h 87"/>
                  <a:gd name="T76" fmla="*/ 131 w 217"/>
                  <a:gd name="T77" fmla="*/ 64 h 87"/>
                  <a:gd name="T78" fmla="*/ 131 w 217"/>
                  <a:gd name="T79" fmla="*/ 64 h 87"/>
                  <a:gd name="T80" fmla="*/ 151 w 217"/>
                  <a:gd name="T81" fmla="*/ 49 h 87"/>
                  <a:gd name="T82" fmla="*/ 151 w 217"/>
                  <a:gd name="T83" fmla="*/ 49 h 87"/>
                  <a:gd name="T84" fmla="*/ 195 w 217"/>
                  <a:gd name="T85" fmla="*/ 17 h 87"/>
                  <a:gd name="T86" fmla="*/ 195 w 217"/>
                  <a:gd name="T87" fmla="*/ 17 h 87"/>
                  <a:gd name="T88" fmla="*/ 203 w 217"/>
                  <a:gd name="T89" fmla="*/ 11 h 87"/>
                  <a:gd name="T90" fmla="*/ 203 w 217"/>
                  <a:gd name="T91" fmla="*/ 11 h 87"/>
                  <a:gd name="T92" fmla="*/ 13 w 217"/>
                  <a:gd name="T93" fmla="*/ 11 h 87"/>
                  <a:gd name="T94" fmla="*/ 16 w 217"/>
                  <a:gd name="T95" fmla="*/ 13 h 87"/>
                  <a:gd name="T96" fmla="*/ 16 w 217"/>
                  <a:gd name="T97" fmla="*/ 13 h 87"/>
                  <a:gd name="T98" fmla="*/ 35 w 217"/>
                  <a:gd name="T99" fmla="*/ 26 h 87"/>
                  <a:gd name="T100" fmla="*/ 35 w 217"/>
                  <a:gd name="T101" fmla="*/ 26 h 87"/>
                  <a:gd name="T102" fmla="*/ 84 w 217"/>
                  <a:gd name="T103" fmla="*/ 59 h 87"/>
                  <a:gd name="T104" fmla="*/ 84 w 217"/>
                  <a:gd name="T105" fmla="*/ 59 h 87"/>
                  <a:gd name="T106" fmla="*/ 106 w 217"/>
                  <a:gd name="T107" fmla="*/ 74 h 87"/>
                  <a:gd name="T108" fmla="*/ 106 w 217"/>
                  <a:gd name="T109" fmla="*/ 74 h 87"/>
                  <a:gd name="T110" fmla="*/ 107 w 217"/>
                  <a:gd name="T111" fmla="*/ 75 h 87"/>
                  <a:gd name="T112" fmla="*/ 107 w 217"/>
                  <a:gd name="T113" fmla="*/ 75 h 87"/>
                  <a:gd name="T114" fmla="*/ 111 w 217"/>
                  <a:gd name="T115" fmla="*/ 7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87">
                    <a:moveTo>
                      <a:pt x="111" y="87"/>
                    </a:moveTo>
                    <a:cubicBezTo>
                      <a:pt x="109" y="87"/>
                      <a:pt x="106" y="86"/>
                      <a:pt x="105" y="86"/>
                    </a:cubicBezTo>
                    <a:cubicBezTo>
                      <a:pt x="105" y="86"/>
                      <a:pt x="105" y="86"/>
                      <a:pt x="105" y="86"/>
                    </a:cubicBezTo>
                    <a:cubicBezTo>
                      <a:pt x="103" y="85"/>
                      <a:pt x="103" y="85"/>
                      <a:pt x="103" y="85"/>
                    </a:cubicBezTo>
                    <a:cubicBezTo>
                      <a:pt x="103" y="85"/>
                      <a:pt x="103" y="85"/>
                      <a:pt x="103" y="85"/>
                    </a:cubicBezTo>
                    <a:cubicBezTo>
                      <a:pt x="102" y="85"/>
                      <a:pt x="102" y="85"/>
                      <a:pt x="101" y="84"/>
                    </a:cubicBezTo>
                    <a:cubicBezTo>
                      <a:pt x="101" y="84"/>
                      <a:pt x="101" y="84"/>
                      <a:pt x="101" y="84"/>
                    </a:cubicBezTo>
                    <a:cubicBezTo>
                      <a:pt x="100" y="84"/>
                      <a:pt x="99" y="83"/>
                      <a:pt x="97" y="82"/>
                    </a:cubicBezTo>
                    <a:cubicBezTo>
                      <a:pt x="97" y="82"/>
                      <a:pt x="97" y="82"/>
                      <a:pt x="97" y="82"/>
                    </a:cubicBezTo>
                    <a:cubicBezTo>
                      <a:pt x="94" y="80"/>
                      <a:pt x="90" y="77"/>
                      <a:pt x="85" y="74"/>
                    </a:cubicBezTo>
                    <a:cubicBezTo>
                      <a:pt x="85" y="74"/>
                      <a:pt x="85" y="74"/>
                      <a:pt x="85" y="74"/>
                    </a:cubicBezTo>
                    <a:cubicBezTo>
                      <a:pt x="75" y="67"/>
                      <a:pt x="63" y="59"/>
                      <a:pt x="51" y="51"/>
                    </a:cubicBezTo>
                    <a:cubicBezTo>
                      <a:pt x="51" y="51"/>
                      <a:pt x="51" y="51"/>
                      <a:pt x="51" y="51"/>
                    </a:cubicBezTo>
                    <a:cubicBezTo>
                      <a:pt x="26" y="34"/>
                      <a:pt x="2" y="17"/>
                      <a:pt x="2" y="17"/>
                    </a:cubicBezTo>
                    <a:cubicBezTo>
                      <a:pt x="2" y="17"/>
                      <a:pt x="2" y="17"/>
                      <a:pt x="2" y="17"/>
                    </a:cubicBezTo>
                    <a:cubicBezTo>
                      <a:pt x="0" y="15"/>
                      <a:pt x="0" y="15"/>
                      <a:pt x="0" y="15"/>
                    </a:cubicBezTo>
                    <a:cubicBezTo>
                      <a:pt x="0" y="12"/>
                      <a:pt x="0" y="12"/>
                      <a:pt x="0" y="12"/>
                    </a:cubicBezTo>
                    <a:cubicBezTo>
                      <a:pt x="0" y="5"/>
                      <a:pt x="5" y="0"/>
                      <a:pt x="12" y="0"/>
                    </a:cubicBezTo>
                    <a:cubicBezTo>
                      <a:pt x="12" y="0"/>
                      <a:pt x="12" y="0"/>
                      <a:pt x="12" y="0"/>
                    </a:cubicBezTo>
                    <a:cubicBezTo>
                      <a:pt x="204" y="0"/>
                      <a:pt x="204" y="0"/>
                      <a:pt x="204" y="0"/>
                    </a:cubicBezTo>
                    <a:cubicBezTo>
                      <a:pt x="211" y="0"/>
                      <a:pt x="217" y="5"/>
                      <a:pt x="217" y="12"/>
                    </a:cubicBezTo>
                    <a:cubicBezTo>
                      <a:pt x="217" y="12"/>
                      <a:pt x="217" y="12"/>
                      <a:pt x="217" y="12"/>
                    </a:cubicBezTo>
                    <a:cubicBezTo>
                      <a:pt x="217" y="15"/>
                      <a:pt x="217" y="15"/>
                      <a:pt x="217" y="15"/>
                    </a:cubicBezTo>
                    <a:cubicBezTo>
                      <a:pt x="214" y="17"/>
                      <a:pt x="214" y="17"/>
                      <a:pt x="214" y="17"/>
                    </a:cubicBezTo>
                    <a:cubicBezTo>
                      <a:pt x="214" y="17"/>
                      <a:pt x="153" y="62"/>
                      <a:pt x="133" y="77"/>
                    </a:cubicBezTo>
                    <a:cubicBezTo>
                      <a:pt x="133" y="77"/>
                      <a:pt x="133" y="77"/>
                      <a:pt x="133" y="77"/>
                    </a:cubicBezTo>
                    <a:cubicBezTo>
                      <a:pt x="130" y="79"/>
                      <a:pt x="127" y="80"/>
                      <a:pt x="126" y="81"/>
                    </a:cubicBezTo>
                    <a:cubicBezTo>
                      <a:pt x="126" y="81"/>
                      <a:pt x="126" y="81"/>
                      <a:pt x="126" y="81"/>
                    </a:cubicBezTo>
                    <a:cubicBezTo>
                      <a:pt x="123" y="83"/>
                      <a:pt x="121" y="85"/>
                      <a:pt x="118" y="85"/>
                    </a:cubicBezTo>
                    <a:cubicBezTo>
                      <a:pt x="118" y="85"/>
                      <a:pt x="118" y="85"/>
                      <a:pt x="118" y="85"/>
                    </a:cubicBezTo>
                    <a:cubicBezTo>
                      <a:pt x="116" y="86"/>
                      <a:pt x="113" y="87"/>
                      <a:pt x="111" y="87"/>
                    </a:cubicBezTo>
                    <a:cubicBezTo>
                      <a:pt x="111" y="87"/>
                      <a:pt x="111" y="87"/>
                      <a:pt x="111" y="87"/>
                    </a:cubicBezTo>
                    <a:cubicBezTo>
                      <a:pt x="111" y="87"/>
                      <a:pt x="111" y="87"/>
                      <a:pt x="111" y="87"/>
                    </a:cubicBezTo>
                    <a:close/>
                    <a:moveTo>
                      <a:pt x="111" y="75"/>
                    </a:moveTo>
                    <a:cubicBezTo>
                      <a:pt x="112" y="75"/>
                      <a:pt x="113" y="75"/>
                      <a:pt x="115" y="75"/>
                    </a:cubicBezTo>
                    <a:cubicBezTo>
                      <a:pt x="115" y="75"/>
                      <a:pt x="115" y="75"/>
                      <a:pt x="115" y="75"/>
                    </a:cubicBezTo>
                    <a:cubicBezTo>
                      <a:pt x="116" y="74"/>
                      <a:pt x="118" y="73"/>
                      <a:pt x="120" y="72"/>
                    </a:cubicBezTo>
                    <a:cubicBezTo>
                      <a:pt x="120" y="72"/>
                      <a:pt x="120" y="72"/>
                      <a:pt x="120" y="72"/>
                    </a:cubicBezTo>
                    <a:cubicBezTo>
                      <a:pt x="121" y="71"/>
                      <a:pt x="125" y="68"/>
                      <a:pt x="131" y="64"/>
                    </a:cubicBezTo>
                    <a:cubicBezTo>
                      <a:pt x="131" y="64"/>
                      <a:pt x="131" y="64"/>
                      <a:pt x="131" y="64"/>
                    </a:cubicBezTo>
                    <a:cubicBezTo>
                      <a:pt x="137" y="60"/>
                      <a:pt x="144" y="55"/>
                      <a:pt x="151" y="49"/>
                    </a:cubicBezTo>
                    <a:cubicBezTo>
                      <a:pt x="151" y="49"/>
                      <a:pt x="151" y="49"/>
                      <a:pt x="151" y="49"/>
                    </a:cubicBezTo>
                    <a:cubicBezTo>
                      <a:pt x="166" y="38"/>
                      <a:pt x="184" y="25"/>
                      <a:pt x="195" y="17"/>
                    </a:cubicBezTo>
                    <a:cubicBezTo>
                      <a:pt x="195" y="17"/>
                      <a:pt x="195" y="17"/>
                      <a:pt x="195" y="17"/>
                    </a:cubicBezTo>
                    <a:cubicBezTo>
                      <a:pt x="198" y="15"/>
                      <a:pt x="201" y="12"/>
                      <a:pt x="203" y="11"/>
                    </a:cubicBezTo>
                    <a:cubicBezTo>
                      <a:pt x="203" y="11"/>
                      <a:pt x="203" y="11"/>
                      <a:pt x="203" y="11"/>
                    </a:cubicBezTo>
                    <a:cubicBezTo>
                      <a:pt x="13" y="11"/>
                      <a:pt x="13" y="11"/>
                      <a:pt x="13" y="11"/>
                    </a:cubicBezTo>
                    <a:cubicBezTo>
                      <a:pt x="14" y="12"/>
                      <a:pt x="15" y="12"/>
                      <a:pt x="16" y="13"/>
                    </a:cubicBezTo>
                    <a:cubicBezTo>
                      <a:pt x="16" y="13"/>
                      <a:pt x="16" y="13"/>
                      <a:pt x="16" y="13"/>
                    </a:cubicBezTo>
                    <a:cubicBezTo>
                      <a:pt x="21" y="16"/>
                      <a:pt x="27" y="21"/>
                      <a:pt x="35" y="26"/>
                    </a:cubicBezTo>
                    <a:cubicBezTo>
                      <a:pt x="35" y="26"/>
                      <a:pt x="35" y="26"/>
                      <a:pt x="35" y="26"/>
                    </a:cubicBezTo>
                    <a:cubicBezTo>
                      <a:pt x="50" y="36"/>
                      <a:pt x="69" y="49"/>
                      <a:pt x="84" y="59"/>
                    </a:cubicBezTo>
                    <a:cubicBezTo>
                      <a:pt x="84" y="59"/>
                      <a:pt x="84" y="59"/>
                      <a:pt x="84" y="59"/>
                    </a:cubicBezTo>
                    <a:cubicBezTo>
                      <a:pt x="93" y="66"/>
                      <a:pt x="102" y="71"/>
                      <a:pt x="106" y="74"/>
                    </a:cubicBezTo>
                    <a:cubicBezTo>
                      <a:pt x="106" y="74"/>
                      <a:pt x="106" y="74"/>
                      <a:pt x="106" y="74"/>
                    </a:cubicBezTo>
                    <a:cubicBezTo>
                      <a:pt x="106" y="74"/>
                      <a:pt x="107" y="75"/>
                      <a:pt x="107" y="75"/>
                    </a:cubicBezTo>
                    <a:cubicBezTo>
                      <a:pt x="107" y="75"/>
                      <a:pt x="107" y="75"/>
                      <a:pt x="107" y="75"/>
                    </a:cubicBezTo>
                    <a:cubicBezTo>
                      <a:pt x="109" y="75"/>
                      <a:pt x="110" y="75"/>
                      <a:pt x="11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41" name="文本框 64"/>
            <p:cNvSpPr txBox="1"/>
            <p:nvPr/>
          </p:nvSpPr>
          <p:spPr>
            <a:xfrm>
              <a:off x="9431293" y="1599023"/>
              <a:ext cx="999519" cy="5429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35%</a:t>
              </a:r>
              <a:endParaRPr kumimoji="0" lang="zh-CN" altLang="en-US"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2" name="文本框 65"/>
            <p:cNvSpPr txBox="1"/>
            <p:nvPr/>
          </p:nvSpPr>
          <p:spPr>
            <a:xfrm>
              <a:off x="9433016" y="2124881"/>
              <a:ext cx="2006303" cy="361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营销成本</a:t>
              </a:r>
            </a:p>
          </p:txBody>
        </p:sp>
        <p:sp>
          <p:nvSpPr>
            <p:cNvPr id="43" name="文本框 68"/>
            <p:cNvSpPr txBox="1"/>
            <p:nvPr/>
          </p:nvSpPr>
          <p:spPr>
            <a:xfrm>
              <a:off x="6128803" y="5441440"/>
              <a:ext cx="999519" cy="5429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25%</a:t>
              </a:r>
              <a:endParaRPr kumimoji="0" lang="zh-CN" altLang="en-US"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文本框 69"/>
            <p:cNvSpPr txBox="1"/>
            <p:nvPr/>
          </p:nvSpPr>
          <p:spPr>
            <a:xfrm>
              <a:off x="6101603" y="5145771"/>
              <a:ext cx="2006303" cy="361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人员成本</a:t>
              </a:r>
            </a:p>
          </p:txBody>
        </p:sp>
        <p:sp>
          <p:nvSpPr>
            <p:cNvPr id="45" name="文本框 70"/>
            <p:cNvSpPr txBox="1"/>
            <p:nvPr/>
          </p:nvSpPr>
          <p:spPr>
            <a:xfrm>
              <a:off x="9460216" y="5441440"/>
              <a:ext cx="999519" cy="5429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15%</a:t>
              </a:r>
              <a:endParaRPr kumimoji="0" lang="zh-CN" altLang="en-US"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6" name="文本框 71"/>
            <p:cNvSpPr txBox="1"/>
            <p:nvPr/>
          </p:nvSpPr>
          <p:spPr>
            <a:xfrm>
              <a:off x="9433016" y="5145771"/>
              <a:ext cx="2006303" cy="3619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其它成本</a:t>
              </a:r>
            </a:p>
          </p:txBody>
        </p:sp>
      </p:grpSp>
      <p:grpSp>
        <p:nvGrpSpPr>
          <p:cNvPr id="57" name="原创设计师QQ598969553           _4"/>
          <p:cNvGrpSpPr/>
          <p:nvPr/>
        </p:nvGrpSpPr>
        <p:grpSpPr>
          <a:xfrm>
            <a:off x="5747331" y="2629721"/>
            <a:ext cx="1668969" cy="1668969"/>
            <a:chOff x="7331495" y="2797249"/>
            <a:chExt cx="1962750" cy="1962750"/>
          </a:xfrm>
        </p:grpSpPr>
        <p:pic>
          <p:nvPicPr>
            <p:cNvPr id="58" name="图片 5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31495" y="2797249"/>
              <a:ext cx="1962750" cy="1962750"/>
            </a:xfrm>
            <a:prstGeom prst="rect">
              <a:avLst/>
            </a:prstGeom>
            <a:effectLst>
              <a:outerShdw blurRad="254000" dist="25400" dir="2700000" sx="102000" sy="102000" algn="tl" rotWithShape="0">
                <a:prstClr val="black">
                  <a:alpha val="28000"/>
                </a:prstClr>
              </a:outerShdw>
            </a:effectLst>
          </p:spPr>
        </p:pic>
        <p:sp>
          <p:nvSpPr>
            <p:cNvPr id="59" name="TextBox 4"/>
            <p:cNvSpPr txBox="1"/>
            <p:nvPr/>
          </p:nvSpPr>
          <p:spPr>
            <a:xfrm>
              <a:off x="7868762" y="3266299"/>
              <a:ext cx="820427" cy="83249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支出</a:t>
              </a:r>
              <a:endParaRPr kumimoji="0" lang="en-US" altLang="zh-CN" sz="20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rPr>
                <a:t>成本</a:t>
              </a:r>
              <a:endParaRPr kumimoji="0" lang="en-US" altLang="zh-CN" sz="2000" b="1" i="0" u="none" strike="noStrike" kern="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endParaRPr>
            </a:p>
          </p:txBody>
        </p:sp>
      </p:grpSp>
      <p:sp>
        <p:nvSpPr>
          <p:cNvPr id="60" name="原创设计师QQ598969553           _5"/>
          <p:cNvSpPr/>
          <p:nvPr/>
        </p:nvSpPr>
        <p:spPr>
          <a:xfrm>
            <a:off x="539552" y="2021795"/>
            <a:ext cx="546934" cy="563871"/>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原创设计师QQ598969553           _6"/>
          <p:cNvSpPr/>
          <p:nvPr/>
        </p:nvSpPr>
        <p:spPr>
          <a:xfrm>
            <a:off x="1203930" y="1962363"/>
            <a:ext cx="2647364" cy="1200329"/>
          </a:xfrm>
          <a:prstGeom prst="rect">
            <a:avLst/>
          </a:prstGeom>
        </p:spPr>
        <p:txBody>
          <a:bodyPr wrap="square">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a:t>
            </a:r>
            <a:endParaRPr lang="en-US" altLang="zh-CN" sz="1200" cap="all" dirty="0">
              <a:latin typeface="微软雅黑" pitchFamily="34" charset="-122"/>
              <a:ea typeface="微软雅黑" pitchFamily="34" charset="-122"/>
            </a:endParaRPr>
          </a:p>
        </p:txBody>
      </p:sp>
      <p:sp>
        <p:nvSpPr>
          <p:cNvPr id="62" name="原创设计师QQ598969553           _7"/>
          <p:cNvSpPr/>
          <p:nvPr/>
        </p:nvSpPr>
        <p:spPr>
          <a:xfrm>
            <a:off x="546150" y="3283781"/>
            <a:ext cx="546934" cy="563871"/>
          </a:xfrm>
          <a:prstGeom prst="roundRect">
            <a:avLst>
              <a:gd name="adj" fmla="val 7822"/>
            </a:avLst>
          </a:prstGeom>
          <a:solidFill>
            <a:sysClr val="windowText" lastClr="000000"/>
          </a:solidFill>
          <a:ln w="12700" cap="flat" cmpd="sng" algn="ctr">
            <a:solidFill>
              <a:sysClr val="windowText" lastClr="000000"/>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原创设计师QQ598969553           _8"/>
          <p:cNvSpPr/>
          <p:nvPr/>
        </p:nvSpPr>
        <p:spPr>
          <a:xfrm>
            <a:off x="1210529" y="3224348"/>
            <a:ext cx="2647364" cy="1200329"/>
          </a:xfrm>
          <a:prstGeom prst="rect">
            <a:avLst/>
          </a:prstGeom>
        </p:spPr>
        <p:txBody>
          <a:bodyPr wrap="square">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a:t>
            </a:r>
            <a:endParaRPr lang="en-US" altLang="zh-CN" sz="1200" cap="all" dirty="0">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原创设计师QQ598969553           _3"/>
          <p:cNvSpPr/>
          <p:nvPr/>
        </p:nvSpPr>
        <p:spPr>
          <a:xfrm>
            <a:off x="323528" y="3132588"/>
            <a:ext cx="1591718" cy="136202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原创设计师QQ598969553           _4"/>
          <p:cNvSpPr/>
          <p:nvPr/>
        </p:nvSpPr>
        <p:spPr>
          <a:xfrm>
            <a:off x="1610296" y="2427816"/>
            <a:ext cx="1549581" cy="132596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原创设计师QQ598969553           _5"/>
          <p:cNvSpPr/>
          <p:nvPr/>
        </p:nvSpPr>
        <p:spPr>
          <a:xfrm>
            <a:off x="1044094" y="3225876"/>
            <a:ext cx="2080775" cy="178050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所需</a:t>
            </a:r>
            <a:endParaRPr kumimoji="0" lang="en-US" altLang="zh-CN" sz="2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资金</a:t>
            </a:r>
          </a:p>
        </p:txBody>
      </p:sp>
      <p:sp>
        <p:nvSpPr>
          <p:cNvPr id="21" name="原创设计师QQ598969553           _6"/>
          <p:cNvSpPr/>
          <p:nvPr/>
        </p:nvSpPr>
        <p:spPr>
          <a:xfrm>
            <a:off x="2992885" y="3433317"/>
            <a:ext cx="562905" cy="481674"/>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原创设计师QQ598969553           _7"/>
          <p:cNvSpPr/>
          <p:nvPr/>
        </p:nvSpPr>
        <p:spPr>
          <a:xfrm>
            <a:off x="991167" y="2036943"/>
            <a:ext cx="909146" cy="777950"/>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8"/>
          <p:cNvSpPr/>
          <p:nvPr/>
        </p:nvSpPr>
        <p:spPr>
          <a:xfrm>
            <a:off x="4237516" y="2641387"/>
            <a:ext cx="925483" cy="791930"/>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24" name="原创设计师QQ598969553           _9"/>
          <p:cNvCxnSpPr/>
          <p:nvPr/>
        </p:nvCxnSpPr>
        <p:spPr>
          <a:xfrm flipH="1" flipV="1">
            <a:off x="2635811" y="4146726"/>
            <a:ext cx="2618436" cy="6011"/>
          </a:xfrm>
          <a:prstGeom prst="line">
            <a:avLst/>
          </a:prstGeom>
          <a:noFill/>
          <a:ln w="12700" cap="flat" cmpd="sng" algn="ctr">
            <a:solidFill>
              <a:sysClr val="windowText" lastClr="000000"/>
            </a:solidFill>
            <a:prstDash val="dash"/>
            <a:miter lim="800000"/>
          </a:ln>
          <a:effectLst/>
        </p:spPr>
      </p:cxnSp>
      <p:sp>
        <p:nvSpPr>
          <p:cNvPr id="25" name="原创设计师QQ598969553           _10"/>
          <p:cNvSpPr/>
          <p:nvPr/>
        </p:nvSpPr>
        <p:spPr>
          <a:xfrm>
            <a:off x="5290424" y="3728056"/>
            <a:ext cx="1173663" cy="100429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11"/>
          <p:cNvSpPr txBox="1"/>
          <p:nvPr/>
        </p:nvSpPr>
        <p:spPr>
          <a:xfrm>
            <a:off x="5339289" y="4058785"/>
            <a:ext cx="1075936" cy="400110"/>
          </a:xfrm>
          <a:prstGeom prst="rect">
            <a:avLst/>
          </a:prstGeom>
          <a:noFill/>
        </p:spPr>
        <p:txBody>
          <a:bodyPr wrap="none">
            <a:spAutoFit/>
          </a:bodyPr>
          <a:lstStyle/>
          <a:p>
            <a:pPr algn="ctr" fontAlgn="auto">
              <a:spcBef>
                <a:spcPts val="0"/>
              </a:spcBef>
              <a:spcAft>
                <a:spcPts val="0"/>
              </a:spcAft>
              <a:defRPr/>
            </a:pPr>
            <a:r>
              <a:rPr lang="en-US" altLang="zh-CN" sz="2000" b="1" dirty="0">
                <a:solidFill>
                  <a:srgbClr val="C00000"/>
                </a:solidFill>
                <a:latin typeface="微软雅黑" pitchFamily="34" charset="-122"/>
                <a:ea typeface="微软雅黑" pitchFamily="34" charset="-122"/>
              </a:rPr>
              <a:t>2000</a:t>
            </a:r>
            <a:r>
              <a:rPr lang="zh-CN" altLang="en-US" sz="2000" b="1" dirty="0">
                <a:solidFill>
                  <a:srgbClr val="C00000"/>
                </a:solidFill>
                <a:latin typeface="微软雅黑" pitchFamily="34" charset="-122"/>
                <a:ea typeface="微软雅黑" pitchFamily="34" charset="-122"/>
              </a:rPr>
              <a:t>万</a:t>
            </a:r>
          </a:p>
        </p:txBody>
      </p:sp>
      <p:cxnSp>
        <p:nvCxnSpPr>
          <p:cNvPr id="27" name="原创设计师QQ598969553           _12"/>
          <p:cNvCxnSpPr/>
          <p:nvPr/>
        </p:nvCxnSpPr>
        <p:spPr>
          <a:xfrm flipH="1" flipV="1">
            <a:off x="3981206" y="2458293"/>
            <a:ext cx="2618436" cy="6011"/>
          </a:xfrm>
          <a:prstGeom prst="line">
            <a:avLst/>
          </a:prstGeom>
          <a:noFill/>
          <a:ln w="12700" cap="flat" cmpd="sng" algn="ctr">
            <a:solidFill>
              <a:sysClr val="windowText" lastClr="000000"/>
            </a:solidFill>
            <a:prstDash val="dash"/>
            <a:miter lim="800000"/>
          </a:ln>
          <a:effectLst/>
        </p:spPr>
      </p:cxnSp>
      <p:sp>
        <p:nvSpPr>
          <p:cNvPr id="28" name="原创设计师QQ598969553           _13"/>
          <p:cNvSpPr/>
          <p:nvPr/>
        </p:nvSpPr>
        <p:spPr>
          <a:xfrm>
            <a:off x="6338220" y="1893961"/>
            <a:ext cx="1339061" cy="114582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cs"/>
              </a:rPr>
              <a:t>800</a:t>
            </a:r>
            <a:r>
              <a:rPr kumimoji="0" lang="zh-CN" altLang="en-US"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cs"/>
              </a:rPr>
              <a:t>万</a:t>
            </a:r>
          </a:p>
        </p:txBody>
      </p:sp>
      <p:grpSp>
        <p:nvGrpSpPr>
          <p:cNvPr id="29" name="原创设计师QQ598969553           _14"/>
          <p:cNvGrpSpPr/>
          <p:nvPr/>
        </p:nvGrpSpPr>
        <p:grpSpPr>
          <a:xfrm>
            <a:off x="3145831" y="1842188"/>
            <a:ext cx="1368779" cy="1171255"/>
            <a:chOff x="5271435" y="2132499"/>
            <a:chExt cx="1597431" cy="1366912"/>
          </a:xfrm>
        </p:grpSpPr>
        <p:sp>
          <p:nvSpPr>
            <p:cNvPr id="30" name="矩形 2"/>
            <p:cNvSpPr/>
            <p:nvPr/>
          </p:nvSpPr>
          <p:spPr>
            <a:xfrm>
              <a:off x="5271435" y="2132499"/>
              <a:ext cx="1597431" cy="1366912"/>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矩形 30"/>
            <p:cNvSpPr/>
            <p:nvPr/>
          </p:nvSpPr>
          <p:spPr>
            <a:xfrm>
              <a:off x="5570405" y="2328971"/>
              <a:ext cx="991628" cy="96981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现有</a:t>
              </a:r>
              <a:endParaRPr kumimoji="0" lang="en-US"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资金</a:t>
              </a:r>
            </a:p>
          </p:txBody>
        </p:sp>
      </p:grpSp>
      <p:sp>
        <p:nvSpPr>
          <p:cNvPr id="32" name="原创设计师QQ598969553           _15"/>
          <p:cNvSpPr/>
          <p:nvPr/>
        </p:nvSpPr>
        <p:spPr>
          <a:xfrm>
            <a:off x="3665489" y="1124744"/>
            <a:ext cx="5597196" cy="1028517"/>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endParaRPr lang="en-US" altLang="zh-CN" sz="1400" cap="all" dirty="0">
              <a:latin typeface="微软雅黑" pitchFamily="34" charset="-122"/>
              <a:ea typeface="微软雅黑" pitchFamily="34" charset="-122"/>
            </a:endParaRPr>
          </a:p>
        </p:txBody>
      </p:sp>
      <p:sp>
        <p:nvSpPr>
          <p:cNvPr id="33" name="原创设计师QQ598969553           _16"/>
          <p:cNvSpPr/>
          <p:nvPr/>
        </p:nvSpPr>
        <p:spPr>
          <a:xfrm>
            <a:off x="2715152" y="4736853"/>
            <a:ext cx="5597196" cy="1028517"/>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原创设计师QQ598969553           _3"/>
          <p:cNvGrpSpPr/>
          <p:nvPr/>
        </p:nvGrpSpPr>
        <p:grpSpPr>
          <a:xfrm>
            <a:off x="144758" y="4951569"/>
            <a:ext cx="770893" cy="662523"/>
            <a:chOff x="1561454" y="1678687"/>
            <a:chExt cx="2397834" cy="2060754"/>
          </a:xfrm>
        </p:grpSpPr>
        <p:sp>
          <p:nvSpPr>
            <p:cNvPr id="41" name="等腰三角形 40"/>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2" name="等腰三角形 41"/>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3"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5" name="TextBox 20"/>
            <p:cNvSpPr txBox="1"/>
            <p:nvPr/>
          </p:nvSpPr>
          <p:spPr>
            <a:xfrm>
              <a:off x="1957257" y="2339001"/>
              <a:ext cx="1744783" cy="11487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46" name="原创设计师QQ598969553           _4"/>
          <p:cNvGrpSpPr/>
          <p:nvPr/>
        </p:nvGrpSpPr>
        <p:grpSpPr>
          <a:xfrm>
            <a:off x="2116498" y="1356889"/>
            <a:ext cx="2397834" cy="2060754"/>
            <a:chOff x="1561454" y="1678687"/>
            <a:chExt cx="2397834" cy="2060754"/>
          </a:xfrm>
        </p:grpSpPr>
        <p:sp>
          <p:nvSpPr>
            <p:cNvPr id="47" name="等腰三角形 46"/>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8" name="等腰三角形 47"/>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9"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1" name="TextBox 20"/>
            <p:cNvSpPr txBox="1"/>
            <p:nvPr/>
          </p:nvSpPr>
          <p:spPr>
            <a:xfrm>
              <a:off x="1957258" y="2339000"/>
              <a:ext cx="174478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点击输入</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标题文本</a:t>
              </a:r>
            </a:p>
          </p:txBody>
        </p:sp>
      </p:grpSp>
      <p:grpSp>
        <p:nvGrpSpPr>
          <p:cNvPr id="52" name="原创设计师QQ598969553           _5"/>
          <p:cNvGrpSpPr/>
          <p:nvPr/>
        </p:nvGrpSpPr>
        <p:grpSpPr>
          <a:xfrm>
            <a:off x="4207997" y="1356889"/>
            <a:ext cx="2397834" cy="2060754"/>
            <a:chOff x="1561454" y="1678687"/>
            <a:chExt cx="2397834" cy="2060754"/>
          </a:xfrm>
        </p:grpSpPr>
        <p:sp>
          <p:nvSpPr>
            <p:cNvPr id="53" name="等腰三角形 52"/>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54" name="等腰三角形 53"/>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5"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7" name="TextBox 20"/>
            <p:cNvSpPr txBox="1"/>
            <p:nvPr/>
          </p:nvSpPr>
          <p:spPr>
            <a:xfrm>
              <a:off x="1957258" y="2339000"/>
              <a:ext cx="174478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点击输入</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标题文本</a:t>
              </a:r>
            </a:p>
          </p:txBody>
        </p:sp>
      </p:grpSp>
      <p:grpSp>
        <p:nvGrpSpPr>
          <p:cNvPr id="58" name="原创设计师QQ598969553           _6"/>
          <p:cNvGrpSpPr/>
          <p:nvPr/>
        </p:nvGrpSpPr>
        <p:grpSpPr>
          <a:xfrm>
            <a:off x="6279181" y="1340768"/>
            <a:ext cx="2397834" cy="2060754"/>
            <a:chOff x="1561454" y="1678687"/>
            <a:chExt cx="2397834" cy="2060754"/>
          </a:xfrm>
        </p:grpSpPr>
        <p:sp>
          <p:nvSpPr>
            <p:cNvPr id="59" name="等腰三角形 58"/>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60" name="等腰三角形 59"/>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1"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3" name="TextBox 20"/>
            <p:cNvSpPr txBox="1"/>
            <p:nvPr/>
          </p:nvSpPr>
          <p:spPr>
            <a:xfrm>
              <a:off x="1957258" y="2339000"/>
              <a:ext cx="174478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点击输入</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标题文本</a:t>
              </a:r>
            </a:p>
          </p:txBody>
        </p:sp>
      </p:grpSp>
      <p:sp>
        <p:nvSpPr>
          <p:cNvPr id="64" name="原创设计师QQ598969553           _7"/>
          <p:cNvSpPr/>
          <p:nvPr/>
        </p:nvSpPr>
        <p:spPr>
          <a:xfrm>
            <a:off x="915651" y="4896790"/>
            <a:ext cx="8336869"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endParaRPr lang="en-US" altLang="zh-CN" sz="1400" cap="all" dirty="0">
              <a:latin typeface="微软雅黑" pitchFamily="34" charset="-122"/>
              <a:ea typeface="微软雅黑" pitchFamily="34" charset="-122"/>
            </a:endParaRPr>
          </a:p>
        </p:txBody>
      </p:sp>
      <p:grpSp>
        <p:nvGrpSpPr>
          <p:cNvPr id="65" name="原创设计师QQ598969553           _8"/>
          <p:cNvGrpSpPr/>
          <p:nvPr/>
        </p:nvGrpSpPr>
        <p:grpSpPr>
          <a:xfrm>
            <a:off x="197714" y="1525410"/>
            <a:ext cx="2397834" cy="2060754"/>
            <a:chOff x="1561454" y="1678687"/>
            <a:chExt cx="2397834" cy="2060754"/>
          </a:xfrm>
        </p:grpSpPr>
        <p:sp>
          <p:nvSpPr>
            <p:cNvPr id="66" name="等腰三角形 65"/>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67" name="等腰三角形 66"/>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0" name="TextBox 20"/>
            <p:cNvSpPr txBox="1"/>
            <p:nvPr/>
          </p:nvSpPr>
          <p:spPr>
            <a:xfrm>
              <a:off x="1957258" y="2339000"/>
              <a:ext cx="1744784"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点击输入</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标题文本</a:t>
              </a:r>
            </a:p>
          </p:txBody>
        </p:sp>
      </p:grpSp>
      <p:grpSp>
        <p:nvGrpSpPr>
          <p:cNvPr id="71" name="原创设计师QQ598969553           _9"/>
          <p:cNvGrpSpPr/>
          <p:nvPr/>
        </p:nvGrpSpPr>
        <p:grpSpPr>
          <a:xfrm>
            <a:off x="138227" y="3895086"/>
            <a:ext cx="770893" cy="662523"/>
            <a:chOff x="1561454" y="1678687"/>
            <a:chExt cx="2397834" cy="2060754"/>
          </a:xfrm>
        </p:grpSpPr>
        <p:sp>
          <p:nvSpPr>
            <p:cNvPr id="72" name="等腰三角形 71"/>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73" name="等腰三角形 72"/>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4"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5"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6" name="TextBox 20"/>
            <p:cNvSpPr txBox="1"/>
            <p:nvPr/>
          </p:nvSpPr>
          <p:spPr>
            <a:xfrm>
              <a:off x="1957257" y="2339001"/>
              <a:ext cx="1744783" cy="114879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sp>
        <p:nvSpPr>
          <p:cNvPr id="77" name="原创设计师QQ598969553           _10"/>
          <p:cNvSpPr/>
          <p:nvPr/>
        </p:nvSpPr>
        <p:spPr>
          <a:xfrm>
            <a:off x="909120" y="3840307"/>
            <a:ext cx="8336869"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checkerboard(across)">
                                      <p:cBhvr>
                                        <p:cTn id="7" dur="250"/>
                                        <p:tgtEl>
                                          <p:spTgt spid="65"/>
                                        </p:tgtEl>
                                      </p:cBhvr>
                                    </p:animEffect>
                                  </p:childTnLst>
                                </p:cTn>
                              </p:par>
                            </p:childTnLst>
                          </p:cTn>
                        </p:par>
                        <p:par>
                          <p:cTn id="8" fill="hold">
                            <p:stCondLst>
                              <p:cond delay="250"/>
                            </p:stCondLst>
                            <p:childTnLst>
                              <p:par>
                                <p:cTn id="9" presetID="5" presetClass="entr" presetSubtype="1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checkerboard(across)">
                                      <p:cBhvr>
                                        <p:cTn id="11" dur="250"/>
                                        <p:tgtEl>
                                          <p:spTgt spid="46"/>
                                        </p:tgtEl>
                                      </p:cBhvr>
                                    </p:animEffect>
                                  </p:childTnLst>
                                </p:cTn>
                              </p:par>
                            </p:childTnLst>
                          </p:cTn>
                        </p:par>
                        <p:par>
                          <p:cTn id="12" fill="hold">
                            <p:stCondLst>
                              <p:cond delay="500"/>
                            </p:stCondLst>
                            <p:childTnLst>
                              <p:par>
                                <p:cTn id="13" presetID="5" presetClass="entr" presetSubtype="1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checkerboard(across)">
                                      <p:cBhvr>
                                        <p:cTn id="15" dur="250"/>
                                        <p:tgtEl>
                                          <p:spTgt spid="52"/>
                                        </p:tgtEl>
                                      </p:cBhvr>
                                    </p:animEffect>
                                  </p:childTnLst>
                                </p:cTn>
                              </p:par>
                            </p:childTnLst>
                          </p:cTn>
                        </p:par>
                        <p:par>
                          <p:cTn id="16" fill="hold">
                            <p:stCondLst>
                              <p:cond delay="750"/>
                            </p:stCondLst>
                            <p:childTnLst>
                              <p:par>
                                <p:cTn id="17" presetID="5" presetClass="entr" presetSubtype="10"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checkerboard(across)">
                                      <p:cBhvr>
                                        <p:cTn id="19" dur="250"/>
                                        <p:tgtEl>
                                          <p:spTgt spid="58"/>
                                        </p:tgtEl>
                                      </p:cBhvr>
                                    </p:animEffect>
                                  </p:childTnLst>
                                </p:cTn>
                              </p:par>
                            </p:childTnLst>
                          </p:cTn>
                        </p:par>
                        <p:par>
                          <p:cTn id="20" fill="hold">
                            <p:stCondLst>
                              <p:cond delay="1000"/>
                            </p:stCondLst>
                            <p:childTnLst>
                              <p:par>
                                <p:cTn id="21" presetID="5" presetClass="entr" presetSubtype="10" fill="hold" nodeType="after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checkerboard(across)">
                                      <p:cBhvr>
                                        <p:cTn id="23" dur="250"/>
                                        <p:tgtEl>
                                          <p:spTgt spid="71"/>
                                        </p:tgtEl>
                                      </p:cBhvr>
                                    </p:animEffect>
                                  </p:childTnLst>
                                </p:cTn>
                              </p:par>
                            </p:childTnLst>
                          </p:cTn>
                        </p:par>
                        <p:par>
                          <p:cTn id="24" fill="hold">
                            <p:stCondLst>
                              <p:cond delay="1250"/>
                            </p:stCondLst>
                            <p:childTnLst>
                              <p:par>
                                <p:cTn id="25" presetID="22" presetClass="entr" presetSubtype="8" fill="hold" grpId="0" nodeType="afterEffect">
                                  <p:stCondLst>
                                    <p:cond delay="0"/>
                                  </p:stCondLst>
                                  <p:iterate type="lt">
                                    <p:tmPct val="30000"/>
                                  </p:iterate>
                                  <p:childTnLst>
                                    <p:set>
                                      <p:cBhvr>
                                        <p:cTn id="26" dur="1" fill="hold">
                                          <p:stCondLst>
                                            <p:cond delay="0"/>
                                          </p:stCondLst>
                                        </p:cTn>
                                        <p:tgtEl>
                                          <p:spTgt spid="77"/>
                                        </p:tgtEl>
                                        <p:attrNameLst>
                                          <p:attrName>style.visibility</p:attrName>
                                        </p:attrNameLst>
                                      </p:cBhvr>
                                      <p:to>
                                        <p:strVal val="visible"/>
                                      </p:to>
                                    </p:set>
                                    <p:animEffect transition="in" filter="wipe(left)">
                                      <p:cBhvr>
                                        <p:cTn id="27" dur="50"/>
                                        <p:tgtEl>
                                          <p:spTgt spid="77"/>
                                        </p:tgtEl>
                                      </p:cBhvr>
                                    </p:animEffect>
                                  </p:childTnLst>
                                </p:cTn>
                              </p:par>
                              <p:par>
                                <p:cTn id="28" presetID="36" presetClass="emph" presetSubtype="0" fill="hold" grpId="1" nodeType="withEffect">
                                  <p:stCondLst>
                                    <p:cond delay="0"/>
                                  </p:stCondLst>
                                  <p:iterate type="lt">
                                    <p:tmPct val="30000"/>
                                  </p:iterate>
                                  <p:childTnLst>
                                    <p:animScale>
                                      <p:cBhvr>
                                        <p:cTn id="29" dur="25" autoRev="1" fill="hold">
                                          <p:stCondLst>
                                            <p:cond delay="0"/>
                                          </p:stCondLst>
                                        </p:cTn>
                                        <p:tgtEl>
                                          <p:spTgt spid="77"/>
                                        </p:tgtEl>
                                      </p:cBhvr>
                                      <p:to x="80000" y="100000"/>
                                    </p:animScale>
                                    <p:anim by="(#ppt_w*0.10)" calcmode="lin" valueType="num">
                                      <p:cBhvr>
                                        <p:cTn id="30" dur="25" autoRev="1" fill="hold">
                                          <p:stCondLst>
                                            <p:cond delay="0"/>
                                          </p:stCondLst>
                                        </p:cTn>
                                        <p:tgtEl>
                                          <p:spTgt spid="77"/>
                                        </p:tgtEl>
                                        <p:attrNameLst>
                                          <p:attrName>ppt_x</p:attrName>
                                        </p:attrNameLst>
                                      </p:cBhvr>
                                    </p:anim>
                                    <p:anim by="(-#ppt_w*0.10)" calcmode="lin" valueType="num">
                                      <p:cBhvr>
                                        <p:cTn id="31" dur="25" autoRev="1" fill="hold">
                                          <p:stCondLst>
                                            <p:cond delay="0"/>
                                          </p:stCondLst>
                                        </p:cTn>
                                        <p:tgtEl>
                                          <p:spTgt spid="77"/>
                                        </p:tgtEl>
                                        <p:attrNameLst>
                                          <p:attrName>ppt_y</p:attrName>
                                        </p:attrNameLst>
                                      </p:cBhvr>
                                    </p:anim>
                                    <p:animRot by="-480000">
                                      <p:cBhvr>
                                        <p:cTn id="32" dur="25" autoRev="1" fill="hold">
                                          <p:stCondLst>
                                            <p:cond delay="0"/>
                                          </p:stCondLst>
                                        </p:cTn>
                                        <p:tgtEl>
                                          <p:spTgt spid="77"/>
                                        </p:tgtEl>
                                        <p:attrNameLst>
                                          <p:attrName>r</p:attrName>
                                        </p:attrNameLst>
                                      </p:cBhvr>
                                    </p:animRot>
                                  </p:childTnLst>
                                </p:cTn>
                              </p:par>
                            </p:childTnLst>
                          </p:cTn>
                        </p:par>
                        <p:par>
                          <p:cTn id="33" fill="hold">
                            <p:stCondLst>
                              <p:cond delay="2185"/>
                            </p:stCondLst>
                            <p:childTnLst>
                              <p:par>
                                <p:cTn id="34" presetID="5" presetClass="entr" presetSubtype="10"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checkerboard(across)">
                                      <p:cBhvr>
                                        <p:cTn id="36" dur="250"/>
                                        <p:tgtEl>
                                          <p:spTgt spid="40"/>
                                        </p:tgtEl>
                                      </p:cBhvr>
                                    </p:animEffect>
                                  </p:childTnLst>
                                </p:cTn>
                              </p:par>
                            </p:childTnLst>
                          </p:cTn>
                        </p:par>
                        <p:par>
                          <p:cTn id="37" fill="hold">
                            <p:stCondLst>
                              <p:cond delay="2435"/>
                            </p:stCondLst>
                            <p:childTnLst>
                              <p:par>
                                <p:cTn id="38" presetID="22" presetClass="entr" presetSubtype="8" fill="hold" grpId="0" nodeType="afterEffect">
                                  <p:stCondLst>
                                    <p:cond delay="0"/>
                                  </p:stCondLst>
                                  <p:iterate type="lt">
                                    <p:tmPct val="30000"/>
                                  </p:iterate>
                                  <p:childTnLst>
                                    <p:set>
                                      <p:cBhvr>
                                        <p:cTn id="39" dur="1" fill="hold">
                                          <p:stCondLst>
                                            <p:cond delay="0"/>
                                          </p:stCondLst>
                                        </p:cTn>
                                        <p:tgtEl>
                                          <p:spTgt spid="64"/>
                                        </p:tgtEl>
                                        <p:attrNameLst>
                                          <p:attrName>style.visibility</p:attrName>
                                        </p:attrNameLst>
                                      </p:cBhvr>
                                      <p:to>
                                        <p:strVal val="visible"/>
                                      </p:to>
                                    </p:set>
                                    <p:animEffect transition="in" filter="wipe(left)">
                                      <p:cBhvr>
                                        <p:cTn id="40" dur="50"/>
                                        <p:tgtEl>
                                          <p:spTgt spid="64"/>
                                        </p:tgtEl>
                                      </p:cBhvr>
                                    </p:animEffect>
                                  </p:childTnLst>
                                </p:cTn>
                              </p:par>
                              <p:par>
                                <p:cTn id="41" presetID="36" presetClass="emph" presetSubtype="0" fill="hold" grpId="1" nodeType="withEffect">
                                  <p:stCondLst>
                                    <p:cond delay="0"/>
                                  </p:stCondLst>
                                  <p:iterate type="lt">
                                    <p:tmPct val="30000"/>
                                  </p:iterate>
                                  <p:childTnLst>
                                    <p:animScale>
                                      <p:cBhvr>
                                        <p:cTn id="42" dur="25" autoRev="1" fill="hold">
                                          <p:stCondLst>
                                            <p:cond delay="0"/>
                                          </p:stCondLst>
                                        </p:cTn>
                                        <p:tgtEl>
                                          <p:spTgt spid="64"/>
                                        </p:tgtEl>
                                      </p:cBhvr>
                                      <p:to x="80000" y="100000"/>
                                    </p:animScale>
                                    <p:anim by="(#ppt_w*0.10)" calcmode="lin" valueType="num">
                                      <p:cBhvr>
                                        <p:cTn id="43" dur="25" autoRev="1" fill="hold">
                                          <p:stCondLst>
                                            <p:cond delay="0"/>
                                          </p:stCondLst>
                                        </p:cTn>
                                        <p:tgtEl>
                                          <p:spTgt spid="64"/>
                                        </p:tgtEl>
                                        <p:attrNameLst>
                                          <p:attrName>ppt_x</p:attrName>
                                        </p:attrNameLst>
                                      </p:cBhvr>
                                    </p:anim>
                                    <p:anim by="(-#ppt_w*0.10)" calcmode="lin" valueType="num">
                                      <p:cBhvr>
                                        <p:cTn id="44" dur="25" autoRev="1" fill="hold">
                                          <p:stCondLst>
                                            <p:cond delay="0"/>
                                          </p:stCondLst>
                                        </p:cTn>
                                        <p:tgtEl>
                                          <p:spTgt spid="64"/>
                                        </p:tgtEl>
                                        <p:attrNameLst>
                                          <p:attrName>ppt_y</p:attrName>
                                        </p:attrNameLst>
                                      </p:cBhvr>
                                    </p:anim>
                                    <p:animRot by="-480000">
                                      <p:cBhvr>
                                        <p:cTn id="45" dur="25" autoRev="1" fill="hold">
                                          <p:stCondLst>
                                            <p:cond delay="0"/>
                                          </p:stCondLst>
                                        </p:cTn>
                                        <p:tgtEl>
                                          <p:spTgt spid="6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4" grpId="1"/>
      <p:bldP spid="77" grpId="0"/>
      <p:bldP spid="77"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原创设计师QQ598969553           _3"/>
          <p:cNvGrpSpPr/>
          <p:nvPr/>
        </p:nvGrpSpPr>
        <p:grpSpPr>
          <a:xfrm>
            <a:off x="395536" y="2347171"/>
            <a:ext cx="1588748" cy="1917459"/>
            <a:chOff x="2068614" y="1696036"/>
            <a:chExt cx="2376265" cy="2867914"/>
          </a:xfrm>
        </p:grpSpPr>
        <p:sp>
          <p:nvSpPr>
            <p:cNvPr id="15" name="圆角矩形 14"/>
            <p:cNvSpPr/>
            <p:nvPr/>
          </p:nvSpPr>
          <p:spPr>
            <a:xfrm>
              <a:off x="2068614" y="1696036"/>
              <a:ext cx="2376264" cy="2867914"/>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TextBox 7"/>
            <p:cNvSpPr txBox="1"/>
            <p:nvPr/>
          </p:nvSpPr>
          <p:spPr>
            <a:xfrm>
              <a:off x="2165202" y="2220122"/>
              <a:ext cx="598911" cy="105877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0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18" name="TextBox 8"/>
            <p:cNvSpPr txBox="1"/>
            <p:nvPr/>
          </p:nvSpPr>
          <p:spPr>
            <a:xfrm>
              <a:off x="2117143" y="3256391"/>
              <a:ext cx="2327736" cy="124290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资金主要</a:t>
              </a:r>
              <a:endParaRPr kumimoji="0" lang="en-US" altLang="zh-CN"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用途</a:t>
              </a:r>
            </a:p>
          </p:txBody>
        </p:sp>
        <p:sp>
          <p:nvSpPr>
            <p:cNvPr id="19"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ysClr val="window" lastClr="FFFFFF"/>
            </a:solidFill>
            <a:ln w="0">
              <a:noFill/>
              <a:prstDash val="solid"/>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sp>
        <p:nvSpPr>
          <p:cNvPr id="20" name="原创设计师QQ598969553           _4"/>
          <p:cNvSpPr>
            <a:spLocks/>
          </p:cNvSpPr>
          <p:nvPr/>
        </p:nvSpPr>
        <p:spPr bwMode="auto">
          <a:xfrm>
            <a:off x="2220237" y="1029370"/>
            <a:ext cx="746918" cy="4916874"/>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1" name="原创设计师QQ598969553           _5"/>
          <p:cNvSpPr/>
          <p:nvPr/>
        </p:nvSpPr>
        <p:spPr>
          <a:xfrm>
            <a:off x="2873548" y="1138175"/>
            <a:ext cx="6202928" cy="1323439"/>
          </a:xfrm>
          <a:prstGeom prst="rect">
            <a:avLst/>
          </a:prstGeom>
        </p:spPr>
        <p:txBody>
          <a:bodyPr wrap="square">
            <a:spAutoFit/>
          </a:bodyPr>
          <a:lstStyle/>
          <a:p>
            <a:pPr>
              <a:lnSpc>
                <a:spcPct val="150000"/>
              </a:lnSpc>
              <a:spcBef>
                <a:spcPct val="0"/>
              </a:spcBef>
            </a:pPr>
            <a:r>
              <a:rPr lang="zh-CN" altLang="en-US" sz="2400" b="1" cap="all" dirty="0">
                <a:solidFill>
                  <a:srgbClr val="C00000"/>
                </a:solidFill>
                <a:latin typeface="微软雅黑" pitchFamily="34" charset="-122"/>
                <a:ea typeface="微软雅黑" pitchFamily="34" charset="-122"/>
              </a:rPr>
              <a:t>用途一</a:t>
            </a:r>
            <a:endParaRPr lang="en-US" altLang="zh-CN" sz="2400" b="1" cap="all" dirty="0">
              <a:solidFill>
                <a:srgbClr val="C00000"/>
              </a:solidFill>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600" cap="all" dirty="0">
              <a:latin typeface="微软雅黑" pitchFamily="34" charset="-122"/>
              <a:ea typeface="微软雅黑" pitchFamily="34" charset="-122"/>
            </a:endParaRPr>
          </a:p>
        </p:txBody>
      </p:sp>
      <p:sp>
        <p:nvSpPr>
          <p:cNvPr id="22" name="原创设计师QQ598969553           _6"/>
          <p:cNvSpPr/>
          <p:nvPr/>
        </p:nvSpPr>
        <p:spPr>
          <a:xfrm>
            <a:off x="2873548" y="2033678"/>
            <a:ext cx="6202928" cy="1292662"/>
          </a:xfrm>
          <a:prstGeom prst="rect">
            <a:avLst/>
          </a:prstGeom>
        </p:spPr>
        <p:txBody>
          <a:bodyPr wrap="square">
            <a:spAutoFit/>
          </a:bodyPr>
          <a:lstStyle/>
          <a:p>
            <a:pPr>
              <a:lnSpc>
                <a:spcPct val="150000"/>
              </a:lnSpc>
              <a:spcBef>
                <a:spcPct val="0"/>
              </a:spcBef>
            </a:pPr>
            <a:r>
              <a:rPr lang="zh-CN" altLang="en-US" sz="2400" b="1" cap="all" dirty="0">
                <a:solidFill>
                  <a:srgbClr val="C00000"/>
                </a:solidFill>
                <a:latin typeface="微软雅黑" pitchFamily="34" charset="-122"/>
                <a:ea typeface="微软雅黑" pitchFamily="34" charset="-122"/>
              </a:rPr>
              <a:t>用途二</a:t>
            </a:r>
            <a:endParaRPr lang="en-US" altLang="zh-CN" sz="2400" b="1" cap="all" dirty="0">
              <a:solidFill>
                <a:srgbClr val="C00000"/>
              </a:solidFill>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23" name="原创设计师QQ598969553           _7"/>
          <p:cNvSpPr/>
          <p:nvPr/>
        </p:nvSpPr>
        <p:spPr>
          <a:xfrm>
            <a:off x="2959355" y="2929182"/>
            <a:ext cx="6202928" cy="1508105"/>
          </a:xfrm>
          <a:prstGeom prst="rect">
            <a:avLst/>
          </a:prstGeom>
        </p:spPr>
        <p:txBody>
          <a:bodyPr wrap="square">
            <a:spAutoFit/>
          </a:bodyPr>
          <a:lstStyle/>
          <a:p>
            <a:pPr>
              <a:lnSpc>
                <a:spcPct val="150000"/>
              </a:lnSpc>
              <a:spcBef>
                <a:spcPct val="0"/>
              </a:spcBef>
            </a:pPr>
            <a:r>
              <a:rPr lang="zh-CN" altLang="en-US" sz="2400" b="1" cap="all" dirty="0">
                <a:solidFill>
                  <a:srgbClr val="C00000"/>
                </a:solidFill>
                <a:latin typeface="微软雅黑" pitchFamily="34" charset="-122"/>
                <a:ea typeface="微软雅黑" pitchFamily="34" charset="-122"/>
              </a:rPr>
              <a:t>用途三</a:t>
            </a:r>
            <a:endParaRPr lang="en-US" altLang="zh-CN" sz="2400" b="1" cap="all" dirty="0">
              <a:solidFill>
                <a:srgbClr val="C00000"/>
              </a:solidFill>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24" name="原创设计师QQ598969553           _8"/>
          <p:cNvSpPr/>
          <p:nvPr/>
        </p:nvSpPr>
        <p:spPr>
          <a:xfrm>
            <a:off x="2959354" y="4024579"/>
            <a:ext cx="6202928" cy="1292662"/>
          </a:xfrm>
          <a:prstGeom prst="rect">
            <a:avLst/>
          </a:prstGeom>
        </p:spPr>
        <p:txBody>
          <a:bodyPr wrap="square">
            <a:spAutoFit/>
          </a:bodyPr>
          <a:lstStyle/>
          <a:p>
            <a:pPr>
              <a:lnSpc>
                <a:spcPct val="150000"/>
              </a:lnSpc>
              <a:spcBef>
                <a:spcPct val="0"/>
              </a:spcBef>
            </a:pPr>
            <a:r>
              <a:rPr lang="zh-CN" altLang="en-US" sz="2400" b="1" cap="all" dirty="0">
                <a:solidFill>
                  <a:srgbClr val="C00000"/>
                </a:solidFill>
                <a:latin typeface="微软雅黑" pitchFamily="34" charset="-122"/>
                <a:ea typeface="微软雅黑" pitchFamily="34" charset="-122"/>
              </a:rPr>
              <a:t>用途四</a:t>
            </a:r>
            <a:endParaRPr lang="en-US" altLang="zh-CN" sz="2400" b="1" cap="all" dirty="0">
              <a:solidFill>
                <a:srgbClr val="C00000"/>
              </a:solidFill>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
        <p:nvSpPr>
          <p:cNvPr id="25" name="原创设计师QQ598969553           _9"/>
          <p:cNvSpPr/>
          <p:nvPr/>
        </p:nvSpPr>
        <p:spPr>
          <a:xfrm>
            <a:off x="2959354" y="4913293"/>
            <a:ext cx="6202928" cy="1292662"/>
          </a:xfrm>
          <a:prstGeom prst="rect">
            <a:avLst/>
          </a:prstGeom>
        </p:spPr>
        <p:txBody>
          <a:bodyPr wrap="square">
            <a:spAutoFit/>
          </a:bodyPr>
          <a:lstStyle/>
          <a:p>
            <a:pPr>
              <a:lnSpc>
                <a:spcPct val="150000"/>
              </a:lnSpc>
              <a:spcBef>
                <a:spcPct val="0"/>
              </a:spcBef>
            </a:pPr>
            <a:r>
              <a:rPr lang="zh-CN" altLang="en-US" sz="2400" b="1" cap="all" dirty="0">
                <a:solidFill>
                  <a:srgbClr val="C00000"/>
                </a:solidFill>
                <a:latin typeface="微软雅黑" pitchFamily="34" charset="-122"/>
                <a:ea typeface="微软雅黑" pitchFamily="34" charset="-122"/>
              </a:rPr>
              <a:t>用途五</a:t>
            </a:r>
            <a:endParaRPr lang="en-US" altLang="zh-CN" sz="2400" b="1" cap="all" dirty="0">
              <a:solidFill>
                <a:srgbClr val="C00000"/>
              </a:solidFill>
              <a:latin typeface="微软雅黑" pitchFamily="34" charset="-122"/>
              <a:ea typeface="微软雅黑" pitchFamily="34" charset="-122"/>
            </a:endParaRPr>
          </a:p>
          <a:p>
            <a:pPr>
              <a:spcBef>
                <a:spcPct val="0"/>
              </a:spcBef>
            </a:pPr>
            <a:r>
              <a:rPr lang="zh-CN" altLang="en-US" sz="14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400" cap="all" dirty="0">
              <a:latin typeface="微软雅黑" pitchFamily="34" charset="-122"/>
              <a:ea typeface="微软雅黑" pitchFamily="34" charset="-122"/>
            </a:endParaRPr>
          </a:p>
          <a:p>
            <a:pPr>
              <a:spcBef>
                <a:spcPct val="0"/>
              </a:spcBef>
            </a:pP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3"/>
          <p:cNvSpPr txBox="1"/>
          <p:nvPr/>
        </p:nvSpPr>
        <p:spPr>
          <a:xfrm>
            <a:off x="693544" y="4366087"/>
            <a:ext cx="8126928" cy="1290238"/>
          </a:xfrm>
          <a:prstGeom prst="rect">
            <a:avLst/>
          </a:prstGeom>
          <a:noFill/>
        </p:spPr>
        <p:txBody>
          <a:bodyPr wrap="square" rtlCol="0">
            <a:spAutoFit/>
          </a:bodyPr>
          <a:lstStyle/>
          <a:p>
            <a:pPr>
              <a:lnSpc>
                <a:spcPct val="150000"/>
              </a:lnSpc>
            </a:pPr>
            <a:r>
              <a:rPr lang="zh-CN" altLang="en-US" b="0" baseline="-25000" dirty="0">
                <a:solidFill>
                  <a:srgbClr val="000000"/>
                </a:solidFill>
                <a:latin typeface="微软雅黑" panose="020B0503020204020204" pitchFamily="34" charset="-122"/>
                <a:ea typeface="微软雅黑" panose="020B0503020204020204" pitchFamily="34" charset="-122"/>
              </a:rPr>
              <a:t>       某某公司是由某某在</a:t>
            </a:r>
            <a:r>
              <a:rPr lang="en-US" altLang="zh-CN" b="0" baseline="-25000" dirty="0">
                <a:solidFill>
                  <a:srgbClr val="000000"/>
                </a:solidFill>
                <a:latin typeface="微软雅黑" panose="020B0503020204020204" pitchFamily="34" charset="-122"/>
                <a:ea typeface="微软雅黑" panose="020B0503020204020204" pitchFamily="34" charset="-122"/>
              </a:rPr>
              <a:t>1999</a:t>
            </a:r>
            <a:r>
              <a:rPr lang="zh-CN" altLang="en-US" b="0" baseline="-25000" dirty="0">
                <a:solidFill>
                  <a:srgbClr val="000000"/>
                </a:solidFill>
                <a:latin typeface="微软雅黑" panose="020B0503020204020204" pitchFamily="34" charset="-122"/>
                <a:ea typeface="微软雅黑" panose="020B0503020204020204" pitchFamily="34" charset="-122"/>
              </a:rPr>
              <a:t>年一手创立企业对企业的网上贸易市场平台。</a:t>
            </a:r>
            <a:r>
              <a:rPr lang="en-US" altLang="zh-CN" b="0" baseline="-25000" dirty="0">
                <a:solidFill>
                  <a:srgbClr val="000000"/>
                </a:solidFill>
                <a:latin typeface="微软雅黑" panose="020B0503020204020204" pitchFamily="34" charset="-122"/>
                <a:ea typeface="微软雅黑" panose="020B0503020204020204" pitchFamily="34" charset="-122"/>
              </a:rPr>
              <a:t>2003</a:t>
            </a:r>
            <a:r>
              <a:rPr lang="zh-CN" altLang="en-US" b="0" baseline="-25000" dirty="0">
                <a:solidFill>
                  <a:srgbClr val="000000"/>
                </a:solidFill>
                <a:latin typeface="微软雅黑" panose="020B0503020204020204" pitchFamily="34" charset="-122"/>
                <a:ea typeface="微软雅黑" panose="020B0503020204020204" pitchFamily="34" charset="-122"/>
              </a:rPr>
              <a:t>年</a:t>
            </a:r>
            <a:r>
              <a:rPr lang="en-US" altLang="zh-CN" b="0" baseline="-25000" dirty="0">
                <a:solidFill>
                  <a:srgbClr val="000000"/>
                </a:solidFill>
                <a:latin typeface="微软雅黑" panose="020B0503020204020204" pitchFamily="34" charset="-122"/>
                <a:ea typeface="微软雅黑" panose="020B0503020204020204" pitchFamily="34" charset="-122"/>
              </a:rPr>
              <a:t>5</a:t>
            </a:r>
            <a:r>
              <a:rPr lang="zh-CN" altLang="en-US" b="0" baseline="-25000" dirty="0">
                <a:solidFill>
                  <a:srgbClr val="000000"/>
                </a:solidFill>
                <a:latin typeface="微软雅黑" panose="020B0503020204020204" pitchFamily="34" charset="-122"/>
                <a:ea typeface="微软雅黑" panose="020B0503020204020204" pitchFamily="34" charset="-122"/>
              </a:rPr>
              <a:t>月，某某投资一亿元人民币建立个人网上贸易市场平台。</a:t>
            </a:r>
            <a:r>
              <a:rPr lang="en-US" altLang="zh-CN" b="0" baseline="-25000" dirty="0">
                <a:solidFill>
                  <a:srgbClr val="000000"/>
                </a:solidFill>
                <a:latin typeface="微软雅黑" panose="020B0503020204020204" pitchFamily="34" charset="-122"/>
                <a:ea typeface="微软雅黑" panose="020B0503020204020204" pitchFamily="34" charset="-122"/>
              </a:rPr>
              <a:t>2004</a:t>
            </a:r>
            <a:r>
              <a:rPr lang="zh-CN" altLang="en-US" b="0" baseline="-25000" dirty="0">
                <a:solidFill>
                  <a:srgbClr val="000000"/>
                </a:solidFill>
                <a:latin typeface="微软雅黑" panose="020B0503020204020204" pitchFamily="34" charset="-122"/>
                <a:ea typeface="微软雅黑" panose="020B0503020204020204" pitchFamily="34" charset="-122"/>
              </a:rPr>
              <a:t>年</a:t>
            </a:r>
            <a:r>
              <a:rPr lang="en-US" altLang="zh-CN" b="0" baseline="-25000" dirty="0">
                <a:solidFill>
                  <a:srgbClr val="000000"/>
                </a:solidFill>
                <a:latin typeface="微软雅黑" panose="020B0503020204020204" pitchFamily="34" charset="-122"/>
                <a:ea typeface="微软雅黑" panose="020B0503020204020204" pitchFamily="34" charset="-122"/>
              </a:rPr>
              <a:t>10</a:t>
            </a:r>
            <a:r>
              <a:rPr lang="zh-CN" altLang="en-US" b="0" baseline="-25000" dirty="0">
                <a:solidFill>
                  <a:srgbClr val="000000"/>
                </a:solidFill>
                <a:latin typeface="微软雅黑" panose="020B0503020204020204" pitchFamily="34" charset="-122"/>
                <a:ea typeface="微软雅黑" panose="020B0503020204020204" pitchFamily="34" charset="-122"/>
              </a:rPr>
              <a:t>月，某某投资成立支付宝公司，面向中国电子商务市场推出基于中介的安全交易服务。</a:t>
            </a:r>
            <a:r>
              <a:rPr lang="en-US" altLang="zh-CN" b="0" baseline="-25000" dirty="0">
                <a:latin typeface="微软雅黑" panose="020B0503020204020204" pitchFamily="34" charset="-122"/>
                <a:ea typeface="微软雅黑" panose="020B0503020204020204" pitchFamily="34" charset="-122"/>
              </a:rPr>
              <a:t>    </a:t>
            </a:r>
          </a:p>
          <a:p>
            <a:pPr>
              <a:lnSpc>
                <a:spcPct val="150000"/>
              </a:lnSpc>
            </a:pPr>
            <a:r>
              <a:rPr lang="en-US" altLang="zh-CN" b="0" baseline="-25000" dirty="0">
                <a:latin typeface="微软雅黑" panose="020B0503020204020204" pitchFamily="34" charset="-122"/>
                <a:ea typeface="微软雅黑" panose="020B0503020204020204" pitchFamily="34" charset="-122"/>
              </a:rPr>
              <a:t>       </a:t>
            </a:r>
            <a:r>
              <a:rPr lang="zh-CN" altLang="en-US" b="0" baseline="-25000" dirty="0">
                <a:latin typeface="微软雅黑" panose="020B0503020204020204" pitchFamily="34" charset="-122"/>
                <a:ea typeface="微软雅黑" panose="020B0503020204020204" pitchFamily="34" charset="-122"/>
              </a:rPr>
              <a:t>三个网上交易市场包括：集中服务全球进出口商的国际交易市场、集中国内贸易的中国交易市场，以及透过一家联营公司经营、促进日本外销及内销的日本交易市场。此外，也在国际交易市场上设有一个全球批发交易平台，为规模较小、需要小批量货物快速付运的买家提供服务。</a:t>
            </a:r>
          </a:p>
        </p:txBody>
      </p:sp>
      <p:pic>
        <p:nvPicPr>
          <p:cNvPr id="5" name="原创设计师QQ598969553           _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3544" y="1196752"/>
            <a:ext cx="8126928" cy="2975717"/>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原创设计师QQ598969553           _1"/>
          <p:cNvGrpSpPr/>
          <p:nvPr/>
        </p:nvGrpSpPr>
        <p:grpSpPr>
          <a:xfrm>
            <a:off x="3611761" y="1628800"/>
            <a:ext cx="1779295" cy="1779295"/>
            <a:chOff x="4840752" y="1682588"/>
            <a:chExt cx="1944216" cy="1944216"/>
          </a:xfrm>
        </p:grpSpPr>
        <p:sp>
          <p:nvSpPr>
            <p:cNvPr id="13" name="圆角矩形 12"/>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4"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 name="原创设计师QQ598969553           _2"/>
          <p:cNvSpPr txBox="1"/>
          <p:nvPr/>
        </p:nvSpPr>
        <p:spPr>
          <a:xfrm>
            <a:off x="-36512" y="4200122"/>
            <a:ext cx="4547088" cy="400110"/>
          </a:xfrm>
          <a:prstGeom prst="rect">
            <a:avLst/>
          </a:prstGeom>
          <a:noFill/>
        </p:spPr>
        <p:txBody>
          <a:bodyPr wrap="square" rtlCol="0">
            <a:spAutoFit/>
          </a:body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03.</a:t>
            </a:r>
            <a:r>
              <a:rPr lang="zh-CN" altLang="en-US" sz="2000" b="1" dirty="0">
                <a:solidFill>
                  <a:srgbClr val="C00000"/>
                </a:solidFill>
                <a:latin typeface="微软雅黑" panose="020B0503020204020204" pitchFamily="34" charset="-122"/>
                <a:ea typeface="微软雅黑" panose="020B0503020204020204" pitchFamily="34" charset="-122"/>
              </a:rPr>
              <a:t>产品与运营</a:t>
            </a:r>
          </a:p>
        </p:txBody>
      </p:sp>
      <p:sp>
        <p:nvSpPr>
          <p:cNvPr id="16" name="原创设计师QQ598969553           _3"/>
          <p:cNvSpPr txBox="1"/>
          <p:nvPr/>
        </p:nvSpPr>
        <p:spPr>
          <a:xfrm>
            <a:off x="3607864" y="3981895"/>
            <a:ext cx="5090552" cy="338003"/>
          </a:xfrm>
          <a:prstGeom prst="rect">
            <a:avLst/>
          </a:prstGeom>
          <a:noFill/>
        </p:spPr>
        <p:txBody>
          <a:bodyPr wrap="square"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产品概述</a:t>
            </a:r>
          </a:p>
        </p:txBody>
      </p:sp>
      <p:sp>
        <p:nvSpPr>
          <p:cNvPr id="17" name="原创设计师QQ598969553           _4"/>
          <p:cNvSpPr txBox="1"/>
          <p:nvPr/>
        </p:nvSpPr>
        <p:spPr>
          <a:xfrm>
            <a:off x="5020576" y="4024145"/>
            <a:ext cx="1837614" cy="25350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产品形式</a:t>
            </a:r>
          </a:p>
        </p:txBody>
      </p:sp>
      <p:sp>
        <p:nvSpPr>
          <p:cNvPr id="18" name="原创设计师QQ598969553           _5"/>
          <p:cNvSpPr txBox="1"/>
          <p:nvPr/>
        </p:nvSpPr>
        <p:spPr>
          <a:xfrm>
            <a:off x="6270178" y="4036803"/>
            <a:ext cx="1837614" cy="25350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网络营销方案</a:t>
            </a:r>
          </a:p>
        </p:txBody>
      </p:sp>
      <p:sp>
        <p:nvSpPr>
          <p:cNvPr id="19" name="原创设计师QQ598969553           _6"/>
          <p:cNvSpPr txBox="1"/>
          <p:nvPr/>
        </p:nvSpPr>
        <p:spPr>
          <a:xfrm>
            <a:off x="3672523" y="4783148"/>
            <a:ext cx="1837614" cy="25350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线下推广方案</a:t>
            </a:r>
          </a:p>
        </p:txBody>
      </p:sp>
      <p:sp>
        <p:nvSpPr>
          <p:cNvPr id="20" name="原创设计师QQ598969553           _7"/>
          <p:cNvSpPr txBox="1"/>
          <p:nvPr/>
        </p:nvSpPr>
        <p:spPr>
          <a:xfrm>
            <a:off x="5434657" y="4791671"/>
            <a:ext cx="1837614" cy="25350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利润来源分析</a:t>
            </a:r>
          </a:p>
        </p:txBody>
      </p:sp>
      <p:cxnSp>
        <p:nvCxnSpPr>
          <p:cNvPr id="21" name="原创设计师QQ598969553           _8"/>
          <p:cNvCxnSpPr/>
          <p:nvPr/>
        </p:nvCxnSpPr>
        <p:spPr>
          <a:xfrm flipV="1">
            <a:off x="3410706" y="3764746"/>
            <a:ext cx="0" cy="1587774"/>
          </a:xfrm>
          <a:prstGeom prst="line">
            <a:avLst/>
          </a:prstGeom>
          <a:noFill/>
          <a:ln w="12700" cap="flat" cmpd="sng" algn="ctr">
            <a:solidFill>
              <a:sysClr val="windowText" lastClr="000000"/>
            </a:solidFill>
            <a:prstDash val="dash"/>
            <a:miter lim="800000"/>
          </a:ln>
          <a:effectLst/>
        </p:spPr>
      </p:cxn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原创设计师QQ598969553           _3" descr="C:\Users\Administrator\Desktop\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7544" y="2040304"/>
            <a:ext cx="3515520" cy="3170780"/>
          </a:xfrm>
          <a:prstGeom prst="rect">
            <a:avLst/>
          </a:prstGeom>
          <a:noFill/>
          <a:effectLst/>
          <a:extLst>
            <a:ext uri="{909E8E84-426E-40DD-AFC4-6F175D3DCCD1}">
              <a14:hiddenFill xmlns:a14="http://schemas.microsoft.com/office/drawing/2010/main">
                <a:solidFill>
                  <a:srgbClr val="FFFFFF"/>
                </a:solidFill>
              </a14:hiddenFill>
            </a:ext>
          </a:extLst>
        </p:spPr>
      </p:pic>
      <p:sp>
        <p:nvSpPr>
          <p:cNvPr id="25" name="原创设计师QQ598969553           _4"/>
          <p:cNvSpPr txBox="1"/>
          <p:nvPr/>
        </p:nvSpPr>
        <p:spPr>
          <a:xfrm>
            <a:off x="4329209" y="2736954"/>
            <a:ext cx="4441968" cy="3323987"/>
          </a:xfrm>
          <a:prstGeom prst="rect">
            <a:avLst/>
          </a:prstGeom>
          <a:noFill/>
        </p:spPr>
        <p:txBody>
          <a:bodyPr wrap="square" lIns="0" tIns="0" rIns="0" bIns="0" rtlCol="0">
            <a:spAutoFit/>
          </a:bodyPr>
          <a:lstStyle/>
          <a:p>
            <a:pPr algn="just" fontAlgn="base">
              <a:lnSpc>
                <a:spcPct val="150000"/>
              </a:lnSpc>
              <a:spcBef>
                <a:spcPct val="0"/>
              </a:spcBef>
              <a:spcAft>
                <a:spcPct val="0"/>
              </a:spcAft>
            </a:pPr>
            <a:r>
              <a:rPr lang="zh-CN" altLang="en-US" sz="1600" dirty="0">
                <a:solidFill>
                  <a:prstClr val="black">
                    <a:lumMod val="75000"/>
                    <a:lumOff val="25000"/>
                  </a:prstClr>
                </a:solidFill>
                <a:latin typeface="微软雅黑" pitchFamily="34" charset="-122"/>
                <a:ea typeface="微软雅黑" pitchFamily="34" charset="-122"/>
              </a:rPr>
              <a:t>团队（</a:t>
            </a:r>
            <a:r>
              <a:rPr lang="en-US" altLang="zh-CN" sz="1600" dirty="0">
                <a:solidFill>
                  <a:prstClr val="black">
                    <a:lumMod val="75000"/>
                    <a:lumOff val="25000"/>
                  </a:prstClr>
                </a:solidFill>
                <a:latin typeface="微软雅黑" pitchFamily="34" charset="-122"/>
                <a:ea typeface="微软雅黑" pitchFamily="34" charset="-122"/>
              </a:rPr>
              <a:t>Team</a:t>
            </a:r>
            <a:r>
              <a:rPr lang="zh-CN" altLang="en-US" sz="1600" dirty="0">
                <a:solidFill>
                  <a:prstClr val="black">
                    <a:lumMod val="75000"/>
                    <a:lumOff val="25000"/>
                  </a:prstClr>
                </a:solidFill>
                <a:latin typeface="微软雅黑" pitchFamily="34" charset="-122"/>
                <a:ea typeface="微软雅黑" pitchFamily="34" charset="-122"/>
              </a:rPr>
              <a:t>）是由员工和管理层组成的一个共同体，它合理利用每一个成员的知识和技能协同工作，解决问题，达到共同的目标。</a:t>
            </a:r>
            <a:endParaRPr lang="en-US" altLang="zh-CN" sz="1600" dirty="0">
              <a:solidFill>
                <a:prstClr val="black">
                  <a:lumMod val="75000"/>
                  <a:lumOff val="25000"/>
                </a:prstClr>
              </a:solidFill>
              <a:latin typeface="微软雅黑" pitchFamily="34" charset="-122"/>
              <a:ea typeface="微软雅黑" pitchFamily="34" charset="-122"/>
            </a:endParaRPr>
          </a:p>
          <a:p>
            <a:pPr algn="just" fontAlgn="base">
              <a:lnSpc>
                <a:spcPct val="150000"/>
              </a:lnSpc>
              <a:spcBef>
                <a:spcPct val="0"/>
              </a:spcBef>
              <a:spcAft>
                <a:spcPct val="0"/>
              </a:spcAft>
            </a:pPr>
            <a:r>
              <a:rPr lang="zh-CN" altLang="en-US" sz="1600" dirty="0">
                <a:solidFill>
                  <a:prstClr val="black">
                    <a:lumMod val="75000"/>
                    <a:lumOff val="25000"/>
                  </a:prstClr>
                </a:solidFill>
                <a:latin typeface="微软雅黑" pitchFamily="34" charset="-122"/>
                <a:ea typeface="微软雅黑" pitchFamily="34" charset="-122"/>
              </a:rPr>
              <a:t>团队精神的培养，使企业员工齐心协力，拧成一股绳，</a:t>
            </a:r>
          </a:p>
          <a:p>
            <a:pPr algn="just" fontAlgn="base">
              <a:lnSpc>
                <a:spcPct val="150000"/>
              </a:lnSpc>
              <a:spcBef>
                <a:spcPct val="0"/>
              </a:spcBef>
              <a:spcAft>
                <a:spcPct val="0"/>
              </a:spcAft>
            </a:pPr>
            <a:r>
              <a:rPr lang="zh-CN" altLang="en-US" sz="1600" dirty="0">
                <a:solidFill>
                  <a:prstClr val="black">
                    <a:lumMod val="75000"/>
                    <a:lumOff val="25000"/>
                  </a:prstClr>
                </a:solidFill>
                <a:latin typeface="微软雅黑" pitchFamily="34" charset="-122"/>
                <a:ea typeface="微软雅黑" pitchFamily="34" charset="-122"/>
              </a:rPr>
              <a:t>朝着一个目标努力。</a:t>
            </a:r>
          </a:p>
          <a:p>
            <a:pPr algn="just" fontAlgn="base">
              <a:lnSpc>
                <a:spcPct val="150000"/>
              </a:lnSpc>
              <a:spcBef>
                <a:spcPct val="0"/>
              </a:spcBef>
              <a:spcAft>
                <a:spcPct val="0"/>
              </a:spcAft>
            </a:pPr>
            <a:r>
              <a:rPr lang="zh-CN" altLang="en-US" sz="1600" b="1" dirty="0">
                <a:solidFill>
                  <a:prstClr val="black">
                    <a:lumMod val="75000"/>
                    <a:lumOff val="25000"/>
                  </a:prstClr>
                </a:solidFill>
                <a:latin typeface="微软雅黑" pitchFamily="34" charset="-122"/>
                <a:ea typeface="微软雅黑" pitchFamily="34" charset="-122"/>
              </a:rPr>
              <a:t>我们是一支专业的团队</a:t>
            </a:r>
            <a:r>
              <a:rPr lang="zh-CN" altLang="en-US" sz="1600" b="1" dirty="0" smtClean="0">
                <a:solidFill>
                  <a:prstClr val="black">
                    <a:lumMod val="75000"/>
                    <a:lumOff val="25000"/>
                  </a:prstClr>
                </a:solidFill>
                <a:latin typeface="微软雅黑" pitchFamily="34" charset="-122"/>
                <a:ea typeface="微软雅黑" pitchFamily="34" charset="-122"/>
              </a:rPr>
              <a:t>。</a:t>
            </a:r>
            <a:endParaRPr lang="en-US" altLang="zh-CN" sz="1600" dirty="0">
              <a:solidFill>
                <a:prstClr val="black">
                  <a:lumMod val="75000"/>
                  <a:lumOff val="25000"/>
                </a:prstClr>
              </a:solidFill>
              <a:latin typeface="微软雅黑" pitchFamily="34" charset="-122"/>
              <a:ea typeface="微软雅黑" pitchFamily="34" charset="-122"/>
            </a:endParaRPr>
          </a:p>
          <a:p>
            <a:pPr algn="just" fontAlgn="base">
              <a:lnSpc>
                <a:spcPct val="150000"/>
              </a:lnSpc>
              <a:spcBef>
                <a:spcPct val="0"/>
              </a:spcBef>
              <a:spcAft>
                <a:spcPct val="0"/>
              </a:spcAft>
            </a:pPr>
            <a:r>
              <a:rPr lang="zh-CN" altLang="en-US" sz="1600" b="1" dirty="0">
                <a:solidFill>
                  <a:prstClr val="black">
                    <a:lumMod val="75000"/>
                    <a:lumOff val="25000"/>
                  </a:prstClr>
                </a:solidFill>
                <a:latin typeface="微软雅黑" pitchFamily="34" charset="-122"/>
                <a:ea typeface="微软雅黑" pitchFamily="34" charset="-122"/>
              </a:rPr>
              <a:t>我们是一支年轻的团队</a:t>
            </a:r>
            <a:r>
              <a:rPr lang="zh-CN" altLang="en-US" sz="1600" dirty="0">
                <a:solidFill>
                  <a:prstClr val="black">
                    <a:lumMod val="75000"/>
                    <a:lumOff val="25000"/>
                  </a:prstClr>
                </a:solidFill>
                <a:latin typeface="微软雅黑" pitchFamily="34" charset="-122"/>
                <a:ea typeface="微软雅黑" pitchFamily="34" charset="-122"/>
              </a:rPr>
              <a:t>。       </a:t>
            </a:r>
            <a:endParaRPr lang="en-US" altLang="zh-CN" sz="1600" dirty="0">
              <a:solidFill>
                <a:prstClr val="black">
                  <a:lumMod val="75000"/>
                  <a:lumOff val="25000"/>
                </a:prstClr>
              </a:solidFill>
              <a:latin typeface="微软雅黑" pitchFamily="34" charset="-122"/>
              <a:ea typeface="微软雅黑" pitchFamily="34" charset="-122"/>
            </a:endParaRPr>
          </a:p>
          <a:p>
            <a:pPr algn="just" fontAlgn="base">
              <a:lnSpc>
                <a:spcPct val="150000"/>
              </a:lnSpc>
              <a:spcBef>
                <a:spcPct val="0"/>
              </a:spcBef>
              <a:spcAft>
                <a:spcPct val="0"/>
              </a:spcAft>
            </a:pPr>
            <a:r>
              <a:rPr lang="zh-CN" altLang="en-US" sz="1600" b="1" dirty="0">
                <a:solidFill>
                  <a:prstClr val="black">
                    <a:lumMod val="75000"/>
                    <a:lumOff val="25000"/>
                  </a:prstClr>
                </a:solidFill>
                <a:latin typeface="微软雅黑" pitchFamily="34" charset="-122"/>
                <a:ea typeface="微软雅黑" pitchFamily="34" charset="-122"/>
              </a:rPr>
              <a:t>我们是一支有梦想的团队</a:t>
            </a:r>
            <a:r>
              <a:rPr lang="zh-CN" altLang="en-US" sz="1600" dirty="0">
                <a:solidFill>
                  <a:prstClr val="black">
                    <a:lumMod val="75000"/>
                    <a:lumOff val="25000"/>
                  </a:prstClr>
                </a:solidFill>
                <a:latin typeface="微软雅黑" pitchFamily="34" charset="-122"/>
                <a:ea typeface="微软雅黑" pitchFamily="34" charset="-122"/>
              </a:rPr>
              <a:t>。</a:t>
            </a:r>
          </a:p>
        </p:txBody>
      </p:sp>
      <p:grpSp>
        <p:nvGrpSpPr>
          <p:cNvPr id="26" name="原创设计师QQ598969553           _5"/>
          <p:cNvGrpSpPr/>
          <p:nvPr/>
        </p:nvGrpSpPr>
        <p:grpSpPr>
          <a:xfrm>
            <a:off x="4145289" y="1436356"/>
            <a:ext cx="1330751" cy="1024258"/>
            <a:chOff x="5027106" y="2345386"/>
            <a:chExt cx="1172844" cy="902720"/>
          </a:xfrm>
        </p:grpSpPr>
        <p:grpSp>
          <p:nvGrpSpPr>
            <p:cNvPr id="27" name="组合 26"/>
            <p:cNvGrpSpPr/>
            <p:nvPr/>
          </p:nvGrpSpPr>
          <p:grpSpPr>
            <a:xfrm rot="5400000">
              <a:off x="5162168" y="2210324"/>
              <a:ext cx="902720" cy="1172844"/>
              <a:chOff x="4020870" y="2194485"/>
              <a:chExt cx="1102258" cy="1432090"/>
            </a:xfrm>
            <a:effectLst>
              <a:outerShdw blurRad="444500" dist="254000" dir="8100000" algn="tr" rotWithShape="0">
                <a:prstClr val="black">
                  <a:alpha val="50000"/>
                </a:prstClr>
              </a:outerShdw>
            </a:effectLst>
          </p:grpSpPr>
          <p:sp>
            <p:nvSpPr>
              <p:cNvPr id="2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0" name="等腰三角形 42"/>
              <p:cNvSpPr/>
              <p:nvPr/>
            </p:nvSpPr>
            <p:spPr>
              <a:xfrm>
                <a:off x="4044925" y="2251925"/>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28" name="TextBox 33"/>
            <p:cNvSpPr>
              <a:spLocks noChangeArrowheads="1"/>
            </p:cNvSpPr>
            <p:nvPr/>
          </p:nvSpPr>
          <p:spPr bwMode="auto">
            <a:xfrm>
              <a:off x="5141166" y="2640365"/>
              <a:ext cx="678823" cy="27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专业</a:t>
              </a:r>
            </a:p>
          </p:txBody>
        </p:sp>
      </p:grpSp>
      <p:grpSp>
        <p:nvGrpSpPr>
          <p:cNvPr id="31" name="原创设计师QQ598969553           _6"/>
          <p:cNvGrpSpPr/>
          <p:nvPr/>
        </p:nvGrpSpPr>
        <p:grpSpPr>
          <a:xfrm>
            <a:off x="5336564" y="1422714"/>
            <a:ext cx="1330751" cy="1024258"/>
            <a:chOff x="5027106" y="2345385"/>
            <a:chExt cx="1172844" cy="902720"/>
          </a:xfrm>
        </p:grpSpPr>
        <p:grpSp>
          <p:nvGrpSpPr>
            <p:cNvPr id="32" name="组合 3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3" name="TextBox 33"/>
            <p:cNvSpPr>
              <a:spLocks noChangeArrowheads="1"/>
            </p:cNvSpPr>
            <p:nvPr/>
          </p:nvSpPr>
          <p:spPr bwMode="auto">
            <a:xfrm>
              <a:off x="5141166" y="2640364"/>
              <a:ext cx="678823" cy="27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年轻</a:t>
              </a:r>
            </a:p>
          </p:txBody>
        </p:sp>
      </p:grpSp>
      <p:grpSp>
        <p:nvGrpSpPr>
          <p:cNvPr id="36" name="原创设计师QQ598969553           _7"/>
          <p:cNvGrpSpPr/>
          <p:nvPr/>
        </p:nvGrpSpPr>
        <p:grpSpPr>
          <a:xfrm>
            <a:off x="6527839" y="1446583"/>
            <a:ext cx="1330751" cy="1024258"/>
            <a:chOff x="5027106" y="2345385"/>
            <a:chExt cx="1172844" cy="902720"/>
          </a:xfrm>
        </p:grpSpPr>
        <p:grpSp>
          <p:nvGrpSpPr>
            <p:cNvPr id="37" name="组合 36"/>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8" name="TextBox 33"/>
            <p:cNvSpPr>
              <a:spLocks noChangeArrowheads="1"/>
            </p:cNvSpPr>
            <p:nvPr/>
          </p:nvSpPr>
          <p:spPr bwMode="auto">
            <a:xfrm>
              <a:off x="5046808" y="2656266"/>
              <a:ext cx="842495" cy="27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有梦想</a:t>
              </a:r>
            </a:p>
          </p:txBody>
        </p:sp>
      </p:grpSp>
      <p:grpSp>
        <p:nvGrpSpPr>
          <p:cNvPr id="41" name="原创设计师QQ598969553           _8"/>
          <p:cNvGrpSpPr/>
          <p:nvPr/>
        </p:nvGrpSpPr>
        <p:grpSpPr>
          <a:xfrm>
            <a:off x="7747120" y="1455754"/>
            <a:ext cx="1330751" cy="1024258"/>
            <a:chOff x="5027106" y="2345385"/>
            <a:chExt cx="1172844" cy="902720"/>
          </a:xfrm>
        </p:grpSpPr>
        <p:grpSp>
          <p:nvGrpSpPr>
            <p:cNvPr id="42" name="组合 4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43" name="TextBox 33"/>
            <p:cNvSpPr>
              <a:spLocks noChangeArrowheads="1"/>
            </p:cNvSpPr>
            <p:nvPr/>
          </p:nvSpPr>
          <p:spPr bwMode="auto">
            <a:xfrm>
              <a:off x="5125264" y="2525067"/>
              <a:ext cx="678823" cy="54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行动力强</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原创设计师QQ598969553           _3"/>
          <p:cNvSpPr/>
          <p:nvPr/>
        </p:nvSpPr>
        <p:spPr>
          <a:xfrm>
            <a:off x="74034" y="1580999"/>
            <a:ext cx="2107623" cy="180347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原创设计师QQ598969553           _4"/>
          <p:cNvSpPr>
            <a:spLocks noChangeArrowheads="1"/>
          </p:cNvSpPr>
          <p:nvPr/>
        </p:nvSpPr>
        <p:spPr bwMode="auto">
          <a:xfrm>
            <a:off x="361670" y="4598360"/>
            <a:ext cx="1554079" cy="9100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100" cap="all" dirty="0">
                <a:latin typeface="微软雅黑" pitchFamily="34" charset="-122"/>
                <a:ea typeface="微软雅黑" pitchFamily="34" charset="-122"/>
                <a:cs typeface="+mj-cs"/>
              </a:rPr>
              <a:t>点击输入您想要的文字内容</a:t>
            </a:r>
            <a:r>
              <a:rPr lang="zh-CN" altLang="en-US" sz="1100" cap="all" dirty="0">
                <a:latin typeface="微软雅黑" pitchFamily="34" charset="-122"/>
                <a:ea typeface="微软雅黑" pitchFamily="34" charset="-122"/>
              </a:rPr>
              <a:t>点击输入您想要的文字内容点击输入您想要的文字内容</a:t>
            </a:r>
            <a:endParaRPr lang="en-US" altLang="zh-CN" sz="1100" cap="all" dirty="0">
              <a:latin typeface="微软雅黑" pitchFamily="34" charset="-122"/>
              <a:ea typeface="微软雅黑" pitchFamily="34" charset="-122"/>
            </a:endParaRPr>
          </a:p>
          <a:p>
            <a:pPr algn="ctr">
              <a:spcBef>
                <a:spcPct val="0"/>
              </a:spcBef>
            </a:pPr>
            <a:endParaRPr lang="en-US" altLang="zh-CN" sz="1100" cap="all" dirty="0">
              <a:latin typeface="微软雅黑" pitchFamily="34" charset="-122"/>
              <a:ea typeface="微软雅黑" pitchFamily="34" charset="-122"/>
              <a:cs typeface="+mj-cs"/>
            </a:endParaRPr>
          </a:p>
        </p:txBody>
      </p:sp>
      <p:grpSp>
        <p:nvGrpSpPr>
          <p:cNvPr id="44" name="原创设计师QQ598969553           _5"/>
          <p:cNvGrpSpPr/>
          <p:nvPr/>
        </p:nvGrpSpPr>
        <p:grpSpPr>
          <a:xfrm>
            <a:off x="655195" y="3579508"/>
            <a:ext cx="897946" cy="248659"/>
            <a:chOff x="1815980" y="4041197"/>
            <a:chExt cx="1111429" cy="307777"/>
          </a:xfrm>
        </p:grpSpPr>
        <p:sp>
          <p:nvSpPr>
            <p:cNvPr id="45" name="矩形 4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吴某某</a:t>
              </a:r>
              <a:endParaRPr kumimoji="0" lang="en-US" altLang="zh-CN"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46" name="圆角矩形 45"/>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7" name="原创设计师QQ598969553           _6"/>
          <p:cNvGrpSpPr/>
          <p:nvPr/>
        </p:nvGrpSpPr>
        <p:grpSpPr>
          <a:xfrm>
            <a:off x="525515" y="3989954"/>
            <a:ext cx="1170776" cy="452966"/>
            <a:chOff x="1655469" y="4549225"/>
            <a:chExt cx="1449122" cy="560657"/>
          </a:xfrm>
        </p:grpSpPr>
        <p:sp>
          <p:nvSpPr>
            <p:cNvPr id="48" name="矩形 47"/>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设计总监</a:t>
              </a:r>
              <a:endParaRPr kumimoji="0" lang="en-US" altLang="zh-CN"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49" name="组合 48"/>
            <p:cNvGrpSpPr/>
            <p:nvPr/>
          </p:nvGrpSpPr>
          <p:grpSpPr>
            <a:xfrm>
              <a:off x="1655469" y="4549225"/>
              <a:ext cx="1449122" cy="560657"/>
              <a:chOff x="1655469" y="4549225"/>
              <a:chExt cx="1449122" cy="560657"/>
            </a:xfrm>
          </p:grpSpPr>
          <p:sp>
            <p:nvSpPr>
              <p:cNvPr id="50" name="圆角矩形 49"/>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1" name="圆角矩形 50"/>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52" name="原创设计师QQ598969553           _7"/>
          <p:cNvSpPr/>
          <p:nvPr/>
        </p:nvSpPr>
        <p:spPr>
          <a:xfrm>
            <a:off x="2324977" y="1580999"/>
            <a:ext cx="2107623" cy="180347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3">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原创设计师QQ598969553           _8"/>
          <p:cNvSpPr>
            <a:spLocks noChangeArrowheads="1"/>
          </p:cNvSpPr>
          <p:nvPr/>
        </p:nvSpPr>
        <p:spPr bwMode="auto">
          <a:xfrm>
            <a:off x="2612613" y="4598360"/>
            <a:ext cx="1554079" cy="9100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100" cap="all" dirty="0">
                <a:latin typeface="微软雅黑" pitchFamily="34" charset="-122"/>
                <a:ea typeface="微软雅黑" pitchFamily="34" charset="-122"/>
                <a:cs typeface="+mj-cs"/>
              </a:rPr>
              <a:t>点击输入您想要的文字内容</a:t>
            </a:r>
            <a:r>
              <a:rPr lang="zh-CN" altLang="en-US" sz="1100" cap="all" dirty="0">
                <a:latin typeface="微软雅黑" pitchFamily="34" charset="-122"/>
                <a:ea typeface="微软雅黑" pitchFamily="34" charset="-122"/>
              </a:rPr>
              <a:t>点击输入您想要的文字内容点击输入您想要的文字内容</a:t>
            </a:r>
            <a:endParaRPr lang="en-US" altLang="zh-CN" sz="1100" cap="all" dirty="0">
              <a:latin typeface="微软雅黑" pitchFamily="34" charset="-122"/>
              <a:ea typeface="微软雅黑" pitchFamily="34" charset="-122"/>
            </a:endParaRPr>
          </a:p>
          <a:p>
            <a:pPr algn="ctr">
              <a:spcBef>
                <a:spcPct val="0"/>
              </a:spcBef>
            </a:pPr>
            <a:endParaRPr lang="en-US" altLang="zh-CN" sz="1100" cap="all" dirty="0">
              <a:latin typeface="微软雅黑" pitchFamily="34" charset="-122"/>
              <a:ea typeface="微软雅黑" pitchFamily="34" charset="-122"/>
              <a:cs typeface="+mj-cs"/>
            </a:endParaRPr>
          </a:p>
        </p:txBody>
      </p:sp>
      <p:grpSp>
        <p:nvGrpSpPr>
          <p:cNvPr id="54" name="原创设计师QQ598969553           _9"/>
          <p:cNvGrpSpPr/>
          <p:nvPr/>
        </p:nvGrpSpPr>
        <p:grpSpPr>
          <a:xfrm>
            <a:off x="2906138" y="3579508"/>
            <a:ext cx="897946" cy="248659"/>
            <a:chOff x="1815980" y="4041197"/>
            <a:chExt cx="1111429" cy="307777"/>
          </a:xfrm>
        </p:grpSpPr>
        <p:sp>
          <p:nvSpPr>
            <p:cNvPr id="55" name="矩形 5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赵某某</a:t>
              </a:r>
              <a:endParaRPr kumimoji="0" lang="en-US" altLang="zh-CN"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56" name="圆角矩形 55"/>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原创设计师QQ598969553           _10"/>
          <p:cNvGrpSpPr/>
          <p:nvPr/>
        </p:nvGrpSpPr>
        <p:grpSpPr>
          <a:xfrm>
            <a:off x="2776458" y="3989954"/>
            <a:ext cx="1170776" cy="452966"/>
            <a:chOff x="1655469" y="4549225"/>
            <a:chExt cx="1449122" cy="560657"/>
          </a:xfrm>
        </p:grpSpPr>
        <p:sp>
          <p:nvSpPr>
            <p:cNvPr id="58" name="矩形 57"/>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主管</a:t>
              </a:r>
              <a:endParaRPr kumimoji="0" lang="en-US" altLang="zh-CN"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59" name="组合 58"/>
            <p:cNvGrpSpPr/>
            <p:nvPr/>
          </p:nvGrpSpPr>
          <p:grpSpPr>
            <a:xfrm>
              <a:off x="1655469" y="4549225"/>
              <a:ext cx="1449122" cy="560657"/>
              <a:chOff x="1655469" y="4549225"/>
              <a:chExt cx="1449122" cy="560657"/>
            </a:xfrm>
          </p:grpSpPr>
          <p:sp>
            <p:nvSpPr>
              <p:cNvPr id="60" name="圆角矩形 59"/>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1" name="圆角矩形 60"/>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62" name="原创设计师QQ598969553           _11"/>
          <p:cNvSpPr/>
          <p:nvPr/>
        </p:nvSpPr>
        <p:spPr>
          <a:xfrm>
            <a:off x="4616061" y="1580999"/>
            <a:ext cx="2107623" cy="180347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原创设计师QQ598969553           _12"/>
          <p:cNvSpPr>
            <a:spLocks noChangeArrowheads="1"/>
          </p:cNvSpPr>
          <p:nvPr/>
        </p:nvSpPr>
        <p:spPr bwMode="auto">
          <a:xfrm>
            <a:off x="4903697" y="4598360"/>
            <a:ext cx="1554079" cy="9100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100" cap="all" dirty="0">
                <a:latin typeface="微软雅黑" pitchFamily="34" charset="-122"/>
                <a:ea typeface="微软雅黑" pitchFamily="34" charset="-122"/>
                <a:cs typeface="+mj-cs"/>
              </a:rPr>
              <a:t>点击输入您想要的文字内容</a:t>
            </a:r>
            <a:r>
              <a:rPr lang="zh-CN" altLang="en-US" sz="1100" cap="all" dirty="0">
                <a:latin typeface="微软雅黑" pitchFamily="34" charset="-122"/>
                <a:ea typeface="微软雅黑" pitchFamily="34" charset="-122"/>
              </a:rPr>
              <a:t>点击输入您想要的文字内容点击输入您想要的文字内容</a:t>
            </a:r>
            <a:endParaRPr lang="en-US" altLang="zh-CN" sz="1100" cap="all" dirty="0">
              <a:latin typeface="微软雅黑" pitchFamily="34" charset="-122"/>
              <a:ea typeface="微软雅黑" pitchFamily="34" charset="-122"/>
            </a:endParaRPr>
          </a:p>
          <a:p>
            <a:pPr algn="ctr">
              <a:spcBef>
                <a:spcPct val="0"/>
              </a:spcBef>
            </a:pPr>
            <a:endParaRPr lang="en-US" altLang="zh-CN" sz="1100" cap="all" dirty="0">
              <a:latin typeface="微软雅黑" pitchFamily="34" charset="-122"/>
              <a:ea typeface="微软雅黑" pitchFamily="34" charset="-122"/>
              <a:cs typeface="+mj-cs"/>
            </a:endParaRPr>
          </a:p>
        </p:txBody>
      </p:sp>
      <p:grpSp>
        <p:nvGrpSpPr>
          <p:cNvPr id="64" name="原创设计师QQ598969553           _13"/>
          <p:cNvGrpSpPr/>
          <p:nvPr/>
        </p:nvGrpSpPr>
        <p:grpSpPr>
          <a:xfrm>
            <a:off x="5197221" y="3579508"/>
            <a:ext cx="897946" cy="248659"/>
            <a:chOff x="1815980" y="4041197"/>
            <a:chExt cx="1111429" cy="307777"/>
          </a:xfrm>
        </p:grpSpPr>
        <p:sp>
          <p:nvSpPr>
            <p:cNvPr id="65" name="矩形 6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李某某</a:t>
              </a:r>
              <a:endParaRPr kumimoji="0" lang="en-US" altLang="zh-CN"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66" name="圆角矩形 65"/>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67" name="原创设计师QQ598969553           _14"/>
          <p:cNvGrpSpPr/>
          <p:nvPr/>
        </p:nvGrpSpPr>
        <p:grpSpPr>
          <a:xfrm>
            <a:off x="5067541" y="3989954"/>
            <a:ext cx="1170776" cy="452966"/>
            <a:chOff x="1655469" y="4549225"/>
            <a:chExt cx="1449122" cy="560657"/>
          </a:xfrm>
        </p:grpSpPr>
        <p:sp>
          <p:nvSpPr>
            <p:cNvPr id="68" name="矩形 67"/>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设计师</a:t>
              </a:r>
              <a:endParaRPr kumimoji="0" lang="en-US" altLang="zh-CN"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69" name="组合 68"/>
            <p:cNvGrpSpPr/>
            <p:nvPr/>
          </p:nvGrpSpPr>
          <p:grpSpPr>
            <a:xfrm>
              <a:off x="1655469" y="4549225"/>
              <a:ext cx="1449122" cy="560657"/>
              <a:chOff x="1655469" y="4549225"/>
              <a:chExt cx="1449122" cy="560657"/>
            </a:xfrm>
          </p:grpSpPr>
          <p:sp>
            <p:nvSpPr>
              <p:cNvPr id="70" name="圆角矩形 69"/>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1" name="圆角矩形 70"/>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72" name="原创设计师QQ598969553           _15"/>
          <p:cNvSpPr/>
          <p:nvPr/>
        </p:nvSpPr>
        <p:spPr>
          <a:xfrm>
            <a:off x="6928873" y="1580999"/>
            <a:ext cx="2107623" cy="180347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5">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原创设计师QQ598969553           _16"/>
          <p:cNvSpPr>
            <a:spLocks noChangeArrowheads="1"/>
          </p:cNvSpPr>
          <p:nvPr/>
        </p:nvSpPr>
        <p:spPr bwMode="auto">
          <a:xfrm>
            <a:off x="7216508" y="4598360"/>
            <a:ext cx="1554079" cy="9100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100" cap="all" dirty="0">
                <a:latin typeface="微软雅黑" pitchFamily="34" charset="-122"/>
                <a:ea typeface="微软雅黑" pitchFamily="34" charset="-122"/>
                <a:cs typeface="+mj-cs"/>
              </a:rPr>
              <a:t>点击输入您想要的文字内容</a:t>
            </a:r>
            <a:r>
              <a:rPr lang="zh-CN" altLang="en-US" sz="1100" cap="all" dirty="0">
                <a:latin typeface="微软雅黑" pitchFamily="34" charset="-122"/>
                <a:ea typeface="微软雅黑" pitchFamily="34" charset="-122"/>
              </a:rPr>
              <a:t>点击输入您想要的文字内容点击输入您想要的文字内容</a:t>
            </a:r>
            <a:endParaRPr lang="en-US" altLang="zh-CN" sz="1100" cap="all" dirty="0">
              <a:latin typeface="微软雅黑" pitchFamily="34" charset="-122"/>
              <a:ea typeface="微软雅黑" pitchFamily="34" charset="-122"/>
            </a:endParaRPr>
          </a:p>
          <a:p>
            <a:pPr algn="ctr">
              <a:spcBef>
                <a:spcPct val="0"/>
              </a:spcBef>
            </a:pPr>
            <a:endParaRPr lang="en-US" altLang="zh-CN" sz="1100" cap="all" dirty="0">
              <a:latin typeface="微软雅黑" pitchFamily="34" charset="-122"/>
              <a:ea typeface="微软雅黑" pitchFamily="34" charset="-122"/>
              <a:cs typeface="+mj-cs"/>
            </a:endParaRPr>
          </a:p>
        </p:txBody>
      </p:sp>
      <p:grpSp>
        <p:nvGrpSpPr>
          <p:cNvPr id="74" name="原创设计师QQ598969553           _17"/>
          <p:cNvGrpSpPr/>
          <p:nvPr/>
        </p:nvGrpSpPr>
        <p:grpSpPr>
          <a:xfrm>
            <a:off x="7510033" y="3579508"/>
            <a:ext cx="897946" cy="248659"/>
            <a:chOff x="1815980" y="4041197"/>
            <a:chExt cx="1111429" cy="307777"/>
          </a:xfrm>
        </p:grpSpPr>
        <p:sp>
          <p:nvSpPr>
            <p:cNvPr id="75" name="矩形 7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乐某某</a:t>
              </a:r>
              <a:endParaRPr kumimoji="0" lang="en-US" altLang="zh-CN" sz="14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76" name="圆角矩形 75"/>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7" name="原创设计师QQ598969553           _18"/>
          <p:cNvGrpSpPr/>
          <p:nvPr/>
        </p:nvGrpSpPr>
        <p:grpSpPr>
          <a:xfrm>
            <a:off x="7380353" y="3989954"/>
            <a:ext cx="1170776" cy="452966"/>
            <a:chOff x="1655469" y="4549225"/>
            <a:chExt cx="1449122" cy="560657"/>
          </a:xfrm>
        </p:grpSpPr>
        <p:sp>
          <p:nvSpPr>
            <p:cNvPr id="78" name="矩形 77"/>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业务员</a:t>
              </a:r>
              <a:endParaRPr kumimoji="0" lang="en-US" altLang="zh-CN" sz="1600"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79" name="组合 78"/>
            <p:cNvGrpSpPr/>
            <p:nvPr/>
          </p:nvGrpSpPr>
          <p:grpSpPr>
            <a:xfrm>
              <a:off x="1655469" y="4549225"/>
              <a:ext cx="1449122" cy="560657"/>
              <a:chOff x="1655469" y="4549225"/>
              <a:chExt cx="1449122" cy="560657"/>
            </a:xfrm>
          </p:grpSpPr>
          <p:sp>
            <p:nvSpPr>
              <p:cNvPr id="80" name="圆角矩形 79"/>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5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1" name="圆角矩形 80"/>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原创设计师QQ598969553           _3"/>
          <p:cNvSpPr/>
          <p:nvPr/>
        </p:nvSpPr>
        <p:spPr>
          <a:xfrm>
            <a:off x="585663" y="1119934"/>
            <a:ext cx="2411089" cy="206315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4"/>
          <p:cNvSpPr/>
          <p:nvPr/>
        </p:nvSpPr>
        <p:spPr>
          <a:xfrm>
            <a:off x="585663" y="3742111"/>
            <a:ext cx="2411089" cy="206315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blipFill dpi="0" rotWithShape="1">
            <a:blip r:embed="rId3">
              <a:extLst>
                <a:ext uri="{28A0092B-C50C-407E-A947-70E740481C1C}">
                  <a14:useLocalDpi xmlns:a14="http://schemas.microsoft.com/office/drawing/2010/main"/>
                </a:ext>
              </a:extLst>
            </a:blip>
            <a:srcRect/>
            <a:stretch>
              <a:fillRect/>
            </a:stretch>
          </a:blip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 name="原创设计师QQ598969553           _5"/>
          <p:cNvGrpSpPr/>
          <p:nvPr/>
        </p:nvGrpSpPr>
        <p:grpSpPr>
          <a:xfrm>
            <a:off x="3499554" y="1260866"/>
            <a:ext cx="1111429" cy="307777"/>
            <a:chOff x="1815980" y="4041197"/>
            <a:chExt cx="1111429" cy="307777"/>
          </a:xfrm>
        </p:grpSpPr>
        <p:sp>
          <p:nvSpPr>
            <p:cNvPr id="25" name="矩形 24"/>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吴某某</a:t>
              </a:r>
              <a:endParaRPr kumimoji="0" lang="en-US" altLang="zh-CN" sz="16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26" name="圆角矩形 25"/>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7" name="原创设计师QQ598969553           _6"/>
          <p:cNvGrpSpPr/>
          <p:nvPr/>
        </p:nvGrpSpPr>
        <p:grpSpPr>
          <a:xfrm>
            <a:off x="3339043" y="1768894"/>
            <a:ext cx="1449122" cy="560657"/>
            <a:chOff x="1655469" y="4549225"/>
            <a:chExt cx="1449122" cy="560657"/>
          </a:xfrm>
        </p:grpSpPr>
        <p:sp>
          <p:nvSpPr>
            <p:cNvPr id="28" name="矩形 27"/>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设计总监</a:t>
              </a:r>
              <a:endParaRPr kumimoji="0" lang="en-US" altLang="zh-CN"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29" name="组合 28"/>
            <p:cNvGrpSpPr/>
            <p:nvPr/>
          </p:nvGrpSpPr>
          <p:grpSpPr>
            <a:xfrm>
              <a:off x="1655469" y="4549225"/>
              <a:ext cx="1449122" cy="560657"/>
              <a:chOff x="1655469" y="4549225"/>
              <a:chExt cx="1449122" cy="560657"/>
            </a:xfrm>
          </p:grpSpPr>
          <p:sp>
            <p:nvSpPr>
              <p:cNvPr id="30" name="圆角矩形 29"/>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1" name="圆角矩形 30"/>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grpSp>
      <p:grpSp>
        <p:nvGrpSpPr>
          <p:cNvPr id="32" name="原创设计师QQ598969553           _7"/>
          <p:cNvGrpSpPr/>
          <p:nvPr/>
        </p:nvGrpSpPr>
        <p:grpSpPr>
          <a:xfrm>
            <a:off x="3499554" y="3754944"/>
            <a:ext cx="1111429" cy="307777"/>
            <a:chOff x="1815980" y="4041197"/>
            <a:chExt cx="1111429" cy="307777"/>
          </a:xfrm>
        </p:grpSpPr>
        <p:sp>
          <p:nvSpPr>
            <p:cNvPr id="33" name="矩形 32"/>
            <p:cNvSpPr>
              <a:spLocks noChangeArrowheads="1"/>
            </p:cNvSpPr>
            <p:nvPr/>
          </p:nvSpPr>
          <p:spPr bwMode="auto">
            <a:xfrm>
              <a:off x="1901487" y="404119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6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rPr>
                <a:t>赵某某</a:t>
              </a:r>
              <a:endParaRPr kumimoji="0" lang="en-US" altLang="zh-CN" sz="1600" b="1" i="0" u="none" strike="noStrike" kern="0" cap="all" spc="0" normalizeH="0" baseline="0" noProof="0" dirty="0">
                <a:ln>
                  <a:noFill/>
                </a:ln>
                <a:solidFill>
                  <a:sysClr val="windowText" lastClr="000000"/>
                </a:solidFill>
                <a:effectLst/>
                <a:uLnTx/>
                <a:uFillTx/>
                <a:latin typeface="微软雅黑" pitchFamily="34" charset="-122"/>
                <a:ea typeface="微软雅黑" pitchFamily="34" charset="-122"/>
                <a:cs typeface="+mj-cs"/>
              </a:endParaRPr>
            </a:p>
          </p:txBody>
        </p:sp>
        <p:sp>
          <p:nvSpPr>
            <p:cNvPr id="34" name="圆角矩形 33"/>
            <p:cNvSpPr/>
            <p:nvPr/>
          </p:nvSpPr>
          <p:spPr>
            <a:xfrm rot="18926425">
              <a:off x="1815980" y="4109579"/>
              <a:ext cx="171015" cy="171015"/>
            </a:xfrm>
            <a:prstGeom prst="roundRect">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5" name="原创设计师QQ598969553           _8"/>
          <p:cNvGrpSpPr/>
          <p:nvPr/>
        </p:nvGrpSpPr>
        <p:grpSpPr>
          <a:xfrm>
            <a:off x="3339043" y="4262972"/>
            <a:ext cx="1449122" cy="560657"/>
            <a:chOff x="1655469" y="4549225"/>
            <a:chExt cx="1449122" cy="560657"/>
          </a:xfrm>
        </p:grpSpPr>
        <p:sp>
          <p:nvSpPr>
            <p:cNvPr id="36" name="矩形 35"/>
            <p:cNvSpPr>
              <a:spLocks noChangeArrowheads="1"/>
            </p:cNvSpPr>
            <p:nvPr/>
          </p:nvSpPr>
          <p:spPr bwMode="auto">
            <a:xfrm>
              <a:off x="1962646" y="4671737"/>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rPr>
                <a:t>主管</a:t>
              </a:r>
              <a:endParaRPr kumimoji="0" lang="en-US" altLang="zh-CN" b="1" i="0" u="none" strike="noStrike" kern="0" cap="all" spc="0" normalizeH="0" baseline="0" noProof="0" dirty="0">
                <a:ln>
                  <a:noFill/>
                </a:ln>
                <a:solidFill>
                  <a:srgbClr val="C00000"/>
                </a:solidFill>
                <a:effectLst/>
                <a:uLnTx/>
                <a:uFillTx/>
                <a:latin typeface="微软雅黑" pitchFamily="34" charset="-122"/>
                <a:ea typeface="微软雅黑" pitchFamily="34" charset="-122"/>
                <a:cs typeface="+mj-cs"/>
              </a:endParaRPr>
            </a:p>
          </p:txBody>
        </p:sp>
        <p:grpSp>
          <p:nvGrpSpPr>
            <p:cNvPr id="37" name="组合 36"/>
            <p:cNvGrpSpPr/>
            <p:nvPr/>
          </p:nvGrpSpPr>
          <p:grpSpPr>
            <a:xfrm>
              <a:off x="1655469" y="4549225"/>
              <a:ext cx="1449122" cy="560657"/>
              <a:chOff x="1655469" y="4549225"/>
              <a:chExt cx="1449122" cy="560657"/>
            </a:xfrm>
          </p:grpSpPr>
          <p:sp>
            <p:nvSpPr>
              <p:cNvPr id="38" name="圆角矩形 37"/>
              <p:cNvSpPr/>
              <p:nvPr/>
            </p:nvSpPr>
            <p:spPr>
              <a:xfrm rot="18926425">
                <a:off x="1655469" y="4704901"/>
                <a:ext cx="254478" cy="254478"/>
              </a:xfrm>
              <a:prstGeom prst="roundRect">
                <a:avLst/>
              </a:prstGeom>
              <a:solidFill>
                <a:srgbClr val="C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6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9" name="圆角矩形 38"/>
              <p:cNvSpPr/>
              <p:nvPr/>
            </p:nvSpPr>
            <p:spPr>
              <a:xfrm>
                <a:off x="1780163" y="4549225"/>
                <a:ext cx="1324428" cy="560657"/>
              </a:xfrm>
              <a:prstGeom prst="roundRect">
                <a:avLst/>
              </a:prstGeom>
              <a:noFill/>
              <a:ln w="12700" cap="flat" cmpd="sng" algn="ctr">
                <a:solidFill>
                  <a:srgbClr val="C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0" name="原创设计师QQ598969553           _9"/>
          <p:cNvSpPr>
            <a:spLocks noChangeArrowheads="1"/>
          </p:cNvSpPr>
          <p:nvPr/>
        </p:nvSpPr>
        <p:spPr bwMode="auto">
          <a:xfrm>
            <a:off x="3463737" y="2460626"/>
            <a:ext cx="5500751" cy="7098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1200" cap="all" dirty="0">
                <a:latin typeface="微软雅黑" pitchFamily="34" charset="-122"/>
                <a:ea typeface="微软雅黑" pitchFamily="34" charset="-122"/>
                <a:cs typeface="+mj-cs"/>
              </a:rPr>
              <a:t>点击输入您想要的文字内容</a:t>
            </a:r>
            <a:r>
              <a:rPr lang="zh-CN" altLang="en-US" sz="12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spcBef>
                <a:spcPct val="0"/>
              </a:spcBef>
            </a:pPr>
            <a:r>
              <a:rPr lang="zh-CN" altLang="en-US" sz="1200" cap="all" dirty="0">
                <a:latin typeface="微软雅黑" pitchFamily="34" charset="-122"/>
                <a:ea typeface="微软雅黑" pitchFamily="34" charset="-122"/>
              </a:rPr>
              <a:t>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spcBef>
                <a:spcPct val="0"/>
              </a:spcBef>
            </a:pPr>
            <a:endParaRPr lang="en-US" altLang="zh-CN" sz="1200" cap="all" dirty="0">
              <a:latin typeface="微软雅黑" pitchFamily="34" charset="-122"/>
              <a:ea typeface="微软雅黑" pitchFamily="34" charset="-122"/>
            </a:endParaRPr>
          </a:p>
          <a:p>
            <a:pPr>
              <a:spcBef>
                <a:spcPct val="0"/>
              </a:spcBef>
            </a:pPr>
            <a:endParaRPr lang="en-US" altLang="zh-CN" sz="1200" cap="all" dirty="0">
              <a:latin typeface="微软雅黑" pitchFamily="34" charset="-122"/>
              <a:ea typeface="微软雅黑" pitchFamily="34" charset="-122"/>
              <a:cs typeface="+mj-cs"/>
            </a:endParaRPr>
          </a:p>
        </p:txBody>
      </p:sp>
      <p:sp>
        <p:nvSpPr>
          <p:cNvPr id="41" name="原创设计师QQ598969553           _10"/>
          <p:cNvSpPr>
            <a:spLocks noChangeArrowheads="1"/>
          </p:cNvSpPr>
          <p:nvPr/>
        </p:nvSpPr>
        <p:spPr bwMode="auto">
          <a:xfrm>
            <a:off x="3463737" y="5008676"/>
            <a:ext cx="5500751" cy="7098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spcBef>
                <a:spcPct val="0"/>
              </a:spcBef>
            </a:pPr>
            <a:r>
              <a:rPr lang="zh-CN" altLang="en-US" sz="1200" cap="all" dirty="0">
                <a:latin typeface="微软雅黑" pitchFamily="34" charset="-122"/>
                <a:ea typeface="微软雅黑" pitchFamily="34" charset="-122"/>
                <a:cs typeface="+mj-cs"/>
              </a:rPr>
              <a:t>点击输入您想要的文字内容</a:t>
            </a:r>
            <a:r>
              <a:rPr lang="zh-CN" altLang="en-US" sz="12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spcBef>
                <a:spcPct val="0"/>
              </a:spcBef>
            </a:pPr>
            <a:r>
              <a:rPr lang="zh-CN" altLang="en-US" sz="1200" cap="all" dirty="0">
                <a:latin typeface="微软雅黑" pitchFamily="34" charset="-122"/>
                <a:ea typeface="微软雅黑" pitchFamily="34" charset="-122"/>
              </a:rPr>
              <a:t>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spcBef>
                <a:spcPct val="0"/>
              </a:spcBef>
            </a:pPr>
            <a:endParaRPr lang="en-US" altLang="zh-CN" sz="1200" cap="all" dirty="0">
              <a:latin typeface="微软雅黑" pitchFamily="34" charset="-122"/>
              <a:ea typeface="微软雅黑" pitchFamily="34" charset="-122"/>
            </a:endParaRPr>
          </a:p>
          <a:p>
            <a:pPr>
              <a:spcBef>
                <a:spcPct val="0"/>
              </a:spcBef>
            </a:pPr>
            <a:endParaRPr lang="en-US" altLang="zh-CN" sz="1200" cap="all" dirty="0">
              <a:latin typeface="微软雅黑" pitchFamily="34" charset="-122"/>
              <a:ea typeface="微软雅黑" pitchFamily="34" charset="-122"/>
              <a:cs typeface="+mj-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anim calcmode="lin" valueType="num">
                                      <p:cBhvr>
                                        <p:cTn id="14" dur="500" fill="hold"/>
                                        <p:tgtEl>
                                          <p:spTgt spid="24"/>
                                        </p:tgtEl>
                                        <p:attrNameLst>
                                          <p:attrName>ppt_x</p:attrName>
                                        </p:attrNameLst>
                                      </p:cBhvr>
                                      <p:tavLst>
                                        <p:tav tm="0">
                                          <p:val>
                                            <p:strVal val="#ppt_x"/>
                                          </p:val>
                                        </p:tav>
                                        <p:tav tm="100000">
                                          <p:val>
                                            <p:strVal val="#ppt_x"/>
                                          </p:val>
                                        </p:tav>
                                      </p:tavLst>
                                    </p:anim>
                                    <p:anim calcmode="lin" valueType="num">
                                      <p:cBhvr>
                                        <p:cTn id="15" dur="500" fill="hold"/>
                                        <p:tgtEl>
                                          <p:spTgt spid="24"/>
                                        </p:tgtEl>
                                        <p:attrNameLst>
                                          <p:attrName>ppt_y</p:attrName>
                                        </p:attrNameLst>
                                      </p:cBhvr>
                                      <p:tavLst>
                                        <p:tav tm="0">
                                          <p:val>
                                            <p:strVal val="#ppt_y-.1"/>
                                          </p:val>
                                        </p:tav>
                                        <p:tav tm="100000">
                                          <p:val>
                                            <p:strVal val="#ppt_y"/>
                                          </p:val>
                                        </p:tav>
                                      </p:tavLst>
                                    </p:anim>
                                  </p:childTnLst>
                                </p:cTn>
                              </p:par>
                              <p:par>
                                <p:cTn id="16" presetID="12" presetClass="entr" presetSubtype="4"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p:tgtEl>
                                          <p:spTgt spid="27"/>
                                        </p:tgtEl>
                                        <p:attrNameLst>
                                          <p:attrName>ppt_y</p:attrName>
                                        </p:attrNameLst>
                                      </p:cBhvr>
                                      <p:tavLst>
                                        <p:tav tm="0">
                                          <p:val>
                                            <p:strVal val="#ppt_y+#ppt_h*1.125000"/>
                                          </p:val>
                                        </p:tav>
                                        <p:tav tm="100000">
                                          <p:val>
                                            <p:strVal val="#ppt_y"/>
                                          </p:val>
                                        </p:tav>
                                      </p:tavLst>
                                    </p:anim>
                                    <p:animEffect transition="in" filter="wipe(up)">
                                      <p:cBhvr>
                                        <p:cTn id="19" dur="500"/>
                                        <p:tgtEl>
                                          <p:spTgt spid="27"/>
                                        </p:tgtEl>
                                      </p:cBhvr>
                                    </p:animEffect>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40"/>
                                        </p:tgtEl>
                                        <p:attrNameLst>
                                          <p:attrName>style.visibility</p:attrName>
                                        </p:attrNameLst>
                                      </p:cBhvr>
                                      <p:to>
                                        <p:strVal val="visible"/>
                                      </p:to>
                                    </p:set>
                                    <p:animEffect transition="in" filter="wipe(left)">
                                      <p:cBhvr>
                                        <p:cTn id="23" dur="50"/>
                                        <p:tgtEl>
                                          <p:spTgt spid="40"/>
                                        </p:tgtEl>
                                      </p:cBhvr>
                                    </p:animEffect>
                                  </p:childTnLst>
                                </p:cTn>
                              </p:par>
                              <p:par>
                                <p:cTn id="24" presetID="36" presetClass="emph" presetSubtype="0" fill="hold" grpId="1" nodeType="withEffect">
                                  <p:stCondLst>
                                    <p:cond delay="0"/>
                                  </p:stCondLst>
                                  <p:iterate type="lt">
                                    <p:tmPct val="30000"/>
                                  </p:iterate>
                                  <p:childTnLst>
                                    <p:animScale>
                                      <p:cBhvr>
                                        <p:cTn id="25" dur="25" autoRev="1" fill="hold">
                                          <p:stCondLst>
                                            <p:cond delay="0"/>
                                          </p:stCondLst>
                                        </p:cTn>
                                        <p:tgtEl>
                                          <p:spTgt spid="40"/>
                                        </p:tgtEl>
                                      </p:cBhvr>
                                      <p:to x="80000" y="100000"/>
                                    </p:animScale>
                                    <p:anim by="(#ppt_w*0.10)" calcmode="lin" valueType="num">
                                      <p:cBhvr>
                                        <p:cTn id="26" dur="25" autoRev="1" fill="hold">
                                          <p:stCondLst>
                                            <p:cond delay="0"/>
                                          </p:stCondLst>
                                        </p:cTn>
                                        <p:tgtEl>
                                          <p:spTgt spid="40"/>
                                        </p:tgtEl>
                                        <p:attrNameLst>
                                          <p:attrName>ppt_x</p:attrName>
                                        </p:attrNameLst>
                                      </p:cBhvr>
                                    </p:anim>
                                    <p:anim by="(-#ppt_w*0.10)" calcmode="lin" valueType="num">
                                      <p:cBhvr>
                                        <p:cTn id="27" dur="25" autoRev="1" fill="hold">
                                          <p:stCondLst>
                                            <p:cond delay="0"/>
                                          </p:stCondLst>
                                        </p:cTn>
                                        <p:tgtEl>
                                          <p:spTgt spid="40"/>
                                        </p:tgtEl>
                                        <p:attrNameLst>
                                          <p:attrName>ppt_y</p:attrName>
                                        </p:attrNameLst>
                                      </p:cBhvr>
                                    </p:anim>
                                    <p:animRot by="-480000">
                                      <p:cBhvr>
                                        <p:cTn id="28" dur="25" autoRev="1" fill="hold">
                                          <p:stCondLst>
                                            <p:cond delay="0"/>
                                          </p:stCondLst>
                                        </p:cTn>
                                        <p:tgtEl>
                                          <p:spTgt spid="40"/>
                                        </p:tgtEl>
                                        <p:attrNameLst>
                                          <p:attrName>r</p:attrName>
                                        </p:attrNameLst>
                                      </p:cBhvr>
                                    </p:animRot>
                                  </p:childTnLst>
                                </p:cTn>
                              </p:par>
                            </p:childTnLst>
                          </p:cTn>
                        </p:par>
                        <p:par>
                          <p:cTn id="29" fill="hold">
                            <p:stCondLst>
                              <p:cond delay="2655"/>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3155"/>
                            </p:stCondLst>
                            <p:childTnLst>
                              <p:par>
                                <p:cTn id="36" presetID="47"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anim calcmode="lin" valueType="num">
                                      <p:cBhvr>
                                        <p:cTn id="39" dur="500" fill="hold"/>
                                        <p:tgtEl>
                                          <p:spTgt spid="32"/>
                                        </p:tgtEl>
                                        <p:attrNameLst>
                                          <p:attrName>ppt_x</p:attrName>
                                        </p:attrNameLst>
                                      </p:cBhvr>
                                      <p:tavLst>
                                        <p:tav tm="0">
                                          <p:val>
                                            <p:strVal val="#ppt_x"/>
                                          </p:val>
                                        </p:tav>
                                        <p:tav tm="100000">
                                          <p:val>
                                            <p:strVal val="#ppt_x"/>
                                          </p:val>
                                        </p:tav>
                                      </p:tavLst>
                                    </p:anim>
                                    <p:anim calcmode="lin" valueType="num">
                                      <p:cBhvr>
                                        <p:cTn id="40" dur="500" fill="hold"/>
                                        <p:tgtEl>
                                          <p:spTgt spid="32"/>
                                        </p:tgtEl>
                                        <p:attrNameLst>
                                          <p:attrName>ppt_y</p:attrName>
                                        </p:attrNameLst>
                                      </p:cBhvr>
                                      <p:tavLst>
                                        <p:tav tm="0">
                                          <p:val>
                                            <p:strVal val="#ppt_y-.1"/>
                                          </p:val>
                                        </p:tav>
                                        <p:tav tm="100000">
                                          <p:val>
                                            <p:strVal val="#ppt_y"/>
                                          </p:val>
                                        </p:tav>
                                      </p:tavLst>
                                    </p:anim>
                                  </p:childTnLst>
                                </p:cTn>
                              </p:par>
                              <p:par>
                                <p:cTn id="41" presetID="12" presetClass="entr" presetSubtype="4"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p:tgtEl>
                                          <p:spTgt spid="35"/>
                                        </p:tgtEl>
                                        <p:attrNameLst>
                                          <p:attrName>ppt_y</p:attrName>
                                        </p:attrNameLst>
                                      </p:cBhvr>
                                      <p:tavLst>
                                        <p:tav tm="0">
                                          <p:val>
                                            <p:strVal val="#ppt_y+#ppt_h*1.125000"/>
                                          </p:val>
                                        </p:tav>
                                        <p:tav tm="100000">
                                          <p:val>
                                            <p:strVal val="#ppt_y"/>
                                          </p:val>
                                        </p:tav>
                                      </p:tavLst>
                                    </p:anim>
                                    <p:animEffect transition="in" filter="wipe(up)">
                                      <p:cBhvr>
                                        <p:cTn id="44" dur="500"/>
                                        <p:tgtEl>
                                          <p:spTgt spid="35"/>
                                        </p:tgtEl>
                                      </p:cBhvr>
                                    </p:animEffect>
                                  </p:childTnLst>
                                </p:cTn>
                              </p:par>
                            </p:childTnLst>
                          </p:cTn>
                        </p:par>
                        <p:par>
                          <p:cTn id="45" fill="hold">
                            <p:stCondLst>
                              <p:cond delay="3655"/>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41"/>
                                        </p:tgtEl>
                                        <p:attrNameLst>
                                          <p:attrName>style.visibility</p:attrName>
                                        </p:attrNameLst>
                                      </p:cBhvr>
                                      <p:to>
                                        <p:strVal val="visible"/>
                                      </p:to>
                                    </p:set>
                                    <p:animEffect transition="in" filter="wipe(left)">
                                      <p:cBhvr>
                                        <p:cTn id="48" dur="50"/>
                                        <p:tgtEl>
                                          <p:spTgt spid="41"/>
                                        </p:tgtEl>
                                      </p:cBhvr>
                                    </p:animEffect>
                                  </p:childTnLst>
                                </p:cTn>
                              </p:par>
                              <p:par>
                                <p:cTn id="49" presetID="36" presetClass="emph" presetSubtype="0" fill="hold" grpId="1" nodeType="withEffect">
                                  <p:stCondLst>
                                    <p:cond delay="0"/>
                                  </p:stCondLst>
                                  <p:iterate type="lt">
                                    <p:tmPct val="30000"/>
                                  </p:iterate>
                                  <p:childTnLst>
                                    <p:animScale>
                                      <p:cBhvr>
                                        <p:cTn id="50" dur="25" autoRev="1" fill="hold">
                                          <p:stCondLst>
                                            <p:cond delay="0"/>
                                          </p:stCondLst>
                                        </p:cTn>
                                        <p:tgtEl>
                                          <p:spTgt spid="41"/>
                                        </p:tgtEl>
                                      </p:cBhvr>
                                      <p:to x="80000" y="100000"/>
                                    </p:animScale>
                                    <p:anim by="(#ppt_w*0.10)" calcmode="lin" valueType="num">
                                      <p:cBhvr>
                                        <p:cTn id="51" dur="25" autoRev="1" fill="hold">
                                          <p:stCondLst>
                                            <p:cond delay="0"/>
                                          </p:stCondLst>
                                        </p:cTn>
                                        <p:tgtEl>
                                          <p:spTgt spid="41"/>
                                        </p:tgtEl>
                                        <p:attrNameLst>
                                          <p:attrName>ppt_x</p:attrName>
                                        </p:attrNameLst>
                                      </p:cBhvr>
                                    </p:anim>
                                    <p:anim by="(-#ppt_w*0.10)" calcmode="lin" valueType="num">
                                      <p:cBhvr>
                                        <p:cTn id="52" dur="25" autoRev="1" fill="hold">
                                          <p:stCondLst>
                                            <p:cond delay="0"/>
                                          </p:stCondLst>
                                        </p:cTn>
                                        <p:tgtEl>
                                          <p:spTgt spid="41"/>
                                        </p:tgtEl>
                                        <p:attrNameLst>
                                          <p:attrName>ppt_y</p:attrName>
                                        </p:attrNameLst>
                                      </p:cBhvr>
                                    </p:anim>
                                    <p:animRot by="-480000">
                                      <p:cBhvr>
                                        <p:cTn id="53" dur="25" autoRev="1" fill="hold">
                                          <p:stCondLst>
                                            <p:cond delay="0"/>
                                          </p:stCondLst>
                                        </p:cTn>
                                        <p:tgtEl>
                                          <p:spTgt spid="4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0" grpId="0"/>
      <p:bldP spid="40" grpId="1"/>
      <p:bldP spid="41" grpId="0"/>
      <p:bldP spid="41"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原创设计师QQ598969553           _1"/>
          <p:cNvGrpSpPr/>
          <p:nvPr/>
        </p:nvGrpSpPr>
        <p:grpSpPr>
          <a:xfrm>
            <a:off x="3753441" y="1738780"/>
            <a:ext cx="1426967" cy="1426966"/>
            <a:chOff x="4840752" y="1682588"/>
            <a:chExt cx="1944216" cy="1944216"/>
          </a:xfrm>
        </p:grpSpPr>
        <p:sp>
          <p:nvSpPr>
            <p:cNvPr id="15" name="圆角矩形 14"/>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25400"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6"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ln>
            <a:effectLst>
              <a:outerShdw blurRad="342900" dist="152400" dir="8100000" algn="tr" rotWithShape="0">
                <a:prstClr val="black">
                  <a:alpha val="26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原创设计师QQ598969553           _2"/>
          <p:cNvSpPr txBox="1"/>
          <p:nvPr/>
        </p:nvSpPr>
        <p:spPr>
          <a:xfrm>
            <a:off x="827584" y="3800939"/>
            <a:ext cx="3646692" cy="400110"/>
          </a:xfrm>
          <a:prstGeom prst="rect">
            <a:avLst/>
          </a:prstGeom>
          <a:noFill/>
        </p:spPr>
        <p:txBody>
          <a:bodyPr wrap="square" rtlCol="0">
            <a:spAutoFit/>
          </a:body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01.</a:t>
            </a:r>
            <a:r>
              <a:rPr lang="zh-CN" altLang="en-US" sz="2000" b="1" dirty="0">
                <a:solidFill>
                  <a:srgbClr val="C00000"/>
                </a:solidFill>
                <a:latin typeface="微软雅黑" panose="020B0503020204020204" pitchFamily="34" charset="-122"/>
                <a:ea typeface="微软雅黑" panose="020B0503020204020204" pitchFamily="34" charset="-122"/>
              </a:rPr>
              <a:t>公司与团队</a:t>
            </a:r>
          </a:p>
        </p:txBody>
      </p:sp>
      <p:sp>
        <p:nvSpPr>
          <p:cNvPr id="18" name="原创设计师QQ598969553           _3"/>
          <p:cNvSpPr txBox="1"/>
          <p:nvPr/>
        </p:nvSpPr>
        <p:spPr>
          <a:xfrm>
            <a:off x="3750316" y="3625925"/>
            <a:ext cx="4082542" cy="338554"/>
          </a:xfrm>
          <a:prstGeom prst="rect">
            <a:avLst/>
          </a:prstGeom>
          <a:noFill/>
        </p:spPr>
        <p:txBody>
          <a:bodyPr wrap="square"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公司简介</a:t>
            </a:r>
          </a:p>
        </p:txBody>
      </p:sp>
      <p:sp>
        <p:nvSpPr>
          <p:cNvPr id="19" name="原创设计师QQ598969553           _4"/>
          <p:cNvSpPr txBox="1"/>
          <p:nvPr/>
        </p:nvSpPr>
        <p:spPr>
          <a:xfrm>
            <a:off x="4883288" y="3659809"/>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团队介绍</a:t>
            </a:r>
          </a:p>
        </p:txBody>
      </p:sp>
      <p:sp>
        <p:nvSpPr>
          <p:cNvPr id="20" name="原创设计师QQ598969553           _5"/>
          <p:cNvSpPr txBox="1"/>
          <p:nvPr/>
        </p:nvSpPr>
        <p:spPr>
          <a:xfrm>
            <a:off x="5885449" y="3669960"/>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项目成员</a:t>
            </a:r>
          </a:p>
        </p:txBody>
      </p:sp>
      <p:sp>
        <p:nvSpPr>
          <p:cNvPr id="21" name="原创设计师QQ598969553           _6"/>
          <p:cNvSpPr txBox="1"/>
          <p:nvPr/>
        </p:nvSpPr>
        <p:spPr>
          <a:xfrm>
            <a:off x="6887610" y="3670108"/>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核心成员</a:t>
            </a:r>
          </a:p>
        </p:txBody>
      </p:sp>
      <p:sp>
        <p:nvSpPr>
          <p:cNvPr id="22" name="原创设计师QQ598969553           _7"/>
          <p:cNvSpPr txBox="1"/>
          <p:nvPr/>
        </p:nvSpPr>
        <p:spPr>
          <a:xfrm>
            <a:off x="3802171" y="4268517"/>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组织架构</a:t>
            </a:r>
          </a:p>
        </p:txBody>
      </p:sp>
      <p:sp>
        <p:nvSpPr>
          <p:cNvPr id="23" name="原创设计师QQ598969553           _8"/>
          <p:cNvSpPr txBox="1"/>
          <p:nvPr/>
        </p:nvSpPr>
        <p:spPr>
          <a:xfrm>
            <a:off x="4883288" y="4275352"/>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公司大事记</a:t>
            </a:r>
          </a:p>
        </p:txBody>
      </p:sp>
      <p:sp>
        <p:nvSpPr>
          <p:cNvPr id="24" name="原创设计师QQ598969553           _9"/>
          <p:cNvSpPr txBox="1"/>
          <p:nvPr/>
        </p:nvSpPr>
        <p:spPr>
          <a:xfrm>
            <a:off x="6169935" y="4275352"/>
            <a:ext cx="1473737" cy="246221"/>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企业理念</a:t>
            </a:r>
          </a:p>
        </p:txBody>
      </p:sp>
      <p:cxnSp>
        <p:nvCxnSpPr>
          <p:cNvPr id="25" name="原创设计师QQ598969553           _10"/>
          <p:cNvCxnSpPr/>
          <p:nvPr/>
        </p:nvCxnSpPr>
        <p:spPr>
          <a:xfrm flipV="1">
            <a:off x="3592198" y="3451774"/>
            <a:ext cx="0" cy="1273370"/>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 name="原创设计师QQ598969553           _3"/>
          <p:cNvGrpSpPr/>
          <p:nvPr/>
        </p:nvGrpSpPr>
        <p:grpSpPr>
          <a:xfrm rot="5400000">
            <a:off x="-173904" y="4512547"/>
            <a:ext cx="1037447" cy="330615"/>
            <a:chOff x="352124" y="3681535"/>
            <a:chExt cx="1356787" cy="432383"/>
          </a:xfrm>
        </p:grpSpPr>
        <p:grpSp>
          <p:nvGrpSpPr>
            <p:cNvPr id="249" name="组合 2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1" name="圆角矩形 2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2" name="圆角矩形 25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0" name="TextBox 159"/>
            <p:cNvSpPr txBox="1"/>
            <p:nvPr/>
          </p:nvSpPr>
          <p:spPr>
            <a:xfrm rot="16200000">
              <a:off x="841422" y="3344269"/>
              <a:ext cx="329432" cy="110691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电子开发部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53" name="原创设计师QQ598969553           _4"/>
          <p:cNvGrpSpPr/>
          <p:nvPr/>
        </p:nvGrpSpPr>
        <p:grpSpPr>
          <a:xfrm rot="5400000">
            <a:off x="198668" y="4508447"/>
            <a:ext cx="1037445" cy="330615"/>
            <a:chOff x="352124" y="3681535"/>
            <a:chExt cx="1356787" cy="432383"/>
          </a:xfrm>
        </p:grpSpPr>
        <p:grpSp>
          <p:nvGrpSpPr>
            <p:cNvPr id="254" name="组合 2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6" name="圆角矩形 2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57" name="圆角矩形 25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55" name="TextBox 164"/>
            <p:cNvSpPr txBox="1"/>
            <p:nvPr/>
          </p:nvSpPr>
          <p:spPr>
            <a:xfrm rot="16200000">
              <a:off x="846783" y="3344269"/>
              <a:ext cx="329432" cy="110691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化工开发部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58" name="原创设计师QQ598969553           _5"/>
          <p:cNvGrpSpPr/>
          <p:nvPr/>
        </p:nvGrpSpPr>
        <p:grpSpPr>
          <a:xfrm rot="5400000">
            <a:off x="570584" y="4511033"/>
            <a:ext cx="1037447" cy="330615"/>
            <a:chOff x="352124" y="3681535"/>
            <a:chExt cx="1356787" cy="432383"/>
          </a:xfrm>
        </p:grpSpPr>
        <p:grpSp>
          <p:nvGrpSpPr>
            <p:cNvPr id="259" name="组合 2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1" name="圆角矩形 2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2" name="圆角矩形 2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60" name="TextBox 16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采购部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63" name="原创设计师QQ598969553           _6"/>
          <p:cNvGrpSpPr/>
          <p:nvPr/>
        </p:nvGrpSpPr>
        <p:grpSpPr>
          <a:xfrm rot="5400000">
            <a:off x="945411" y="4509374"/>
            <a:ext cx="1037447" cy="330615"/>
            <a:chOff x="352124" y="3681535"/>
            <a:chExt cx="1356787" cy="432383"/>
          </a:xfrm>
        </p:grpSpPr>
        <p:grpSp>
          <p:nvGrpSpPr>
            <p:cNvPr id="264" name="组合 2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6" name="圆角矩形 2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67" name="圆角矩形 2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65" name="TextBox 174"/>
            <p:cNvSpPr txBox="1"/>
            <p:nvPr/>
          </p:nvSpPr>
          <p:spPr>
            <a:xfrm rot="16200000">
              <a:off x="682975" y="3676344"/>
              <a:ext cx="329432" cy="44276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仓库</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68" name="原创设计师QQ598969553           _7"/>
          <p:cNvGrpSpPr/>
          <p:nvPr/>
        </p:nvGrpSpPr>
        <p:grpSpPr>
          <a:xfrm rot="5400000">
            <a:off x="1320916" y="4509374"/>
            <a:ext cx="1037447" cy="330615"/>
            <a:chOff x="352124" y="3681535"/>
            <a:chExt cx="1356787" cy="432383"/>
          </a:xfrm>
        </p:grpSpPr>
        <p:grpSp>
          <p:nvGrpSpPr>
            <p:cNvPr id="269" name="组合 26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1" name="圆角矩形 27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2" name="圆角矩形 27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0" name="TextBox 17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生管部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73" name="原创设计师QQ598969553           _8"/>
          <p:cNvGrpSpPr/>
          <p:nvPr/>
        </p:nvGrpSpPr>
        <p:grpSpPr>
          <a:xfrm rot="5400000">
            <a:off x="1696699" y="4513711"/>
            <a:ext cx="1037447" cy="330615"/>
            <a:chOff x="352124" y="3681535"/>
            <a:chExt cx="1356787" cy="432383"/>
          </a:xfrm>
        </p:grpSpPr>
        <p:grpSp>
          <p:nvGrpSpPr>
            <p:cNvPr id="274" name="组合 27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6" name="圆角矩形 27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77" name="圆角矩形 27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75" name="TextBox 18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电子厂</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78" name="原创设计师QQ598969553           _9"/>
          <p:cNvGrpSpPr/>
          <p:nvPr/>
        </p:nvGrpSpPr>
        <p:grpSpPr>
          <a:xfrm rot="5400000">
            <a:off x="2064839" y="4511887"/>
            <a:ext cx="1037447" cy="330615"/>
            <a:chOff x="352124" y="3681535"/>
            <a:chExt cx="1356787" cy="432383"/>
          </a:xfrm>
        </p:grpSpPr>
        <p:grpSp>
          <p:nvGrpSpPr>
            <p:cNvPr id="279" name="组合 27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1" name="圆角矩形 28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2" name="圆角矩形 28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0" name="TextBox 18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生技部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83" name="原创设计师QQ598969553           _10"/>
          <p:cNvGrpSpPr/>
          <p:nvPr/>
        </p:nvGrpSpPr>
        <p:grpSpPr>
          <a:xfrm rot="5400000">
            <a:off x="2446118" y="4513711"/>
            <a:ext cx="1037447" cy="330615"/>
            <a:chOff x="352124" y="3681535"/>
            <a:chExt cx="1356787" cy="432383"/>
          </a:xfrm>
        </p:grpSpPr>
        <p:grpSp>
          <p:nvGrpSpPr>
            <p:cNvPr id="284" name="组合 28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6" name="圆角矩形 28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87" name="圆角矩形 28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85" name="TextBox 27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88" name="原创设计师QQ598969553           _11"/>
          <p:cNvGrpSpPr/>
          <p:nvPr/>
        </p:nvGrpSpPr>
        <p:grpSpPr>
          <a:xfrm rot="5400000">
            <a:off x="2820546" y="4514401"/>
            <a:ext cx="1037447" cy="330615"/>
            <a:chOff x="352124" y="3681535"/>
            <a:chExt cx="1356787" cy="432383"/>
          </a:xfrm>
        </p:grpSpPr>
        <p:grpSp>
          <p:nvGrpSpPr>
            <p:cNvPr id="289" name="组合 28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1" name="圆角矩形 29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2" name="圆角矩形 29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0" name="TextBox 28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质检部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93" name="原创设计师QQ598969553           _12"/>
          <p:cNvGrpSpPr/>
          <p:nvPr/>
        </p:nvGrpSpPr>
        <p:grpSpPr>
          <a:xfrm rot="5400000">
            <a:off x="3191025" y="4520954"/>
            <a:ext cx="1037447" cy="330615"/>
            <a:chOff x="352124" y="3681535"/>
            <a:chExt cx="1356787" cy="432383"/>
          </a:xfrm>
        </p:grpSpPr>
        <p:grpSp>
          <p:nvGrpSpPr>
            <p:cNvPr id="294" name="组合 29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6" name="圆角矩形 29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297" name="圆角矩形 296"/>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295" name="TextBox 28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98" name="原创设计师QQ598969553           _13"/>
          <p:cNvGrpSpPr/>
          <p:nvPr/>
        </p:nvGrpSpPr>
        <p:grpSpPr>
          <a:xfrm rot="5400000">
            <a:off x="3587083" y="4527579"/>
            <a:ext cx="1037447" cy="330615"/>
            <a:chOff x="352124" y="3681535"/>
            <a:chExt cx="1356787" cy="432383"/>
          </a:xfrm>
        </p:grpSpPr>
        <p:grpSp>
          <p:nvGrpSpPr>
            <p:cNvPr id="299" name="组合 29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1" name="圆角矩形 30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2" name="圆角矩形 30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0" name="TextBox 294"/>
            <p:cNvSpPr txBox="1"/>
            <p:nvPr/>
          </p:nvSpPr>
          <p:spPr>
            <a:xfrm rot="16200000">
              <a:off x="840745" y="3344270"/>
              <a:ext cx="329432" cy="110691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人力资源部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03" name="原创设计师QQ598969553           _14"/>
          <p:cNvGrpSpPr/>
          <p:nvPr/>
        </p:nvGrpSpPr>
        <p:grpSpPr>
          <a:xfrm rot="5400000">
            <a:off x="3959651" y="4523480"/>
            <a:ext cx="1037447" cy="330615"/>
            <a:chOff x="352124" y="3681535"/>
            <a:chExt cx="1356787" cy="432383"/>
          </a:xfrm>
        </p:grpSpPr>
        <p:grpSp>
          <p:nvGrpSpPr>
            <p:cNvPr id="304" name="组合 30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6" name="圆角矩形 30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07" name="圆角矩形 30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05" name="TextBox 29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法务部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08" name="原创设计师QQ598969553           _15"/>
          <p:cNvGrpSpPr/>
          <p:nvPr/>
        </p:nvGrpSpPr>
        <p:grpSpPr>
          <a:xfrm rot="5400000">
            <a:off x="4331569" y="4526064"/>
            <a:ext cx="1037447" cy="330615"/>
            <a:chOff x="352124" y="3681535"/>
            <a:chExt cx="1356787" cy="432383"/>
          </a:xfrm>
        </p:grpSpPr>
        <p:grpSp>
          <p:nvGrpSpPr>
            <p:cNvPr id="309" name="组合 3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1" name="圆角矩形 31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2" name="圆角矩形 31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0" name="TextBox 30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总务室</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13" name="原创设计师QQ598969553           _16"/>
          <p:cNvGrpSpPr/>
          <p:nvPr/>
        </p:nvGrpSpPr>
        <p:grpSpPr>
          <a:xfrm rot="5400000">
            <a:off x="4706396" y="4524405"/>
            <a:ext cx="1037447" cy="330615"/>
            <a:chOff x="352124" y="3681535"/>
            <a:chExt cx="1356787" cy="432383"/>
          </a:xfrm>
        </p:grpSpPr>
        <p:grpSp>
          <p:nvGrpSpPr>
            <p:cNvPr id="314" name="组合 3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6" name="圆角矩形 31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17" name="圆角矩形 31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15" name="TextBox 30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电脑室</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18" name="原创设计师QQ598969553           _17"/>
          <p:cNvGrpSpPr/>
          <p:nvPr/>
        </p:nvGrpSpPr>
        <p:grpSpPr>
          <a:xfrm rot="5400000">
            <a:off x="5081902" y="4524405"/>
            <a:ext cx="1037447" cy="330615"/>
            <a:chOff x="352124" y="3681535"/>
            <a:chExt cx="1356787" cy="432383"/>
          </a:xfrm>
        </p:grpSpPr>
        <p:grpSp>
          <p:nvGrpSpPr>
            <p:cNvPr id="319" name="组合 3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1" name="圆角矩形 32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2" name="圆角矩形 32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0" name="TextBox 314"/>
            <p:cNvSpPr txBox="1"/>
            <p:nvPr/>
          </p:nvSpPr>
          <p:spPr>
            <a:xfrm rot="16200000">
              <a:off x="904358" y="3454961"/>
              <a:ext cx="329432" cy="88553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文管中心</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23" name="原创设计师QQ598969553           _18"/>
          <p:cNvGrpSpPr/>
          <p:nvPr/>
        </p:nvGrpSpPr>
        <p:grpSpPr>
          <a:xfrm rot="5400000">
            <a:off x="5457688" y="4528739"/>
            <a:ext cx="1037445" cy="330615"/>
            <a:chOff x="352124" y="3681535"/>
            <a:chExt cx="1356787" cy="432383"/>
          </a:xfrm>
        </p:grpSpPr>
        <p:grpSp>
          <p:nvGrpSpPr>
            <p:cNvPr id="324" name="组合 3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6" name="圆角矩形 32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27" name="圆角矩形 32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25" name="TextBox 319"/>
            <p:cNvSpPr txBox="1"/>
            <p:nvPr/>
          </p:nvSpPr>
          <p:spPr>
            <a:xfrm rot="16200000">
              <a:off x="904359" y="3454959"/>
              <a:ext cx="329432" cy="885533"/>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会计</a:t>
              </a:r>
              <a:r>
                <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出纳</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28" name="原创设计师QQ598969553           _19"/>
          <p:cNvGrpSpPr/>
          <p:nvPr/>
        </p:nvGrpSpPr>
        <p:grpSpPr>
          <a:xfrm rot="5400000">
            <a:off x="5825823" y="4526918"/>
            <a:ext cx="1037447" cy="330615"/>
            <a:chOff x="352124" y="3681535"/>
            <a:chExt cx="1356787" cy="432383"/>
          </a:xfrm>
        </p:grpSpPr>
        <p:grpSp>
          <p:nvGrpSpPr>
            <p:cNvPr id="329" name="组合 3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1" name="圆角矩形 33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2" name="圆角矩形 33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0" name="TextBox 32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证券部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3" name="原创设计师QQ598969553           _20"/>
          <p:cNvGrpSpPr/>
          <p:nvPr/>
        </p:nvGrpSpPr>
        <p:grpSpPr>
          <a:xfrm rot="5400000">
            <a:off x="6207106" y="4528742"/>
            <a:ext cx="1037447" cy="330615"/>
            <a:chOff x="352124" y="3681535"/>
            <a:chExt cx="1356787" cy="432383"/>
          </a:xfrm>
        </p:grpSpPr>
        <p:grpSp>
          <p:nvGrpSpPr>
            <p:cNvPr id="334" name="组合 3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6" name="圆角矩形 33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37" name="圆角矩形 33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35" name="TextBox 329"/>
            <p:cNvSpPr txBox="1"/>
            <p:nvPr/>
          </p:nvSpPr>
          <p:spPr>
            <a:xfrm rot="16200000">
              <a:off x="900742" y="3263765"/>
              <a:ext cx="329432" cy="126792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050" b="0" i="0" u="none" strike="noStrike" kern="0" cap="none" spc="0" normalizeH="0" baseline="0" noProof="0" dirty="0">
                  <a:ln>
                    <a:noFill/>
                  </a:ln>
                  <a:solidFill>
                    <a:prstClr val="black">
                      <a:lumMod val="75000"/>
                      <a:lumOff val="25000"/>
                    </a:prstClr>
                  </a:solidFill>
                  <a:effectLst/>
                  <a:uLnTx/>
                  <a:uFillTx/>
                  <a:ea typeface="微软雅黑" pitchFamily="34" charset="-122"/>
                  <a:cs typeface="宋体" pitchFamily="2" charset="-122"/>
                </a:rPr>
                <a:t>股份制办公室</a:t>
              </a:r>
              <a:endParaRPr kumimoji="0" lang="zh-CN" altLang="zh-CN" sz="105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8" name="原创设计师QQ598969553           _21"/>
          <p:cNvGrpSpPr/>
          <p:nvPr/>
        </p:nvGrpSpPr>
        <p:grpSpPr>
          <a:xfrm rot="5400000">
            <a:off x="6581532" y="4529431"/>
            <a:ext cx="1037447" cy="330615"/>
            <a:chOff x="352124" y="3681535"/>
            <a:chExt cx="1356787" cy="432383"/>
          </a:xfrm>
        </p:grpSpPr>
        <p:grpSp>
          <p:nvGrpSpPr>
            <p:cNvPr id="339" name="组合 3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1" name="圆角矩形 34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2" name="圆角矩形 34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0" name="TextBox 334"/>
            <p:cNvSpPr txBox="1"/>
            <p:nvPr/>
          </p:nvSpPr>
          <p:spPr>
            <a:xfrm rot="16200000">
              <a:off x="819340" y="3344268"/>
              <a:ext cx="329432" cy="110691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对外投资部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3" name="原创设计师QQ598969553           _22"/>
          <p:cNvGrpSpPr/>
          <p:nvPr/>
        </p:nvGrpSpPr>
        <p:grpSpPr>
          <a:xfrm rot="5400000">
            <a:off x="6952011" y="4535985"/>
            <a:ext cx="1037447" cy="330615"/>
            <a:chOff x="352124" y="3681535"/>
            <a:chExt cx="1356787" cy="432383"/>
          </a:xfrm>
        </p:grpSpPr>
        <p:grpSp>
          <p:nvGrpSpPr>
            <p:cNvPr id="344" name="组合 3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6" name="圆角矩形 34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47" name="圆角矩形 346"/>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45" name="TextBox 339"/>
            <p:cNvSpPr txBox="1"/>
            <p:nvPr/>
          </p:nvSpPr>
          <p:spPr>
            <a:xfrm rot="16200000">
              <a:off x="904357" y="3454961"/>
              <a:ext cx="329432" cy="885531"/>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商务中心</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8" name="原创设计师QQ598969553           _23"/>
          <p:cNvGrpSpPr/>
          <p:nvPr/>
        </p:nvGrpSpPr>
        <p:grpSpPr>
          <a:xfrm rot="5400000">
            <a:off x="7335223" y="4532607"/>
            <a:ext cx="1037447" cy="330615"/>
            <a:chOff x="352124" y="3681535"/>
            <a:chExt cx="1356787" cy="432383"/>
          </a:xfrm>
        </p:grpSpPr>
        <p:grpSp>
          <p:nvGrpSpPr>
            <p:cNvPr id="349" name="组合 3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1" name="圆角矩形 3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52" name="圆角矩形 35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50" name="TextBox 34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销售部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3" name="原创设计师QQ598969553           _24"/>
          <p:cNvGrpSpPr/>
          <p:nvPr/>
        </p:nvGrpSpPr>
        <p:grpSpPr>
          <a:xfrm rot="5400000">
            <a:off x="7707798" y="4528507"/>
            <a:ext cx="1037447" cy="330615"/>
            <a:chOff x="352124" y="3681535"/>
            <a:chExt cx="1356787" cy="432383"/>
          </a:xfrm>
        </p:grpSpPr>
        <p:grpSp>
          <p:nvGrpSpPr>
            <p:cNvPr id="354" name="组合 3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6" name="圆角矩形 3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57" name="圆角矩形 35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55" name="TextBox 349"/>
            <p:cNvSpPr txBox="1"/>
            <p:nvPr/>
          </p:nvSpPr>
          <p:spPr>
            <a:xfrm rot="16200000">
              <a:off x="820548" y="3344272"/>
              <a:ext cx="329432" cy="110691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售后服务部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8" name="原创设计师QQ598969553           _25"/>
          <p:cNvGrpSpPr/>
          <p:nvPr/>
        </p:nvGrpSpPr>
        <p:grpSpPr>
          <a:xfrm rot="5400000">
            <a:off x="8079712" y="4531092"/>
            <a:ext cx="1037447" cy="330615"/>
            <a:chOff x="352124" y="3681535"/>
            <a:chExt cx="1356787" cy="432383"/>
          </a:xfrm>
        </p:grpSpPr>
        <p:grpSp>
          <p:nvGrpSpPr>
            <p:cNvPr id="359" name="组合 3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1" name="圆角矩形 3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2" name="圆角矩形 3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60" name="TextBox 35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外贸部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63" name="原创设计师QQ598969553           _26"/>
          <p:cNvGrpSpPr/>
          <p:nvPr/>
        </p:nvGrpSpPr>
        <p:grpSpPr>
          <a:xfrm rot="5400000">
            <a:off x="8454540" y="4529432"/>
            <a:ext cx="1037447" cy="330615"/>
            <a:chOff x="352124" y="3681535"/>
            <a:chExt cx="1356787" cy="432383"/>
          </a:xfrm>
        </p:grpSpPr>
        <p:grpSp>
          <p:nvGrpSpPr>
            <p:cNvPr id="364" name="组合 3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6" name="圆角矩形 3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7" name="圆角矩形 3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65" name="TextBox 35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加工部</a:t>
              </a:r>
              <a:endParaRPr kumimoji="0" lang="zh-CN" altLang="zh-CN" sz="2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cxnSp>
        <p:nvCxnSpPr>
          <p:cNvPr id="368" name="原创设计师QQ598969553           _27"/>
          <p:cNvCxnSpPr/>
          <p:nvPr/>
        </p:nvCxnSpPr>
        <p:spPr>
          <a:xfrm>
            <a:off x="1699750" y="2107687"/>
            <a:ext cx="5696343" cy="0"/>
          </a:xfrm>
          <a:prstGeom prst="line">
            <a:avLst/>
          </a:prstGeom>
          <a:noFill/>
          <a:ln w="12700" cap="flat" cmpd="sng" algn="ctr">
            <a:solidFill>
              <a:sysClr val="windowText" lastClr="000000"/>
            </a:solidFill>
            <a:prstDash val="dash"/>
          </a:ln>
          <a:effectLst/>
        </p:spPr>
      </p:cxnSp>
      <p:cxnSp>
        <p:nvCxnSpPr>
          <p:cNvPr id="369" name="原创设计师QQ598969553           _28"/>
          <p:cNvCxnSpPr/>
          <p:nvPr/>
        </p:nvCxnSpPr>
        <p:spPr>
          <a:xfrm>
            <a:off x="470767" y="2638865"/>
            <a:ext cx="2713088" cy="906"/>
          </a:xfrm>
          <a:prstGeom prst="line">
            <a:avLst/>
          </a:prstGeom>
          <a:noFill/>
          <a:ln w="12700" cap="flat" cmpd="sng" algn="ctr">
            <a:solidFill>
              <a:sysClr val="windowText" lastClr="000000"/>
            </a:solidFill>
            <a:prstDash val="dash"/>
          </a:ln>
          <a:effectLst/>
        </p:spPr>
      </p:cxnSp>
      <p:cxnSp>
        <p:nvCxnSpPr>
          <p:cNvPr id="370" name="原创设计师QQ598969553           _29"/>
          <p:cNvCxnSpPr/>
          <p:nvPr/>
        </p:nvCxnSpPr>
        <p:spPr>
          <a:xfrm>
            <a:off x="4271113" y="2660152"/>
            <a:ext cx="1153220" cy="0"/>
          </a:xfrm>
          <a:prstGeom prst="line">
            <a:avLst/>
          </a:prstGeom>
          <a:noFill/>
          <a:ln w="12700" cap="flat" cmpd="sng" algn="ctr">
            <a:solidFill>
              <a:sysClr val="windowText" lastClr="000000"/>
            </a:solidFill>
            <a:prstDash val="dash"/>
          </a:ln>
          <a:effectLst/>
        </p:spPr>
      </p:cxnSp>
      <p:cxnSp>
        <p:nvCxnSpPr>
          <p:cNvPr id="371" name="原创设计师QQ598969553           _30"/>
          <p:cNvCxnSpPr/>
          <p:nvPr/>
        </p:nvCxnSpPr>
        <p:spPr>
          <a:xfrm>
            <a:off x="6171166" y="2664628"/>
            <a:ext cx="2584797" cy="0"/>
          </a:xfrm>
          <a:prstGeom prst="line">
            <a:avLst/>
          </a:prstGeom>
          <a:noFill/>
          <a:ln w="12700" cap="flat" cmpd="sng" algn="ctr">
            <a:solidFill>
              <a:sysClr val="windowText" lastClr="000000"/>
            </a:solidFill>
            <a:prstDash val="dash"/>
          </a:ln>
          <a:effectLst/>
        </p:spPr>
      </p:cxnSp>
      <p:cxnSp>
        <p:nvCxnSpPr>
          <p:cNvPr id="372" name="原创设计师QQ598969553           _31"/>
          <p:cNvCxnSpPr/>
          <p:nvPr/>
        </p:nvCxnSpPr>
        <p:spPr>
          <a:xfrm>
            <a:off x="4593622" y="1504851"/>
            <a:ext cx="10701" cy="1155302"/>
          </a:xfrm>
          <a:prstGeom prst="line">
            <a:avLst/>
          </a:prstGeom>
          <a:noFill/>
          <a:ln w="12700" cap="flat" cmpd="sng" algn="ctr">
            <a:solidFill>
              <a:sysClr val="windowText" lastClr="000000"/>
            </a:solidFill>
            <a:prstDash val="dash"/>
          </a:ln>
          <a:effectLst/>
        </p:spPr>
      </p:cxnSp>
      <p:cxnSp>
        <p:nvCxnSpPr>
          <p:cNvPr id="373" name="原创设计师QQ598969553           _32"/>
          <p:cNvCxnSpPr/>
          <p:nvPr/>
        </p:nvCxnSpPr>
        <p:spPr>
          <a:xfrm>
            <a:off x="7370079" y="2107687"/>
            <a:ext cx="5351" cy="552465"/>
          </a:xfrm>
          <a:prstGeom prst="line">
            <a:avLst/>
          </a:prstGeom>
          <a:noFill/>
          <a:ln w="12700" cap="flat" cmpd="sng" algn="ctr">
            <a:solidFill>
              <a:sysClr val="windowText" lastClr="000000"/>
            </a:solidFill>
            <a:prstDash val="dash"/>
          </a:ln>
          <a:effectLst/>
        </p:spPr>
      </p:cxnSp>
      <p:cxnSp>
        <p:nvCxnSpPr>
          <p:cNvPr id="374" name="原创设计师QQ598969553           _33"/>
          <p:cNvCxnSpPr/>
          <p:nvPr/>
        </p:nvCxnSpPr>
        <p:spPr>
          <a:xfrm>
            <a:off x="1717740" y="2107687"/>
            <a:ext cx="5351" cy="552465"/>
          </a:xfrm>
          <a:prstGeom prst="line">
            <a:avLst/>
          </a:prstGeom>
          <a:noFill/>
          <a:ln w="12700" cap="flat" cmpd="sng" algn="ctr">
            <a:solidFill>
              <a:sysClr val="windowText" lastClr="000000"/>
            </a:solidFill>
            <a:prstDash val="dash"/>
          </a:ln>
          <a:effectLst/>
        </p:spPr>
      </p:cxnSp>
      <p:cxnSp>
        <p:nvCxnSpPr>
          <p:cNvPr id="375" name="原创设计师QQ598969553           _34"/>
          <p:cNvCxnSpPr/>
          <p:nvPr/>
        </p:nvCxnSpPr>
        <p:spPr>
          <a:xfrm>
            <a:off x="494722" y="2639771"/>
            <a:ext cx="2121" cy="1364679"/>
          </a:xfrm>
          <a:prstGeom prst="line">
            <a:avLst/>
          </a:prstGeom>
          <a:noFill/>
          <a:ln w="12700" cap="flat" cmpd="sng" algn="ctr">
            <a:solidFill>
              <a:sysClr val="windowText" lastClr="000000"/>
            </a:solidFill>
            <a:prstDash val="dash"/>
          </a:ln>
          <a:effectLst/>
        </p:spPr>
      </p:cxnSp>
      <p:cxnSp>
        <p:nvCxnSpPr>
          <p:cNvPr id="376" name="原创设计师QQ598969553           _35"/>
          <p:cNvCxnSpPr/>
          <p:nvPr/>
        </p:nvCxnSpPr>
        <p:spPr>
          <a:xfrm>
            <a:off x="1251079" y="2639771"/>
            <a:ext cx="17972" cy="1368214"/>
          </a:xfrm>
          <a:prstGeom prst="line">
            <a:avLst/>
          </a:prstGeom>
          <a:noFill/>
          <a:ln w="12700" cap="flat" cmpd="sng" algn="ctr">
            <a:solidFill>
              <a:sysClr val="windowText" lastClr="000000"/>
            </a:solidFill>
            <a:prstDash val="dash"/>
          </a:ln>
          <a:effectLst/>
        </p:spPr>
      </p:cxnSp>
      <p:cxnSp>
        <p:nvCxnSpPr>
          <p:cNvPr id="377" name="原创设计师QQ598969553           _36"/>
          <p:cNvCxnSpPr/>
          <p:nvPr/>
        </p:nvCxnSpPr>
        <p:spPr>
          <a:xfrm>
            <a:off x="2210919" y="2639771"/>
            <a:ext cx="2448" cy="1364679"/>
          </a:xfrm>
          <a:prstGeom prst="line">
            <a:avLst/>
          </a:prstGeom>
          <a:noFill/>
          <a:ln w="12700" cap="flat" cmpd="sng" algn="ctr">
            <a:solidFill>
              <a:sysClr val="windowText" lastClr="000000"/>
            </a:solidFill>
            <a:prstDash val="dash"/>
          </a:ln>
          <a:effectLst/>
        </p:spPr>
      </p:cxnSp>
      <p:cxnSp>
        <p:nvCxnSpPr>
          <p:cNvPr id="378" name="原创设计师QQ598969553           _37"/>
          <p:cNvCxnSpPr/>
          <p:nvPr/>
        </p:nvCxnSpPr>
        <p:spPr>
          <a:xfrm>
            <a:off x="3156010" y="2639771"/>
            <a:ext cx="3073" cy="1364679"/>
          </a:xfrm>
          <a:prstGeom prst="line">
            <a:avLst/>
          </a:prstGeom>
          <a:noFill/>
          <a:ln w="12700" cap="flat" cmpd="sng" algn="ctr">
            <a:solidFill>
              <a:sysClr val="windowText" lastClr="000000"/>
            </a:solidFill>
            <a:prstDash val="dash"/>
          </a:ln>
          <a:effectLst/>
        </p:spPr>
      </p:cxnSp>
      <p:cxnSp>
        <p:nvCxnSpPr>
          <p:cNvPr id="379" name="原创设计师QQ598969553           _38"/>
          <p:cNvCxnSpPr/>
          <p:nvPr/>
        </p:nvCxnSpPr>
        <p:spPr>
          <a:xfrm>
            <a:off x="4271703" y="2660153"/>
            <a:ext cx="18003" cy="1344297"/>
          </a:xfrm>
          <a:prstGeom prst="line">
            <a:avLst/>
          </a:prstGeom>
          <a:noFill/>
          <a:ln w="12700" cap="flat" cmpd="sng" algn="ctr">
            <a:solidFill>
              <a:sysClr val="windowText" lastClr="000000"/>
            </a:solidFill>
            <a:prstDash val="dash"/>
          </a:ln>
          <a:effectLst/>
        </p:spPr>
      </p:cxnSp>
      <p:cxnSp>
        <p:nvCxnSpPr>
          <p:cNvPr id="380" name="原创设计师QQ598969553           _39"/>
          <p:cNvCxnSpPr/>
          <p:nvPr/>
        </p:nvCxnSpPr>
        <p:spPr>
          <a:xfrm>
            <a:off x="5414545" y="2662116"/>
            <a:ext cx="9788" cy="1349068"/>
          </a:xfrm>
          <a:prstGeom prst="line">
            <a:avLst/>
          </a:prstGeom>
          <a:noFill/>
          <a:ln w="12700" cap="flat" cmpd="sng" algn="ctr">
            <a:solidFill>
              <a:sysClr val="windowText" lastClr="000000"/>
            </a:solidFill>
            <a:prstDash val="dash"/>
          </a:ln>
          <a:effectLst/>
        </p:spPr>
      </p:cxnSp>
      <p:cxnSp>
        <p:nvCxnSpPr>
          <p:cNvPr id="381" name="原创设计师QQ598969553           _40"/>
          <p:cNvCxnSpPr/>
          <p:nvPr/>
        </p:nvCxnSpPr>
        <p:spPr>
          <a:xfrm>
            <a:off x="6171166" y="2660153"/>
            <a:ext cx="0" cy="1344297"/>
          </a:xfrm>
          <a:prstGeom prst="line">
            <a:avLst/>
          </a:prstGeom>
          <a:noFill/>
          <a:ln w="12700" cap="flat" cmpd="sng" algn="ctr">
            <a:solidFill>
              <a:sysClr val="windowText" lastClr="000000"/>
            </a:solidFill>
            <a:prstDash val="dash"/>
          </a:ln>
          <a:effectLst/>
        </p:spPr>
      </p:cxnSp>
      <p:cxnSp>
        <p:nvCxnSpPr>
          <p:cNvPr id="382" name="原创设计师QQ598969553           _41"/>
          <p:cNvCxnSpPr/>
          <p:nvPr/>
        </p:nvCxnSpPr>
        <p:spPr>
          <a:xfrm>
            <a:off x="6913607" y="2664628"/>
            <a:ext cx="0" cy="1356183"/>
          </a:xfrm>
          <a:prstGeom prst="line">
            <a:avLst/>
          </a:prstGeom>
          <a:noFill/>
          <a:ln w="12700" cap="flat" cmpd="sng" algn="ctr">
            <a:solidFill>
              <a:sysClr val="windowText" lastClr="000000"/>
            </a:solidFill>
            <a:prstDash val="dash"/>
          </a:ln>
          <a:effectLst/>
        </p:spPr>
      </p:cxnSp>
      <p:cxnSp>
        <p:nvCxnSpPr>
          <p:cNvPr id="383" name="原创设计师QQ598969553           _42"/>
          <p:cNvCxnSpPr/>
          <p:nvPr/>
        </p:nvCxnSpPr>
        <p:spPr>
          <a:xfrm flipH="1">
            <a:off x="7853947" y="2662270"/>
            <a:ext cx="1" cy="1342180"/>
          </a:xfrm>
          <a:prstGeom prst="line">
            <a:avLst/>
          </a:prstGeom>
          <a:noFill/>
          <a:ln w="12700" cap="flat" cmpd="sng" algn="ctr">
            <a:solidFill>
              <a:sysClr val="windowText" lastClr="000000"/>
            </a:solidFill>
            <a:prstDash val="dash"/>
          </a:ln>
          <a:effectLst/>
        </p:spPr>
      </p:cxnSp>
      <p:cxnSp>
        <p:nvCxnSpPr>
          <p:cNvPr id="384" name="原创设计师QQ598969553           _43"/>
          <p:cNvCxnSpPr/>
          <p:nvPr/>
        </p:nvCxnSpPr>
        <p:spPr>
          <a:xfrm>
            <a:off x="8758802" y="2664628"/>
            <a:ext cx="4941" cy="1353020"/>
          </a:xfrm>
          <a:prstGeom prst="line">
            <a:avLst/>
          </a:prstGeom>
          <a:noFill/>
          <a:ln w="12700" cap="flat" cmpd="sng" algn="ctr">
            <a:solidFill>
              <a:sysClr val="windowText" lastClr="000000"/>
            </a:solidFill>
            <a:prstDash val="dash"/>
          </a:ln>
          <a:effectLst/>
        </p:spPr>
      </p:cxnSp>
      <p:grpSp>
        <p:nvGrpSpPr>
          <p:cNvPr id="385" name="原创设计师QQ598969553           _44"/>
          <p:cNvGrpSpPr/>
          <p:nvPr/>
        </p:nvGrpSpPr>
        <p:grpSpPr>
          <a:xfrm>
            <a:off x="6868558" y="2150049"/>
            <a:ext cx="1037145" cy="330732"/>
            <a:chOff x="814328" y="3219334"/>
            <a:chExt cx="1356392" cy="432536"/>
          </a:xfrm>
        </p:grpSpPr>
        <p:grpSp>
          <p:nvGrpSpPr>
            <p:cNvPr id="386" name="组合 38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88" name="圆角矩形 38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9" name="圆角矩形 388"/>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87" name="TextBox 104"/>
            <p:cNvSpPr txBox="1"/>
            <p:nvPr/>
          </p:nvSpPr>
          <p:spPr>
            <a:xfrm>
              <a:off x="1110325" y="3331792"/>
              <a:ext cx="787838" cy="22138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经营副总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grpSp>
        <p:nvGrpSpPr>
          <p:cNvPr id="390" name="原创设计师QQ598969553           _45"/>
          <p:cNvGrpSpPr/>
          <p:nvPr/>
        </p:nvGrpSpPr>
        <p:grpSpPr>
          <a:xfrm>
            <a:off x="1215254" y="2173287"/>
            <a:ext cx="1037145" cy="330732"/>
            <a:chOff x="814328" y="3219334"/>
            <a:chExt cx="1356392" cy="432536"/>
          </a:xfrm>
        </p:grpSpPr>
        <p:grpSp>
          <p:nvGrpSpPr>
            <p:cNvPr id="391" name="组合 39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3" name="圆角矩形 39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4" name="圆角矩形 39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392" name="TextBox 94"/>
            <p:cNvSpPr txBox="1"/>
            <p:nvPr/>
          </p:nvSpPr>
          <p:spPr>
            <a:xfrm>
              <a:off x="1110325" y="3331792"/>
              <a:ext cx="787838" cy="22138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395" name="原创设计师QQ598969553           _46"/>
          <p:cNvCxnSpPr/>
          <p:nvPr/>
        </p:nvCxnSpPr>
        <p:spPr>
          <a:xfrm>
            <a:off x="344819" y="4004450"/>
            <a:ext cx="366776" cy="0"/>
          </a:xfrm>
          <a:prstGeom prst="line">
            <a:avLst/>
          </a:prstGeom>
          <a:noFill/>
          <a:ln w="12700" cap="flat" cmpd="sng" algn="ctr">
            <a:solidFill>
              <a:sysClr val="windowText" lastClr="000000"/>
            </a:solidFill>
            <a:prstDash val="dash"/>
          </a:ln>
          <a:effectLst/>
        </p:spPr>
      </p:cxnSp>
      <p:cxnSp>
        <p:nvCxnSpPr>
          <p:cNvPr id="396" name="原创设计师QQ598969553           _47"/>
          <p:cNvCxnSpPr/>
          <p:nvPr/>
        </p:nvCxnSpPr>
        <p:spPr>
          <a:xfrm>
            <a:off x="1073575" y="4004450"/>
            <a:ext cx="390952" cy="0"/>
          </a:xfrm>
          <a:prstGeom prst="line">
            <a:avLst/>
          </a:prstGeom>
          <a:noFill/>
          <a:ln w="12700" cap="flat" cmpd="sng" algn="ctr">
            <a:solidFill>
              <a:sysClr val="windowText" lastClr="000000"/>
            </a:solidFill>
            <a:prstDash val="dash"/>
          </a:ln>
          <a:effectLst/>
        </p:spPr>
      </p:cxnSp>
      <p:cxnSp>
        <p:nvCxnSpPr>
          <p:cNvPr id="397" name="原创设计师QQ598969553           _48"/>
          <p:cNvCxnSpPr/>
          <p:nvPr/>
        </p:nvCxnSpPr>
        <p:spPr>
          <a:xfrm>
            <a:off x="1824470" y="4004450"/>
            <a:ext cx="759091" cy="0"/>
          </a:xfrm>
          <a:prstGeom prst="line">
            <a:avLst/>
          </a:prstGeom>
          <a:noFill/>
          <a:ln w="12700" cap="flat" cmpd="sng" algn="ctr">
            <a:solidFill>
              <a:sysClr val="windowText" lastClr="000000"/>
            </a:solidFill>
            <a:prstDash val="dash"/>
          </a:ln>
          <a:effectLst/>
        </p:spPr>
      </p:cxnSp>
      <p:cxnSp>
        <p:nvCxnSpPr>
          <p:cNvPr id="398" name="原创设计师QQ598969553           _49"/>
          <p:cNvCxnSpPr/>
          <p:nvPr/>
        </p:nvCxnSpPr>
        <p:spPr>
          <a:xfrm>
            <a:off x="2956209" y="4004450"/>
            <a:ext cx="405750" cy="0"/>
          </a:xfrm>
          <a:prstGeom prst="line">
            <a:avLst/>
          </a:prstGeom>
          <a:noFill/>
          <a:ln w="12700" cap="flat" cmpd="sng" algn="ctr">
            <a:solidFill>
              <a:sysClr val="windowText" lastClr="000000"/>
            </a:solidFill>
            <a:prstDash val="dash"/>
          </a:ln>
          <a:effectLst/>
        </p:spPr>
      </p:cxnSp>
      <p:cxnSp>
        <p:nvCxnSpPr>
          <p:cNvPr id="399" name="原创设计师QQ598969553           _50"/>
          <p:cNvCxnSpPr/>
          <p:nvPr/>
        </p:nvCxnSpPr>
        <p:spPr>
          <a:xfrm>
            <a:off x="3710140" y="4009948"/>
            <a:ext cx="1140543" cy="1236"/>
          </a:xfrm>
          <a:prstGeom prst="line">
            <a:avLst/>
          </a:prstGeom>
          <a:noFill/>
          <a:ln w="12700" cap="flat" cmpd="sng" algn="ctr">
            <a:solidFill>
              <a:sysClr val="windowText" lastClr="000000"/>
            </a:solidFill>
            <a:prstDash val="dash"/>
          </a:ln>
          <a:effectLst/>
        </p:spPr>
      </p:cxnSp>
      <p:cxnSp>
        <p:nvCxnSpPr>
          <p:cNvPr id="400" name="原创设计师QQ598969553           _51"/>
          <p:cNvCxnSpPr/>
          <p:nvPr/>
        </p:nvCxnSpPr>
        <p:spPr>
          <a:xfrm>
            <a:off x="5219561" y="4007985"/>
            <a:ext cx="432807" cy="1963"/>
          </a:xfrm>
          <a:prstGeom prst="line">
            <a:avLst/>
          </a:prstGeom>
          <a:noFill/>
          <a:ln w="12700" cap="flat" cmpd="sng" algn="ctr">
            <a:solidFill>
              <a:sysClr val="windowText" lastClr="000000"/>
            </a:solidFill>
            <a:prstDash val="dash"/>
          </a:ln>
          <a:effectLst/>
        </p:spPr>
      </p:cxnSp>
      <p:cxnSp>
        <p:nvCxnSpPr>
          <p:cNvPr id="401" name="原创设计师QQ598969553           _52"/>
          <p:cNvCxnSpPr/>
          <p:nvPr/>
        </p:nvCxnSpPr>
        <p:spPr>
          <a:xfrm>
            <a:off x="5952346" y="4010203"/>
            <a:ext cx="405159" cy="1963"/>
          </a:xfrm>
          <a:prstGeom prst="line">
            <a:avLst/>
          </a:prstGeom>
          <a:noFill/>
          <a:ln w="12700" cap="flat" cmpd="sng" algn="ctr">
            <a:solidFill>
              <a:sysClr val="windowText" lastClr="000000"/>
            </a:solidFill>
            <a:prstDash val="dash"/>
          </a:ln>
          <a:effectLst/>
        </p:spPr>
      </p:cxnSp>
      <p:cxnSp>
        <p:nvCxnSpPr>
          <p:cNvPr id="402" name="原创设计师QQ598969553           _53"/>
          <p:cNvCxnSpPr/>
          <p:nvPr/>
        </p:nvCxnSpPr>
        <p:spPr>
          <a:xfrm>
            <a:off x="6707125" y="4012350"/>
            <a:ext cx="405159" cy="1963"/>
          </a:xfrm>
          <a:prstGeom prst="line">
            <a:avLst/>
          </a:prstGeom>
          <a:noFill/>
          <a:ln w="12700" cap="flat" cmpd="sng" algn="ctr">
            <a:solidFill>
              <a:sysClr val="windowText" lastClr="000000"/>
            </a:solidFill>
            <a:prstDash val="dash"/>
          </a:ln>
          <a:effectLst/>
        </p:spPr>
      </p:cxnSp>
      <p:cxnSp>
        <p:nvCxnSpPr>
          <p:cNvPr id="403" name="原创设计师QQ598969553           _54"/>
          <p:cNvCxnSpPr/>
          <p:nvPr/>
        </p:nvCxnSpPr>
        <p:spPr>
          <a:xfrm>
            <a:off x="7471127" y="4007984"/>
            <a:ext cx="755393" cy="6327"/>
          </a:xfrm>
          <a:prstGeom prst="line">
            <a:avLst/>
          </a:prstGeom>
          <a:noFill/>
          <a:ln w="12700" cap="flat" cmpd="sng" algn="ctr">
            <a:solidFill>
              <a:sysClr val="windowText" lastClr="000000"/>
            </a:solidFill>
            <a:prstDash val="dash"/>
          </a:ln>
          <a:effectLst/>
        </p:spPr>
      </p:cxnSp>
      <p:cxnSp>
        <p:nvCxnSpPr>
          <p:cNvPr id="404" name="原创设计师QQ598969553           _55"/>
          <p:cNvCxnSpPr/>
          <p:nvPr/>
        </p:nvCxnSpPr>
        <p:spPr>
          <a:xfrm>
            <a:off x="8598435" y="4014484"/>
            <a:ext cx="377696" cy="6327"/>
          </a:xfrm>
          <a:prstGeom prst="line">
            <a:avLst/>
          </a:prstGeom>
          <a:noFill/>
          <a:ln w="12700" cap="flat" cmpd="sng" algn="ctr">
            <a:solidFill>
              <a:sysClr val="windowText" lastClr="000000"/>
            </a:solidFill>
            <a:prstDash val="dash"/>
          </a:ln>
          <a:effectLst/>
        </p:spPr>
      </p:cxnSp>
      <p:cxnSp>
        <p:nvCxnSpPr>
          <p:cNvPr id="405" name="原创设计师QQ598969553           _56"/>
          <p:cNvCxnSpPr/>
          <p:nvPr/>
        </p:nvCxnSpPr>
        <p:spPr>
          <a:xfrm>
            <a:off x="345099" y="4007985"/>
            <a:ext cx="1061" cy="157339"/>
          </a:xfrm>
          <a:prstGeom prst="line">
            <a:avLst/>
          </a:prstGeom>
          <a:noFill/>
          <a:ln w="12700" cap="flat" cmpd="sng" algn="ctr">
            <a:solidFill>
              <a:sysClr val="windowText" lastClr="000000"/>
            </a:solidFill>
            <a:prstDash val="dash"/>
          </a:ln>
          <a:effectLst/>
        </p:spPr>
      </p:cxnSp>
      <p:cxnSp>
        <p:nvCxnSpPr>
          <p:cNvPr id="406" name="原创设计师QQ598969553           _57"/>
          <p:cNvCxnSpPr/>
          <p:nvPr/>
        </p:nvCxnSpPr>
        <p:spPr>
          <a:xfrm>
            <a:off x="708042" y="4012846"/>
            <a:ext cx="1061" cy="157339"/>
          </a:xfrm>
          <a:prstGeom prst="line">
            <a:avLst/>
          </a:prstGeom>
          <a:noFill/>
          <a:ln w="12700" cap="flat" cmpd="sng" algn="ctr">
            <a:solidFill>
              <a:sysClr val="windowText" lastClr="000000"/>
            </a:solidFill>
            <a:prstDash val="dash"/>
          </a:ln>
          <a:effectLst/>
        </p:spPr>
      </p:cxnSp>
      <p:cxnSp>
        <p:nvCxnSpPr>
          <p:cNvPr id="407" name="原创设计师QQ598969553           _58"/>
          <p:cNvCxnSpPr/>
          <p:nvPr/>
        </p:nvCxnSpPr>
        <p:spPr>
          <a:xfrm>
            <a:off x="1073575" y="4012846"/>
            <a:ext cx="1061" cy="157339"/>
          </a:xfrm>
          <a:prstGeom prst="line">
            <a:avLst/>
          </a:prstGeom>
          <a:noFill/>
          <a:ln w="12700" cap="flat" cmpd="sng" algn="ctr">
            <a:solidFill>
              <a:sysClr val="windowText" lastClr="000000"/>
            </a:solidFill>
            <a:prstDash val="dash"/>
          </a:ln>
          <a:effectLst/>
        </p:spPr>
      </p:cxnSp>
      <p:cxnSp>
        <p:nvCxnSpPr>
          <p:cNvPr id="408" name="原创设计师QQ598969553           _59"/>
          <p:cNvCxnSpPr/>
          <p:nvPr/>
        </p:nvCxnSpPr>
        <p:spPr>
          <a:xfrm>
            <a:off x="1463604" y="4007985"/>
            <a:ext cx="1061" cy="157339"/>
          </a:xfrm>
          <a:prstGeom prst="line">
            <a:avLst/>
          </a:prstGeom>
          <a:noFill/>
          <a:ln w="12700" cap="flat" cmpd="sng" algn="ctr">
            <a:solidFill>
              <a:sysClr val="windowText" lastClr="000000"/>
            </a:solidFill>
            <a:prstDash val="dash"/>
          </a:ln>
          <a:effectLst/>
        </p:spPr>
      </p:cxnSp>
      <p:cxnSp>
        <p:nvCxnSpPr>
          <p:cNvPr id="409" name="原创设计师QQ598969553           _60"/>
          <p:cNvCxnSpPr/>
          <p:nvPr/>
        </p:nvCxnSpPr>
        <p:spPr>
          <a:xfrm>
            <a:off x="1827311" y="4007985"/>
            <a:ext cx="1061" cy="157339"/>
          </a:xfrm>
          <a:prstGeom prst="line">
            <a:avLst/>
          </a:prstGeom>
          <a:noFill/>
          <a:ln w="12700" cap="flat" cmpd="sng" algn="ctr">
            <a:solidFill>
              <a:sysClr val="windowText" lastClr="000000"/>
            </a:solidFill>
            <a:prstDash val="dash"/>
          </a:ln>
          <a:effectLst/>
        </p:spPr>
      </p:cxnSp>
      <p:cxnSp>
        <p:nvCxnSpPr>
          <p:cNvPr id="410" name="原创设计师QQ598969553           _61"/>
          <p:cNvCxnSpPr/>
          <p:nvPr/>
        </p:nvCxnSpPr>
        <p:spPr>
          <a:xfrm>
            <a:off x="2583185" y="4012846"/>
            <a:ext cx="1061" cy="157339"/>
          </a:xfrm>
          <a:prstGeom prst="line">
            <a:avLst/>
          </a:prstGeom>
          <a:noFill/>
          <a:ln w="12700" cap="flat" cmpd="sng" algn="ctr">
            <a:solidFill>
              <a:sysClr val="windowText" lastClr="000000"/>
            </a:solidFill>
            <a:prstDash val="dash"/>
          </a:ln>
          <a:effectLst/>
        </p:spPr>
      </p:cxnSp>
      <p:cxnSp>
        <p:nvCxnSpPr>
          <p:cNvPr id="411" name="原创设计师QQ598969553           _62"/>
          <p:cNvCxnSpPr/>
          <p:nvPr/>
        </p:nvCxnSpPr>
        <p:spPr>
          <a:xfrm>
            <a:off x="2945816" y="4007985"/>
            <a:ext cx="1061" cy="157339"/>
          </a:xfrm>
          <a:prstGeom prst="line">
            <a:avLst/>
          </a:prstGeom>
          <a:noFill/>
          <a:ln w="12700" cap="flat" cmpd="sng" algn="ctr">
            <a:solidFill>
              <a:sysClr val="windowText" lastClr="000000"/>
            </a:solidFill>
            <a:prstDash val="dash"/>
          </a:ln>
          <a:effectLst/>
        </p:spPr>
      </p:cxnSp>
      <p:cxnSp>
        <p:nvCxnSpPr>
          <p:cNvPr id="412" name="原创设计师QQ598969553           _63"/>
          <p:cNvCxnSpPr/>
          <p:nvPr/>
        </p:nvCxnSpPr>
        <p:spPr>
          <a:xfrm>
            <a:off x="3343754" y="4015476"/>
            <a:ext cx="1061" cy="157339"/>
          </a:xfrm>
          <a:prstGeom prst="line">
            <a:avLst/>
          </a:prstGeom>
          <a:noFill/>
          <a:ln w="12700" cap="flat" cmpd="sng" algn="ctr">
            <a:solidFill>
              <a:sysClr val="windowText" lastClr="000000"/>
            </a:solidFill>
            <a:prstDash val="dash"/>
          </a:ln>
          <a:effectLst/>
        </p:spPr>
      </p:cxnSp>
      <p:cxnSp>
        <p:nvCxnSpPr>
          <p:cNvPr id="413" name="原创设计师QQ598969553           _64"/>
          <p:cNvCxnSpPr/>
          <p:nvPr/>
        </p:nvCxnSpPr>
        <p:spPr>
          <a:xfrm>
            <a:off x="4099628" y="4020337"/>
            <a:ext cx="1061" cy="157339"/>
          </a:xfrm>
          <a:prstGeom prst="line">
            <a:avLst/>
          </a:prstGeom>
          <a:noFill/>
          <a:ln w="12700" cap="flat" cmpd="sng" algn="ctr">
            <a:solidFill>
              <a:sysClr val="windowText" lastClr="000000"/>
            </a:solidFill>
            <a:prstDash val="dash"/>
          </a:ln>
          <a:effectLst/>
        </p:spPr>
      </p:cxnSp>
      <p:cxnSp>
        <p:nvCxnSpPr>
          <p:cNvPr id="414" name="原创设计师QQ598969553           _65"/>
          <p:cNvCxnSpPr/>
          <p:nvPr/>
        </p:nvCxnSpPr>
        <p:spPr>
          <a:xfrm>
            <a:off x="4462260" y="4015476"/>
            <a:ext cx="1061" cy="157339"/>
          </a:xfrm>
          <a:prstGeom prst="line">
            <a:avLst/>
          </a:prstGeom>
          <a:noFill/>
          <a:ln w="12700" cap="flat" cmpd="sng" algn="ctr">
            <a:solidFill>
              <a:sysClr val="windowText" lastClr="000000"/>
            </a:solidFill>
            <a:prstDash val="dash"/>
          </a:ln>
          <a:effectLst/>
        </p:spPr>
      </p:cxnSp>
      <p:cxnSp>
        <p:nvCxnSpPr>
          <p:cNvPr id="415" name="原创设计师QQ598969553           _66"/>
          <p:cNvCxnSpPr/>
          <p:nvPr/>
        </p:nvCxnSpPr>
        <p:spPr>
          <a:xfrm>
            <a:off x="3708499" y="4017988"/>
            <a:ext cx="1061" cy="157339"/>
          </a:xfrm>
          <a:prstGeom prst="line">
            <a:avLst/>
          </a:prstGeom>
          <a:noFill/>
          <a:ln w="12700" cap="flat" cmpd="sng" algn="ctr">
            <a:solidFill>
              <a:sysClr val="windowText" lastClr="000000"/>
            </a:solidFill>
            <a:prstDash val="dash"/>
          </a:ln>
          <a:effectLst/>
        </p:spPr>
      </p:cxnSp>
      <p:cxnSp>
        <p:nvCxnSpPr>
          <p:cNvPr id="416" name="原创设计师QQ598969553           _67"/>
          <p:cNvCxnSpPr/>
          <p:nvPr/>
        </p:nvCxnSpPr>
        <p:spPr>
          <a:xfrm>
            <a:off x="5224365" y="4025198"/>
            <a:ext cx="1061" cy="157339"/>
          </a:xfrm>
          <a:prstGeom prst="line">
            <a:avLst/>
          </a:prstGeom>
          <a:noFill/>
          <a:ln w="12700" cap="flat" cmpd="sng" algn="ctr">
            <a:solidFill>
              <a:sysClr val="windowText" lastClr="000000"/>
            </a:solidFill>
            <a:prstDash val="dash"/>
          </a:ln>
          <a:effectLst/>
        </p:spPr>
      </p:cxnSp>
      <p:cxnSp>
        <p:nvCxnSpPr>
          <p:cNvPr id="417" name="原创设计师QQ598969553           _68"/>
          <p:cNvCxnSpPr/>
          <p:nvPr/>
        </p:nvCxnSpPr>
        <p:spPr>
          <a:xfrm>
            <a:off x="5609617" y="4020337"/>
            <a:ext cx="1061" cy="157339"/>
          </a:xfrm>
          <a:prstGeom prst="line">
            <a:avLst/>
          </a:prstGeom>
          <a:noFill/>
          <a:ln w="12700" cap="flat" cmpd="sng" algn="ctr">
            <a:solidFill>
              <a:sysClr val="windowText" lastClr="000000"/>
            </a:solidFill>
            <a:prstDash val="dash"/>
          </a:ln>
          <a:effectLst/>
        </p:spPr>
      </p:cxnSp>
      <p:cxnSp>
        <p:nvCxnSpPr>
          <p:cNvPr id="418" name="原创设计师QQ598969553           _69"/>
          <p:cNvCxnSpPr/>
          <p:nvPr/>
        </p:nvCxnSpPr>
        <p:spPr>
          <a:xfrm>
            <a:off x="4845802" y="4022850"/>
            <a:ext cx="1061" cy="157339"/>
          </a:xfrm>
          <a:prstGeom prst="line">
            <a:avLst/>
          </a:prstGeom>
          <a:noFill/>
          <a:ln w="12700" cap="flat" cmpd="sng" algn="ctr">
            <a:solidFill>
              <a:sysClr val="windowText" lastClr="000000"/>
            </a:solidFill>
            <a:prstDash val="dash"/>
          </a:ln>
          <a:effectLst/>
        </p:spPr>
      </p:cxnSp>
      <p:cxnSp>
        <p:nvCxnSpPr>
          <p:cNvPr id="419" name="原创设计师QQ598969553           _70"/>
          <p:cNvCxnSpPr/>
          <p:nvPr/>
        </p:nvCxnSpPr>
        <p:spPr>
          <a:xfrm>
            <a:off x="6348788" y="4025363"/>
            <a:ext cx="1061" cy="157339"/>
          </a:xfrm>
          <a:prstGeom prst="line">
            <a:avLst/>
          </a:prstGeom>
          <a:noFill/>
          <a:ln w="12700" cap="flat" cmpd="sng" algn="ctr">
            <a:solidFill>
              <a:sysClr val="windowText" lastClr="000000"/>
            </a:solidFill>
            <a:prstDash val="dash"/>
          </a:ln>
          <a:effectLst/>
        </p:spPr>
      </p:cxnSp>
      <p:cxnSp>
        <p:nvCxnSpPr>
          <p:cNvPr id="420" name="原创设计师QQ598969553           _71"/>
          <p:cNvCxnSpPr/>
          <p:nvPr/>
        </p:nvCxnSpPr>
        <p:spPr>
          <a:xfrm>
            <a:off x="6711419" y="4020502"/>
            <a:ext cx="1061" cy="157339"/>
          </a:xfrm>
          <a:prstGeom prst="line">
            <a:avLst/>
          </a:prstGeom>
          <a:noFill/>
          <a:ln w="12700" cap="flat" cmpd="sng" algn="ctr">
            <a:solidFill>
              <a:sysClr val="windowText" lastClr="000000"/>
            </a:solidFill>
            <a:prstDash val="dash"/>
          </a:ln>
          <a:effectLst/>
        </p:spPr>
      </p:cxnSp>
      <p:cxnSp>
        <p:nvCxnSpPr>
          <p:cNvPr id="421" name="原创设计师QQ598969553           _72"/>
          <p:cNvCxnSpPr/>
          <p:nvPr/>
        </p:nvCxnSpPr>
        <p:spPr>
          <a:xfrm>
            <a:off x="5957658" y="4023015"/>
            <a:ext cx="1061" cy="157339"/>
          </a:xfrm>
          <a:prstGeom prst="line">
            <a:avLst/>
          </a:prstGeom>
          <a:noFill/>
          <a:ln w="12700" cap="flat" cmpd="sng" algn="ctr">
            <a:solidFill>
              <a:sysClr val="windowText" lastClr="000000"/>
            </a:solidFill>
            <a:prstDash val="dash"/>
          </a:ln>
          <a:effectLst/>
        </p:spPr>
      </p:cxnSp>
      <p:cxnSp>
        <p:nvCxnSpPr>
          <p:cNvPr id="422" name="原创设计师QQ598969553           _73"/>
          <p:cNvCxnSpPr/>
          <p:nvPr/>
        </p:nvCxnSpPr>
        <p:spPr>
          <a:xfrm>
            <a:off x="7473524" y="4030226"/>
            <a:ext cx="1061" cy="157339"/>
          </a:xfrm>
          <a:prstGeom prst="line">
            <a:avLst/>
          </a:prstGeom>
          <a:noFill/>
          <a:ln w="12700" cap="flat" cmpd="sng" algn="ctr">
            <a:solidFill>
              <a:sysClr val="windowText" lastClr="000000"/>
            </a:solidFill>
            <a:prstDash val="dash"/>
          </a:ln>
          <a:effectLst/>
        </p:spPr>
      </p:cxnSp>
      <p:cxnSp>
        <p:nvCxnSpPr>
          <p:cNvPr id="423" name="原创设计师QQ598969553           _74"/>
          <p:cNvCxnSpPr/>
          <p:nvPr/>
        </p:nvCxnSpPr>
        <p:spPr>
          <a:xfrm>
            <a:off x="7858776" y="4025365"/>
            <a:ext cx="1061" cy="157339"/>
          </a:xfrm>
          <a:prstGeom prst="line">
            <a:avLst/>
          </a:prstGeom>
          <a:noFill/>
          <a:ln w="12700" cap="flat" cmpd="sng" algn="ctr">
            <a:solidFill>
              <a:sysClr val="windowText" lastClr="000000"/>
            </a:solidFill>
            <a:prstDash val="dash"/>
          </a:ln>
          <a:effectLst/>
        </p:spPr>
      </p:cxnSp>
      <p:cxnSp>
        <p:nvCxnSpPr>
          <p:cNvPr id="424" name="原创设计师QQ598969553           _75"/>
          <p:cNvCxnSpPr/>
          <p:nvPr/>
        </p:nvCxnSpPr>
        <p:spPr>
          <a:xfrm>
            <a:off x="7094961" y="4027877"/>
            <a:ext cx="1061" cy="157339"/>
          </a:xfrm>
          <a:prstGeom prst="line">
            <a:avLst/>
          </a:prstGeom>
          <a:noFill/>
          <a:ln w="12700" cap="flat" cmpd="sng" algn="ctr">
            <a:solidFill>
              <a:sysClr val="windowText" lastClr="000000"/>
            </a:solidFill>
            <a:prstDash val="dash"/>
          </a:ln>
          <a:effectLst/>
        </p:spPr>
      </p:cxnSp>
      <p:cxnSp>
        <p:nvCxnSpPr>
          <p:cNvPr id="425" name="原创设计师QQ598969553           _76"/>
          <p:cNvCxnSpPr/>
          <p:nvPr/>
        </p:nvCxnSpPr>
        <p:spPr>
          <a:xfrm>
            <a:off x="8216614" y="4032957"/>
            <a:ext cx="1061" cy="157339"/>
          </a:xfrm>
          <a:prstGeom prst="line">
            <a:avLst/>
          </a:prstGeom>
          <a:noFill/>
          <a:ln w="12700" cap="flat" cmpd="sng" algn="ctr">
            <a:solidFill>
              <a:sysClr val="windowText" lastClr="000000"/>
            </a:solidFill>
            <a:prstDash val="dash"/>
          </a:ln>
          <a:effectLst/>
        </p:spPr>
      </p:cxnSp>
      <p:cxnSp>
        <p:nvCxnSpPr>
          <p:cNvPr id="426" name="原创设计师QQ598969553           _77"/>
          <p:cNvCxnSpPr/>
          <p:nvPr/>
        </p:nvCxnSpPr>
        <p:spPr>
          <a:xfrm>
            <a:off x="8978719" y="4042681"/>
            <a:ext cx="1061" cy="157339"/>
          </a:xfrm>
          <a:prstGeom prst="line">
            <a:avLst/>
          </a:prstGeom>
          <a:noFill/>
          <a:ln w="12700" cap="flat" cmpd="sng" algn="ctr">
            <a:solidFill>
              <a:sysClr val="windowText" lastClr="000000"/>
            </a:solidFill>
            <a:prstDash val="dash"/>
          </a:ln>
          <a:effectLst/>
        </p:spPr>
      </p:cxnSp>
      <p:cxnSp>
        <p:nvCxnSpPr>
          <p:cNvPr id="427" name="原创设计师QQ598969553           _78"/>
          <p:cNvCxnSpPr/>
          <p:nvPr/>
        </p:nvCxnSpPr>
        <p:spPr>
          <a:xfrm>
            <a:off x="8600156" y="4040332"/>
            <a:ext cx="1061" cy="157339"/>
          </a:xfrm>
          <a:prstGeom prst="line">
            <a:avLst/>
          </a:prstGeom>
          <a:noFill/>
          <a:ln w="12700" cap="flat" cmpd="sng" algn="ctr">
            <a:solidFill>
              <a:sysClr val="windowText" lastClr="000000"/>
            </a:solidFill>
            <a:prstDash val="dash"/>
          </a:ln>
          <a:effectLst/>
        </p:spPr>
      </p:cxnSp>
      <p:grpSp>
        <p:nvGrpSpPr>
          <p:cNvPr id="428" name="原创设计师QQ598969553           _79"/>
          <p:cNvGrpSpPr/>
          <p:nvPr/>
        </p:nvGrpSpPr>
        <p:grpSpPr>
          <a:xfrm rot="5400000">
            <a:off x="-21880" y="3156850"/>
            <a:ext cx="1037447" cy="330615"/>
            <a:chOff x="352124" y="3681535"/>
            <a:chExt cx="1356787" cy="432383"/>
          </a:xfrm>
        </p:grpSpPr>
        <p:grpSp>
          <p:nvGrpSpPr>
            <p:cNvPr id="429" name="组合 4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1" name="圆角矩形 43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32" name="圆角矩形 43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30" name="TextBox 10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研发部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3" name="原创设计师QQ598969553           _80"/>
          <p:cNvGrpSpPr/>
          <p:nvPr/>
        </p:nvGrpSpPr>
        <p:grpSpPr>
          <a:xfrm rot="5400000">
            <a:off x="738239" y="3152750"/>
            <a:ext cx="1037447" cy="330615"/>
            <a:chOff x="352124" y="3681535"/>
            <a:chExt cx="1356787" cy="432383"/>
          </a:xfrm>
        </p:grpSpPr>
        <p:grpSp>
          <p:nvGrpSpPr>
            <p:cNvPr id="434" name="组合 4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6" name="圆角矩形 43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37" name="圆角矩形 43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35" name="TextBox 11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资料部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8" name="原创设计师QQ598969553           _81"/>
          <p:cNvGrpSpPr/>
          <p:nvPr/>
        </p:nvGrpSpPr>
        <p:grpSpPr>
          <a:xfrm rot="5400000">
            <a:off x="1690596" y="3156850"/>
            <a:ext cx="1037447" cy="330615"/>
            <a:chOff x="352124" y="3681535"/>
            <a:chExt cx="1356787" cy="432383"/>
          </a:xfrm>
        </p:grpSpPr>
        <p:grpSp>
          <p:nvGrpSpPr>
            <p:cNvPr id="439" name="组合 4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41" name="圆角矩形 44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42" name="圆角矩形 44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40" name="TextBox 11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43" name="原创设计师QQ598969553           _82"/>
          <p:cNvGrpSpPr/>
          <p:nvPr/>
        </p:nvGrpSpPr>
        <p:grpSpPr>
          <a:xfrm rot="5400000">
            <a:off x="2638536" y="3153675"/>
            <a:ext cx="1037447" cy="330615"/>
            <a:chOff x="352124" y="3681535"/>
            <a:chExt cx="1356787" cy="432383"/>
          </a:xfrm>
        </p:grpSpPr>
        <p:grpSp>
          <p:nvGrpSpPr>
            <p:cNvPr id="444" name="组合 4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46" name="圆角矩形 44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47" name="圆角矩形 44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45" name="TextBox 12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48" name="原创设计师QQ598969553           _83"/>
          <p:cNvGrpSpPr/>
          <p:nvPr/>
        </p:nvGrpSpPr>
        <p:grpSpPr>
          <a:xfrm rot="5400000">
            <a:off x="3766663" y="3151161"/>
            <a:ext cx="1037446" cy="330615"/>
            <a:chOff x="352124" y="3681535"/>
            <a:chExt cx="1356787" cy="432383"/>
          </a:xfrm>
        </p:grpSpPr>
        <p:grpSp>
          <p:nvGrpSpPr>
            <p:cNvPr id="449" name="组合 4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51" name="圆角矩形 4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52" name="圆角矩形 45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50" name="TextBox 129"/>
            <p:cNvSpPr txBox="1"/>
            <p:nvPr/>
          </p:nvSpPr>
          <p:spPr>
            <a:xfrm rot="16200000">
              <a:off x="832492" y="3344270"/>
              <a:ext cx="329432" cy="1106916"/>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行政人事部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53" name="原创设计师QQ598969553           _84"/>
          <p:cNvGrpSpPr/>
          <p:nvPr/>
        </p:nvGrpSpPr>
        <p:grpSpPr>
          <a:xfrm rot="5400000">
            <a:off x="4892328" y="3152749"/>
            <a:ext cx="1037447" cy="330615"/>
            <a:chOff x="352124" y="3681535"/>
            <a:chExt cx="1356787" cy="432383"/>
          </a:xfrm>
        </p:grpSpPr>
        <p:grpSp>
          <p:nvGrpSpPr>
            <p:cNvPr id="454" name="组合 4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56" name="圆角矩形 4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57" name="圆角矩形 45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55" name="TextBox 134"/>
            <p:cNvSpPr txBox="1"/>
            <p:nvPr/>
          </p:nvSpPr>
          <p:spPr>
            <a:xfrm rot="16200000">
              <a:off x="830411" y="3344272"/>
              <a:ext cx="329432" cy="110691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信息管理部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58" name="原创设计师QQ598969553           _85"/>
          <p:cNvGrpSpPr/>
          <p:nvPr/>
        </p:nvGrpSpPr>
        <p:grpSpPr>
          <a:xfrm rot="5400000">
            <a:off x="5652444" y="3156850"/>
            <a:ext cx="1037447" cy="330615"/>
            <a:chOff x="352124" y="3681535"/>
            <a:chExt cx="1356787" cy="432383"/>
          </a:xfrm>
        </p:grpSpPr>
        <p:grpSp>
          <p:nvGrpSpPr>
            <p:cNvPr id="459" name="组合 4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61" name="圆角矩形 4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62" name="圆角矩形 4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60" name="TextBox 13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财务部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63" name="原创设计师QQ598969553           _86"/>
          <p:cNvGrpSpPr/>
          <p:nvPr/>
        </p:nvGrpSpPr>
        <p:grpSpPr>
          <a:xfrm rot="5400000">
            <a:off x="6398049" y="3153675"/>
            <a:ext cx="1037447" cy="330615"/>
            <a:chOff x="352124" y="3681535"/>
            <a:chExt cx="1356787" cy="432383"/>
          </a:xfrm>
        </p:grpSpPr>
        <p:grpSp>
          <p:nvGrpSpPr>
            <p:cNvPr id="464" name="组合 4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66" name="圆角矩形 4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67" name="圆角矩形 4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65" name="TextBox 14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股份部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68" name="原创设计师QQ598969553           _87"/>
          <p:cNvGrpSpPr/>
          <p:nvPr/>
        </p:nvGrpSpPr>
        <p:grpSpPr>
          <a:xfrm rot="5400000">
            <a:off x="7329501" y="3155264"/>
            <a:ext cx="1037447" cy="330615"/>
            <a:chOff x="352124" y="3681535"/>
            <a:chExt cx="1356787" cy="432383"/>
          </a:xfrm>
        </p:grpSpPr>
        <p:grpSp>
          <p:nvGrpSpPr>
            <p:cNvPr id="469" name="组合 46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71" name="圆角矩形 47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72" name="圆角矩形 47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70" name="TextBox 149"/>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营销部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73" name="原创设计师QQ598969553           _88"/>
          <p:cNvGrpSpPr/>
          <p:nvPr/>
        </p:nvGrpSpPr>
        <p:grpSpPr>
          <a:xfrm rot="5400000">
            <a:off x="8236848" y="3156850"/>
            <a:ext cx="1037447" cy="330615"/>
            <a:chOff x="352124" y="3681535"/>
            <a:chExt cx="1356787" cy="432383"/>
          </a:xfrm>
        </p:grpSpPr>
        <p:grpSp>
          <p:nvGrpSpPr>
            <p:cNvPr id="474" name="组合 47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76" name="圆角矩形 47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77" name="圆角矩形 47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75" name="TextBox 154"/>
            <p:cNvSpPr txBox="1"/>
            <p:nvPr/>
          </p:nvSpPr>
          <p:spPr>
            <a:xfrm rot="16200000">
              <a:off x="793665" y="3565654"/>
              <a:ext cx="329432" cy="664148"/>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国际部</a:t>
              </a:r>
              <a:endParaRPr kumimoji="0" lang="zh-CN" altLang="zh-CN" sz="16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78" name="原创设计师QQ598969553           _89"/>
          <p:cNvGrpSpPr/>
          <p:nvPr/>
        </p:nvGrpSpPr>
        <p:grpSpPr>
          <a:xfrm>
            <a:off x="4072570" y="1245904"/>
            <a:ext cx="1037145" cy="330732"/>
            <a:chOff x="814328" y="3219334"/>
            <a:chExt cx="1356392" cy="432536"/>
          </a:xfrm>
        </p:grpSpPr>
        <p:grpSp>
          <p:nvGrpSpPr>
            <p:cNvPr id="479" name="组合 47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81" name="圆角矩形 48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82" name="圆角矩形 48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80" name="TextBox 84"/>
            <p:cNvSpPr txBox="1"/>
            <p:nvPr/>
          </p:nvSpPr>
          <p:spPr>
            <a:xfrm>
              <a:off x="1020411" y="3331792"/>
              <a:ext cx="953344" cy="22138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rPr>
                <a:t>董事会</a:t>
              </a:r>
              <a:endParaRPr kumimoji="0" lang="zh-CN" altLang="zh-CN"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483" name="原创设计师QQ598969553           _90"/>
          <p:cNvGrpSpPr/>
          <p:nvPr/>
        </p:nvGrpSpPr>
        <p:grpSpPr>
          <a:xfrm>
            <a:off x="4062335" y="1692077"/>
            <a:ext cx="1037145" cy="330732"/>
            <a:chOff x="814328" y="3219334"/>
            <a:chExt cx="1356392" cy="432536"/>
          </a:xfrm>
        </p:grpSpPr>
        <p:grpSp>
          <p:nvGrpSpPr>
            <p:cNvPr id="484" name="组合 48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86" name="圆角矩形 48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87" name="圆角矩形 486"/>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85" name="TextBox 89"/>
            <p:cNvSpPr txBox="1"/>
            <p:nvPr/>
          </p:nvSpPr>
          <p:spPr>
            <a:xfrm>
              <a:off x="1110325" y="3331792"/>
              <a:ext cx="787838" cy="22138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rPr>
                <a:t>总经理</a:t>
              </a:r>
              <a:endParaRPr kumimoji="0" lang="zh-CN" altLang="zh-CN"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488" name="原创设计师QQ598969553           _91"/>
          <p:cNvGrpSpPr/>
          <p:nvPr/>
        </p:nvGrpSpPr>
        <p:grpSpPr>
          <a:xfrm>
            <a:off x="4063376" y="2162893"/>
            <a:ext cx="1037145" cy="330732"/>
            <a:chOff x="814328" y="3219334"/>
            <a:chExt cx="1356392" cy="432536"/>
          </a:xfrm>
        </p:grpSpPr>
        <p:grpSp>
          <p:nvGrpSpPr>
            <p:cNvPr id="489" name="组合 48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91" name="圆角矩形 49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92" name="圆角矩形 49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sp>
          <p:nvSpPr>
            <p:cNvPr id="490" name="TextBox 99"/>
            <p:cNvSpPr txBox="1"/>
            <p:nvPr/>
          </p:nvSpPr>
          <p:spPr>
            <a:xfrm>
              <a:off x="1110325" y="3331792"/>
              <a:ext cx="787838" cy="22138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493" name="原创设计师QQ598969553           _92"/>
          <p:cNvCxnSpPr/>
          <p:nvPr/>
        </p:nvCxnSpPr>
        <p:spPr>
          <a:xfrm>
            <a:off x="2211849" y="4015476"/>
            <a:ext cx="1061" cy="157339"/>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原创设计师QQ598969553           _3"/>
          <p:cNvGrpSpPr/>
          <p:nvPr/>
        </p:nvGrpSpPr>
        <p:grpSpPr>
          <a:xfrm>
            <a:off x="5048201" y="2470779"/>
            <a:ext cx="1300958" cy="1113221"/>
            <a:chOff x="6659570" y="2849159"/>
            <a:chExt cx="1300958" cy="1113221"/>
          </a:xfrm>
        </p:grpSpPr>
        <p:grpSp>
          <p:nvGrpSpPr>
            <p:cNvPr id="53" name="组合 52"/>
            <p:cNvGrpSpPr/>
            <p:nvPr/>
          </p:nvGrpSpPr>
          <p:grpSpPr>
            <a:xfrm>
              <a:off x="6659570" y="2849159"/>
              <a:ext cx="1300958" cy="1113221"/>
              <a:chOff x="3183471" y="2060848"/>
              <a:chExt cx="1300958" cy="1113221"/>
            </a:xfrm>
          </p:grpSpPr>
          <p:sp>
            <p:nvSpPr>
              <p:cNvPr id="55"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Freeform 67"/>
            <p:cNvSpPr>
              <a:spLocks noEditPoints="1"/>
            </p:cNvSpPr>
            <p:nvPr/>
          </p:nvSpPr>
          <p:spPr bwMode="auto">
            <a:xfrm>
              <a:off x="7104467" y="3200982"/>
              <a:ext cx="411163" cy="409575"/>
            </a:xfrm>
            <a:custGeom>
              <a:avLst/>
              <a:gdLst>
                <a:gd name="T0" fmla="*/ 229 w 259"/>
                <a:gd name="T1" fmla="*/ 171 h 258"/>
                <a:gd name="T2" fmla="*/ 240 w 259"/>
                <a:gd name="T3" fmla="*/ 195 h 258"/>
                <a:gd name="T4" fmla="*/ 199 w 259"/>
                <a:gd name="T5" fmla="*/ 239 h 258"/>
                <a:gd name="T6" fmla="*/ 127 w 259"/>
                <a:gd name="T7" fmla="*/ 258 h 258"/>
                <a:gd name="T8" fmla="*/ 55 w 259"/>
                <a:gd name="T9" fmla="*/ 235 h 258"/>
                <a:gd name="T10" fmla="*/ 94 w 259"/>
                <a:gd name="T11" fmla="*/ 234 h 258"/>
                <a:gd name="T12" fmla="*/ 151 w 259"/>
                <a:gd name="T13" fmla="*/ 216 h 258"/>
                <a:gd name="T14" fmla="*/ 185 w 259"/>
                <a:gd name="T15" fmla="*/ 188 h 258"/>
                <a:gd name="T16" fmla="*/ 203 w 259"/>
                <a:gd name="T17" fmla="*/ 169 h 258"/>
                <a:gd name="T18" fmla="*/ 142 w 259"/>
                <a:gd name="T19" fmla="*/ 81 h 258"/>
                <a:gd name="T20" fmla="*/ 161 w 259"/>
                <a:gd name="T21" fmla="*/ 111 h 258"/>
                <a:gd name="T22" fmla="*/ 163 w 259"/>
                <a:gd name="T23" fmla="*/ 118 h 258"/>
                <a:gd name="T24" fmla="*/ 166 w 259"/>
                <a:gd name="T25" fmla="*/ 125 h 258"/>
                <a:gd name="T26" fmla="*/ 173 w 259"/>
                <a:gd name="T27" fmla="*/ 137 h 258"/>
                <a:gd name="T28" fmla="*/ 175 w 259"/>
                <a:gd name="T29" fmla="*/ 155 h 258"/>
                <a:gd name="T30" fmla="*/ 169 w 259"/>
                <a:gd name="T31" fmla="*/ 152 h 258"/>
                <a:gd name="T32" fmla="*/ 162 w 259"/>
                <a:gd name="T33" fmla="*/ 158 h 258"/>
                <a:gd name="T34" fmla="*/ 164 w 259"/>
                <a:gd name="T35" fmla="*/ 167 h 258"/>
                <a:gd name="T36" fmla="*/ 162 w 259"/>
                <a:gd name="T37" fmla="*/ 175 h 258"/>
                <a:gd name="T38" fmla="*/ 149 w 259"/>
                <a:gd name="T39" fmla="*/ 178 h 258"/>
                <a:gd name="T40" fmla="*/ 135 w 259"/>
                <a:gd name="T41" fmla="*/ 176 h 258"/>
                <a:gd name="T42" fmla="*/ 130 w 259"/>
                <a:gd name="T43" fmla="*/ 171 h 258"/>
                <a:gd name="T44" fmla="*/ 124 w 259"/>
                <a:gd name="T45" fmla="*/ 176 h 258"/>
                <a:gd name="T46" fmla="*/ 112 w 259"/>
                <a:gd name="T47" fmla="*/ 178 h 258"/>
                <a:gd name="T48" fmla="*/ 97 w 259"/>
                <a:gd name="T49" fmla="*/ 175 h 258"/>
                <a:gd name="T50" fmla="*/ 95 w 259"/>
                <a:gd name="T51" fmla="*/ 167 h 258"/>
                <a:gd name="T52" fmla="*/ 97 w 259"/>
                <a:gd name="T53" fmla="*/ 158 h 258"/>
                <a:gd name="T54" fmla="*/ 91 w 259"/>
                <a:gd name="T55" fmla="*/ 152 h 258"/>
                <a:gd name="T56" fmla="*/ 85 w 259"/>
                <a:gd name="T57" fmla="*/ 155 h 258"/>
                <a:gd name="T58" fmla="*/ 86 w 259"/>
                <a:gd name="T59" fmla="*/ 137 h 258"/>
                <a:gd name="T60" fmla="*/ 93 w 259"/>
                <a:gd name="T61" fmla="*/ 125 h 258"/>
                <a:gd name="T62" fmla="*/ 96 w 259"/>
                <a:gd name="T63" fmla="*/ 118 h 258"/>
                <a:gd name="T64" fmla="*/ 98 w 259"/>
                <a:gd name="T65" fmla="*/ 112 h 258"/>
                <a:gd name="T66" fmla="*/ 107 w 259"/>
                <a:gd name="T67" fmla="*/ 89 h 258"/>
                <a:gd name="T68" fmla="*/ 87 w 259"/>
                <a:gd name="T69" fmla="*/ 6 h 258"/>
                <a:gd name="T70" fmla="*/ 47 w 259"/>
                <a:gd name="T71" fmla="*/ 72 h 258"/>
                <a:gd name="T72" fmla="*/ 46 w 259"/>
                <a:gd name="T73" fmla="*/ 131 h 258"/>
                <a:gd name="T74" fmla="*/ 56 w 259"/>
                <a:gd name="T75" fmla="*/ 162 h 258"/>
                <a:gd name="T76" fmla="*/ 43 w 259"/>
                <a:gd name="T77" fmla="*/ 193 h 258"/>
                <a:gd name="T78" fmla="*/ 17 w 259"/>
                <a:gd name="T79" fmla="*/ 190 h 258"/>
                <a:gd name="T80" fmla="*/ 0 w 259"/>
                <a:gd name="T81" fmla="*/ 133 h 258"/>
                <a:gd name="T82" fmla="*/ 18 w 259"/>
                <a:gd name="T83" fmla="*/ 62 h 258"/>
                <a:gd name="T84" fmla="*/ 75 w 259"/>
                <a:gd name="T85" fmla="*/ 11 h 258"/>
                <a:gd name="T86" fmla="*/ 168 w 259"/>
                <a:gd name="T87" fmla="*/ 4 h 258"/>
                <a:gd name="T88" fmla="*/ 230 w 259"/>
                <a:gd name="T89" fmla="*/ 45 h 258"/>
                <a:gd name="T90" fmla="*/ 259 w 259"/>
                <a:gd name="T91" fmla="*/ 114 h 258"/>
                <a:gd name="T92" fmla="*/ 249 w 259"/>
                <a:gd name="T93" fmla="*/ 129 h 258"/>
                <a:gd name="T94" fmla="*/ 210 w 259"/>
                <a:gd name="T95" fmla="*/ 78 h 258"/>
                <a:gd name="T96" fmla="*/ 165 w 259"/>
                <a:gd name="T97" fmla="*/ 54 h 258"/>
                <a:gd name="T98" fmla="*/ 137 w 259"/>
                <a:gd name="T99" fmla="*/ 48 h 258"/>
                <a:gd name="T100" fmla="*/ 118 w 259"/>
                <a:gd name="T101" fmla="*/ 31 h 258"/>
                <a:gd name="T102" fmla="*/ 125 w 259"/>
                <a:gd name="T103" fmla="*/ 5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9" h="258">
                  <a:moveTo>
                    <a:pt x="211" y="167"/>
                  </a:moveTo>
                  <a:lnTo>
                    <a:pt x="220" y="167"/>
                  </a:lnTo>
                  <a:lnTo>
                    <a:pt x="229" y="171"/>
                  </a:lnTo>
                  <a:lnTo>
                    <a:pt x="236" y="178"/>
                  </a:lnTo>
                  <a:lnTo>
                    <a:pt x="239" y="186"/>
                  </a:lnTo>
                  <a:lnTo>
                    <a:pt x="240" y="195"/>
                  </a:lnTo>
                  <a:lnTo>
                    <a:pt x="236" y="204"/>
                  </a:lnTo>
                  <a:lnTo>
                    <a:pt x="219" y="224"/>
                  </a:lnTo>
                  <a:lnTo>
                    <a:pt x="199" y="239"/>
                  </a:lnTo>
                  <a:lnTo>
                    <a:pt x="176" y="251"/>
                  </a:lnTo>
                  <a:lnTo>
                    <a:pt x="152" y="257"/>
                  </a:lnTo>
                  <a:lnTo>
                    <a:pt x="127" y="258"/>
                  </a:lnTo>
                  <a:lnTo>
                    <a:pt x="102" y="256"/>
                  </a:lnTo>
                  <a:lnTo>
                    <a:pt x="78" y="248"/>
                  </a:lnTo>
                  <a:lnTo>
                    <a:pt x="55" y="235"/>
                  </a:lnTo>
                  <a:lnTo>
                    <a:pt x="44" y="227"/>
                  </a:lnTo>
                  <a:lnTo>
                    <a:pt x="71" y="233"/>
                  </a:lnTo>
                  <a:lnTo>
                    <a:pt x="94" y="234"/>
                  </a:lnTo>
                  <a:lnTo>
                    <a:pt x="115" y="230"/>
                  </a:lnTo>
                  <a:lnTo>
                    <a:pt x="134" y="224"/>
                  </a:lnTo>
                  <a:lnTo>
                    <a:pt x="151" y="216"/>
                  </a:lnTo>
                  <a:lnTo>
                    <a:pt x="165" y="206"/>
                  </a:lnTo>
                  <a:lnTo>
                    <a:pt x="176" y="197"/>
                  </a:lnTo>
                  <a:lnTo>
                    <a:pt x="185" y="188"/>
                  </a:lnTo>
                  <a:lnTo>
                    <a:pt x="192" y="180"/>
                  </a:lnTo>
                  <a:lnTo>
                    <a:pt x="197" y="176"/>
                  </a:lnTo>
                  <a:lnTo>
                    <a:pt x="203" y="169"/>
                  </a:lnTo>
                  <a:lnTo>
                    <a:pt x="211" y="167"/>
                  </a:lnTo>
                  <a:close/>
                  <a:moveTo>
                    <a:pt x="130" y="79"/>
                  </a:moveTo>
                  <a:lnTo>
                    <a:pt x="142" y="81"/>
                  </a:lnTo>
                  <a:lnTo>
                    <a:pt x="152" y="89"/>
                  </a:lnTo>
                  <a:lnTo>
                    <a:pt x="159" y="99"/>
                  </a:lnTo>
                  <a:lnTo>
                    <a:pt x="161" y="111"/>
                  </a:lnTo>
                  <a:lnTo>
                    <a:pt x="162" y="114"/>
                  </a:lnTo>
                  <a:lnTo>
                    <a:pt x="162" y="114"/>
                  </a:lnTo>
                  <a:lnTo>
                    <a:pt x="163" y="118"/>
                  </a:lnTo>
                  <a:lnTo>
                    <a:pt x="164" y="122"/>
                  </a:lnTo>
                  <a:lnTo>
                    <a:pt x="164" y="123"/>
                  </a:lnTo>
                  <a:lnTo>
                    <a:pt x="166" y="125"/>
                  </a:lnTo>
                  <a:lnTo>
                    <a:pt x="169" y="128"/>
                  </a:lnTo>
                  <a:lnTo>
                    <a:pt x="171" y="131"/>
                  </a:lnTo>
                  <a:lnTo>
                    <a:pt x="173" y="137"/>
                  </a:lnTo>
                  <a:lnTo>
                    <a:pt x="176" y="145"/>
                  </a:lnTo>
                  <a:lnTo>
                    <a:pt x="176" y="151"/>
                  </a:lnTo>
                  <a:lnTo>
                    <a:pt x="175" y="155"/>
                  </a:lnTo>
                  <a:lnTo>
                    <a:pt x="173" y="156"/>
                  </a:lnTo>
                  <a:lnTo>
                    <a:pt x="171" y="155"/>
                  </a:lnTo>
                  <a:lnTo>
                    <a:pt x="169" y="152"/>
                  </a:lnTo>
                  <a:lnTo>
                    <a:pt x="166" y="149"/>
                  </a:lnTo>
                  <a:lnTo>
                    <a:pt x="165" y="154"/>
                  </a:lnTo>
                  <a:lnTo>
                    <a:pt x="162" y="158"/>
                  </a:lnTo>
                  <a:lnTo>
                    <a:pt x="159" y="162"/>
                  </a:lnTo>
                  <a:lnTo>
                    <a:pt x="162" y="164"/>
                  </a:lnTo>
                  <a:lnTo>
                    <a:pt x="164" y="167"/>
                  </a:lnTo>
                  <a:lnTo>
                    <a:pt x="165" y="169"/>
                  </a:lnTo>
                  <a:lnTo>
                    <a:pt x="164" y="172"/>
                  </a:lnTo>
                  <a:lnTo>
                    <a:pt x="162" y="175"/>
                  </a:lnTo>
                  <a:lnTo>
                    <a:pt x="159" y="177"/>
                  </a:lnTo>
                  <a:lnTo>
                    <a:pt x="153" y="178"/>
                  </a:lnTo>
                  <a:lnTo>
                    <a:pt x="149" y="178"/>
                  </a:lnTo>
                  <a:lnTo>
                    <a:pt x="143" y="178"/>
                  </a:lnTo>
                  <a:lnTo>
                    <a:pt x="139" y="177"/>
                  </a:lnTo>
                  <a:lnTo>
                    <a:pt x="135" y="176"/>
                  </a:lnTo>
                  <a:lnTo>
                    <a:pt x="132" y="174"/>
                  </a:lnTo>
                  <a:lnTo>
                    <a:pt x="131" y="171"/>
                  </a:lnTo>
                  <a:lnTo>
                    <a:pt x="130" y="171"/>
                  </a:lnTo>
                  <a:lnTo>
                    <a:pt x="128" y="171"/>
                  </a:lnTo>
                  <a:lnTo>
                    <a:pt x="127" y="174"/>
                  </a:lnTo>
                  <a:lnTo>
                    <a:pt x="124" y="176"/>
                  </a:lnTo>
                  <a:lnTo>
                    <a:pt x="121" y="177"/>
                  </a:lnTo>
                  <a:lnTo>
                    <a:pt x="116" y="178"/>
                  </a:lnTo>
                  <a:lnTo>
                    <a:pt x="112" y="178"/>
                  </a:lnTo>
                  <a:lnTo>
                    <a:pt x="106" y="178"/>
                  </a:lnTo>
                  <a:lnTo>
                    <a:pt x="101" y="177"/>
                  </a:lnTo>
                  <a:lnTo>
                    <a:pt x="97" y="175"/>
                  </a:lnTo>
                  <a:lnTo>
                    <a:pt x="95" y="172"/>
                  </a:lnTo>
                  <a:lnTo>
                    <a:pt x="94" y="169"/>
                  </a:lnTo>
                  <a:lnTo>
                    <a:pt x="95" y="167"/>
                  </a:lnTo>
                  <a:lnTo>
                    <a:pt x="97" y="164"/>
                  </a:lnTo>
                  <a:lnTo>
                    <a:pt x="101" y="162"/>
                  </a:lnTo>
                  <a:lnTo>
                    <a:pt x="97" y="158"/>
                  </a:lnTo>
                  <a:lnTo>
                    <a:pt x="95" y="154"/>
                  </a:lnTo>
                  <a:lnTo>
                    <a:pt x="93" y="149"/>
                  </a:lnTo>
                  <a:lnTo>
                    <a:pt x="91" y="152"/>
                  </a:lnTo>
                  <a:lnTo>
                    <a:pt x="88" y="155"/>
                  </a:lnTo>
                  <a:lnTo>
                    <a:pt x="86" y="156"/>
                  </a:lnTo>
                  <a:lnTo>
                    <a:pt x="85" y="155"/>
                  </a:lnTo>
                  <a:lnTo>
                    <a:pt x="83" y="151"/>
                  </a:lnTo>
                  <a:lnTo>
                    <a:pt x="83" y="145"/>
                  </a:lnTo>
                  <a:lnTo>
                    <a:pt x="86" y="137"/>
                  </a:lnTo>
                  <a:lnTo>
                    <a:pt x="88" y="131"/>
                  </a:lnTo>
                  <a:lnTo>
                    <a:pt x="91" y="128"/>
                  </a:lnTo>
                  <a:lnTo>
                    <a:pt x="93" y="125"/>
                  </a:lnTo>
                  <a:lnTo>
                    <a:pt x="96" y="123"/>
                  </a:lnTo>
                  <a:lnTo>
                    <a:pt x="96" y="122"/>
                  </a:lnTo>
                  <a:lnTo>
                    <a:pt x="96" y="118"/>
                  </a:lnTo>
                  <a:lnTo>
                    <a:pt x="97" y="114"/>
                  </a:lnTo>
                  <a:lnTo>
                    <a:pt x="97" y="114"/>
                  </a:lnTo>
                  <a:lnTo>
                    <a:pt x="98" y="112"/>
                  </a:lnTo>
                  <a:lnTo>
                    <a:pt x="98" y="111"/>
                  </a:lnTo>
                  <a:lnTo>
                    <a:pt x="101" y="99"/>
                  </a:lnTo>
                  <a:lnTo>
                    <a:pt x="107" y="89"/>
                  </a:lnTo>
                  <a:lnTo>
                    <a:pt x="117" y="81"/>
                  </a:lnTo>
                  <a:lnTo>
                    <a:pt x="130" y="79"/>
                  </a:lnTo>
                  <a:close/>
                  <a:moveTo>
                    <a:pt x="87" y="6"/>
                  </a:moveTo>
                  <a:lnTo>
                    <a:pt x="68" y="27"/>
                  </a:lnTo>
                  <a:lnTo>
                    <a:pt x="55" y="50"/>
                  </a:lnTo>
                  <a:lnTo>
                    <a:pt x="47" y="72"/>
                  </a:lnTo>
                  <a:lnTo>
                    <a:pt x="44" y="93"/>
                  </a:lnTo>
                  <a:lnTo>
                    <a:pt x="44" y="113"/>
                  </a:lnTo>
                  <a:lnTo>
                    <a:pt x="46" y="131"/>
                  </a:lnTo>
                  <a:lnTo>
                    <a:pt x="49" y="146"/>
                  </a:lnTo>
                  <a:lnTo>
                    <a:pt x="54" y="157"/>
                  </a:lnTo>
                  <a:lnTo>
                    <a:pt x="56" y="162"/>
                  </a:lnTo>
                  <a:lnTo>
                    <a:pt x="58" y="175"/>
                  </a:lnTo>
                  <a:lnTo>
                    <a:pt x="53" y="186"/>
                  </a:lnTo>
                  <a:lnTo>
                    <a:pt x="43" y="193"/>
                  </a:lnTo>
                  <a:lnTo>
                    <a:pt x="34" y="196"/>
                  </a:lnTo>
                  <a:lnTo>
                    <a:pt x="25" y="195"/>
                  </a:lnTo>
                  <a:lnTo>
                    <a:pt x="17" y="190"/>
                  </a:lnTo>
                  <a:lnTo>
                    <a:pt x="11" y="184"/>
                  </a:lnTo>
                  <a:lnTo>
                    <a:pt x="4" y="158"/>
                  </a:lnTo>
                  <a:lnTo>
                    <a:pt x="0" y="133"/>
                  </a:lnTo>
                  <a:lnTo>
                    <a:pt x="1" y="108"/>
                  </a:lnTo>
                  <a:lnTo>
                    <a:pt x="8" y="84"/>
                  </a:lnTo>
                  <a:lnTo>
                    <a:pt x="18" y="62"/>
                  </a:lnTo>
                  <a:lnTo>
                    <a:pt x="34" y="41"/>
                  </a:lnTo>
                  <a:lnTo>
                    <a:pt x="53" y="24"/>
                  </a:lnTo>
                  <a:lnTo>
                    <a:pt x="75" y="11"/>
                  </a:lnTo>
                  <a:lnTo>
                    <a:pt x="87" y="6"/>
                  </a:lnTo>
                  <a:close/>
                  <a:moveTo>
                    <a:pt x="142" y="0"/>
                  </a:moveTo>
                  <a:lnTo>
                    <a:pt x="168" y="4"/>
                  </a:lnTo>
                  <a:lnTo>
                    <a:pt x="191" y="14"/>
                  </a:lnTo>
                  <a:lnTo>
                    <a:pt x="212" y="27"/>
                  </a:lnTo>
                  <a:lnTo>
                    <a:pt x="230" y="45"/>
                  </a:lnTo>
                  <a:lnTo>
                    <a:pt x="243" y="67"/>
                  </a:lnTo>
                  <a:lnTo>
                    <a:pt x="253" y="89"/>
                  </a:lnTo>
                  <a:lnTo>
                    <a:pt x="259" y="114"/>
                  </a:lnTo>
                  <a:lnTo>
                    <a:pt x="259" y="140"/>
                  </a:lnTo>
                  <a:lnTo>
                    <a:pt x="257" y="154"/>
                  </a:lnTo>
                  <a:lnTo>
                    <a:pt x="249" y="129"/>
                  </a:lnTo>
                  <a:lnTo>
                    <a:pt x="238" y="108"/>
                  </a:lnTo>
                  <a:lnTo>
                    <a:pt x="224" y="91"/>
                  </a:lnTo>
                  <a:lnTo>
                    <a:pt x="210" y="78"/>
                  </a:lnTo>
                  <a:lnTo>
                    <a:pt x="194" y="67"/>
                  </a:lnTo>
                  <a:lnTo>
                    <a:pt x="180" y="60"/>
                  </a:lnTo>
                  <a:lnTo>
                    <a:pt x="165" y="54"/>
                  </a:lnTo>
                  <a:lnTo>
                    <a:pt x="153" y="51"/>
                  </a:lnTo>
                  <a:lnTo>
                    <a:pt x="143" y="49"/>
                  </a:lnTo>
                  <a:lnTo>
                    <a:pt x="137" y="48"/>
                  </a:lnTo>
                  <a:lnTo>
                    <a:pt x="128" y="45"/>
                  </a:lnTo>
                  <a:lnTo>
                    <a:pt x="122" y="40"/>
                  </a:lnTo>
                  <a:lnTo>
                    <a:pt x="118" y="31"/>
                  </a:lnTo>
                  <a:lnTo>
                    <a:pt x="117" y="22"/>
                  </a:lnTo>
                  <a:lnTo>
                    <a:pt x="120" y="12"/>
                  </a:lnTo>
                  <a:lnTo>
                    <a:pt x="125" y="5"/>
                  </a:lnTo>
                  <a:lnTo>
                    <a:pt x="132" y="1"/>
                  </a:lnTo>
                  <a:lnTo>
                    <a:pt x="142"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7" name="原创设计师QQ598969553           _4"/>
          <p:cNvGrpSpPr/>
          <p:nvPr/>
        </p:nvGrpSpPr>
        <p:grpSpPr>
          <a:xfrm>
            <a:off x="4030066" y="3089174"/>
            <a:ext cx="1300958" cy="1113221"/>
            <a:chOff x="5641435" y="3467554"/>
            <a:chExt cx="1300958" cy="1113221"/>
          </a:xfrm>
        </p:grpSpPr>
        <p:grpSp>
          <p:nvGrpSpPr>
            <p:cNvPr id="58" name="组合 57"/>
            <p:cNvGrpSpPr/>
            <p:nvPr/>
          </p:nvGrpSpPr>
          <p:grpSpPr>
            <a:xfrm>
              <a:off x="5641435" y="3467554"/>
              <a:ext cx="1300958" cy="1113221"/>
              <a:chOff x="3183471" y="2060848"/>
              <a:chExt cx="1300958" cy="1113221"/>
            </a:xfrm>
          </p:grpSpPr>
          <p:sp>
            <p:nvSpPr>
              <p:cNvPr id="60"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9" name="Freeform 102"/>
            <p:cNvSpPr>
              <a:spLocks/>
            </p:cNvSpPr>
            <p:nvPr/>
          </p:nvSpPr>
          <p:spPr bwMode="auto">
            <a:xfrm>
              <a:off x="6091336" y="3856682"/>
              <a:ext cx="412750" cy="334963"/>
            </a:xfrm>
            <a:custGeom>
              <a:avLst/>
              <a:gdLst>
                <a:gd name="T0" fmla="*/ 179 w 260"/>
                <a:gd name="T1" fmla="*/ 0 h 211"/>
                <a:gd name="T2" fmla="*/ 195 w 260"/>
                <a:gd name="T3" fmla="*/ 1 h 211"/>
                <a:gd name="T4" fmla="*/ 207 w 260"/>
                <a:gd name="T5" fmla="*/ 7 h 211"/>
                <a:gd name="T6" fmla="*/ 219 w 260"/>
                <a:gd name="T7" fmla="*/ 16 h 211"/>
                <a:gd name="T8" fmla="*/ 236 w 260"/>
                <a:gd name="T9" fmla="*/ 11 h 211"/>
                <a:gd name="T10" fmla="*/ 252 w 260"/>
                <a:gd name="T11" fmla="*/ 4 h 211"/>
                <a:gd name="T12" fmla="*/ 243 w 260"/>
                <a:gd name="T13" fmla="*/ 20 h 211"/>
                <a:gd name="T14" fmla="*/ 229 w 260"/>
                <a:gd name="T15" fmla="*/ 33 h 211"/>
                <a:gd name="T16" fmla="*/ 245 w 260"/>
                <a:gd name="T17" fmla="*/ 29 h 211"/>
                <a:gd name="T18" fmla="*/ 260 w 260"/>
                <a:gd name="T19" fmla="*/ 24 h 211"/>
                <a:gd name="T20" fmla="*/ 247 w 260"/>
                <a:gd name="T21" fmla="*/ 40 h 211"/>
                <a:gd name="T22" fmla="*/ 233 w 260"/>
                <a:gd name="T23" fmla="*/ 52 h 211"/>
                <a:gd name="T24" fmla="*/ 233 w 260"/>
                <a:gd name="T25" fmla="*/ 59 h 211"/>
                <a:gd name="T26" fmla="*/ 232 w 260"/>
                <a:gd name="T27" fmla="*/ 83 h 211"/>
                <a:gd name="T28" fmla="*/ 225 w 260"/>
                <a:gd name="T29" fmla="*/ 106 h 211"/>
                <a:gd name="T30" fmla="*/ 215 w 260"/>
                <a:gd name="T31" fmla="*/ 129 h 211"/>
                <a:gd name="T32" fmla="*/ 202 w 260"/>
                <a:gd name="T33" fmla="*/ 151 h 211"/>
                <a:gd name="T34" fmla="*/ 186 w 260"/>
                <a:gd name="T35" fmla="*/ 170 h 211"/>
                <a:gd name="T36" fmla="*/ 164 w 260"/>
                <a:gd name="T37" fmla="*/ 187 h 211"/>
                <a:gd name="T38" fmla="*/ 140 w 260"/>
                <a:gd name="T39" fmla="*/ 200 h 211"/>
                <a:gd name="T40" fmla="*/ 113 w 260"/>
                <a:gd name="T41" fmla="*/ 207 h 211"/>
                <a:gd name="T42" fmla="*/ 82 w 260"/>
                <a:gd name="T43" fmla="*/ 211 h 211"/>
                <a:gd name="T44" fmla="*/ 52 w 260"/>
                <a:gd name="T45" fmla="*/ 207 h 211"/>
                <a:gd name="T46" fmla="*/ 24 w 260"/>
                <a:gd name="T47" fmla="*/ 200 h 211"/>
                <a:gd name="T48" fmla="*/ 0 w 260"/>
                <a:gd name="T49" fmla="*/ 187 h 211"/>
                <a:gd name="T50" fmla="*/ 13 w 260"/>
                <a:gd name="T51" fmla="*/ 187 h 211"/>
                <a:gd name="T52" fmla="*/ 37 w 260"/>
                <a:gd name="T53" fmla="*/ 184 h 211"/>
                <a:gd name="T54" fmla="*/ 59 w 260"/>
                <a:gd name="T55" fmla="*/ 177 h 211"/>
                <a:gd name="T56" fmla="*/ 78 w 260"/>
                <a:gd name="T57" fmla="*/ 165 h 211"/>
                <a:gd name="T58" fmla="*/ 61 w 260"/>
                <a:gd name="T59" fmla="*/ 161 h 211"/>
                <a:gd name="T60" fmla="*/ 47 w 260"/>
                <a:gd name="T61" fmla="*/ 154 h 211"/>
                <a:gd name="T62" fmla="*/ 36 w 260"/>
                <a:gd name="T63" fmla="*/ 142 h 211"/>
                <a:gd name="T64" fmla="*/ 29 w 260"/>
                <a:gd name="T65" fmla="*/ 128 h 211"/>
                <a:gd name="T66" fmla="*/ 33 w 260"/>
                <a:gd name="T67" fmla="*/ 128 h 211"/>
                <a:gd name="T68" fmla="*/ 38 w 260"/>
                <a:gd name="T69" fmla="*/ 129 h 211"/>
                <a:gd name="T70" fmla="*/ 46 w 260"/>
                <a:gd name="T71" fmla="*/ 128 h 211"/>
                <a:gd name="T72" fmla="*/ 52 w 260"/>
                <a:gd name="T73" fmla="*/ 127 h 211"/>
                <a:gd name="T74" fmla="*/ 36 w 260"/>
                <a:gd name="T75" fmla="*/ 120 h 211"/>
                <a:gd name="T76" fmla="*/ 22 w 260"/>
                <a:gd name="T77" fmla="*/ 109 h 211"/>
                <a:gd name="T78" fmla="*/ 13 w 260"/>
                <a:gd name="T79" fmla="*/ 93 h 211"/>
                <a:gd name="T80" fmla="*/ 10 w 260"/>
                <a:gd name="T81" fmla="*/ 74 h 211"/>
                <a:gd name="T82" fmla="*/ 10 w 260"/>
                <a:gd name="T83" fmla="*/ 74 h 211"/>
                <a:gd name="T84" fmla="*/ 22 w 260"/>
                <a:gd name="T85" fmla="*/ 78 h 211"/>
                <a:gd name="T86" fmla="*/ 34 w 260"/>
                <a:gd name="T87" fmla="*/ 81 h 211"/>
                <a:gd name="T88" fmla="*/ 22 w 260"/>
                <a:gd name="T89" fmla="*/ 69 h 211"/>
                <a:gd name="T90" fmla="*/ 14 w 260"/>
                <a:gd name="T91" fmla="*/ 54 h 211"/>
                <a:gd name="T92" fmla="*/ 10 w 260"/>
                <a:gd name="T93" fmla="*/ 36 h 211"/>
                <a:gd name="T94" fmla="*/ 13 w 260"/>
                <a:gd name="T95" fmla="*/ 22 h 211"/>
                <a:gd name="T96" fmla="*/ 18 w 260"/>
                <a:gd name="T97" fmla="*/ 9 h 211"/>
                <a:gd name="T98" fmla="*/ 40 w 260"/>
                <a:gd name="T99" fmla="*/ 31 h 211"/>
                <a:gd name="T100" fmla="*/ 66 w 260"/>
                <a:gd name="T101" fmla="*/ 48 h 211"/>
                <a:gd name="T102" fmla="*/ 96 w 260"/>
                <a:gd name="T103" fmla="*/ 60 h 211"/>
                <a:gd name="T104" fmla="*/ 128 w 260"/>
                <a:gd name="T105" fmla="*/ 65 h 211"/>
                <a:gd name="T106" fmla="*/ 127 w 260"/>
                <a:gd name="T107" fmla="*/ 59 h 211"/>
                <a:gd name="T108" fmla="*/ 127 w 260"/>
                <a:gd name="T109" fmla="*/ 52 h 211"/>
                <a:gd name="T110" fmla="*/ 129 w 260"/>
                <a:gd name="T111" fmla="*/ 36 h 211"/>
                <a:gd name="T112" fmla="*/ 137 w 260"/>
                <a:gd name="T113" fmla="*/ 22 h 211"/>
                <a:gd name="T114" fmla="*/ 149 w 260"/>
                <a:gd name="T115" fmla="*/ 10 h 211"/>
                <a:gd name="T116" fmla="*/ 163 w 260"/>
                <a:gd name="T117" fmla="*/ 2 h 211"/>
                <a:gd name="T118" fmla="*/ 179 w 260"/>
                <a:gd name="T1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0" h="211">
                  <a:moveTo>
                    <a:pt x="179" y="0"/>
                  </a:moveTo>
                  <a:lnTo>
                    <a:pt x="195" y="1"/>
                  </a:lnTo>
                  <a:lnTo>
                    <a:pt x="207" y="7"/>
                  </a:lnTo>
                  <a:lnTo>
                    <a:pt x="219" y="16"/>
                  </a:lnTo>
                  <a:lnTo>
                    <a:pt x="236" y="11"/>
                  </a:lnTo>
                  <a:lnTo>
                    <a:pt x="252" y="4"/>
                  </a:lnTo>
                  <a:lnTo>
                    <a:pt x="243" y="20"/>
                  </a:lnTo>
                  <a:lnTo>
                    <a:pt x="229" y="33"/>
                  </a:lnTo>
                  <a:lnTo>
                    <a:pt x="245" y="29"/>
                  </a:lnTo>
                  <a:lnTo>
                    <a:pt x="260" y="24"/>
                  </a:lnTo>
                  <a:lnTo>
                    <a:pt x="247" y="40"/>
                  </a:lnTo>
                  <a:lnTo>
                    <a:pt x="233" y="52"/>
                  </a:lnTo>
                  <a:lnTo>
                    <a:pt x="233" y="59"/>
                  </a:lnTo>
                  <a:lnTo>
                    <a:pt x="232" y="83"/>
                  </a:lnTo>
                  <a:lnTo>
                    <a:pt x="225" y="106"/>
                  </a:lnTo>
                  <a:lnTo>
                    <a:pt x="215" y="129"/>
                  </a:lnTo>
                  <a:lnTo>
                    <a:pt x="202" y="151"/>
                  </a:lnTo>
                  <a:lnTo>
                    <a:pt x="186" y="170"/>
                  </a:lnTo>
                  <a:lnTo>
                    <a:pt x="164" y="187"/>
                  </a:lnTo>
                  <a:lnTo>
                    <a:pt x="140" y="200"/>
                  </a:lnTo>
                  <a:lnTo>
                    <a:pt x="113" y="207"/>
                  </a:lnTo>
                  <a:lnTo>
                    <a:pt x="82" y="211"/>
                  </a:lnTo>
                  <a:lnTo>
                    <a:pt x="52" y="207"/>
                  </a:lnTo>
                  <a:lnTo>
                    <a:pt x="24" y="200"/>
                  </a:lnTo>
                  <a:lnTo>
                    <a:pt x="0" y="187"/>
                  </a:lnTo>
                  <a:lnTo>
                    <a:pt x="13" y="187"/>
                  </a:lnTo>
                  <a:lnTo>
                    <a:pt x="37" y="184"/>
                  </a:lnTo>
                  <a:lnTo>
                    <a:pt x="59" y="177"/>
                  </a:lnTo>
                  <a:lnTo>
                    <a:pt x="78" y="165"/>
                  </a:lnTo>
                  <a:lnTo>
                    <a:pt x="61" y="161"/>
                  </a:lnTo>
                  <a:lnTo>
                    <a:pt x="47" y="154"/>
                  </a:lnTo>
                  <a:lnTo>
                    <a:pt x="36" y="142"/>
                  </a:lnTo>
                  <a:lnTo>
                    <a:pt x="29" y="128"/>
                  </a:lnTo>
                  <a:lnTo>
                    <a:pt x="33" y="128"/>
                  </a:lnTo>
                  <a:lnTo>
                    <a:pt x="38" y="129"/>
                  </a:lnTo>
                  <a:lnTo>
                    <a:pt x="46" y="128"/>
                  </a:lnTo>
                  <a:lnTo>
                    <a:pt x="52" y="127"/>
                  </a:lnTo>
                  <a:lnTo>
                    <a:pt x="36" y="120"/>
                  </a:lnTo>
                  <a:lnTo>
                    <a:pt x="22" y="109"/>
                  </a:lnTo>
                  <a:lnTo>
                    <a:pt x="13" y="93"/>
                  </a:lnTo>
                  <a:lnTo>
                    <a:pt x="10" y="74"/>
                  </a:lnTo>
                  <a:lnTo>
                    <a:pt x="10" y="74"/>
                  </a:lnTo>
                  <a:lnTo>
                    <a:pt x="22" y="78"/>
                  </a:lnTo>
                  <a:lnTo>
                    <a:pt x="34" y="81"/>
                  </a:lnTo>
                  <a:lnTo>
                    <a:pt x="22" y="69"/>
                  </a:lnTo>
                  <a:lnTo>
                    <a:pt x="14" y="54"/>
                  </a:lnTo>
                  <a:lnTo>
                    <a:pt x="10" y="36"/>
                  </a:lnTo>
                  <a:lnTo>
                    <a:pt x="13" y="22"/>
                  </a:lnTo>
                  <a:lnTo>
                    <a:pt x="18" y="9"/>
                  </a:lnTo>
                  <a:lnTo>
                    <a:pt x="40" y="31"/>
                  </a:lnTo>
                  <a:lnTo>
                    <a:pt x="66" y="48"/>
                  </a:lnTo>
                  <a:lnTo>
                    <a:pt x="96" y="60"/>
                  </a:lnTo>
                  <a:lnTo>
                    <a:pt x="128" y="65"/>
                  </a:lnTo>
                  <a:lnTo>
                    <a:pt x="127" y="59"/>
                  </a:lnTo>
                  <a:lnTo>
                    <a:pt x="127" y="52"/>
                  </a:lnTo>
                  <a:lnTo>
                    <a:pt x="129" y="36"/>
                  </a:lnTo>
                  <a:lnTo>
                    <a:pt x="137" y="22"/>
                  </a:lnTo>
                  <a:lnTo>
                    <a:pt x="149" y="10"/>
                  </a:lnTo>
                  <a:lnTo>
                    <a:pt x="163" y="2"/>
                  </a:lnTo>
                  <a:lnTo>
                    <a:pt x="179"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2" name="原创设计师QQ598969553           _5"/>
          <p:cNvGrpSpPr/>
          <p:nvPr/>
        </p:nvGrpSpPr>
        <p:grpSpPr>
          <a:xfrm>
            <a:off x="3379587" y="4276537"/>
            <a:ext cx="1300958" cy="1113221"/>
            <a:chOff x="4990956" y="4654917"/>
            <a:chExt cx="1300958" cy="1113221"/>
          </a:xfrm>
        </p:grpSpPr>
        <p:grpSp>
          <p:nvGrpSpPr>
            <p:cNvPr id="63" name="组合 62"/>
            <p:cNvGrpSpPr/>
            <p:nvPr/>
          </p:nvGrpSpPr>
          <p:grpSpPr>
            <a:xfrm>
              <a:off x="4990956" y="4654917"/>
              <a:ext cx="1300958" cy="1113221"/>
              <a:chOff x="3183471" y="2060848"/>
              <a:chExt cx="1300958" cy="1113221"/>
            </a:xfrm>
          </p:grpSpPr>
          <p:sp>
            <p:nvSpPr>
              <p:cNvPr id="65"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6"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4" name="Freeform 121"/>
            <p:cNvSpPr>
              <a:spLocks noEditPoints="1"/>
            </p:cNvSpPr>
            <p:nvPr/>
          </p:nvSpPr>
          <p:spPr bwMode="auto">
            <a:xfrm>
              <a:off x="5468948" y="5036108"/>
              <a:ext cx="350838" cy="350838"/>
            </a:xfrm>
            <a:custGeom>
              <a:avLst/>
              <a:gdLst>
                <a:gd name="T0" fmla="*/ 119 w 221"/>
                <a:gd name="T1" fmla="*/ 73 h 221"/>
                <a:gd name="T2" fmla="*/ 134 w 221"/>
                <a:gd name="T3" fmla="*/ 85 h 221"/>
                <a:gd name="T4" fmla="*/ 136 w 221"/>
                <a:gd name="T5" fmla="*/ 93 h 221"/>
                <a:gd name="T6" fmla="*/ 132 w 221"/>
                <a:gd name="T7" fmla="*/ 101 h 221"/>
                <a:gd name="T8" fmla="*/ 124 w 221"/>
                <a:gd name="T9" fmla="*/ 105 h 221"/>
                <a:gd name="T10" fmla="*/ 116 w 221"/>
                <a:gd name="T11" fmla="*/ 103 h 221"/>
                <a:gd name="T12" fmla="*/ 105 w 221"/>
                <a:gd name="T13" fmla="*/ 97 h 221"/>
                <a:gd name="T14" fmla="*/ 89 w 221"/>
                <a:gd name="T15" fmla="*/ 101 h 221"/>
                <a:gd name="T16" fmla="*/ 75 w 221"/>
                <a:gd name="T17" fmla="*/ 111 h 221"/>
                <a:gd name="T18" fmla="*/ 30 w 221"/>
                <a:gd name="T19" fmla="*/ 157 h 221"/>
                <a:gd name="T20" fmla="*/ 28 w 221"/>
                <a:gd name="T21" fmla="*/ 169 h 221"/>
                <a:gd name="T22" fmla="*/ 30 w 221"/>
                <a:gd name="T23" fmla="*/ 182 h 221"/>
                <a:gd name="T24" fmla="*/ 43 w 221"/>
                <a:gd name="T25" fmla="*/ 192 h 221"/>
                <a:gd name="T26" fmla="*/ 61 w 221"/>
                <a:gd name="T27" fmla="*/ 192 h 221"/>
                <a:gd name="T28" fmla="*/ 80 w 221"/>
                <a:gd name="T29" fmla="*/ 175 h 221"/>
                <a:gd name="T30" fmla="*/ 88 w 221"/>
                <a:gd name="T31" fmla="*/ 171 h 221"/>
                <a:gd name="T32" fmla="*/ 97 w 221"/>
                <a:gd name="T33" fmla="*/ 173 h 221"/>
                <a:gd name="T34" fmla="*/ 104 w 221"/>
                <a:gd name="T35" fmla="*/ 179 h 221"/>
                <a:gd name="T36" fmla="*/ 105 w 221"/>
                <a:gd name="T37" fmla="*/ 187 h 221"/>
                <a:gd name="T38" fmla="*/ 101 w 221"/>
                <a:gd name="T39" fmla="*/ 194 h 221"/>
                <a:gd name="T40" fmla="*/ 78 w 221"/>
                <a:gd name="T41" fmla="*/ 215 h 221"/>
                <a:gd name="T42" fmla="*/ 52 w 221"/>
                <a:gd name="T43" fmla="*/ 221 h 221"/>
                <a:gd name="T44" fmla="*/ 27 w 221"/>
                <a:gd name="T45" fmla="*/ 215 h 221"/>
                <a:gd name="T46" fmla="*/ 7 w 221"/>
                <a:gd name="T47" fmla="*/ 194 h 221"/>
                <a:gd name="T48" fmla="*/ 0 w 221"/>
                <a:gd name="T49" fmla="*/ 169 h 221"/>
                <a:gd name="T50" fmla="*/ 7 w 221"/>
                <a:gd name="T51" fmla="*/ 143 h 221"/>
                <a:gd name="T52" fmla="*/ 56 w 221"/>
                <a:gd name="T53" fmla="*/ 91 h 221"/>
                <a:gd name="T54" fmla="*/ 88 w 221"/>
                <a:gd name="T55" fmla="*/ 71 h 221"/>
                <a:gd name="T56" fmla="*/ 163 w 221"/>
                <a:gd name="T57" fmla="*/ 0 h 221"/>
                <a:gd name="T58" fmla="*/ 192 w 221"/>
                <a:gd name="T59" fmla="*/ 6 h 221"/>
                <a:gd name="T60" fmla="*/ 215 w 221"/>
                <a:gd name="T61" fmla="*/ 27 h 221"/>
                <a:gd name="T62" fmla="*/ 221 w 221"/>
                <a:gd name="T63" fmla="*/ 52 h 221"/>
                <a:gd name="T64" fmla="*/ 215 w 221"/>
                <a:gd name="T65" fmla="*/ 79 h 221"/>
                <a:gd name="T66" fmla="*/ 163 w 221"/>
                <a:gd name="T67" fmla="*/ 133 h 221"/>
                <a:gd name="T68" fmla="*/ 134 w 221"/>
                <a:gd name="T69" fmla="*/ 151 h 221"/>
                <a:gd name="T70" fmla="*/ 105 w 221"/>
                <a:gd name="T71" fmla="*/ 151 h 221"/>
                <a:gd name="T72" fmla="*/ 87 w 221"/>
                <a:gd name="T73" fmla="*/ 137 h 221"/>
                <a:gd name="T74" fmla="*/ 86 w 221"/>
                <a:gd name="T75" fmla="*/ 128 h 221"/>
                <a:gd name="T76" fmla="*/ 89 w 221"/>
                <a:gd name="T77" fmla="*/ 120 h 221"/>
                <a:gd name="T78" fmla="*/ 97 w 221"/>
                <a:gd name="T79" fmla="*/ 116 h 221"/>
                <a:gd name="T80" fmla="*/ 106 w 221"/>
                <a:gd name="T81" fmla="*/ 118 h 221"/>
                <a:gd name="T82" fmla="*/ 112 w 221"/>
                <a:gd name="T83" fmla="*/ 123 h 221"/>
                <a:gd name="T84" fmla="*/ 124 w 221"/>
                <a:gd name="T85" fmla="*/ 127 h 221"/>
                <a:gd name="T86" fmla="*/ 143 w 221"/>
                <a:gd name="T87" fmla="*/ 114 h 221"/>
                <a:gd name="T88" fmla="*/ 191 w 221"/>
                <a:gd name="T89" fmla="*/ 65 h 221"/>
                <a:gd name="T90" fmla="*/ 195 w 221"/>
                <a:gd name="T91" fmla="*/ 52 h 221"/>
                <a:gd name="T92" fmla="*/ 191 w 221"/>
                <a:gd name="T93" fmla="*/ 41 h 221"/>
                <a:gd name="T94" fmla="*/ 179 w 221"/>
                <a:gd name="T95" fmla="*/ 30 h 221"/>
                <a:gd name="T96" fmla="*/ 163 w 221"/>
                <a:gd name="T97" fmla="*/ 28 h 221"/>
                <a:gd name="T98" fmla="*/ 141 w 221"/>
                <a:gd name="T99" fmla="*/ 47 h 221"/>
                <a:gd name="T100" fmla="*/ 133 w 221"/>
                <a:gd name="T101" fmla="*/ 51 h 221"/>
                <a:gd name="T102" fmla="*/ 124 w 221"/>
                <a:gd name="T103" fmla="*/ 50 h 221"/>
                <a:gd name="T104" fmla="*/ 119 w 221"/>
                <a:gd name="T105" fmla="*/ 43 h 221"/>
                <a:gd name="T106" fmla="*/ 118 w 221"/>
                <a:gd name="T107" fmla="*/ 34 h 221"/>
                <a:gd name="T108" fmla="*/ 121 w 221"/>
                <a:gd name="T109" fmla="*/ 27 h 221"/>
                <a:gd name="T110" fmla="*/ 148 w 221"/>
                <a:gd name="T111"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1" h="221">
                  <a:moveTo>
                    <a:pt x="104" y="69"/>
                  </a:moveTo>
                  <a:lnTo>
                    <a:pt x="119" y="73"/>
                  </a:lnTo>
                  <a:lnTo>
                    <a:pt x="132" y="82"/>
                  </a:lnTo>
                  <a:lnTo>
                    <a:pt x="134" y="85"/>
                  </a:lnTo>
                  <a:lnTo>
                    <a:pt x="136" y="89"/>
                  </a:lnTo>
                  <a:lnTo>
                    <a:pt x="136" y="93"/>
                  </a:lnTo>
                  <a:lnTo>
                    <a:pt x="134" y="97"/>
                  </a:lnTo>
                  <a:lnTo>
                    <a:pt x="132" y="101"/>
                  </a:lnTo>
                  <a:lnTo>
                    <a:pt x="128" y="103"/>
                  </a:lnTo>
                  <a:lnTo>
                    <a:pt x="124" y="105"/>
                  </a:lnTo>
                  <a:lnTo>
                    <a:pt x="120" y="105"/>
                  </a:lnTo>
                  <a:lnTo>
                    <a:pt x="116" y="103"/>
                  </a:lnTo>
                  <a:lnTo>
                    <a:pt x="112" y="101"/>
                  </a:lnTo>
                  <a:lnTo>
                    <a:pt x="105" y="97"/>
                  </a:lnTo>
                  <a:lnTo>
                    <a:pt x="97" y="97"/>
                  </a:lnTo>
                  <a:lnTo>
                    <a:pt x="89" y="101"/>
                  </a:lnTo>
                  <a:lnTo>
                    <a:pt x="82" y="105"/>
                  </a:lnTo>
                  <a:lnTo>
                    <a:pt x="75" y="111"/>
                  </a:lnTo>
                  <a:lnTo>
                    <a:pt x="34" y="152"/>
                  </a:lnTo>
                  <a:lnTo>
                    <a:pt x="30" y="157"/>
                  </a:lnTo>
                  <a:lnTo>
                    <a:pt x="28" y="162"/>
                  </a:lnTo>
                  <a:lnTo>
                    <a:pt x="28" y="169"/>
                  </a:lnTo>
                  <a:lnTo>
                    <a:pt x="28" y="175"/>
                  </a:lnTo>
                  <a:lnTo>
                    <a:pt x="30" y="182"/>
                  </a:lnTo>
                  <a:lnTo>
                    <a:pt x="34" y="187"/>
                  </a:lnTo>
                  <a:lnTo>
                    <a:pt x="43" y="192"/>
                  </a:lnTo>
                  <a:lnTo>
                    <a:pt x="52" y="193"/>
                  </a:lnTo>
                  <a:lnTo>
                    <a:pt x="61" y="192"/>
                  </a:lnTo>
                  <a:lnTo>
                    <a:pt x="70" y="187"/>
                  </a:lnTo>
                  <a:lnTo>
                    <a:pt x="80" y="175"/>
                  </a:lnTo>
                  <a:lnTo>
                    <a:pt x="84" y="173"/>
                  </a:lnTo>
                  <a:lnTo>
                    <a:pt x="88" y="171"/>
                  </a:lnTo>
                  <a:lnTo>
                    <a:pt x="93" y="171"/>
                  </a:lnTo>
                  <a:lnTo>
                    <a:pt x="97" y="173"/>
                  </a:lnTo>
                  <a:lnTo>
                    <a:pt x="101" y="175"/>
                  </a:lnTo>
                  <a:lnTo>
                    <a:pt x="104" y="179"/>
                  </a:lnTo>
                  <a:lnTo>
                    <a:pt x="105" y="183"/>
                  </a:lnTo>
                  <a:lnTo>
                    <a:pt x="105" y="187"/>
                  </a:lnTo>
                  <a:lnTo>
                    <a:pt x="104" y="191"/>
                  </a:lnTo>
                  <a:lnTo>
                    <a:pt x="101" y="194"/>
                  </a:lnTo>
                  <a:lnTo>
                    <a:pt x="89" y="206"/>
                  </a:lnTo>
                  <a:lnTo>
                    <a:pt x="78" y="215"/>
                  </a:lnTo>
                  <a:lnTo>
                    <a:pt x="65" y="219"/>
                  </a:lnTo>
                  <a:lnTo>
                    <a:pt x="52" y="221"/>
                  </a:lnTo>
                  <a:lnTo>
                    <a:pt x="39" y="219"/>
                  </a:lnTo>
                  <a:lnTo>
                    <a:pt x="27" y="215"/>
                  </a:lnTo>
                  <a:lnTo>
                    <a:pt x="15" y="206"/>
                  </a:lnTo>
                  <a:lnTo>
                    <a:pt x="7" y="194"/>
                  </a:lnTo>
                  <a:lnTo>
                    <a:pt x="1" y="183"/>
                  </a:lnTo>
                  <a:lnTo>
                    <a:pt x="0" y="169"/>
                  </a:lnTo>
                  <a:lnTo>
                    <a:pt x="1" y="156"/>
                  </a:lnTo>
                  <a:lnTo>
                    <a:pt x="7" y="143"/>
                  </a:lnTo>
                  <a:lnTo>
                    <a:pt x="15" y="132"/>
                  </a:lnTo>
                  <a:lnTo>
                    <a:pt x="56" y="91"/>
                  </a:lnTo>
                  <a:lnTo>
                    <a:pt x="73" y="79"/>
                  </a:lnTo>
                  <a:lnTo>
                    <a:pt x="88" y="71"/>
                  </a:lnTo>
                  <a:lnTo>
                    <a:pt x="104" y="69"/>
                  </a:lnTo>
                  <a:close/>
                  <a:moveTo>
                    <a:pt x="163" y="0"/>
                  </a:moveTo>
                  <a:lnTo>
                    <a:pt x="178" y="0"/>
                  </a:lnTo>
                  <a:lnTo>
                    <a:pt x="192" y="6"/>
                  </a:lnTo>
                  <a:lnTo>
                    <a:pt x="206" y="16"/>
                  </a:lnTo>
                  <a:lnTo>
                    <a:pt x="215" y="27"/>
                  </a:lnTo>
                  <a:lnTo>
                    <a:pt x="220" y="39"/>
                  </a:lnTo>
                  <a:lnTo>
                    <a:pt x="221" y="52"/>
                  </a:lnTo>
                  <a:lnTo>
                    <a:pt x="220" y="66"/>
                  </a:lnTo>
                  <a:lnTo>
                    <a:pt x="215" y="79"/>
                  </a:lnTo>
                  <a:lnTo>
                    <a:pt x="206" y="89"/>
                  </a:lnTo>
                  <a:lnTo>
                    <a:pt x="163" y="133"/>
                  </a:lnTo>
                  <a:lnTo>
                    <a:pt x="148" y="144"/>
                  </a:lnTo>
                  <a:lnTo>
                    <a:pt x="134" y="151"/>
                  </a:lnTo>
                  <a:lnTo>
                    <a:pt x="120" y="153"/>
                  </a:lnTo>
                  <a:lnTo>
                    <a:pt x="105" y="151"/>
                  </a:lnTo>
                  <a:lnTo>
                    <a:pt x="89" y="141"/>
                  </a:lnTo>
                  <a:lnTo>
                    <a:pt x="87" y="137"/>
                  </a:lnTo>
                  <a:lnTo>
                    <a:pt x="86" y="133"/>
                  </a:lnTo>
                  <a:lnTo>
                    <a:pt x="86" y="128"/>
                  </a:lnTo>
                  <a:lnTo>
                    <a:pt x="87" y="124"/>
                  </a:lnTo>
                  <a:lnTo>
                    <a:pt x="89" y="120"/>
                  </a:lnTo>
                  <a:lnTo>
                    <a:pt x="93" y="118"/>
                  </a:lnTo>
                  <a:lnTo>
                    <a:pt x="97" y="116"/>
                  </a:lnTo>
                  <a:lnTo>
                    <a:pt x="101" y="116"/>
                  </a:lnTo>
                  <a:lnTo>
                    <a:pt x="106" y="118"/>
                  </a:lnTo>
                  <a:lnTo>
                    <a:pt x="109" y="120"/>
                  </a:lnTo>
                  <a:lnTo>
                    <a:pt x="112" y="123"/>
                  </a:lnTo>
                  <a:lnTo>
                    <a:pt x="116" y="125"/>
                  </a:lnTo>
                  <a:lnTo>
                    <a:pt x="124" y="127"/>
                  </a:lnTo>
                  <a:lnTo>
                    <a:pt x="132" y="123"/>
                  </a:lnTo>
                  <a:lnTo>
                    <a:pt x="143" y="114"/>
                  </a:lnTo>
                  <a:lnTo>
                    <a:pt x="187" y="70"/>
                  </a:lnTo>
                  <a:lnTo>
                    <a:pt x="191" y="65"/>
                  </a:lnTo>
                  <a:lnTo>
                    <a:pt x="193" y="59"/>
                  </a:lnTo>
                  <a:lnTo>
                    <a:pt x="195" y="52"/>
                  </a:lnTo>
                  <a:lnTo>
                    <a:pt x="193" y="47"/>
                  </a:lnTo>
                  <a:lnTo>
                    <a:pt x="191" y="41"/>
                  </a:lnTo>
                  <a:lnTo>
                    <a:pt x="187" y="36"/>
                  </a:lnTo>
                  <a:lnTo>
                    <a:pt x="179" y="30"/>
                  </a:lnTo>
                  <a:lnTo>
                    <a:pt x="171" y="27"/>
                  </a:lnTo>
                  <a:lnTo>
                    <a:pt x="163" y="28"/>
                  </a:lnTo>
                  <a:lnTo>
                    <a:pt x="155" y="33"/>
                  </a:lnTo>
                  <a:lnTo>
                    <a:pt x="141" y="47"/>
                  </a:lnTo>
                  <a:lnTo>
                    <a:pt x="137" y="50"/>
                  </a:lnTo>
                  <a:lnTo>
                    <a:pt x="133" y="51"/>
                  </a:lnTo>
                  <a:lnTo>
                    <a:pt x="129" y="51"/>
                  </a:lnTo>
                  <a:lnTo>
                    <a:pt x="124" y="50"/>
                  </a:lnTo>
                  <a:lnTo>
                    <a:pt x="121" y="47"/>
                  </a:lnTo>
                  <a:lnTo>
                    <a:pt x="119" y="43"/>
                  </a:lnTo>
                  <a:lnTo>
                    <a:pt x="118" y="39"/>
                  </a:lnTo>
                  <a:lnTo>
                    <a:pt x="118" y="34"/>
                  </a:lnTo>
                  <a:lnTo>
                    <a:pt x="119" y="30"/>
                  </a:lnTo>
                  <a:lnTo>
                    <a:pt x="121" y="27"/>
                  </a:lnTo>
                  <a:lnTo>
                    <a:pt x="136" y="14"/>
                  </a:lnTo>
                  <a:lnTo>
                    <a:pt x="148" y="3"/>
                  </a:lnTo>
                  <a:lnTo>
                    <a:pt x="163"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7" name="原创设计师QQ598969553           _6"/>
          <p:cNvGrpSpPr/>
          <p:nvPr/>
        </p:nvGrpSpPr>
        <p:grpSpPr>
          <a:xfrm>
            <a:off x="3992995" y="1914169"/>
            <a:ext cx="1300958" cy="1113221"/>
            <a:chOff x="5604364" y="2292549"/>
            <a:chExt cx="1300958" cy="1113221"/>
          </a:xfrm>
        </p:grpSpPr>
        <p:grpSp>
          <p:nvGrpSpPr>
            <p:cNvPr id="68" name="组合 67"/>
            <p:cNvGrpSpPr/>
            <p:nvPr/>
          </p:nvGrpSpPr>
          <p:grpSpPr>
            <a:xfrm>
              <a:off x="5604364" y="2292549"/>
              <a:ext cx="1300958" cy="1113221"/>
              <a:chOff x="3183471" y="2060848"/>
              <a:chExt cx="1300958" cy="1113221"/>
            </a:xfrm>
          </p:grpSpPr>
          <p:sp>
            <p:nvSpPr>
              <p:cNvPr id="70"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9" name="Freeform 134"/>
            <p:cNvSpPr>
              <a:spLocks/>
            </p:cNvSpPr>
            <p:nvPr/>
          </p:nvSpPr>
          <p:spPr bwMode="auto">
            <a:xfrm>
              <a:off x="6090109" y="2650252"/>
              <a:ext cx="306388" cy="427038"/>
            </a:xfrm>
            <a:custGeom>
              <a:avLst/>
              <a:gdLst>
                <a:gd name="T0" fmla="*/ 64 w 193"/>
                <a:gd name="T1" fmla="*/ 3 h 269"/>
                <a:gd name="T2" fmla="*/ 192 w 193"/>
                <a:gd name="T3" fmla="*/ 69 h 269"/>
                <a:gd name="T4" fmla="*/ 193 w 193"/>
                <a:gd name="T5" fmla="*/ 75 h 269"/>
                <a:gd name="T6" fmla="*/ 193 w 193"/>
                <a:gd name="T7" fmla="*/ 235 h 269"/>
                <a:gd name="T8" fmla="*/ 187 w 193"/>
                <a:gd name="T9" fmla="*/ 240 h 269"/>
                <a:gd name="T10" fmla="*/ 181 w 193"/>
                <a:gd name="T11" fmla="*/ 241 h 269"/>
                <a:gd name="T12" fmla="*/ 174 w 193"/>
                <a:gd name="T13" fmla="*/ 239 h 269"/>
                <a:gd name="T14" fmla="*/ 170 w 193"/>
                <a:gd name="T15" fmla="*/ 235 h 269"/>
                <a:gd name="T16" fmla="*/ 170 w 193"/>
                <a:gd name="T17" fmla="*/ 139 h 269"/>
                <a:gd name="T18" fmla="*/ 170 w 193"/>
                <a:gd name="T19" fmla="*/ 103 h 269"/>
                <a:gd name="T20" fmla="*/ 170 w 193"/>
                <a:gd name="T21" fmla="*/ 86 h 269"/>
                <a:gd name="T22" fmla="*/ 169 w 193"/>
                <a:gd name="T23" fmla="*/ 83 h 269"/>
                <a:gd name="T24" fmla="*/ 166 w 193"/>
                <a:gd name="T25" fmla="*/ 81 h 269"/>
                <a:gd name="T26" fmla="*/ 154 w 193"/>
                <a:gd name="T27" fmla="*/ 75 h 269"/>
                <a:gd name="T28" fmla="*/ 125 w 193"/>
                <a:gd name="T29" fmla="*/ 59 h 269"/>
                <a:gd name="T30" fmla="*/ 93 w 193"/>
                <a:gd name="T31" fmla="*/ 42 h 269"/>
                <a:gd name="T32" fmla="*/ 65 w 193"/>
                <a:gd name="T33" fmla="*/ 27 h 269"/>
                <a:gd name="T34" fmla="*/ 55 w 193"/>
                <a:gd name="T35" fmla="*/ 21 h 269"/>
                <a:gd name="T36" fmla="*/ 50 w 193"/>
                <a:gd name="T37" fmla="*/ 21 h 269"/>
                <a:gd name="T38" fmla="*/ 41 w 193"/>
                <a:gd name="T39" fmla="*/ 22 h 269"/>
                <a:gd name="T40" fmla="*/ 29 w 193"/>
                <a:gd name="T41" fmla="*/ 27 h 269"/>
                <a:gd name="T42" fmla="*/ 22 w 193"/>
                <a:gd name="T43" fmla="*/ 33 h 269"/>
                <a:gd name="T44" fmla="*/ 133 w 193"/>
                <a:gd name="T45" fmla="*/ 100 h 269"/>
                <a:gd name="T46" fmla="*/ 138 w 193"/>
                <a:gd name="T47" fmla="*/ 104 h 269"/>
                <a:gd name="T48" fmla="*/ 138 w 193"/>
                <a:gd name="T49" fmla="*/ 260 h 269"/>
                <a:gd name="T50" fmla="*/ 136 w 193"/>
                <a:gd name="T51" fmla="*/ 265 h 269"/>
                <a:gd name="T52" fmla="*/ 131 w 193"/>
                <a:gd name="T53" fmla="*/ 268 h 269"/>
                <a:gd name="T54" fmla="*/ 125 w 193"/>
                <a:gd name="T55" fmla="*/ 268 h 269"/>
                <a:gd name="T56" fmla="*/ 119 w 193"/>
                <a:gd name="T57" fmla="*/ 265 h 269"/>
                <a:gd name="T58" fmla="*/ 98 w 193"/>
                <a:gd name="T59" fmla="*/ 251 h 269"/>
                <a:gd name="T60" fmla="*/ 68 w 193"/>
                <a:gd name="T61" fmla="*/ 232 h 269"/>
                <a:gd name="T62" fmla="*/ 36 w 193"/>
                <a:gd name="T63" fmla="*/ 213 h 269"/>
                <a:gd name="T64" fmla="*/ 14 w 193"/>
                <a:gd name="T65" fmla="*/ 199 h 269"/>
                <a:gd name="T66" fmla="*/ 6 w 193"/>
                <a:gd name="T67" fmla="*/ 194 h 269"/>
                <a:gd name="T68" fmla="*/ 2 w 193"/>
                <a:gd name="T69" fmla="*/ 189 h 269"/>
                <a:gd name="T70" fmla="*/ 0 w 193"/>
                <a:gd name="T71" fmla="*/ 41 h 269"/>
                <a:gd name="T72" fmla="*/ 0 w 193"/>
                <a:gd name="T73" fmla="*/ 36 h 269"/>
                <a:gd name="T74" fmla="*/ 4 w 193"/>
                <a:gd name="T75" fmla="*/ 27 h 269"/>
                <a:gd name="T76" fmla="*/ 20 w 193"/>
                <a:gd name="T77" fmla="*/ 12 h 269"/>
                <a:gd name="T78" fmla="*/ 43 w 193"/>
                <a:gd name="T79"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269">
                  <a:moveTo>
                    <a:pt x="55" y="0"/>
                  </a:moveTo>
                  <a:lnTo>
                    <a:pt x="64" y="3"/>
                  </a:lnTo>
                  <a:lnTo>
                    <a:pt x="190" y="67"/>
                  </a:lnTo>
                  <a:lnTo>
                    <a:pt x="192" y="69"/>
                  </a:lnTo>
                  <a:lnTo>
                    <a:pt x="193" y="72"/>
                  </a:lnTo>
                  <a:lnTo>
                    <a:pt x="193" y="75"/>
                  </a:lnTo>
                  <a:lnTo>
                    <a:pt x="193" y="231"/>
                  </a:lnTo>
                  <a:lnTo>
                    <a:pt x="193" y="235"/>
                  </a:lnTo>
                  <a:lnTo>
                    <a:pt x="191" y="239"/>
                  </a:lnTo>
                  <a:lnTo>
                    <a:pt x="187" y="240"/>
                  </a:lnTo>
                  <a:lnTo>
                    <a:pt x="183" y="241"/>
                  </a:lnTo>
                  <a:lnTo>
                    <a:pt x="181" y="241"/>
                  </a:lnTo>
                  <a:lnTo>
                    <a:pt x="177" y="240"/>
                  </a:lnTo>
                  <a:lnTo>
                    <a:pt x="174" y="239"/>
                  </a:lnTo>
                  <a:lnTo>
                    <a:pt x="172" y="237"/>
                  </a:lnTo>
                  <a:lnTo>
                    <a:pt x="170" y="235"/>
                  </a:lnTo>
                  <a:lnTo>
                    <a:pt x="170" y="231"/>
                  </a:lnTo>
                  <a:lnTo>
                    <a:pt x="170" y="139"/>
                  </a:lnTo>
                  <a:lnTo>
                    <a:pt x="170" y="119"/>
                  </a:lnTo>
                  <a:lnTo>
                    <a:pt x="170" y="103"/>
                  </a:lnTo>
                  <a:lnTo>
                    <a:pt x="170" y="91"/>
                  </a:lnTo>
                  <a:lnTo>
                    <a:pt x="170" y="86"/>
                  </a:lnTo>
                  <a:lnTo>
                    <a:pt x="170" y="85"/>
                  </a:lnTo>
                  <a:lnTo>
                    <a:pt x="169" y="83"/>
                  </a:lnTo>
                  <a:lnTo>
                    <a:pt x="169" y="82"/>
                  </a:lnTo>
                  <a:lnTo>
                    <a:pt x="166" y="81"/>
                  </a:lnTo>
                  <a:lnTo>
                    <a:pt x="163" y="80"/>
                  </a:lnTo>
                  <a:lnTo>
                    <a:pt x="154" y="75"/>
                  </a:lnTo>
                  <a:lnTo>
                    <a:pt x="141" y="68"/>
                  </a:lnTo>
                  <a:lnTo>
                    <a:pt x="125" y="59"/>
                  </a:lnTo>
                  <a:lnTo>
                    <a:pt x="109" y="50"/>
                  </a:lnTo>
                  <a:lnTo>
                    <a:pt x="93" y="42"/>
                  </a:lnTo>
                  <a:lnTo>
                    <a:pt x="78" y="33"/>
                  </a:lnTo>
                  <a:lnTo>
                    <a:pt x="65" y="27"/>
                  </a:lnTo>
                  <a:lnTo>
                    <a:pt x="57" y="23"/>
                  </a:lnTo>
                  <a:lnTo>
                    <a:pt x="55" y="21"/>
                  </a:lnTo>
                  <a:lnTo>
                    <a:pt x="52" y="21"/>
                  </a:lnTo>
                  <a:lnTo>
                    <a:pt x="50" y="21"/>
                  </a:lnTo>
                  <a:lnTo>
                    <a:pt x="46" y="21"/>
                  </a:lnTo>
                  <a:lnTo>
                    <a:pt x="41" y="22"/>
                  </a:lnTo>
                  <a:lnTo>
                    <a:pt x="36" y="23"/>
                  </a:lnTo>
                  <a:lnTo>
                    <a:pt x="29" y="27"/>
                  </a:lnTo>
                  <a:lnTo>
                    <a:pt x="25" y="31"/>
                  </a:lnTo>
                  <a:lnTo>
                    <a:pt x="22" y="33"/>
                  </a:lnTo>
                  <a:lnTo>
                    <a:pt x="20" y="36"/>
                  </a:lnTo>
                  <a:lnTo>
                    <a:pt x="133" y="100"/>
                  </a:lnTo>
                  <a:lnTo>
                    <a:pt x="136" y="101"/>
                  </a:lnTo>
                  <a:lnTo>
                    <a:pt x="138" y="104"/>
                  </a:lnTo>
                  <a:lnTo>
                    <a:pt x="138" y="108"/>
                  </a:lnTo>
                  <a:lnTo>
                    <a:pt x="138" y="260"/>
                  </a:lnTo>
                  <a:lnTo>
                    <a:pt x="138" y="263"/>
                  </a:lnTo>
                  <a:lnTo>
                    <a:pt x="136" y="265"/>
                  </a:lnTo>
                  <a:lnTo>
                    <a:pt x="133" y="268"/>
                  </a:lnTo>
                  <a:lnTo>
                    <a:pt x="131" y="268"/>
                  </a:lnTo>
                  <a:lnTo>
                    <a:pt x="128" y="269"/>
                  </a:lnTo>
                  <a:lnTo>
                    <a:pt x="125" y="268"/>
                  </a:lnTo>
                  <a:lnTo>
                    <a:pt x="123" y="268"/>
                  </a:lnTo>
                  <a:lnTo>
                    <a:pt x="119" y="265"/>
                  </a:lnTo>
                  <a:lnTo>
                    <a:pt x="111" y="260"/>
                  </a:lnTo>
                  <a:lnTo>
                    <a:pt x="98" y="251"/>
                  </a:lnTo>
                  <a:lnTo>
                    <a:pt x="83" y="242"/>
                  </a:lnTo>
                  <a:lnTo>
                    <a:pt x="68" y="232"/>
                  </a:lnTo>
                  <a:lnTo>
                    <a:pt x="51" y="222"/>
                  </a:lnTo>
                  <a:lnTo>
                    <a:pt x="36" y="213"/>
                  </a:lnTo>
                  <a:lnTo>
                    <a:pt x="23" y="205"/>
                  </a:lnTo>
                  <a:lnTo>
                    <a:pt x="14" y="199"/>
                  </a:lnTo>
                  <a:lnTo>
                    <a:pt x="9" y="196"/>
                  </a:lnTo>
                  <a:lnTo>
                    <a:pt x="6" y="194"/>
                  </a:lnTo>
                  <a:lnTo>
                    <a:pt x="4" y="191"/>
                  </a:lnTo>
                  <a:lnTo>
                    <a:pt x="2" y="189"/>
                  </a:lnTo>
                  <a:lnTo>
                    <a:pt x="1" y="186"/>
                  </a:lnTo>
                  <a:lnTo>
                    <a:pt x="0" y="41"/>
                  </a:lnTo>
                  <a:lnTo>
                    <a:pt x="0" y="39"/>
                  </a:lnTo>
                  <a:lnTo>
                    <a:pt x="0" y="36"/>
                  </a:lnTo>
                  <a:lnTo>
                    <a:pt x="1" y="31"/>
                  </a:lnTo>
                  <a:lnTo>
                    <a:pt x="4" y="27"/>
                  </a:lnTo>
                  <a:lnTo>
                    <a:pt x="10" y="19"/>
                  </a:lnTo>
                  <a:lnTo>
                    <a:pt x="20" y="12"/>
                  </a:lnTo>
                  <a:lnTo>
                    <a:pt x="31" y="5"/>
                  </a:lnTo>
                  <a:lnTo>
                    <a:pt x="43" y="1"/>
                  </a:lnTo>
                  <a:lnTo>
                    <a:pt x="55"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72" name="原创设计师QQ598969553           _7"/>
          <p:cNvGrpSpPr/>
          <p:nvPr/>
        </p:nvGrpSpPr>
        <p:grpSpPr>
          <a:xfrm>
            <a:off x="2928052" y="1340768"/>
            <a:ext cx="1300958" cy="1113221"/>
            <a:chOff x="4539421" y="1719148"/>
            <a:chExt cx="1300958" cy="1113221"/>
          </a:xfrm>
        </p:grpSpPr>
        <p:grpSp>
          <p:nvGrpSpPr>
            <p:cNvPr id="73" name="组合 72"/>
            <p:cNvGrpSpPr/>
            <p:nvPr/>
          </p:nvGrpSpPr>
          <p:grpSpPr>
            <a:xfrm>
              <a:off x="4539421" y="1719148"/>
              <a:ext cx="1300958" cy="1113221"/>
              <a:chOff x="3183471" y="2060848"/>
              <a:chExt cx="1300958" cy="1113221"/>
            </a:xfrm>
          </p:grpSpPr>
          <p:sp>
            <p:nvSpPr>
              <p:cNvPr id="75" name="矩形 2"/>
              <p:cNvSpPr/>
              <p:nvPr/>
            </p:nvSpPr>
            <p:spPr>
              <a:xfrm>
                <a:off x="3183471" y="2060848"/>
                <a:ext cx="1300958" cy="1113221"/>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矩形 2"/>
              <p:cNvSpPr/>
              <p:nvPr/>
            </p:nvSpPr>
            <p:spPr>
              <a:xfrm>
                <a:off x="3396300" y="2242964"/>
                <a:ext cx="875300" cy="74898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4" name="Freeform 135"/>
            <p:cNvSpPr>
              <a:spLocks noEditPoints="1"/>
            </p:cNvSpPr>
            <p:nvPr/>
          </p:nvSpPr>
          <p:spPr bwMode="auto">
            <a:xfrm>
              <a:off x="5079166" y="2051920"/>
              <a:ext cx="249238" cy="447675"/>
            </a:xfrm>
            <a:custGeom>
              <a:avLst/>
              <a:gdLst>
                <a:gd name="T0" fmla="*/ 19 w 157"/>
                <a:gd name="T1" fmla="*/ 72 h 282"/>
                <a:gd name="T2" fmla="*/ 43 w 157"/>
                <a:gd name="T3" fmla="*/ 99 h 282"/>
                <a:gd name="T4" fmla="*/ 69 w 157"/>
                <a:gd name="T5" fmla="*/ 130 h 282"/>
                <a:gd name="T6" fmla="*/ 62 w 157"/>
                <a:gd name="T7" fmla="*/ 163 h 282"/>
                <a:gd name="T8" fmla="*/ 34 w 157"/>
                <a:gd name="T9" fmla="*/ 192 h 282"/>
                <a:gd name="T10" fmla="*/ 16 w 157"/>
                <a:gd name="T11" fmla="*/ 218 h 282"/>
                <a:gd name="T12" fmla="*/ 37 w 157"/>
                <a:gd name="T13" fmla="*/ 229 h 282"/>
                <a:gd name="T14" fmla="*/ 69 w 157"/>
                <a:gd name="T15" fmla="*/ 210 h 282"/>
                <a:gd name="T16" fmla="*/ 74 w 157"/>
                <a:gd name="T17" fmla="*/ 195 h 282"/>
                <a:gd name="T18" fmla="*/ 82 w 157"/>
                <a:gd name="T19" fmla="*/ 194 h 282"/>
                <a:gd name="T20" fmla="*/ 86 w 157"/>
                <a:gd name="T21" fmla="*/ 201 h 282"/>
                <a:gd name="T22" fmla="*/ 109 w 157"/>
                <a:gd name="T23" fmla="*/ 224 h 282"/>
                <a:gd name="T24" fmla="*/ 141 w 157"/>
                <a:gd name="T25" fmla="*/ 236 h 282"/>
                <a:gd name="T26" fmla="*/ 132 w 157"/>
                <a:gd name="T27" fmla="*/ 201 h 282"/>
                <a:gd name="T28" fmla="*/ 104 w 157"/>
                <a:gd name="T29" fmla="*/ 173 h 282"/>
                <a:gd name="T30" fmla="*/ 86 w 157"/>
                <a:gd name="T31" fmla="*/ 141 h 282"/>
                <a:gd name="T32" fmla="*/ 104 w 157"/>
                <a:gd name="T33" fmla="*/ 109 h 282"/>
                <a:gd name="T34" fmla="*/ 132 w 157"/>
                <a:gd name="T35" fmla="*/ 81 h 282"/>
                <a:gd name="T36" fmla="*/ 141 w 157"/>
                <a:gd name="T37" fmla="*/ 50 h 282"/>
                <a:gd name="T38" fmla="*/ 79 w 157"/>
                <a:gd name="T39" fmla="*/ 65 h 282"/>
                <a:gd name="T40" fmla="*/ 16 w 157"/>
                <a:gd name="T41" fmla="*/ 50 h 282"/>
                <a:gd name="T42" fmla="*/ 43 w 157"/>
                <a:gd name="T43" fmla="*/ 23 h 282"/>
                <a:gd name="T44" fmla="*/ 21 w 157"/>
                <a:gd name="T45" fmla="*/ 33 h 282"/>
                <a:gd name="T46" fmla="*/ 16 w 157"/>
                <a:gd name="T47" fmla="*/ 36 h 282"/>
                <a:gd name="T48" fmla="*/ 18 w 157"/>
                <a:gd name="T49" fmla="*/ 41 h 282"/>
                <a:gd name="T50" fmla="*/ 79 w 157"/>
                <a:gd name="T51" fmla="*/ 55 h 282"/>
                <a:gd name="T52" fmla="*/ 141 w 157"/>
                <a:gd name="T53" fmla="*/ 41 h 282"/>
                <a:gd name="T54" fmla="*/ 141 w 157"/>
                <a:gd name="T55" fmla="*/ 36 h 282"/>
                <a:gd name="T56" fmla="*/ 136 w 157"/>
                <a:gd name="T57" fmla="*/ 33 h 282"/>
                <a:gd name="T58" fmla="*/ 113 w 157"/>
                <a:gd name="T59" fmla="*/ 23 h 282"/>
                <a:gd name="T60" fmla="*/ 79 w 157"/>
                <a:gd name="T61" fmla="*/ 0 h 282"/>
                <a:gd name="T62" fmla="*/ 134 w 157"/>
                <a:gd name="T63" fmla="*/ 12 h 282"/>
                <a:gd name="T64" fmla="*/ 157 w 157"/>
                <a:gd name="T65" fmla="*/ 31 h 282"/>
                <a:gd name="T66" fmla="*/ 143 w 157"/>
                <a:gd name="T67" fmla="*/ 94 h 282"/>
                <a:gd name="T68" fmla="*/ 107 w 157"/>
                <a:gd name="T69" fmla="*/ 130 h 282"/>
                <a:gd name="T70" fmla="*/ 118 w 157"/>
                <a:gd name="T71" fmla="*/ 164 h 282"/>
                <a:gd name="T72" fmla="*/ 154 w 157"/>
                <a:gd name="T73" fmla="*/ 203 h 282"/>
                <a:gd name="T74" fmla="*/ 155 w 157"/>
                <a:gd name="T75" fmla="*/ 256 h 282"/>
                <a:gd name="T76" fmla="*/ 119 w 157"/>
                <a:gd name="T77" fmla="*/ 277 h 282"/>
                <a:gd name="T78" fmla="*/ 57 w 157"/>
                <a:gd name="T79" fmla="*/ 281 h 282"/>
                <a:gd name="T80" fmla="*/ 10 w 157"/>
                <a:gd name="T81" fmla="*/ 264 h 282"/>
                <a:gd name="T82" fmla="*/ 0 w 157"/>
                <a:gd name="T83" fmla="*/ 218 h 282"/>
                <a:gd name="T84" fmla="*/ 27 w 157"/>
                <a:gd name="T85" fmla="*/ 176 h 282"/>
                <a:gd name="T86" fmla="*/ 55 w 157"/>
                <a:gd name="T87" fmla="*/ 141 h 282"/>
                <a:gd name="T88" fmla="*/ 27 w 157"/>
                <a:gd name="T89" fmla="*/ 106 h 282"/>
                <a:gd name="T90" fmla="*/ 0 w 157"/>
                <a:gd name="T91" fmla="*/ 64 h 282"/>
                <a:gd name="T92" fmla="*/ 10 w 157"/>
                <a:gd name="T93" fmla="*/ 18 h 282"/>
                <a:gd name="T94" fmla="*/ 57 w 157"/>
                <a:gd name="T95" fmla="*/ 1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7" h="282">
                  <a:moveTo>
                    <a:pt x="16" y="50"/>
                  </a:moveTo>
                  <a:lnTo>
                    <a:pt x="16" y="64"/>
                  </a:lnTo>
                  <a:lnTo>
                    <a:pt x="19" y="72"/>
                  </a:lnTo>
                  <a:lnTo>
                    <a:pt x="25" y="81"/>
                  </a:lnTo>
                  <a:lnTo>
                    <a:pt x="34" y="90"/>
                  </a:lnTo>
                  <a:lnTo>
                    <a:pt x="43" y="99"/>
                  </a:lnTo>
                  <a:lnTo>
                    <a:pt x="54" y="109"/>
                  </a:lnTo>
                  <a:lnTo>
                    <a:pt x="62" y="119"/>
                  </a:lnTo>
                  <a:lnTo>
                    <a:pt x="69" y="130"/>
                  </a:lnTo>
                  <a:lnTo>
                    <a:pt x="71" y="141"/>
                  </a:lnTo>
                  <a:lnTo>
                    <a:pt x="69" y="153"/>
                  </a:lnTo>
                  <a:lnTo>
                    <a:pt x="62" y="163"/>
                  </a:lnTo>
                  <a:lnTo>
                    <a:pt x="54" y="173"/>
                  </a:lnTo>
                  <a:lnTo>
                    <a:pt x="43" y="183"/>
                  </a:lnTo>
                  <a:lnTo>
                    <a:pt x="34" y="192"/>
                  </a:lnTo>
                  <a:lnTo>
                    <a:pt x="25" y="201"/>
                  </a:lnTo>
                  <a:lnTo>
                    <a:pt x="19" y="210"/>
                  </a:lnTo>
                  <a:lnTo>
                    <a:pt x="16" y="218"/>
                  </a:lnTo>
                  <a:lnTo>
                    <a:pt x="16" y="236"/>
                  </a:lnTo>
                  <a:lnTo>
                    <a:pt x="25" y="233"/>
                  </a:lnTo>
                  <a:lnTo>
                    <a:pt x="37" y="229"/>
                  </a:lnTo>
                  <a:lnTo>
                    <a:pt x="50" y="224"/>
                  </a:lnTo>
                  <a:lnTo>
                    <a:pt x="60" y="218"/>
                  </a:lnTo>
                  <a:lnTo>
                    <a:pt x="69" y="210"/>
                  </a:lnTo>
                  <a:lnTo>
                    <a:pt x="71" y="201"/>
                  </a:lnTo>
                  <a:lnTo>
                    <a:pt x="73" y="197"/>
                  </a:lnTo>
                  <a:lnTo>
                    <a:pt x="74" y="195"/>
                  </a:lnTo>
                  <a:lnTo>
                    <a:pt x="77" y="194"/>
                  </a:lnTo>
                  <a:lnTo>
                    <a:pt x="79" y="192"/>
                  </a:lnTo>
                  <a:lnTo>
                    <a:pt x="82" y="194"/>
                  </a:lnTo>
                  <a:lnTo>
                    <a:pt x="83" y="195"/>
                  </a:lnTo>
                  <a:lnTo>
                    <a:pt x="86" y="197"/>
                  </a:lnTo>
                  <a:lnTo>
                    <a:pt x="86" y="201"/>
                  </a:lnTo>
                  <a:lnTo>
                    <a:pt x="89" y="210"/>
                  </a:lnTo>
                  <a:lnTo>
                    <a:pt x="97" y="218"/>
                  </a:lnTo>
                  <a:lnTo>
                    <a:pt x="109" y="224"/>
                  </a:lnTo>
                  <a:lnTo>
                    <a:pt x="120" y="229"/>
                  </a:lnTo>
                  <a:lnTo>
                    <a:pt x="132" y="233"/>
                  </a:lnTo>
                  <a:lnTo>
                    <a:pt x="141" y="236"/>
                  </a:lnTo>
                  <a:lnTo>
                    <a:pt x="141" y="218"/>
                  </a:lnTo>
                  <a:lnTo>
                    <a:pt x="138" y="210"/>
                  </a:lnTo>
                  <a:lnTo>
                    <a:pt x="132" y="201"/>
                  </a:lnTo>
                  <a:lnTo>
                    <a:pt x="123" y="192"/>
                  </a:lnTo>
                  <a:lnTo>
                    <a:pt x="115" y="183"/>
                  </a:lnTo>
                  <a:lnTo>
                    <a:pt x="104" y="173"/>
                  </a:lnTo>
                  <a:lnTo>
                    <a:pt x="95" y="163"/>
                  </a:lnTo>
                  <a:lnTo>
                    <a:pt x="88" y="153"/>
                  </a:lnTo>
                  <a:lnTo>
                    <a:pt x="86" y="141"/>
                  </a:lnTo>
                  <a:lnTo>
                    <a:pt x="88" y="130"/>
                  </a:lnTo>
                  <a:lnTo>
                    <a:pt x="95" y="119"/>
                  </a:lnTo>
                  <a:lnTo>
                    <a:pt x="104" y="109"/>
                  </a:lnTo>
                  <a:lnTo>
                    <a:pt x="115" y="99"/>
                  </a:lnTo>
                  <a:lnTo>
                    <a:pt x="123" y="90"/>
                  </a:lnTo>
                  <a:lnTo>
                    <a:pt x="132" y="81"/>
                  </a:lnTo>
                  <a:lnTo>
                    <a:pt x="138" y="72"/>
                  </a:lnTo>
                  <a:lnTo>
                    <a:pt x="141" y="64"/>
                  </a:lnTo>
                  <a:lnTo>
                    <a:pt x="141" y="50"/>
                  </a:lnTo>
                  <a:lnTo>
                    <a:pt x="124" y="58"/>
                  </a:lnTo>
                  <a:lnTo>
                    <a:pt x="102" y="63"/>
                  </a:lnTo>
                  <a:lnTo>
                    <a:pt x="79" y="65"/>
                  </a:lnTo>
                  <a:lnTo>
                    <a:pt x="55" y="63"/>
                  </a:lnTo>
                  <a:lnTo>
                    <a:pt x="33" y="58"/>
                  </a:lnTo>
                  <a:lnTo>
                    <a:pt x="16" y="50"/>
                  </a:lnTo>
                  <a:close/>
                  <a:moveTo>
                    <a:pt x="79" y="18"/>
                  </a:moveTo>
                  <a:lnTo>
                    <a:pt x="59" y="19"/>
                  </a:lnTo>
                  <a:lnTo>
                    <a:pt x="43" y="23"/>
                  </a:lnTo>
                  <a:lnTo>
                    <a:pt x="30" y="28"/>
                  </a:lnTo>
                  <a:lnTo>
                    <a:pt x="21" y="33"/>
                  </a:lnTo>
                  <a:lnTo>
                    <a:pt x="21" y="33"/>
                  </a:lnTo>
                  <a:lnTo>
                    <a:pt x="20" y="33"/>
                  </a:lnTo>
                  <a:lnTo>
                    <a:pt x="18" y="35"/>
                  </a:lnTo>
                  <a:lnTo>
                    <a:pt x="16" y="36"/>
                  </a:lnTo>
                  <a:lnTo>
                    <a:pt x="16" y="37"/>
                  </a:lnTo>
                  <a:lnTo>
                    <a:pt x="16" y="40"/>
                  </a:lnTo>
                  <a:lnTo>
                    <a:pt x="18" y="41"/>
                  </a:lnTo>
                  <a:lnTo>
                    <a:pt x="33" y="47"/>
                  </a:lnTo>
                  <a:lnTo>
                    <a:pt x="54" y="54"/>
                  </a:lnTo>
                  <a:lnTo>
                    <a:pt x="79" y="55"/>
                  </a:lnTo>
                  <a:lnTo>
                    <a:pt x="104" y="54"/>
                  </a:lnTo>
                  <a:lnTo>
                    <a:pt x="125" y="49"/>
                  </a:lnTo>
                  <a:lnTo>
                    <a:pt x="141" y="41"/>
                  </a:lnTo>
                  <a:lnTo>
                    <a:pt x="142" y="40"/>
                  </a:lnTo>
                  <a:lnTo>
                    <a:pt x="142" y="39"/>
                  </a:lnTo>
                  <a:lnTo>
                    <a:pt x="141" y="36"/>
                  </a:lnTo>
                  <a:lnTo>
                    <a:pt x="139" y="35"/>
                  </a:lnTo>
                  <a:lnTo>
                    <a:pt x="137" y="33"/>
                  </a:lnTo>
                  <a:lnTo>
                    <a:pt x="136" y="33"/>
                  </a:lnTo>
                  <a:lnTo>
                    <a:pt x="133" y="31"/>
                  </a:lnTo>
                  <a:lnTo>
                    <a:pt x="125" y="27"/>
                  </a:lnTo>
                  <a:lnTo>
                    <a:pt x="113" y="23"/>
                  </a:lnTo>
                  <a:lnTo>
                    <a:pt x="97" y="19"/>
                  </a:lnTo>
                  <a:lnTo>
                    <a:pt x="79" y="18"/>
                  </a:lnTo>
                  <a:close/>
                  <a:moveTo>
                    <a:pt x="79" y="0"/>
                  </a:moveTo>
                  <a:lnTo>
                    <a:pt x="100" y="1"/>
                  </a:lnTo>
                  <a:lnTo>
                    <a:pt x="119" y="5"/>
                  </a:lnTo>
                  <a:lnTo>
                    <a:pt x="134" y="12"/>
                  </a:lnTo>
                  <a:lnTo>
                    <a:pt x="147" y="18"/>
                  </a:lnTo>
                  <a:lnTo>
                    <a:pt x="155" y="26"/>
                  </a:lnTo>
                  <a:lnTo>
                    <a:pt x="157" y="31"/>
                  </a:lnTo>
                  <a:lnTo>
                    <a:pt x="157" y="64"/>
                  </a:lnTo>
                  <a:lnTo>
                    <a:pt x="154" y="80"/>
                  </a:lnTo>
                  <a:lnTo>
                    <a:pt x="143" y="94"/>
                  </a:lnTo>
                  <a:lnTo>
                    <a:pt x="130" y="106"/>
                  </a:lnTo>
                  <a:lnTo>
                    <a:pt x="118" y="118"/>
                  </a:lnTo>
                  <a:lnTo>
                    <a:pt x="107" y="130"/>
                  </a:lnTo>
                  <a:lnTo>
                    <a:pt x="104" y="141"/>
                  </a:lnTo>
                  <a:lnTo>
                    <a:pt x="107" y="153"/>
                  </a:lnTo>
                  <a:lnTo>
                    <a:pt x="118" y="164"/>
                  </a:lnTo>
                  <a:lnTo>
                    <a:pt x="130" y="176"/>
                  </a:lnTo>
                  <a:lnTo>
                    <a:pt x="143" y="188"/>
                  </a:lnTo>
                  <a:lnTo>
                    <a:pt x="154" y="203"/>
                  </a:lnTo>
                  <a:lnTo>
                    <a:pt x="157" y="218"/>
                  </a:lnTo>
                  <a:lnTo>
                    <a:pt x="157" y="251"/>
                  </a:lnTo>
                  <a:lnTo>
                    <a:pt x="155" y="256"/>
                  </a:lnTo>
                  <a:lnTo>
                    <a:pt x="147" y="264"/>
                  </a:lnTo>
                  <a:lnTo>
                    <a:pt x="134" y="270"/>
                  </a:lnTo>
                  <a:lnTo>
                    <a:pt x="119" y="277"/>
                  </a:lnTo>
                  <a:lnTo>
                    <a:pt x="100" y="281"/>
                  </a:lnTo>
                  <a:lnTo>
                    <a:pt x="79" y="282"/>
                  </a:lnTo>
                  <a:lnTo>
                    <a:pt x="57" y="281"/>
                  </a:lnTo>
                  <a:lnTo>
                    <a:pt x="39" y="277"/>
                  </a:lnTo>
                  <a:lnTo>
                    <a:pt x="23" y="270"/>
                  </a:lnTo>
                  <a:lnTo>
                    <a:pt x="10" y="264"/>
                  </a:lnTo>
                  <a:lnTo>
                    <a:pt x="2" y="256"/>
                  </a:lnTo>
                  <a:lnTo>
                    <a:pt x="0" y="251"/>
                  </a:lnTo>
                  <a:lnTo>
                    <a:pt x="0" y="218"/>
                  </a:lnTo>
                  <a:lnTo>
                    <a:pt x="4" y="203"/>
                  </a:lnTo>
                  <a:lnTo>
                    <a:pt x="14" y="188"/>
                  </a:lnTo>
                  <a:lnTo>
                    <a:pt x="27" y="176"/>
                  </a:lnTo>
                  <a:lnTo>
                    <a:pt x="41" y="164"/>
                  </a:lnTo>
                  <a:lnTo>
                    <a:pt x="50" y="153"/>
                  </a:lnTo>
                  <a:lnTo>
                    <a:pt x="55" y="141"/>
                  </a:lnTo>
                  <a:lnTo>
                    <a:pt x="50" y="130"/>
                  </a:lnTo>
                  <a:lnTo>
                    <a:pt x="41" y="118"/>
                  </a:lnTo>
                  <a:lnTo>
                    <a:pt x="27" y="106"/>
                  </a:lnTo>
                  <a:lnTo>
                    <a:pt x="14" y="94"/>
                  </a:lnTo>
                  <a:lnTo>
                    <a:pt x="4" y="80"/>
                  </a:lnTo>
                  <a:lnTo>
                    <a:pt x="0" y="64"/>
                  </a:lnTo>
                  <a:lnTo>
                    <a:pt x="0" y="31"/>
                  </a:lnTo>
                  <a:lnTo>
                    <a:pt x="2" y="26"/>
                  </a:lnTo>
                  <a:lnTo>
                    <a:pt x="10" y="18"/>
                  </a:lnTo>
                  <a:lnTo>
                    <a:pt x="23" y="12"/>
                  </a:lnTo>
                  <a:lnTo>
                    <a:pt x="39" y="5"/>
                  </a:lnTo>
                  <a:lnTo>
                    <a:pt x="57" y="1"/>
                  </a:lnTo>
                  <a:lnTo>
                    <a:pt x="79"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77" name="原创设计师QQ598969553           _8"/>
          <p:cNvGrpSpPr/>
          <p:nvPr/>
        </p:nvGrpSpPr>
        <p:grpSpPr>
          <a:xfrm>
            <a:off x="179512" y="1668331"/>
            <a:ext cx="3379237" cy="1264180"/>
            <a:chOff x="899592" y="2396334"/>
            <a:chExt cx="2689256" cy="1264180"/>
          </a:xfrm>
        </p:grpSpPr>
        <p:cxnSp>
          <p:nvCxnSpPr>
            <p:cNvPr id="78" name="直接连接符 77"/>
            <p:cNvCxnSpPr/>
            <p:nvPr/>
          </p:nvCxnSpPr>
          <p:spPr>
            <a:xfrm>
              <a:off x="899592" y="2810807"/>
              <a:ext cx="2689256" cy="0"/>
            </a:xfrm>
            <a:prstGeom prst="line">
              <a:avLst/>
            </a:prstGeom>
            <a:noFill/>
            <a:ln w="6350" cap="flat" cmpd="sng" algn="ctr">
              <a:solidFill>
                <a:sysClr val="window" lastClr="FFFFFF">
                  <a:lumMod val="50000"/>
                </a:sysClr>
              </a:solidFill>
              <a:prstDash val="solid"/>
              <a:miter lim="800000"/>
              <a:tailEnd type="oval"/>
            </a:ln>
            <a:effectLst/>
          </p:spPr>
        </p:cxnSp>
        <p:sp>
          <p:nvSpPr>
            <p:cNvPr id="79" name="TextBox 29"/>
            <p:cNvSpPr txBox="1"/>
            <p:nvPr/>
          </p:nvSpPr>
          <p:spPr>
            <a:xfrm>
              <a:off x="971600" y="2396334"/>
              <a:ext cx="1709701"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2009</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a:t>
              </a: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5</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月</a:t>
              </a:r>
            </a:p>
          </p:txBody>
        </p:sp>
        <p:sp>
          <p:nvSpPr>
            <p:cNvPr id="80" name="TextBox 35"/>
            <p:cNvSpPr txBox="1"/>
            <p:nvPr/>
          </p:nvSpPr>
          <p:spPr>
            <a:xfrm>
              <a:off x="971601" y="2829517"/>
              <a:ext cx="1444950" cy="83099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grpSp>
        <p:nvGrpSpPr>
          <p:cNvPr id="81" name="原创设计师QQ598969553           _9"/>
          <p:cNvGrpSpPr/>
          <p:nvPr/>
        </p:nvGrpSpPr>
        <p:grpSpPr>
          <a:xfrm>
            <a:off x="179513" y="3106151"/>
            <a:ext cx="4717412" cy="1180365"/>
            <a:chOff x="899592" y="2436675"/>
            <a:chExt cx="3754199" cy="1180365"/>
          </a:xfrm>
        </p:grpSpPr>
        <p:cxnSp>
          <p:nvCxnSpPr>
            <p:cNvPr id="82" name="直接连接符 81"/>
            <p:cNvCxnSpPr/>
            <p:nvPr/>
          </p:nvCxnSpPr>
          <p:spPr>
            <a:xfrm>
              <a:off x="899592" y="2810807"/>
              <a:ext cx="3754199" cy="0"/>
            </a:xfrm>
            <a:prstGeom prst="line">
              <a:avLst/>
            </a:prstGeom>
            <a:noFill/>
            <a:ln w="6350" cap="flat" cmpd="sng" algn="ctr">
              <a:solidFill>
                <a:sysClr val="window" lastClr="FFFFFF">
                  <a:lumMod val="50000"/>
                </a:sysClr>
              </a:solidFill>
              <a:prstDash val="solid"/>
              <a:miter lim="800000"/>
              <a:tailEnd type="oval"/>
            </a:ln>
            <a:effectLst/>
          </p:spPr>
        </p:cxnSp>
        <p:sp>
          <p:nvSpPr>
            <p:cNvPr id="83" name="TextBox 40"/>
            <p:cNvSpPr txBox="1"/>
            <p:nvPr/>
          </p:nvSpPr>
          <p:spPr>
            <a:xfrm>
              <a:off x="971600" y="2436675"/>
              <a:ext cx="1709701"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2012</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a:t>
              </a: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月</a:t>
              </a:r>
            </a:p>
          </p:txBody>
        </p:sp>
        <p:sp>
          <p:nvSpPr>
            <p:cNvPr id="84" name="TextBox 41"/>
            <p:cNvSpPr txBox="1"/>
            <p:nvPr/>
          </p:nvSpPr>
          <p:spPr>
            <a:xfrm>
              <a:off x="971601" y="2829517"/>
              <a:ext cx="1444950" cy="78752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grpSp>
        <p:nvGrpSpPr>
          <p:cNvPr id="85" name="原创设计师QQ598969553           _10"/>
          <p:cNvGrpSpPr/>
          <p:nvPr/>
        </p:nvGrpSpPr>
        <p:grpSpPr>
          <a:xfrm>
            <a:off x="179512" y="4372193"/>
            <a:ext cx="3929175" cy="1166918"/>
            <a:chOff x="899592" y="2450122"/>
            <a:chExt cx="3126906" cy="1166918"/>
          </a:xfrm>
        </p:grpSpPr>
        <p:cxnSp>
          <p:nvCxnSpPr>
            <p:cNvPr id="86" name="直接连接符 85"/>
            <p:cNvCxnSpPr/>
            <p:nvPr/>
          </p:nvCxnSpPr>
          <p:spPr>
            <a:xfrm>
              <a:off x="899592" y="2810807"/>
              <a:ext cx="3126906" cy="0"/>
            </a:xfrm>
            <a:prstGeom prst="line">
              <a:avLst/>
            </a:prstGeom>
            <a:noFill/>
            <a:ln w="6350" cap="flat" cmpd="sng" algn="ctr">
              <a:solidFill>
                <a:sysClr val="window" lastClr="FFFFFF">
                  <a:lumMod val="50000"/>
                </a:sysClr>
              </a:solidFill>
              <a:prstDash val="solid"/>
              <a:miter lim="800000"/>
              <a:tailEnd type="oval"/>
            </a:ln>
            <a:effectLst/>
          </p:spPr>
        </p:cxnSp>
        <p:sp>
          <p:nvSpPr>
            <p:cNvPr id="87" name="TextBox 44"/>
            <p:cNvSpPr txBox="1"/>
            <p:nvPr/>
          </p:nvSpPr>
          <p:spPr>
            <a:xfrm>
              <a:off x="971600" y="2450122"/>
              <a:ext cx="1709701"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2012</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a:t>
              </a: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月</a:t>
              </a:r>
            </a:p>
          </p:txBody>
        </p:sp>
        <p:sp>
          <p:nvSpPr>
            <p:cNvPr id="88" name="TextBox 45"/>
            <p:cNvSpPr txBox="1"/>
            <p:nvPr/>
          </p:nvSpPr>
          <p:spPr>
            <a:xfrm>
              <a:off x="971600" y="2829517"/>
              <a:ext cx="1444951" cy="78752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grpSp>
        <p:nvGrpSpPr>
          <p:cNvPr id="89" name="原创设计师QQ598969553           _11"/>
          <p:cNvGrpSpPr/>
          <p:nvPr/>
        </p:nvGrpSpPr>
        <p:grpSpPr>
          <a:xfrm>
            <a:off x="4981701" y="2145815"/>
            <a:ext cx="4043554" cy="1260219"/>
            <a:chOff x="6593070" y="2524195"/>
            <a:chExt cx="4043554" cy="1260219"/>
          </a:xfrm>
        </p:grpSpPr>
        <p:cxnSp>
          <p:nvCxnSpPr>
            <p:cNvPr id="90" name="直接连接符 89"/>
            <p:cNvCxnSpPr/>
            <p:nvPr/>
          </p:nvCxnSpPr>
          <p:spPr>
            <a:xfrm flipH="1">
              <a:off x="8308845" y="2934707"/>
              <a:ext cx="2327779" cy="0"/>
            </a:xfrm>
            <a:prstGeom prst="line">
              <a:avLst/>
            </a:prstGeom>
            <a:noFill/>
            <a:ln w="6350" cap="flat" cmpd="sng" algn="ctr">
              <a:solidFill>
                <a:sysClr val="window" lastClr="FFFFFF">
                  <a:lumMod val="50000"/>
                </a:sysClr>
              </a:solidFill>
              <a:prstDash val="solid"/>
              <a:miter lim="800000"/>
              <a:tailEnd type="none"/>
            </a:ln>
            <a:effectLst/>
          </p:spPr>
        </p:cxnSp>
        <p:sp>
          <p:nvSpPr>
            <p:cNvPr id="91" name="TextBox 52"/>
            <p:cNvSpPr txBox="1"/>
            <p:nvPr/>
          </p:nvSpPr>
          <p:spPr>
            <a:xfrm flipH="1">
              <a:off x="8365944" y="2547128"/>
              <a:ext cx="2148358" cy="40011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2010</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a:t>
              </a: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6</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月</a:t>
              </a:r>
            </a:p>
          </p:txBody>
        </p:sp>
        <p:grpSp>
          <p:nvGrpSpPr>
            <p:cNvPr id="92" name="组合 91"/>
            <p:cNvGrpSpPr/>
            <p:nvPr/>
          </p:nvGrpSpPr>
          <p:grpSpPr>
            <a:xfrm>
              <a:off x="6593070" y="2524195"/>
              <a:ext cx="3959697" cy="1260219"/>
              <a:chOff x="6593070" y="2524195"/>
              <a:chExt cx="3959697" cy="1260219"/>
            </a:xfrm>
          </p:grpSpPr>
          <p:sp>
            <p:nvSpPr>
              <p:cNvPr id="93" name="TextBox 53"/>
              <p:cNvSpPr txBox="1"/>
              <p:nvPr/>
            </p:nvSpPr>
            <p:spPr>
              <a:xfrm flipH="1">
                <a:off x="8659905" y="2953417"/>
                <a:ext cx="1892862" cy="830997"/>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a:t>
                </a:r>
              </a:p>
            </p:txBody>
          </p:sp>
          <p:cxnSp>
            <p:nvCxnSpPr>
              <p:cNvPr id="94" name="直接连接符 93"/>
              <p:cNvCxnSpPr/>
              <p:nvPr/>
            </p:nvCxnSpPr>
            <p:spPr>
              <a:xfrm flipH="1">
                <a:off x="6593070" y="2524195"/>
                <a:ext cx="1715775" cy="0"/>
              </a:xfrm>
              <a:prstGeom prst="line">
                <a:avLst/>
              </a:prstGeom>
              <a:noFill/>
              <a:ln w="6350" cap="flat" cmpd="sng" algn="ctr">
                <a:solidFill>
                  <a:sysClr val="window" lastClr="FFFFFF">
                    <a:lumMod val="50000"/>
                  </a:sysClr>
                </a:solidFill>
                <a:prstDash val="solid"/>
                <a:miter lim="800000"/>
                <a:tailEnd type="oval"/>
              </a:ln>
              <a:effectLst/>
            </p:spPr>
          </p:cxnSp>
          <p:cxnSp>
            <p:nvCxnSpPr>
              <p:cNvPr id="95" name="直接连接符 94"/>
              <p:cNvCxnSpPr/>
              <p:nvPr/>
            </p:nvCxnSpPr>
            <p:spPr>
              <a:xfrm>
                <a:off x="8308845" y="2524195"/>
                <a:ext cx="0" cy="410512"/>
              </a:xfrm>
              <a:prstGeom prst="line">
                <a:avLst/>
              </a:prstGeom>
              <a:noFill/>
              <a:ln w="6350" cap="flat" cmpd="sng" algn="ctr">
                <a:solidFill>
                  <a:sysClr val="window" lastClr="FFFFFF">
                    <a:lumMod val="50000"/>
                  </a:sysClr>
                </a:solidFill>
                <a:prstDash val="solid"/>
                <a:miter lim="800000"/>
                <a:tailEnd type="none"/>
              </a:ln>
              <a:effectLst/>
            </p:spPr>
          </p:cxnSp>
        </p:grpSp>
      </p:grpSp>
      <p:grpSp>
        <p:nvGrpSpPr>
          <p:cNvPr id="96" name="原创设计师QQ598969553           _12"/>
          <p:cNvGrpSpPr/>
          <p:nvPr/>
        </p:nvGrpSpPr>
        <p:grpSpPr>
          <a:xfrm>
            <a:off x="5698680" y="3492542"/>
            <a:ext cx="3326575" cy="1358766"/>
            <a:chOff x="7310049" y="3870922"/>
            <a:chExt cx="3326575" cy="1358766"/>
          </a:xfrm>
        </p:grpSpPr>
        <p:sp>
          <p:nvSpPr>
            <p:cNvPr id="97" name="TextBox 56"/>
            <p:cNvSpPr txBox="1"/>
            <p:nvPr/>
          </p:nvSpPr>
          <p:spPr>
            <a:xfrm flipH="1">
              <a:off x="8292225" y="4005849"/>
              <a:ext cx="2148358" cy="40011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2011</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年</a:t>
              </a:r>
              <a:r>
                <a:rPr kumimoji="0" lang="en-US" altLang="zh-CN"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9</a:t>
              </a:r>
              <a:r>
                <a:rPr kumimoji="0" lang="zh-CN" altLang="en-US" sz="2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月</a:t>
              </a:r>
            </a:p>
          </p:txBody>
        </p:sp>
        <p:sp>
          <p:nvSpPr>
            <p:cNvPr id="98" name="TextBox 57"/>
            <p:cNvSpPr txBox="1"/>
            <p:nvPr/>
          </p:nvSpPr>
          <p:spPr>
            <a:xfrm flipH="1">
              <a:off x="8659904" y="4398691"/>
              <a:ext cx="1819144" cy="830997"/>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nvGrpSpPr>
            <p:cNvPr id="99" name="组合 98"/>
            <p:cNvGrpSpPr/>
            <p:nvPr/>
          </p:nvGrpSpPr>
          <p:grpSpPr>
            <a:xfrm>
              <a:off x="7310049" y="3870922"/>
              <a:ext cx="3326575" cy="509059"/>
              <a:chOff x="7310049" y="3870922"/>
              <a:chExt cx="3326575" cy="509059"/>
            </a:xfrm>
          </p:grpSpPr>
          <p:cxnSp>
            <p:nvCxnSpPr>
              <p:cNvPr id="100" name="直接连接符 99"/>
              <p:cNvCxnSpPr/>
              <p:nvPr/>
            </p:nvCxnSpPr>
            <p:spPr>
              <a:xfrm flipH="1">
                <a:off x="7310050" y="4379981"/>
                <a:ext cx="3326574" cy="0"/>
              </a:xfrm>
              <a:prstGeom prst="line">
                <a:avLst/>
              </a:prstGeom>
              <a:noFill/>
              <a:ln w="6350" cap="flat" cmpd="sng" algn="ctr">
                <a:solidFill>
                  <a:sysClr val="window" lastClr="FFFFFF">
                    <a:lumMod val="50000"/>
                  </a:sysClr>
                </a:solidFill>
                <a:prstDash val="solid"/>
                <a:miter lim="800000"/>
                <a:tailEnd type="none"/>
              </a:ln>
              <a:effectLst/>
            </p:spPr>
          </p:cxnSp>
          <p:cxnSp>
            <p:nvCxnSpPr>
              <p:cNvPr id="101" name="直接连接符 100"/>
              <p:cNvCxnSpPr/>
              <p:nvPr/>
            </p:nvCxnSpPr>
            <p:spPr>
              <a:xfrm flipV="1">
                <a:off x="7310049" y="3870922"/>
                <a:ext cx="1" cy="509059"/>
              </a:xfrm>
              <a:prstGeom prst="line">
                <a:avLst/>
              </a:prstGeom>
              <a:noFill/>
              <a:ln w="6350" cap="flat" cmpd="sng" algn="ctr">
                <a:solidFill>
                  <a:sysClr val="window" lastClr="FFFFFF">
                    <a:lumMod val="50000"/>
                  </a:sysClr>
                </a:solidFill>
                <a:prstDash val="solid"/>
                <a:miter lim="800000"/>
                <a:tailEnd type="oval"/>
              </a:ln>
              <a:effectLst/>
            </p:spPr>
          </p:cxnSp>
        </p:gr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left)">
                                      <p:cBhvr>
                                        <p:cTn id="12" dur="500"/>
                                        <p:tgtEl>
                                          <p:spTgt spid="77"/>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additive="base">
                                        <p:cTn id="16" dur="500" fill="hold"/>
                                        <p:tgtEl>
                                          <p:spTgt spid="67"/>
                                        </p:tgtEl>
                                        <p:attrNameLst>
                                          <p:attrName>ppt_x</p:attrName>
                                        </p:attrNameLst>
                                      </p:cBhvr>
                                      <p:tavLst>
                                        <p:tav tm="0">
                                          <p:val>
                                            <p:strVal val="#ppt_x"/>
                                          </p:val>
                                        </p:tav>
                                        <p:tav tm="100000">
                                          <p:val>
                                            <p:strVal val="#ppt_x"/>
                                          </p:val>
                                        </p:tav>
                                      </p:tavLst>
                                    </p:anim>
                                    <p:anim calcmode="lin" valueType="num">
                                      <p:cBhvr additive="base">
                                        <p:cTn id="17" dur="500" fill="hold"/>
                                        <p:tgtEl>
                                          <p:spTgt spid="6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wipe(left)">
                                      <p:cBhvr>
                                        <p:cTn id="21" dur="500"/>
                                        <p:tgtEl>
                                          <p:spTgt spid="89"/>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additive="base">
                                        <p:cTn id="25" dur="500" fill="hold"/>
                                        <p:tgtEl>
                                          <p:spTgt spid="52"/>
                                        </p:tgtEl>
                                        <p:attrNameLst>
                                          <p:attrName>ppt_x</p:attrName>
                                        </p:attrNameLst>
                                      </p:cBhvr>
                                      <p:tavLst>
                                        <p:tav tm="0">
                                          <p:val>
                                            <p:strVal val="#ppt_x"/>
                                          </p:val>
                                        </p:tav>
                                        <p:tav tm="100000">
                                          <p:val>
                                            <p:strVal val="#ppt_x"/>
                                          </p:val>
                                        </p:tav>
                                      </p:tavLst>
                                    </p:anim>
                                    <p:anim calcmode="lin" valueType="num">
                                      <p:cBhvr additive="base">
                                        <p:cTn id="26" dur="500" fill="hold"/>
                                        <p:tgtEl>
                                          <p:spTgt spid="52"/>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96"/>
                                        </p:tgtEl>
                                        <p:attrNameLst>
                                          <p:attrName>style.visibility</p:attrName>
                                        </p:attrNameLst>
                                      </p:cBhvr>
                                      <p:to>
                                        <p:strVal val="visible"/>
                                      </p:to>
                                    </p:set>
                                    <p:animEffect transition="in" filter="wipe(left)">
                                      <p:cBhvr>
                                        <p:cTn id="30" dur="500"/>
                                        <p:tgtEl>
                                          <p:spTgt spid="96"/>
                                        </p:tgtEl>
                                      </p:cBhvr>
                                    </p:animEffect>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ppt_x"/>
                                          </p:val>
                                        </p:tav>
                                        <p:tav tm="100000">
                                          <p:val>
                                            <p:strVal val="#ppt_x"/>
                                          </p:val>
                                        </p:tav>
                                      </p:tavLst>
                                    </p:anim>
                                    <p:anim calcmode="lin" valueType="num">
                                      <p:cBhvr additive="base">
                                        <p:cTn id="35" dur="500" fill="hold"/>
                                        <p:tgtEl>
                                          <p:spTgt spid="57"/>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2" presetClass="entr" presetSubtype="2"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right)">
                                      <p:cBhvr>
                                        <p:cTn id="39" dur="500"/>
                                        <p:tgtEl>
                                          <p:spTgt spid="81"/>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ppt_x"/>
                                          </p:val>
                                        </p:tav>
                                        <p:tav tm="100000">
                                          <p:val>
                                            <p:strVal val="#ppt_x"/>
                                          </p:val>
                                        </p:tav>
                                      </p:tavLst>
                                    </p:anim>
                                    <p:anim calcmode="lin" valueType="num">
                                      <p:cBhvr additive="base">
                                        <p:cTn id="44" dur="500" fill="hold"/>
                                        <p:tgtEl>
                                          <p:spTgt spid="62"/>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2" presetClass="entr" presetSubtype="2" fill="hold" nodeType="after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ipe(right)">
                                      <p:cBhvr>
                                        <p:cTn id="4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原创设计师QQ598969553           _1"/>
          <p:cNvSpPr/>
          <p:nvPr/>
        </p:nvSpPr>
        <p:spPr>
          <a:xfrm>
            <a:off x="1701617" y="1728883"/>
            <a:ext cx="1061017" cy="907905"/>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原创设计师QQ598969553           _2"/>
          <p:cNvSpPr/>
          <p:nvPr/>
        </p:nvSpPr>
        <p:spPr>
          <a:xfrm>
            <a:off x="1074850" y="3159953"/>
            <a:ext cx="1857612" cy="158954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原创设计师QQ598969553           _3"/>
          <p:cNvSpPr/>
          <p:nvPr/>
        </p:nvSpPr>
        <p:spPr>
          <a:xfrm>
            <a:off x="2576571" y="2337450"/>
            <a:ext cx="1808436" cy="1547466"/>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原创设计师QQ598969553           _4"/>
          <p:cNvSpPr/>
          <p:nvPr/>
        </p:nvSpPr>
        <p:spPr>
          <a:xfrm>
            <a:off x="861412" y="4543669"/>
            <a:ext cx="588211" cy="50332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noFill/>
          <a:ln w="12700" cap="flat" cmpd="sng" algn="ctr">
            <a:solidFill>
              <a:sysClr val="window" lastClr="FFFFFF">
                <a:lumMod val="50000"/>
              </a:sysClr>
            </a:soli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原创设计师QQ598969553           _7"/>
          <p:cNvSpPr/>
          <p:nvPr/>
        </p:nvSpPr>
        <p:spPr>
          <a:xfrm>
            <a:off x="1512701" y="2547705"/>
            <a:ext cx="1754658" cy="150144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原创设计师QQ598969553           _8"/>
          <p:cNvSpPr/>
          <p:nvPr/>
        </p:nvSpPr>
        <p:spPr>
          <a:xfrm>
            <a:off x="979140" y="2080086"/>
            <a:ext cx="723261" cy="618890"/>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9"/>
          <p:cNvSpPr/>
          <p:nvPr/>
        </p:nvSpPr>
        <p:spPr>
          <a:xfrm>
            <a:off x="2867051" y="1484784"/>
            <a:ext cx="570528" cy="48819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原创设计师QQ598969553           _10"/>
          <p:cNvSpPr/>
          <p:nvPr/>
        </p:nvSpPr>
        <p:spPr>
          <a:xfrm>
            <a:off x="2802152" y="4321470"/>
            <a:ext cx="343748" cy="29414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原创设计师QQ598969553           _11"/>
          <p:cNvSpPr/>
          <p:nvPr/>
        </p:nvSpPr>
        <p:spPr>
          <a:xfrm>
            <a:off x="3201822" y="4352535"/>
            <a:ext cx="1002023" cy="857424"/>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12"/>
          <p:cNvSpPr/>
          <p:nvPr/>
        </p:nvSpPr>
        <p:spPr>
          <a:xfrm>
            <a:off x="4141529" y="1908738"/>
            <a:ext cx="1002023" cy="857424"/>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原创设计师QQ598969553           _13"/>
          <p:cNvSpPr/>
          <p:nvPr/>
        </p:nvSpPr>
        <p:spPr>
          <a:xfrm>
            <a:off x="4385007" y="5369690"/>
            <a:ext cx="343748" cy="294143"/>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原创设计师QQ598969553           _14"/>
          <p:cNvSpPr/>
          <p:nvPr/>
        </p:nvSpPr>
        <p:spPr>
          <a:xfrm>
            <a:off x="1340770" y="5028565"/>
            <a:ext cx="570528" cy="48819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原创设计师QQ598969553           _15"/>
          <p:cNvSpPr/>
          <p:nvPr/>
        </p:nvSpPr>
        <p:spPr>
          <a:xfrm>
            <a:off x="179512" y="3111183"/>
            <a:ext cx="574644" cy="491719"/>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原创设计师QQ598969553           _16"/>
          <p:cNvSpPr/>
          <p:nvPr/>
        </p:nvSpPr>
        <p:spPr>
          <a:xfrm>
            <a:off x="5602325" y="1541523"/>
            <a:ext cx="3961703" cy="1323439"/>
          </a:xfrm>
          <a:prstGeom prst="rect">
            <a:avLst/>
          </a:prstGeom>
        </p:spPr>
        <p:txBody>
          <a:bodyPr wrap="square">
            <a:spAutoFit/>
          </a:bodyPr>
          <a:lstStyle/>
          <a:p>
            <a:r>
              <a:rPr lang="zh-CN" altLang="en-US" sz="2000" dirty="0">
                <a:latin typeface="微软雅黑" panose="020B0503020204020204" pitchFamily="34" charset="-122"/>
                <a:ea typeface="微软雅黑" panose="020B0503020204020204" pitchFamily="34" charset="-122"/>
              </a:rPr>
              <a:t>开拓  创新  立足市场求发展</a:t>
            </a:r>
            <a:endParaRPr lang="en-US" altLang="zh-CN" sz="2000" dirty="0">
              <a:latin typeface="微软雅黑" panose="020B0503020204020204" pitchFamily="34" charset="-122"/>
              <a:ea typeface="微软雅黑" panose="020B0503020204020204" pitchFamily="34" charset="-122"/>
            </a:endParaRPr>
          </a:p>
          <a:p>
            <a:endParaRPr lang="en-US" altLang="zh-CN" sz="2000" dirty="0">
              <a:latin typeface="微软雅黑" panose="020B0503020204020204" pitchFamily="34" charset="-122"/>
              <a:ea typeface="微软雅黑" panose="020B0503020204020204" pitchFamily="34" charset="-122"/>
            </a:endParaRPr>
          </a:p>
          <a:p>
            <a:r>
              <a:rPr lang="zh-CN" altLang="en-US" sz="2000" dirty="0">
                <a:latin typeface="微软雅黑" panose="020B0503020204020204" pitchFamily="34" charset="-122"/>
                <a:ea typeface="微软雅黑" panose="020B0503020204020204" pitchFamily="34" charset="-122"/>
              </a:rPr>
              <a:t>优质  高效  用心服务为用户</a:t>
            </a:r>
          </a:p>
          <a:p>
            <a:endParaRPr lang="zh-CN" altLang="en-US" sz="2000" dirty="0">
              <a:latin typeface="微软雅黑" panose="020B0503020204020204" pitchFamily="34" charset="-122"/>
              <a:ea typeface="微软雅黑" panose="020B0503020204020204" pitchFamily="34" charset="-122"/>
            </a:endParaRPr>
          </a:p>
        </p:txBody>
      </p:sp>
      <p:sp>
        <p:nvSpPr>
          <p:cNvPr id="31" name="原创设计师QQ598969553           _17"/>
          <p:cNvSpPr>
            <a:spLocks noChangeArrowheads="1"/>
          </p:cNvSpPr>
          <p:nvPr/>
        </p:nvSpPr>
        <p:spPr bwMode="auto">
          <a:xfrm>
            <a:off x="5220072" y="3138571"/>
            <a:ext cx="3947032" cy="24279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lnSpc>
                <a:spcPct val="150000"/>
              </a:lnSpc>
              <a:spcBef>
                <a:spcPct val="0"/>
              </a:spcBef>
            </a:pPr>
            <a:r>
              <a:rPr lang="zh-CN" altLang="en-US" sz="1400" cap="all" dirty="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a:t>
            </a:r>
            <a:endParaRPr lang="en-US" altLang="zh-CN" sz="1400" cap="all" dirty="0">
              <a:latin typeface="微软雅黑" pitchFamily="34" charset="-122"/>
              <a:ea typeface="微软雅黑" pitchFamily="34" charset="-122"/>
            </a:endParaRPr>
          </a:p>
          <a:p>
            <a:pPr algn="ctr">
              <a:lnSpc>
                <a:spcPct val="150000"/>
              </a:lnSpc>
              <a:spcBef>
                <a:spcPct val="0"/>
              </a:spcBef>
            </a:pPr>
            <a:r>
              <a:rPr lang="zh-CN" altLang="en-US" sz="1400" cap="all" dirty="0">
                <a:latin typeface="微软雅黑" pitchFamily="34" charset="-122"/>
                <a:ea typeface="微软雅黑" pitchFamily="34" charset="-122"/>
              </a:rPr>
              <a:t>的文字内容点击输入您想要的文字内容点击输入您想要的文字内容点击输入您想要的文字内容点</a:t>
            </a:r>
            <a:endParaRPr lang="en-US" altLang="zh-CN" sz="1400" cap="all" dirty="0">
              <a:latin typeface="微软雅黑" pitchFamily="34" charset="-122"/>
              <a:ea typeface="微软雅黑" pitchFamily="34" charset="-122"/>
            </a:endParaRPr>
          </a:p>
          <a:p>
            <a:pPr algn="ctr">
              <a:lnSpc>
                <a:spcPct val="150000"/>
              </a:lnSpc>
              <a:spcBef>
                <a:spcPct val="0"/>
              </a:spcBef>
            </a:pPr>
            <a:r>
              <a:rPr lang="zh-CN" altLang="en-US" sz="1400" cap="all" dirty="0">
                <a:latin typeface="微软雅黑" pitchFamily="34" charset="-122"/>
                <a:ea typeface="微软雅黑" pitchFamily="34" charset="-122"/>
              </a:rPr>
              <a:t>击输入您想要的文字内容</a:t>
            </a:r>
            <a:endParaRPr lang="en-US" altLang="zh-CN" sz="1400" cap="all" dirty="0">
              <a:latin typeface="微软雅黑" pitchFamily="34" charset="-122"/>
              <a:ea typeface="微软雅黑" pitchFamily="34" charset="-122"/>
            </a:endParaRPr>
          </a:p>
          <a:p>
            <a:pPr algn="ct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a:t>
            </a:r>
            <a:endParaRPr lang="en-US" altLang="zh-CN" sz="1400" cap="all" dirty="0">
              <a:latin typeface="微软雅黑" pitchFamily="34" charset="-122"/>
              <a:ea typeface="微软雅黑" pitchFamily="34" charset="-122"/>
            </a:endParaRPr>
          </a:p>
          <a:p>
            <a:pPr algn="ctr">
              <a:lnSpc>
                <a:spcPct val="150000"/>
              </a:lnSpc>
              <a:spcBef>
                <a:spcPct val="0"/>
              </a:spcBef>
            </a:pPr>
            <a:r>
              <a:rPr lang="zh-CN" altLang="en-US" sz="1400" cap="all" dirty="0">
                <a:latin typeface="微软雅黑" pitchFamily="34" charset="-122"/>
                <a:ea typeface="微软雅黑" pitchFamily="34" charset="-122"/>
              </a:rPr>
              <a:t>文字内容点击输入您想要的文字内容</a:t>
            </a:r>
            <a:endParaRPr lang="en-US" altLang="zh-CN" sz="1400" cap="all" dirty="0">
              <a:latin typeface="微软雅黑" pitchFamily="34" charset="-122"/>
              <a:ea typeface="微软雅黑" pitchFamily="34" charset="-122"/>
            </a:endParaRPr>
          </a:p>
          <a:p>
            <a:pPr algn="ctr">
              <a:lnSpc>
                <a:spcPct val="150000"/>
              </a:lnSpc>
              <a:spcBef>
                <a:spcPct val="0"/>
              </a:spcBef>
            </a:pPr>
            <a:endParaRPr lang="en-US" altLang="zh-CN" sz="1400" cap="all" dirty="0">
              <a:latin typeface="微软雅黑" pitchFamily="34" charset="-122"/>
              <a:ea typeface="微软雅黑" pitchFamily="34" charset="-122"/>
            </a:endParaRPr>
          </a:p>
          <a:p>
            <a:pPr algn="ctr">
              <a:lnSpc>
                <a:spcPct val="150000"/>
              </a:lnSpc>
              <a:spcBef>
                <a:spcPct val="0"/>
              </a:spcBef>
            </a:pPr>
            <a:endParaRPr lang="en-US" altLang="zh-CN" sz="1400" cap="all" dirty="0">
              <a:latin typeface="微软雅黑" pitchFamily="34" charset="-122"/>
              <a:ea typeface="微软雅黑" pitchFamily="34" charset="-122"/>
              <a:cs typeface="+mj-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4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40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par>
                          <p:cTn id="15" fill="hold">
                            <p:stCondLst>
                              <p:cond delay="900"/>
                            </p:stCondLst>
                            <p:childTnLst>
                              <p:par>
                                <p:cTn id="16" presetID="53" presetClass="entr" presetSubtype="16"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p:cTn id="18" dur="500" fill="hold"/>
                                        <p:tgtEl>
                                          <p:spTgt spid="25"/>
                                        </p:tgtEl>
                                        <p:attrNameLst>
                                          <p:attrName>ppt_w</p:attrName>
                                        </p:attrNameLst>
                                      </p:cBhvr>
                                      <p:tavLst>
                                        <p:tav tm="0">
                                          <p:val>
                                            <p:fltVal val="0"/>
                                          </p:val>
                                        </p:tav>
                                        <p:tav tm="100000">
                                          <p:val>
                                            <p:strVal val="#ppt_w"/>
                                          </p:val>
                                        </p:tav>
                                      </p:tavLst>
                                    </p:anim>
                                    <p:anim calcmode="lin" valueType="num">
                                      <p:cBhvr>
                                        <p:cTn id="19" dur="500" fill="hold"/>
                                        <p:tgtEl>
                                          <p:spTgt spid="25"/>
                                        </p:tgtEl>
                                        <p:attrNameLst>
                                          <p:attrName>ppt_h</p:attrName>
                                        </p:attrNameLst>
                                      </p:cBhvr>
                                      <p:tavLst>
                                        <p:tav tm="0">
                                          <p:val>
                                            <p:fltVal val="0"/>
                                          </p:val>
                                        </p:tav>
                                        <p:tav tm="100000">
                                          <p:val>
                                            <p:strVal val="#ppt_h"/>
                                          </p:val>
                                        </p:tav>
                                      </p:tavLst>
                                    </p:anim>
                                    <p:animEffect transition="in" filter="fade">
                                      <p:cBhvr>
                                        <p:cTn id="20" dur="500"/>
                                        <p:tgtEl>
                                          <p:spTgt spid="25"/>
                                        </p:tgtEl>
                                      </p:cBhvr>
                                    </p:animEffect>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childTnLst>
                          </p:cTn>
                        </p:par>
                        <p:par>
                          <p:cTn id="27" fill="hold">
                            <p:stCondLst>
                              <p:cond delay="1900"/>
                            </p:stCondLst>
                            <p:childTnLst>
                              <p:par>
                                <p:cTn id="28" presetID="53" presetClass="entr" presetSubtype="16"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par>
                          <p:cTn id="38" fill="hold">
                            <p:stCondLst>
                              <p:cond delay="2400"/>
                            </p:stCondLst>
                            <p:childTnLst>
                              <p:par>
                                <p:cTn id="39" presetID="53" presetClass="entr" presetSubtype="16"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fltVal val="0"/>
                                          </p:val>
                                        </p:tav>
                                        <p:tav tm="100000">
                                          <p:val>
                                            <p:strVal val="#ppt_h"/>
                                          </p:val>
                                        </p:tav>
                                      </p:tavLst>
                                    </p:anim>
                                    <p:animEffect transition="in" filter="fade">
                                      <p:cBhvr>
                                        <p:cTn id="58" dur="500"/>
                                        <p:tgtEl>
                                          <p:spTgt spid="29"/>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2900"/>
                            </p:stCondLst>
                            <p:childTnLst>
                              <p:par>
                                <p:cTn id="65" presetID="53" presetClass="entr" presetSubtype="16"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par>
                          <p:cTn id="70" fill="hold">
                            <p:stCondLst>
                              <p:cond delay="3400"/>
                            </p:stCondLst>
                            <p:childTnLst>
                              <p:par>
                                <p:cTn id="71" presetID="53" presetClass="entr" presetSubtype="16"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childTnLst>
                          </p:cTn>
                        </p:par>
                        <p:par>
                          <p:cTn id="76" fill="hold">
                            <p:stCondLst>
                              <p:cond delay="3900"/>
                            </p:stCondLst>
                            <p:childTnLst>
                              <p:par>
                                <p:cTn id="77" presetID="2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childTnLst>
                                </p:cTn>
                              </p:par>
                            </p:childTnLst>
                          </p:cTn>
                        </p:par>
                        <p:par>
                          <p:cTn id="81" fill="hold">
                            <p:stCondLst>
                              <p:cond delay="4400"/>
                            </p:stCondLst>
                            <p:childTnLst>
                              <p:par>
                                <p:cTn id="82" presetID="22" presetClass="entr" presetSubtype="8" fill="hold" grpId="0" nodeType="afterEffect">
                                  <p:stCondLst>
                                    <p:cond delay="0"/>
                                  </p:stCondLst>
                                  <p:iterate type="lt">
                                    <p:tmPct val="30000"/>
                                  </p:iterate>
                                  <p:childTnLst>
                                    <p:set>
                                      <p:cBhvr>
                                        <p:cTn id="83" dur="1" fill="hold">
                                          <p:stCondLst>
                                            <p:cond delay="0"/>
                                          </p:stCondLst>
                                        </p:cTn>
                                        <p:tgtEl>
                                          <p:spTgt spid="31"/>
                                        </p:tgtEl>
                                        <p:attrNameLst>
                                          <p:attrName>style.visibility</p:attrName>
                                        </p:attrNameLst>
                                      </p:cBhvr>
                                      <p:to>
                                        <p:strVal val="visible"/>
                                      </p:to>
                                    </p:set>
                                    <p:animEffect transition="in" filter="wipe(left)">
                                      <p:cBhvr>
                                        <p:cTn id="84" dur="50"/>
                                        <p:tgtEl>
                                          <p:spTgt spid="31"/>
                                        </p:tgtEl>
                                      </p:cBhvr>
                                    </p:animEffect>
                                  </p:childTnLst>
                                </p:cTn>
                              </p:par>
                              <p:par>
                                <p:cTn id="85" presetID="36" presetClass="emph" presetSubtype="0" fill="hold" grpId="1" nodeType="withEffect">
                                  <p:stCondLst>
                                    <p:cond delay="0"/>
                                  </p:stCondLst>
                                  <p:iterate type="lt">
                                    <p:tmPct val="30000"/>
                                  </p:iterate>
                                  <p:childTnLst>
                                    <p:animScale>
                                      <p:cBhvr>
                                        <p:cTn id="86" dur="25" autoRev="1" fill="hold">
                                          <p:stCondLst>
                                            <p:cond delay="0"/>
                                          </p:stCondLst>
                                        </p:cTn>
                                        <p:tgtEl>
                                          <p:spTgt spid="31"/>
                                        </p:tgtEl>
                                      </p:cBhvr>
                                      <p:to x="80000" y="100000"/>
                                    </p:animScale>
                                    <p:anim by="(#ppt_w*0.10)" calcmode="lin" valueType="num">
                                      <p:cBhvr>
                                        <p:cTn id="87" dur="25" autoRev="1" fill="hold">
                                          <p:stCondLst>
                                            <p:cond delay="0"/>
                                          </p:stCondLst>
                                        </p:cTn>
                                        <p:tgtEl>
                                          <p:spTgt spid="31"/>
                                        </p:tgtEl>
                                        <p:attrNameLst>
                                          <p:attrName>ppt_x</p:attrName>
                                        </p:attrNameLst>
                                      </p:cBhvr>
                                    </p:anim>
                                    <p:anim by="(-#ppt_w*0.10)" calcmode="lin" valueType="num">
                                      <p:cBhvr>
                                        <p:cTn id="88" dur="25" autoRev="1" fill="hold">
                                          <p:stCondLst>
                                            <p:cond delay="0"/>
                                          </p:stCondLst>
                                        </p:cTn>
                                        <p:tgtEl>
                                          <p:spTgt spid="31"/>
                                        </p:tgtEl>
                                        <p:attrNameLst>
                                          <p:attrName>ppt_y</p:attrName>
                                        </p:attrNameLst>
                                      </p:cBhvr>
                                    </p:anim>
                                    <p:animRot by="-480000">
                                      <p:cBhvr>
                                        <p:cTn id="89" dur="25" autoRev="1" fill="hold">
                                          <p:stCondLst>
                                            <p:cond delay="0"/>
                                          </p:stCondLst>
                                        </p:cTn>
                                        <p:tgtEl>
                                          <p:spTgt spid="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1" grpId="0"/>
      <p:bldP spid="3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原创设计师QQ598969553           _1"/>
          <p:cNvGrpSpPr/>
          <p:nvPr/>
        </p:nvGrpSpPr>
        <p:grpSpPr>
          <a:xfrm>
            <a:off x="3980123" y="1571972"/>
            <a:ext cx="1713116" cy="1713116"/>
            <a:chOff x="4840752" y="1682588"/>
            <a:chExt cx="1944216" cy="1944216"/>
          </a:xfrm>
        </p:grpSpPr>
        <p:sp>
          <p:nvSpPr>
            <p:cNvPr id="12" name="圆角矩形 11"/>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4" name="原创设计师QQ598969553           _2"/>
          <p:cNvSpPr txBox="1"/>
          <p:nvPr/>
        </p:nvSpPr>
        <p:spPr>
          <a:xfrm>
            <a:off x="467544" y="4047657"/>
            <a:ext cx="4377963" cy="406789"/>
          </a:xfrm>
          <a:prstGeom prst="rect">
            <a:avLst/>
          </a:prstGeom>
          <a:noFill/>
        </p:spPr>
        <p:txBody>
          <a:bodyPr wrap="square" rtlCol="0">
            <a:spAutoFit/>
          </a:bodyPr>
          <a:lstStyle/>
          <a:p>
            <a:pPr algn="ctr"/>
            <a:r>
              <a:rPr lang="en-US" altLang="zh-CN" sz="2000" b="1" dirty="0">
                <a:solidFill>
                  <a:srgbClr val="C00000"/>
                </a:solidFill>
                <a:latin typeface="微软雅黑" panose="020B0503020204020204" pitchFamily="34" charset="-122"/>
                <a:ea typeface="微软雅黑" panose="020B0503020204020204" pitchFamily="34" charset="-122"/>
              </a:rPr>
              <a:t>04.</a:t>
            </a:r>
            <a:r>
              <a:rPr lang="zh-CN" altLang="en-US" sz="2000" b="1" dirty="0">
                <a:solidFill>
                  <a:srgbClr val="C00000"/>
                </a:solidFill>
                <a:latin typeface="微软雅黑" panose="020B0503020204020204" pitchFamily="34" charset="-122"/>
                <a:ea typeface="微软雅黑" panose="020B0503020204020204" pitchFamily="34" charset="-122"/>
              </a:rPr>
              <a:t>发展前景</a:t>
            </a:r>
          </a:p>
        </p:txBody>
      </p:sp>
      <p:sp>
        <p:nvSpPr>
          <p:cNvPr id="15" name="原创设计师QQ598969553           _3"/>
          <p:cNvSpPr txBox="1"/>
          <p:nvPr/>
        </p:nvSpPr>
        <p:spPr>
          <a:xfrm>
            <a:off x="3976371" y="3837546"/>
            <a:ext cx="4901214" cy="338554"/>
          </a:xfrm>
          <a:prstGeom prst="rect">
            <a:avLst/>
          </a:prstGeom>
          <a:noFill/>
        </p:spPr>
        <p:txBody>
          <a:bodyPr wrap="square"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产品开发计划</a:t>
            </a:r>
          </a:p>
        </p:txBody>
      </p:sp>
      <p:sp>
        <p:nvSpPr>
          <p:cNvPr id="16" name="原创设计师QQ598969553           _4"/>
          <p:cNvSpPr txBox="1"/>
          <p:nvPr/>
        </p:nvSpPr>
        <p:spPr>
          <a:xfrm>
            <a:off x="5661378" y="3878225"/>
            <a:ext cx="1769266" cy="244073"/>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市场开拓计划</a:t>
            </a:r>
          </a:p>
        </p:txBody>
      </p:sp>
      <p:sp>
        <p:nvSpPr>
          <p:cNvPr id="17" name="原创设计师QQ598969553           _5"/>
          <p:cNvSpPr txBox="1"/>
          <p:nvPr/>
        </p:nvSpPr>
        <p:spPr>
          <a:xfrm>
            <a:off x="4038625" y="4608998"/>
            <a:ext cx="1769266" cy="244073"/>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销售网络布局</a:t>
            </a:r>
          </a:p>
        </p:txBody>
      </p:sp>
      <p:sp>
        <p:nvSpPr>
          <p:cNvPr id="18" name="原创设计师QQ598969553           _6"/>
          <p:cNvSpPr txBox="1"/>
          <p:nvPr/>
        </p:nvSpPr>
        <p:spPr>
          <a:xfrm>
            <a:off x="5735218" y="4617204"/>
            <a:ext cx="1769266" cy="244073"/>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600" dirty="0">
                <a:latin typeface="微软雅黑" pitchFamily="34" charset="-122"/>
                <a:ea typeface="微软雅黑" pitchFamily="34" charset="-122"/>
              </a:rPr>
              <a:t>短期盈利计划</a:t>
            </a:r>
          </a:p>
        </p:txBody>
      </p:sp>
      <p:cxnSp>
        <p:nvCxnSpPr>
          <p:cNvPr id="19" name="原创设计师QQ598969553           _7"/>
          <p:cNvCxnSpPr/>
          <p:nvPr/>
        </p:nvCxnSpPr>
        <p:spPr>
          <a:xfrm flipV="1">
            <a:off x="3786546" y="3628473"/>
            <a:ext cx="0" cy="1528719"/>
          </a:xfrm>
          <a:prstGeom prst="line">
            <a:avLst/>
          </a:prstGeom>
          <a:noFill/>
          <a:ln w="12700" cap="flat" cmpd="sng" algn="ctr">
            <a:solidFill>
              <a:sysClr val="windowText" lastClr="000000"/>
            </a:solidFill>
            <a:prstDash val="dash"/>
            <a:miter lim="800000"/>
          </a:ln>
          <a:effectLst/>
        </p:spPr>
      </p:cxn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原创设计师QQ598969553           _1"/>
          <p:cNvCxnSpPr/>
          <p:nvPr/>
        </p:nvCxnSpPr>
        <p:spPr>
          <a:xfrm>
            <a:off x="6081440" y="4226007"/>
            <a:ext cx="2686075"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3" name="原创设计师QQ598969553           _2"/>
          <p:cNvCxnSpPr/>
          <p:nvPr/>
        </p:nvCxnSpPr>
        <p:spPr>
          <a:xfrm>
            <a:off x="6034079" y="2570034"/>
            <a:ext cx="2686075"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4" name="原创设计师QQ598969553           _5"/>
          <p:cNvGrpSpPr/>
          <p:nvPr/>
        </p:nvGrpSpPr>
        <p:grpSpPr>
          <a:xfrm>
            <a:off x="2809603" y="1749824"/>
            <a:ext cx="1506712" cy="1391531"/>
            <a:chOff x="2195736" y="1628800"/>
            <a:chExt cx="1800200" cy="1662584"/>
          </a:xfrm>
        </p:grpSpPr>
        <p:sp>
          <p:nvSpPr>
            <p:cNvPr id="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 name="TextBox 9"/>
            <p:cNvSpPr txBox="1"/>
            <p:nvPr/>
          </p:nvSpPr>
          <p:spPr>
            <a:xfrm>
              <a:off x="2796381" y="2830994"/>
              <a:ext cx="598911" cy="441273"/>
            </a:xfrm>
            <a:prstGeom prst="rect">
              <a:avLst/>
            </a:prstGeom>
            <a:noFill/>
          </p:spPr>
          <p:txBody>
            <a:bodyPr wrap="square" rtlCol="0">
              <a:spAutoFit/>
            </a:bodyPr>
            <a:lstStyle/>
            <a:p>
              <a:pPr algn="ctr"/>
              <a:r>
                <a:rPr lang="en-US" altLang="zh-CN" dirty="0">
                  <a:solidFill>
                    <a:srgbClr val="C00000"/>
                  </a:solidFill>
                  <a:latin typeface="Impact" panose="020B0806030902050204" pitchFamily="34" charset="0"/>
                </a:rPr>
                <a:t>01</a:t>
              </a:r>
              <a:endParaRPr lang="zh-CN" altLang="en-US" dirty="0">
                <a:solidFill>
                  <a:srgbClr val="C00000"/>
                </a:solidFill>
                <a:latin typeface="Impact" panose="020B0806030902050204" pitchFamily="34" charset="0"/>
              </a:endParaRPr>
            </a:p>
          </p:txBody>
        </p:sp>
        <p:sp>
          <p:nvSpPr>
            <p:cNvPr id="9" name="TextBox 10"/>
            <p:cNvSpPr txBox="1"/>
            <p:nvPr/>
          </p:nvSpPr>
          <p:spPr>
            <a:xfrm>
              <a:off x="2708953" y="2034638"/>
              <a:ext cx="773761" cy="772228"/>
            </a:xfrm>
            <a:prstGeom prst="rect">
              <a:avLst/>
            </a:prstGeom>
            <a:noFill/>
          </p:spPr>
          <p:txBody>
            <a:bodyPr wrap="square" rtlCol="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rPr>
                <a:t>核心产品</a:t>
              </a:r>
            </a:p>
          </p:txBody>
        </p:sp>
      </p:grpSp>
      <p:cxnSp>
        <p:nvCxnSpPr>
          <p:cNvPr id="10" name="原创设计师QQ598969553           _6"/>
          <p:cNvCxnSpPr/>
          <p:nvPr/>
        </p:nvCxnSpPr>
        <p:spPr>
          <a:xfrm flipH="1">
            <a:off x="399349" y="2532109"/>
            <a:ext cx="2423403"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1" name="原创设计师QQ598969553           _7"/>
          <p:cNvSpPr txBox="1"/>
          <p:nvPr/>
        </p:nvSpPr>
        <p:spPr>
          <a:xfrm>
            <a:off x="479906" y="2614344"/>
            <a:ext cx="1948243" cy="307777"/>
          </a:xfrm>
          <a:prstGeom prst="rect">
            <a:avLst/>
          </a:prstGeom>
          <a:noFill/>
        </p:spPr>
        <p:txBody>
          <a:bodyPr wrap="square" rtlCol="0">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12" name="原创设计师QQ598969553           _8"/>
          <p:cNvSpPr txBox="1"/>
          <p:nvPr/>
        </p:nvSpPr>
        <p:spPr>
          <a:xfrm>
            <a:off x="479905" y="2812802"/>
            <a:ext cx="2562028"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13" name="原创设计师QQ598969553           _9"/>
          <p:cNvSpPr>
            <a:spLocks noEditPoints="1"/>
          </p:cNvSpPr>
          <p:nvPr/>
        </p:nvSpPr>
        <p:spPr bwMode="auto">
          <a:xfrm>
            <a:off x="620064" y="2190564"/>
            <a:ext cx="254444" cy="255108"/>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sz="1600"/>
          </a:p>
        </p:txBody>
      </p:sp>
      <p:grpSp>
        <p:nvGrpSpPr>
          <p:cNvPr id="14" name="原创设计师QQ598969553           _10"/>
          <p:cNvGrpSpPr/>
          <p:nvPr/>
        </p:nvGrpSpPr>
        <p:grpSpPr>
          <a:xfrm>
            <a:off x="2805790" y="3490230"/>
            <a:ext cx="1506712" cy="1391531"/>
            <a:chOff x="2195736" y="1628800"/>
            <a:chExt cx="1800200" cy="1662584"/>
          </a:xfrm>
        </p:grpSpPr>
        <p:sp>
          <p:nvSpPr>
            <p:cNvPr id="1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TextBox 9"/>
            <p:cNvSpPr txBox="1"/>
            <p:nvPr/>
          </p:nvSpPr>
          <p:spPr>
            <a:xfrm>
              <a:off x="2796381" y="2830994"/>
              <a:ext cx="598911" cy="441273"/>
            </a:xfrm>
            <a:prstGeom prst="rect">
              <a:avLst/>
            </a:prstGeom>
            <a:noFill/>
          </p:spPr>
          <p:txBody>
            <a:bodyPr wrap="square" rtlCol="0">
              <a:spAutoFit/>
            </a:bodyPr>
            <a:lstStyle/>
            <a:p>
              <a:pPr algn="ctr"/>
              <a:r>
                <a:rPr lang="en-US" altLang="zh-CN" dirty="0">
                  <a:solidFill>
                    <a:srgbClr val="C00000"/>
                  </a:solidFill>
                  <a:latin typeface="Impact" panose="020B0806030902050204" pitchFamily="34" charset="0"/>
                </a:rPr>
                <a:t>03</a:t>
              </a:r>
              <a:endParaRPr lang="zh-CN" altLang="en-US" dirty="0">
                <a:solidFill>
                  <a:srgbClr val="C00000"/>
                </a:solidFill>
                <a:latin typeface="Impact" panose="020B0806030902050204" pitchFamily="34" charset="0"/>
              </a:endParaRPr>
            </a:p>
          </p:txBody>
        </p:sp>
        <p:sp>
          <p:nvSpPr>
            <p:cNvPr id="19" name="TextBox 10"/>
            <p:cNvSpPr txBox="1"/>
            <p:nvPr/>
          </p:nvSpPr>
          <p:spPr>
            <a:xfrm>
              <a:off x="2708953" y="2034638"/>
              <a:ext cx="773761" cy="772228"/>
            </a:xfrm>
            <a:prstGeom prst="rect">
              <a:avLst/>
            </a:prstGeom>
            <a:noFill/>
          </p:spPr>
          <p:txBody>
            <a:bodyPr wrap="square" rtlCol="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rPr>
                <a:t>核心产品</a:t>
              </a:r>
            </a:p>
          </p:txBody>
        </p:sp>
      </p:grpSp>
      <p:cxnSp>
        <p:nvCxnSpPr>
          <p:cNvPr id="20" name="原创设计师QQ598969553           _11"/>
          <p:cNvCxnSpPr/>
          <p:nvPr/>
        </p:nvCxnSpPr>
        <p:spPr>
          <a:xfrm flipH="1">
            <a:off x="395536" y="4272515"/>
            <a:ext cx="2423403" cy="0"/>
          </a:xfrm>
          <a:prstGeom prst="line">
            <a:avLst/>
          </a:prstGeom>
          <a:ln>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1" name="原创设计师QQ598969553           _12"/>
          <p:cNvSpPr txBox="1"/>
          <p:nvPr/>
        </p:nvSpPr>
        <p:spPr>
          <a:xfrm>
            <a:off x="476093" y="4354749"/>
            <a:ext cx="1948243" cy="307777"/>
          </a:xfrm>
          <a:prstGeom prst="rect">
            <a:avLst/>
          </a:prstGeom>
          <a:noFill/>
        </p:spPr>
        <p:txBody>
          <a:bodyPr wrap="square" rtlCol="0">
            <a:spAutoFit/>
          </a:bodyPr>
          <a:lstStyle/>
          <a:p>
            <a:r>
              <a:rPr lang="zh-CN" altLang="en-US" sz="14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22" name="原创设计师QQ598969553           _13"/>
          <p:cNvSpPr txBox="1"/>
          <p:nvPr/>
        </p:nvSpPr>
        <p:spPr>
          <a:xfrm>
            <a:off x="476092" y="4553208"/>
            <a:ext cx="2562028" cy="923330"/>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23" name="原创设计师QQ598969553           _14"/>
          <p:cNvSpPr>
            <a:spLocks noEditPoints="1"/>
          </p:cNvSpPr>
          <p:nvPr/>
        </p:nvSpPr>
        <p:spPr bwMode="auto">
          <a:xfrm>
            <a:off x="616251" y="3930970"/>
            <a:ext cx="254444" cy="255108"/>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sz="1600"/>
          </a:p>
        </p:txBody>
      </p:sp>
      <p:grpSp>
        <p:nvGrpSpPr>
          <p:cNvPr id="24" name="原创设计师QQ598969553           _15"/>
          <p:cNvGrpSpPr/>
          <p:nvPr/>
        </p:nvGrpSpPr>
        <p:grpSpPr>
          <a:xfrm>
            <a:off x="4655226" y="1749824"/>
            <a:ext cx="1506712" cy="1391531"/>
            <a:chOff x="2195736" y="1628800"/>
            <a:chExt cx="1800200" cy="1662584"/>
          </a:xfrm>
        </p:grpSpPr>
        <p:sp>
          <p:nvSpPr>
            <p:cNvPr id="25"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6"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7"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TextBox 9"/>
            <p:cNvSpPr txBox="1"/>
            <p:nvPr/>
          </p:nvSpPr>
          <p:spPr>
            <a:xfrm>
              <a:off x="2796381" y="2830994"/>
              <a:ext cx="598911" cy="441273"/>
            </a:xfrm>
            <a:prstGeom prst="rect">
              <a:avLst/>
            </a:prstGeom>
            <a:noFill/>
          </p:spPr>
          <p:txBody>
            <a:bodyPr wrap="square" rtlCol="0">
              <a:spAutoFit/>
            </a:bodyPr>
            <a:lstStyle/>
            <a:p>
              <a:pPr algn="ctr"/>
              <a:r>
                <a:rPr lang="en-US" altLang="zh-CN" dirty="0">
                  <a:solidFill>
                    <a:srgbClr val="C00000"/>
                  </a:solidFill>
                  <a:latin typeface="Impact" panose="020B0806030902050204" pitchFamily="34" charset="0"/>
                </a:rPr>
                <a:t>02</a:t>
              </a:r>
              <a:endParaRPr lang="zh-CN" altLang="en-US" dirty="0">
                <a:solidFill>
                  <a:srgbClr val="C00000"/>
                </a:solidFill>
                <a:latin typeface="Impact" panose="020B0806030902050204" pitchFamily="34" charset="0"/>
              </a:endParaRPr>
            </a:p>
          </p:txBody>
        </p:sp>
        <p:sp>
          <p:nvSpPr>
            <p:cNvPr id="29" name="TextBox 10"/>
            <p:cNvSpPr txBox="1"/>
            <p:nvPr/>
          </p:nvSpPr>
          <p:spPr>
            <a:xfrm>
              <a:off x="2708953" y="2034638"/>
              <a:ext cx="773761" cy="772228"/>
            </a:xfrm>
            <a:prstGeom prst="rect">
              <a:avLst/>
            </a:prstGeom>
            <a:noFill/>
          </p:spPr>
          <p:txBody>
            <a:bodyPr wrap="square" rtlCol="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rPr>
                <a:t>核心产品</a:t>
              </a:r>
            </a:p>
          </p:txBody>
        </p:sp>
      </p:grpSp>
      <p:grpSp>
        <p:nvGrpSpPr>
          <p:cNvPr id="30" name="原创设计师QQ598969553           _16"/>
          <p:cNvGrpSpPr/>
          <p:nvPr/>
        </p:nvGrpSpPr>
        <p:grpSpPr>
          <a:xfrm>
            <a:off x="4651412" y="3490230"/>
            <a:ext cx="1506712" cy="1391531"/>
            <a:chOff x="2195736" y="1628800"/>
            <a:chExt cx="1800200" cy="1662584"/>
          </a:xfrm>
        </p:grpSpPr>
        <p:sp>
          <p:nvSpPr>
            <p:cNvPr id="31" name="椭圆 1"/>
            <p:cNvSpPr/>
            <p:nvPr/>
          </p:nvSpPr>
          <p:spPr>
            <a:xfrm>
              <a:off x="2195736" y="1628800"/>
              <a:ext cx="1800200" cy="1512168"/>
            </a:xfrm>
            <a:custGeom>
              <a:avLst/>
              <a:gdLst/>
              <a:ahLst/>
              <a:cxnLst/>
              <a:rect l="l" t="t" r="r" b="b"/>
              <a:pathLst>
                <a:path w="1800200" h="1512168">
                  <a:moveTo>
                    <a:pt x="900100" y="0"/>
                  </a:moveTo>
                  <a:cubicBezTo>
                    <a:pt x="1397212" y="0"/>
                    <a:pt x="1800200" y="402988"/>
                    <a:pt x="1800200" y="900100"/>
                  </a:cubicBezTo>
                  <a:cubicBezTo>
                    <a:pt x="1800200" y="1137298"/>
                    <a:pt x="1708450" y="1353067"/>
                    <a:pt x="1556698" y="1512168"/>
                  </a:cubicBezTo>
                  <a:lnTo>
                    <a:pt x="243502" y="1512168"/>
                  </a:lnTo>
                  <a:cubicBezTo>
                    <a:pt x="91750" y="1353067"/>
                    <a:pt x="0" y="1137298"/>
                    <a:pt x="0" y="900100"/>
                  </a:cubicBezTo>
                  <a:cubicBezTo>
                    <a:pt x="0" y="402988"/>
                    <a:pt x="402988" y="0"/>
                    <a:pt x="900100"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2" name="椭圆 4"/>
            <p:cNvSpPr/>
            <p:nvPr/>
          </p:nvSpPr>
          <p:spPr>
            <a:xfrm>
              <a:off x="2343944" y="1777008"/>
              <a:ext cx="1503784" cy="1223146"/>
            </a:xfrm>
            <a:custGeom>
              <a:avLst/>
              <a:gdLst/>
              <a:ahLst/>
              <a:cxnLst/>
              <a:rect l="l" t="t" r="r" b="b"/>
              <a:pathLst>
                <a:path w="1503784" h="1223146">
                  <a:moveTo>
                    <a:pt x="751892" y="0"/>
                  </a:moveTo>
                  <a:cubicBezTo>
                    <a:pt x="1167150" y="0"/>
                    <a:pt x="1503784" y="336634"/>
                    <a:pt x="1503784" y="751892"/>
                  </a:cubicBezTo>
                  <a:cubicBezTo>
                    <a:pt x="1503784" y="931311"/>
                    <a:pt x="1440941" y="1096052"/>
                    <a:pt x="1333406" y="1223146"/>
                  </a:cubicBezTo>
                  <a:lnTo>
                    <a:pt x="170378" y="1223146"/>
                  </a:lnTo>
                  <a:cubicBezTo>
                    <a:pt x="62843" y="1096052"/>
                    <a:pt x="0" y="931311"/>
                    <a:pt x="0" y="751892"/>
                  </a:cubicBezTo>
                  <a:cubicBezTo>
                    <a:pt x="0" y="336634"/>
                    <a:pt x="336634" y="0"/>
                    <a:pt x="751892" y="0"/>
                  </a:cubicBez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3" name="矩形 8"/>
            <p:cNvSpPr/>
            <p:nvPr/>
          </p:nvSpPr>
          <p:spPr>
            <a:xfrm>
              <a:off x="2621530" y="2636912"/>
              <a:ext cx="948613" cy="654472"/>
            </a:xfrm>
            <a:custGeom>
              <a:avLst/>
              <a:gdLst/>
              <a:ahLst/>
              <a:cxnLst/>
              <a:rect l="l" t="t" r="r" b="b"/>
              <a:pathLst>
                <a:path w="948613" h="654472">
                  <a:moveTo>
                    <a:pt x="474307" y="0"/>
                  </a:moveTo>
                  <a:lnTo>
                    <a:pt x="948613" y="327236"/>
                  </a:lnTo>
                  <a:lnTo>
                    <a:pt x="948613" y="654472"/>
                  </a:lnTo>
                  <a:lnTo>
                    <a:pt x="0" y="654472"/>
                  </a:lnTo>
                  <a:lnTo>
                    <a:pt x="0" y="327236"/>
                  </a:lnTo>
                  <a:close/>
                </a:path>
              </a:pathLst>
            </a:custGeom>
            <a:gradFill flip="none" rotWithShape="1">
              <a:gsLst>
                <a:gs pos="0">
                  <a:srgbClr val="C9CBC8"/>
                </a:gs>
                <a:gs pos="100000">
                  <a:srgbClr val="FCFCFC"/>
                </a:gs>
              </a:gsLst>
              <a:lin ang="8100000" scaled="1"/>
              <a:tileRect/>
            </a:gradFill>
            <a:ln>
              <a:gradFill flip="none" rotWithShape="1">
                <a:gsLst>
                  <a:gs pos="0">
                    <a:srgbClr val="FCFDFD"/>
                  </a:gs>
                  <a:gs pos="100000">
                    <a:srgbClr val="CFD4D0"/>
                  </a:gs>
                </a:gsLst>
                <a:lin ang="8100000" scaled="1"/>
                <a:tileRect/>
              </a:gradFill>
            </a:ln>
            <a:effectLst>
              <a:outerShdw blurRad="342900" dist="152400" dir="8100000" algn="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4" name="TextBox 9"/>
            <p:cNvSpPr txBox="1"/>
            <p:nvPr/>
          </p:nvSpPr>
          <p:spPr>
            <a:xfrm>
              <a:off x="2796381" y="2830994"/>
              <a:ext cx="598911" cy="441273"/>
            </a:xfrm>
            <a:prstGeom prst="rect">
              <a:avLst/>
            </a:prstGeom>
            <a:noFill/>
          </p:spPr>
          <p:txBody>
            <a:bodyPr wrap="square" rtlCol="0">
              <a:spAutoFit/>
            </a:bodyPr>
            <a:lstStyle/>
            <a:p>
              <a:pPr algn="ctr"/>
              <a:r>
                <a:rPr lang="en-US" altLang="zh-CN" dirty="0">
                  <a:solidFill>
                    <a:srgbClr val="C00000"/>
                  </a:solidFill>
                  <a:latin typeface="Impact" panose="020B0806030902050204" pitchFamily="34" charset="0"/>
                </a:rPr>
                <a:t>04</a:t>
              </a:r>
              <a:endParaRPr lang="zh-CN" altLang="en-US" dirty="0">
                <a:solidFill>
                  <a:srgbClr val="C00000"/>
                </a:solidFill>
                <a:latin typeface="Impact" panose="020B0806030902050204" pitchFamily="34" charset="0"/>
              </a:endParaRPr>
            </a:p>
          </p:txBody>
        </p:sp>
        <p:sp>
          <p:nvSpPr>
            <p:cNvPr id="35" name="TextBox 10"/>
            <p:cNvSpPr txBox="1"/>
            <p:nvPr/>
          </p:nvSpPr>
          <p:spPr>
            <a:xfrm>
              <a:off x="2708953" y="2034638"/>
              <a:ext cx="773761" cy="772228"/>
            </a:xfrm>
            <a:prstGeom prst="rect">
              <a:avLst/>
            </a:prstGeom>
            <a:noFill/>
          </p:spPr>
          <p:txBody>
            <a:bodyPr wrap="square" rtlCol="0">
              <a:spAutoFit/>
            </a:bodyPr>
            <a:lstStyle/>
            <a:p>
              <a:pPr algn="ctr"/>
              <a:r>
                <a:rPr lang="zh-CN" altLang="en-US" b="1" dirty="0">
                  <a:solidFill>
                    <a:srgbClr val="C00000"/>
                  </a:solidFill>
                  <a:latin typeface="微软雅黑" panose="020B0503020204020204" pitchFamily="34" charset="-122"/>
                  <a:ea typeface="微软雅黑" panose="020B0503020204020204" pitchFamily="34" charset="-122"/>
                </a:rPr>
                <a:t>核心产品</a:t>
              </a:r>
            </a:p>
          </p:txBody>
        </p:sp>
      </p:grpSp>
      <p:sp>
        <p:nvSpPr>
          <p:cNvPr id="36" name="原创设计师QQ598969553           _17"/>
          <p:cNvSpPr txBox="1"/>
          <p:nvPr/>
        </p:nvSpPr>
        <p:spPr>
          <a:xfrm>
            <a:off x="6768255" y="2616541"/>
            <a:ext cx="1948243" cy="307777"/>
          </a:xfrm>
          <a:prstGeom prst="rect">
            <a:avLst/>
          </a:prstGeom>
          <a:noFill/>
        </p:spPr>
        <p:txBody>
          <a:bodyPr wrap="square" rtlCol="0">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37" name="原创设计师QQ598969553           _18"/>
          <p:cNvSpPr txBox="1"/>
          <p:nvPr/>
        </p:nvSpPr>
        <p:spPr>
          <a:xfrm>
            <a:off x="6184236" y="2815000"/>
            <a:ext cx="2562028" cy="923330"/>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38" name="原创设计师QQ598969553           _19"/>
          <p:cNvSpPr>
            <a:spLocks noEditPoints="1"/>
          </p:cNvSpPr>
          <p:nvPr/>
        </p:nvSpPr>
        <p:spPr bwMode="auto">
          <a:xfrm>
            <a:off x="8355843" y="2223795"/>
            <a:ext cx="254444" cy="255108"/>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sz="1600"/>
          </a:p>
        </p:txBody>
      </p:sp>
      <p:sp>
        <p:nvSpPr>
          <p:cNvPr id="39" name="原创设计师QQ598969553           _20"/>
          <p:cNvSpPr txBox="1"/>
          <p:nvPr/>
        </p:nvSpPr>
        <p:spPr>
          <a:xfrm>
            <a:off x="6815616" y="4272515"/>
            <a:ext cx="1948243" cy="307777"/>
          </a:xfrm>
          <a:prstGeom prst="rect">
            <a:avLst/>
          </a:prstGeom>
          <a:noFill/>
        </p:spPr>
        <p:txBody>
          <a:bodyPr wrap="square" rtlCol="0">
            <a:spAutoFit/>
          </a:bodyPr>
          <a:lstStyle/>
          <a:p>
            <a:pPr algn="r"/>
            <a:r>
              <a:rPr lang="zh-CN" altLang="en-US" sz="1400" b="1" dirty="0">
                <a:solidFill>
                  <a:srgbClr val="C00000"/>
                </a:solidFill>
                <a:latin typeface="微软雅黑" panose="020B0503020204020204" pitchFamily="34" charset="-122"/>
                <a:ea typeface="微软雅黑" panose="020B0503020204020204" pitchFamily="34" charset="-122"/>
              </a:rPr>
              <a:t>单击此处添加标题</a:t>
            </a:r>
          </a:p>
        </p:txBody>
      </p:sp>
      <p:sp>
        <p:nvSpPr>
          <p:cNvPr id="40" name="原创设计师QQ598969553           _21"/>
          <p:cNvSpPr txBox="1"/>
          <p:nvPr/>
        </p:nvSpPr>
        <p:spPr>
          <a:xfrm>
            <a:off x="6231598" y="4470973"/>
            <a:ext cx="2562028" cy="923330"/>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41" name="原创设计师QQ598969553           _22"/>
          <p:cNvSpPr>
            <a:spLocks noEditPoints="1"/>
          </p:cNvSpPr>
          <p:nvPr/>
        </p:nvSpPr>
        <p:spPr bwMode="auto">
          <a:xfrm>
            <a:off x="8403205" y="3879768"/>
            <a:ext cx="254444" cy="255108"/>
          </a:xfrm>
          <a:custGeom>
            <a:avLst/>
            <a:gdLst>
              <a:gd name="T0" fmla="*/ 179 w 383"/>
              <a:gd name="T1" fmla="*/ 51 h 384"/>
              <a:gd name="T2" fmla="*/ 167 w 383"/>
              <a:gd name="T3" fmla="*/ 71 h 384"/>
              <a:gd name="T4" fmla="*/ 179 w 383"/>
              <a:gd name="T5" fmla="*/ 93 h 384"/>
              <a:gd name="T6" fmla="*/ 203 w 383"/>
              <a:gd name="T7" fmla="*/ 93 h 384"/>
              <a:gd name="T8" fmla="*/ 216 w 383"/>
              <a:gd name="T9" fmla="*/ 71 h 384"/>
              <a:gd name="T10" fmla="*/ 203 w 383"/>
              <a:gd name="T11" fmla="*/ 51 h 384"/>
              <a:gd name="T12" fmla="*/ 192 w 383"/>
              <a:gd name="T13" fmla="*/ 0 h 384"/>
              <a:gd name="T14" fmla="*/ 201 w 383"/>
              <a:gd name="T15" fmla="*/ 0 h 384"/>
              <a:gd name="T16" fmla="*/ 238 w 383"/>
              <a:gd name="T17" fmla="*/ 18 h 384"/>
              <a:gd name="T18" fmla="*/ 261 w 383"/>
              <a:gd name="T19" fmla="*/ 50 h 384"/>
              <a:gd name="T20" fmla="*/ 259 w 383"/>
              <a:gd name="T21" fmla="*/ 94 h 384"/>
              <a:gd name="T22" fmla="*/ 234 w 383"/>
              <a:gd name="T23" fmla="*/ 129 h 384"/>
              <a:gd name="T24" fmla="*/ 216 w 383"/>
              <a:gd name="T25" fmla="*/ 168 h 384"/>
              <a:gd name="T26" fmla="*/ 252 w 383"/>
              <a:gd name="T27" fmla="*/ 171 h 384"/>
              <a:gd name="T28" fmla="*/ 263 w 383"/>
              <a:gd name="T29" fmla="*/ 191 h 384"/>
              <a:gd name="T30" fmla="*/ 252 w 383"/>
              <a:gd name="T31" fmla="*/ 213 h 384"/>
              <a:gd name="T32" fmla="*/ 216 w 383"/>
              <a:gd name="T33" fmla="*/ 216 h 384"/>
              <a:gd name="T34" fmla="*/ 246 w 383"/>
              <a:gd name="T35" fmla="*/ 325 h 384"/>
              <a:gd name="T36" fmla="*/ 296 w 383"/>
              <a:gd name="T37" fmla="*/ 291 h 384"/>
              <a:gd name="T38" fmla="*/ 327 w 383"/>
              <a:gd name="T39" fmla="*/ 240 h 384"/>
              <a:gd name="T40" fmla="*/ 383 w 383"/>
              <a:gd name="T41" fmla="*/ 144 h 384"/>
              <a:gd name="T42" fmla="*/ 379 w 383"/>
              <a:gd name="T43" fmla="*/ 230 h 384"/>
              <a:gd name="T44" fmla="*/ 351 w 383"/>
              <a:gd name="T45" fmla="*/ 299 h 384"/>
              <a:gd name="T46" fmla="*/ 299 w 383"/>
              <a:gd name="T47" fmla="*/ 351 h 384"/>
              <a:gd name="T48" fmla="*/ 231 w 383"/>
              <a:gd name="T49" fmla="*/ 380 h 384"/>
              <a:gd name="T50" fmla="*/ 153 w 383"/>
              <a:gd name="T51" fmla="*/ 380 h 384"/>
              <a:gd name="T52" fmla="*/ 85 w 383"/>
              <a:gd name="T53" fmla="*/ 351 h 384"/>
              <a:gd name="T54" fmla="*/ 32 w 383"/>
              <a:gd name="T55" fmla="*/ 299 h 384"/>
              <a:gd name="T56" fmla="*/ 3 w 383"/>
              <a:gd name="T57" fmla="*/ 230 h 384"/>
              <a:gd name="T58" fmla="*/ 0 w 383"/>
              <a:gd name="T59" fmla="*/ 144 h 384"/>
              <a:gd name="T60" fmla="*/ 56 w 383"/>
              <a:gd name="T61" fmla="*/ 240 h 384"/>
              <a:gd name="T62" fmla="*/ 88 w 383"/>
              <a:gd name="T63" fmla="*/ 291 h 384"/>
              <a:gd name="T64" fmla="*/ 138 w 383"/>
              <a:gd name="T65" fmla="*/ 325 h 384"/>
              <a:gd name="T66" fmla="*/ 167 w 383"/>
              <a:gd name="T67" fmla="*/ 216 h 384"/>
              <a:gd name="T68" fmla="*/ 132 w 383"/>
              <a:gd name="T69" fmla="*/ 213 h 384"/>
              <a:gd name="T70" fmla="*/ 120 w 383"/>
              <a:gd name="T71" fmla="*/ 191 h 384"/>
              <a:gd name="T72" fmla="*/ 132 w 383"/>
              <a:gd name="T73" fmla="*/ 171 h 384"/>
              <a:gd name="T74" fmla="*/ 167 w 383"/>
              <a:gd name="T75" fmla="*/ 168 h 384"/>
              <a:gd name="T76" fmla="*/ 148 w 383"/>
              <a:gd name="T77" fmla="*/ 129 h 384"/>
              <a:gd name="T78" fmla="*/ 123 w 383"/>
              <a:gd name="T79" fmla="*/ 94 h 384"/>
              <a:gd name="T80" fmla="*/ 122 w 383"/>
              <a:gd name="T81" fmla="*/ 50 h 384"/>
              <a:gd name="T82" fmla="*/ 145 w 383"/>
              <a:gd name="T83" fmla="*/ 18 h 384"/>
              <a:gd name="T84" fmla="*/ 182 w 383"/>
              <a:gd name="T85" fmla="*/ 0 h 384"/>
              <a:gd name="T86" fmla="*/ 192 w 383"/>
              <a:gd name="T87"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3" h="384">
                <a:moveTo>
                  <a:pt x="192" y="48"/>
                </a:moveTo>
                <a:lnTo>
                  <a:pt x="179" y="51"/>
                </a:lnTo>
                <a:lnTo>
                  <a:pt x="171" y="59"/>
                </a:lnTo>
                <a:lnTo>
                  <a:pt x="167" y="71"/>
                </a:lnTo>
                <a:lnTo>
                  <a:pt x="171" y="84"/>
                </a:lnTo>
                <a:lnTo>
                  <a:pt x="179" y="93"/>
                </a:lnTo>
                <a:lnTo>
                  <a:pt x="192" y="95"/>
                </a:lnTo>
                <a:lnTo>
                  <a:pt x="203" y="93"/>
                </a:lnTo>
                <a:lnTo>
                  <a:pt x="212" y="84"/>
                </a:lnTo>
                <a:lnTo>
                  <a:pt x="216" y="71"/>
                </a:lnTo>
                <a:lnTo>
                  <a:pt x="212" y="59"/>
                </a:lnTo>
                <a:lnTo>
                  <a:pt x="203" y="51"/>
                </a:lnTo>
                <a:lnTo>
                  <a:pt x="192" y="48"/>
                </a:lnTo>
                <a:close/>
                <a:moveTo>
                  <a:pt x="192" y="0"/>
                </a:moveTo>
                <a:lnTo>
                  <a:pt x="197" y="0"/>
                </a:lnTo>
                <a:lnTo>
                  <a:pt x="201" y="0"/>
                </a:lnTo>
                <a:lnTo>
                  <a:pt x="221" y="6"/>
                </a:lnTo>
                <a:lnTo>
                  <a:pt x="238" y="18"/>
                </a:lnTo>
                <a:lnTo>
                  <a:pt x="252" y="33"/>
                </a:lnTo>
                <a:lnTo>
                  <a:pt x="261" y="50"/>
                </a:lnTo>
                <a:lnTo>
                  <a:pt x="263" y="71"/>
                </a:lnTo>
                <a:lnTo>
                  <a:pt x="259" y="94"/>
                </a:lnTo>
                <a:lnTo>
                  <a:pt x="249" y="114"/>
                </a:lnTo>
                <a:lnTo>
                  <a:pt x="234" y="129"/>
                </a:lnTo>
                <a:lnTo>
                  <a:pt x="216" y="139"/>
                </a:lnTo>
                <a:lnTo>
                  <a:pt x="216" y="168"/>
                </a:lnTo>
                <a:lnTo>
                  <a:pt x="239" y="168"/>
                </a:lnTo>
                <a:lnTo>
                  <a:pt x="252" y="171"/>
                </a:lnTo>
                <a:lnTo>
                  <a:pt x="261" y="180"/>
                </a:lnTo>
                <a:lnTo>
                  <a:pt x="263" y="191"/>
                </a:lnTo>
                <a:lnTo>
                  <a:pt x="261" y="204"/>
                </a:lnTo>
                <a:lnTo>
                  <a:pt x="252" y="213"/>
                </a:lnTo>
                <a:lnTo>
                  <a:pt x="239" y="216"/>
                </a:lnTo>
                <a:lnTo>
                  <a:pt x="216" y="216"/>
                </a:lnTo>
                <a:lnTo>
                  <a:pt x="216" y="334"/>
                </a:lnTo>
                <a:lnTo>
                  <a:pt x="246" y="325"/>
                </a:lnTo>
                <a:lnTo>
                  <a:pt x="272" y="310"/>
                </a:lnTo>
                <a:lnTo>
                  <a:pt x="296" y="291"/>
                </a:lnTo>
                <a:lnTo>
                  <a:pt x="314" y="268"/>
                </a:lnTo>
                <a:lnTo>
                  <a:pt x="327" y="240"/>
                </a:lnTo>
                <a:lnTo>
                  <a:pt x="288" y="240"/>
                </a:lnTo>
                <a:lnTo>
                  <a:pt x="383" y="144"/>
                </a:lnTo>
                <a:lnTo>
                  <a:pt x="383" y="191"/>
                </a:lnTo>
                <a:lnTo>
                  <a:pt x="379" y="230"/>
                </a:lnTo>
                <a:lnTo>
                  <a:pt x="368" y="266"/>
                </a:lnTo>
                <a:lnTo>
                  <a:pt x="351" y="299"/>
                </a:lnTo>
                <a:lnTo>
                  <a:pt x="327" y="328"/>
                </a:lnTo>
                <a:lnTo>
                  <a:pt x="299" y="351"/>
                </a:lnTo>
                <a:lnTo>
                  <a:pt x="267" y="369"/>
                </a:lnTo>
                <a:lnTo>
                  <a:pt x="231" y="380"/>
                </a:lnTo>
                <a:lnTo>
                  <a:pt x="192" y="384"/>
                </a:lnTo>
                <a:lnTo>
                  <a:pt x="153" y="380"/>
                </a:lnTo>
                <a:lnTo>
                  <a:pt x="117" y="369"/>
                </a:lnTo>
                <a:lnTo>
                  <a:pt x="85" y="351"/>
                </a:lnTo>
                <a:lnTo>
                  <a:pt x="56" y="328"/>
                </a:lnTo>
                <a:lnTo>
                  <a:pt x="32" y="299"/>
                </a:lnTo>
                <a:lnTo>
                  <a:pt x="15" y="266"/>
                </a:lnTo>
                <a:lnTo>
                  <a:pt x="3" y="230"/>
                </a:lnTo>
                <a:lnTo>
                  <a:pt x="0" y="191"/>
                </a:lnTo>
                <a:lnTo>
                  <a:pt x="0" y="144"/>
                </a:lnTo>
                <a:lnTo>
                  <a:pt x="96" y="240"/>
                </a:lnTo>
                <a:lnTo>
                  <a:pt x="56" y="240"/>
                </a:lnTo>
                <a:lnTo>
                  <a:pt x="70" y="268"/>
                </a:lnTo>
                <a:lnTo>
                  <a:pt x="88" y="291"/>
                </a:lnTo>
                <a:lnTo>
                  <a:pt x="111" y="310"/>
                </a:lnTo>
                <a:lnTo>
                  <a:pt x="138" y="325"/>
                </a:lnTo>
                <a:lnTo>
                  <a:pt x="167" y="334"/>
                </a:lnTo>
                <a:lnTo>
                  <a:pt x="167" y="216"/>
                </a:lnTo>
                <a:lnTo>
                  <a:pt x="143" y="216"/>
                </a:lnTo>
                <a:lnTo>
                  <a:pt x="132" y="213"/>
                </a:lnTo>
                <a:lnTo>
                  <a:pt x="123" y="204"/>
                </a:lnTo>
                <a:lnTo>
                  <a:pt x="120" y="191"/>
                </a:lnTo>
                <a:lnTo>
                  <a:pt x="123" y="180"/>
                </a:lnTo>
                <a:lnTo>
                  <a:pt x="132" y="171"/>
                </a:lnTo>
                <a:lnTo>
                  <a:pt x="143" y="168"/>
                </a:lnTo>
                <a:lnTo>
                  <a:pt x="167" y="168"/>
                </a:lnTo>
                <a:lnTo>
                  <a:pt x="167" y="139"/>
                </a:lnTo>
                <a:lnTo>
                  <a:pt x="148" y="129"/>
                </a:lnTo>
                <a:lnTo>
                  <a:pt x="133" y="114"/>
                </a:lnTo>
                <a:lnTo>
                  <a:pt x="123" y="94"/>
                </a:lnTo>
                <a:lnTo>
                  <a:pt x="120" y="71"/>
                </a:lnTo>
                <a:lnTo>
                  <a:pt x="122" y="50"/>
                </a:lnTo>
                <a:lnTo>
                  <a:pt x="131" y="33"/>
                </a:lnTo>
                <a:lnTo>
                  <a:pt x="145" y="18"/>
                </a:lnTo>
                <a:lnTo>
                  <a:pt x="162" y="6"/>
                </a:lnTo>
                <a:lnTo>
                  <a:pt x="182" y="0"/>
                </a:lnTo>
                <a:lnTo>
                  <a:pt x="187" y="0"/>
                </a:lnTo>
                <a:lnTo>
                  <a:pt x="192" y="0"/>
                </a:lnTo>
                <a:close/>
              </a:path>
            </a:pathLst>
          </a:custGeom>
          <a:solidFill>
            <a:schemeClr val="tx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sz="1600"/>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原创设计师QQ598969553           _3"/>
          <p:cNvGrpSpPr/>
          <p:nvPr/>
        </p:nvGrpSpPr>
        <p:grpSpPr>
          <a:xfrm>
            <a:off x="467544" y="1659125"/>
            <a:ext cx="2008845" cy="3672879"/>
            <a:chOff x="817937" y="1659125"/>
            <a:chExt cx="2519511" cy="4606558"/>
          </a:xfrm>
        </p:grpSpPr>
        <p:sp>
          <p:nvSpPr>
            <p:cNvPr id="55"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椭圆 58"/>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1933675" y="2739715"/>
              <a:ext cx="288032" cy="288032"/>
            </a:xfrm>
            <a:prstGeom prst="ellipse">
              <a:avLst/>
            </a:pr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TextBox 44"/>
            <p:cNvSpPr txBox="1"/>
            <p:nvPr/>
          </p:nvSpPr>
          <p:spPr>
            <a:xfrm>
              <a:off x="1639880" y="1843499"/>
              <a:ext cx="875620" cy="42461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2015</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2" name="TextBox 45"/>
            <p:cNvSpPr txBox="1"/>
            <p:nvPr/>
          </p:nvSpPr>
          <p:spPr>
            <a:xfrm>
              <a:off x="1047315" y="3501430"/>
              <a:ext cx="2060752" cy="34741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本地市场</a:t>
              </a:r>
            </a:p>
          </p:txBody>
        </p:sp>
        <p:sp>
          <p:nvSpPr>
            <p:cNvPr id="63" name="TextBox 46"/>
            <p:cNvSpPr txBox="1"/>
            <p:nvPr/>
          </p:nvSpPr>
          <p:spPr>
            <a:xfrm>
              <a:off x="939354" y="3783832"/>
              <a:ext cx="2276669" cy="738256"/>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添加文本单击</a:t>
              </a: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此处</a:t>
              </a: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a:t>
              </a:r>
            </a:p>
          </p:txBody>
        </p:sp>
        <p:sp>
          <p:nvSpPr>
            <p:cNvPr id="64" name="椭圆 63"/>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65" name="直接连接符 64"/>
            <p:cNvCxnSpPr>
              <a:stCxn id="64"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66" name="图表 65"/>
            <p:cNvGraphicFramePr/>
            <p:nvPr>
              <p:extLst/>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2"/>
            </a:graphicData>
          </a:graphic>
        </p:graphicFrame>
      </p:grpSp>
      <p:grpSp>
        <p:nvGrpSpPr>
          <p:cNvPr id="67" name="原创设计师QQ598969553           _4"/>
          <p:cNvGrpSpPr/>
          <p:nvPr/>
        </p:nvGrpSpPr>
        <p:grpSpPr>
          <a:xfrm>
            <a:off x="2598521" y="1659125"/>
            <a:ext cx="2008845" cy="3672879"/>
            <a:chOff x="817937" y="1659125"/>
            <a:chExt cx="2519511" cy="4606558"/>
          </a:xfrm>
        </p:grpSpPr>
        <p:sp>
          <p:nvSpPr>
            <p:cNvPr id="68"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椭圆 71"/>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椭圆 72"/>
            <p:cNvSpPr/>
            <p:nvPr/>
          </p:nvSpPr>
          <p:spPr>
            <a:xfrm>
              <a:off x="1933675" y="2739715"/>
              <a:ext cx="288032" cy="288032"/>
            </a:xfrm>
            <a:prstGeom prst="ellipse">
              <a:avLst/>
            </a:pr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TextBox 44"/>
            <p:cNvSpPr txBox="1"/>
            <p:nvPr/>
          </p:nvSpPr>
          <p:spPr>
            <a:xfrm>
              <a:off x="1639880" y="1843499"/>
              <a:ext cx="875620" cy="42461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2016</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5" name="TextBox 45"/>
            <p:cNvSpPr txBox="1"/>
            <p:nvPr/>
          </p:nvSpPr>
          <p:spPr>
            <a:xfrm>
              <a:off x="1047315" y="3501430"/>
              <a:ext cx="2060752" cy="34741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周边市场</a:t>
              </a:r>
            </a:p>
          </p:txBody>
        </p:sp>
        <p:sp>
          <p:nvSpPr>
            <p:cNvPr id="76" name="TextBox 46"/>
            <p:cNvSpPr txBox="1"/>
            <p:nvPr/>
          </p:nvSpPr>
          <p:spPr>
            <a:xfrm>
              <a:off x="939354" y="3783832"/>
              <a:ext cx="2276669" cy="738256"/>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添加文本单击</a:t>
              </a: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此处</a:t>
              </a: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a:t>
              </a:r>
            </a:p>
          </p:txBody>
        </p:sp>
        <p:sp>
          <p:nvSpPr>
            <p:cNvPr id="77" name="椭圆 76"/>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78" name="直接连接符 77"/>
            <p:cNvCxnSpPr>
              <a:stCxn id="77"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79" name="图表 78"/>
            <p:cNvGraphicFramePr/>
            <p:nvPr>
              <p:extLst/>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80" name="原创设计师QQ598969553           _5"/>
          <p:cNvGrpSpPr/>
          <p:nvPr/>
        </p:nvGrpSpPr>
        <p:grpSpPr>
          <a:xfrm>
            <a:off x="4722189" y="1659125"/>
            <a:ext cx="2008845" cy="3672879"/>
            <a:chOff x="817937" y="1659125"/>
            <a:chExt cx="2519511" cy="4606558"/>
          </a:xfrm>
        </p:grpSpPr>
        <p:sp>
          <p:nvSpPr>
            <p:cNvPr id="81"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2"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3"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椭圆 84"/>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6" name="椭圆 85"/>
            <p:cNvSpPr/>
            <p:nvPr/>
          </p:nvSpPr>
          <p:spPr>
            <a:xfrm>
              <a:off x="1933675" y="2739715"/>
              <a:ext cx="288032" cy="288032"/>
            </a:xfrm>
            <a:prstGeom prst="ellipse">
              <a:avLst/>
            </a:pr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TextBox 44"/>
            <p:cNvSpPr txBox="1"/>
            <p:nvPr/>
          </p:nvSpPr>
          <p:spPr>
            <a:xfrm>
              <a:off x="1639880" y="1843499"/>
              <a:ext cx="875620" cy="42461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2017</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8" name="TextBox 45"/>
            <p:cNvSpPr txBox="1"/>
            <p:nvPr/>
          </p:nvSpPr>
          <p:spPr>
            <a:xfrm>
              <a:off x="1047315" y="3501430"/>
              <a:ext cx="2060752" cy="34741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细分市场</a:t>
              </a:r>
            </a:p>
          </p:txBody>
        </p:sp>
        <p:sp>
          <p:nvSpPr>
            <p:cNvPr id="89" name="TextBox 46"/>
            <p:cNvSpPr txBox="1"/>
            <p:nvPr/>
          </p:nvSpPr>
          <p:spPr>
            <a:xfrm>
              <a:off x="939354" y="3783832"/>
              <a:ext cx="2276669" cy="738256"/>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添加文本单击</a:t>
              </a: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此处</a:t>
              </a: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a:t>
              </a:r>
            </a:p>
          </p:txBody>
        </p:sp>
        <p:sp>
          <p:nvSpPr>
            <p:cNvPr id="90" name="椭圆 89"/>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91" name="直接连接符 90"/>
            <p:cNvCxnSpPr>
              <a:stCxn id="90"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92" name="图表 91"/>
            <p:cNvGraphicFramePr/>
            <p:nvPr>
              <p:extLst/>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4"/>
            </a:graphicData>
          </a:graphic>
        </p:graphicFrame>
      </p:grpSp>
      <p:grpSp>
        <p:nvGrpSpPr>
          <p:cNvPr id="93" name="原创设计师QQ598969553           _6"/>
          <p:cNvGrpSpPr/>
          <p:nvPr/>
        </p:nvGrpSpPr>
        <p:grpSpPr>
          <a:xfrm>
            <a:off x="6853165" y="1659125"/>
            <a:ext cx="2008845" cy="3672879"/>
            <a:chOff x="817937" y="1659125"/>
            <a:chExt cx="2519511" cy="4606558"/>
          </a:xfrm>
        </p:grpSpPr>
        <p:sp>
          <p:nvSpPr>
            <p:cNvPr id="94" name="圆角矩形 2"/>
            <p:cNvSpPr/>
            <p:nvPr/>
          </p:nvSpPr>
          <p:spPr>
            <a:xfrm>
              <a:off x="817937" y="2883732"/>
              <a:ext cx="2519511" cy="1800200"/>
            </a:xfrm>
            <a:custGeom>
              <a:avLst/>
              <a:gdLst/>
              <a:ahLst/>
              <a:cxnLst/>
              <a:rect l="l" t="t" r="r" b="b"/>
              <a:pathLst>
                <a:path w="2519511" h="1800200">
                  <a:moveTo>
                    <a:pt x="67291" y="0"/>
                  </a:moveTo>
                  <a:lnTo>
                    <a:pt x="831899" y="0"/>
                  </a:lnTo>
                  <a:cubicBezTo>
                    <a:pt x="831899" y="236298"/>
                    <a:pt x="1023457" y="427856"/>
                    <a:pt x="1259755" y="427856"/>
                  </a:cubicBezTo>
                  <a:cubicBezTo>
                    <a:pt x="1496053" y="427856"/>
                    <a:pt x="1687611" y="236298"/>
                    <a:pt x="1687611" y="0"/>
                  </a:cubicBezTo>
                  <a:lnTo>
                    <a:pt x="2452220" y="0"/>
                  </a:lnTo>
                  <a:cubicBezTo>
                    <a:pt x="2489384" y="0"/>
                    <a:pt x="2519511" y="30127"/>
                    <a:pt x="2519511" y="67291"/>
                  </a:cubicBezTo>
                  <a:lnTo>
                    <a:pt x="2519511" y="1732909"/>
                  </a:lnTo>
                  <a:cubicBezTo>
                    <a:pt x="2519511" y="1770073"/>
                    <a:pt x="2489384" y="1800200"/>
                    <a:pt x="2452220" y="1800200"/>
                  </a:cubicBezTo>
                  <a:lnTo>
                    <a:pt x="67291" y="1800200"/>
                  </a:lnTo>
                  <a:cubicBezTo>
                    <a:pt x="30127" y="1800200"/>
                    <a:pt x="0" y="1770073"/>
                    <a:pt x="0" y="1732909"/>
                  </a:cubicBezTo>
                  <a:lnTo>
                    <a:pt x="0" y="67291"/>
                  </a:lnTo>
                  <a:cubicBezTo>
                    <a:pt x="0" y="30127"/>
                    <a:pt x="30127" y="0"/>
                    <a:pt x="6729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5" name="圆角矩形 33"/>
            <p:cNvSpPr/>
            <p:nvPr/>
          </p:nvSpPr>
          <p:spPr>
            <a:xfrm>
              <a:off x="894137" y="2959932"/>
              <a:ext cx="2367111" cy="1647800"/>
            </a:xfrm>
            <a:custGeom>
              <a:avLst/>
              <a:gdLst/>
              <a:ahLst/>
              <a:cxnLst/>
              <a:rect l="l" t="t" r="r" b="b"/>
              <a:pathLst>
                <a:path w="2367111" h="1647800">
                  <a:moveTo>
                    <a:pt x="61595" y="0"/>
                  </a:moveTo>
                  <a:lnTo>
                    <a:pt x="687181" y="0"/>
                  </a:lnTo>
                  <a:cubicBezTo>
                    <a:pt x="722120" y="242374"/>
                    <a:pt x="931177" y="427856"/>
                    <a:pt x="1183555" y="427856"/>
                  </a:cubicBezTo>
                  <a:cubicBezTo>
                    <a:pt x="1435933" y="427856"/>
                    <a:pt x="1644990" y="242374"/>
                    <a:pt x="1679929" y="0"/>
                  </a:cubicBezTo>
                  <a:lnTo>
                    <a:pt x="2305516" y="0"/>
                  </a:lnTo>
                  <a:cubicBezTo>
                    <a:pt x="2339534" y="0"/>
                    <a:pt x="2367111" y="27577"/>
                    <a:pt x="2367111" y="61595"/>
                  </a:cubicBezTo>
                  <a:lnTo>
                    <a:pt x="2367111" y="1586205"/>
                  </a:lnTo>
                  <a:cubicBezTo>
                    <a:pt x="2367111" y="1620223"/>
                    <a:pt x="2339534" y="1647800"/>
                    <a:pt x="2305516" y="1647800"/>
                  </a:cubicBezTo>
                  <a:lnTo>
                    <a:pt x="61595" y="1647800"/>
                  </a:lnTo>
                  <a:cubicBezTo>
                    <a:pt x="27577" y="1647800"/>
                    <a:pt x="0" y="1620223"/>
                    <a:pt x="0" y="1586205"/>
                  </a:cubicBezTo>
                  <a:lnTo>
                    <a:pt x="0" y="61595"/>
                  </a:lnTo>
                  <a:cubicBezTo>
                    <a:pt x="0" y="27577"/>
                    <a:pt x="27577" y="0"/>
                    <a:pt x="61595" y="0"/>
                  </a:cubicBezTo>
                  <a:close/>
                </a:path>
              </a:pathLst>
            </a:custGeom>
            <a:solidFill>
              <a:sysClr val="window" lastClr="FFFFFF"/>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圆角矩形 34"/>
            <p:cNvSpPr/>
            <p:nvPr/>
          </p:nvSpPr>
          <p:spPr>
            <a:xfrm>
              <a:off x="1485915" y="1659125"/>
              <a:ext cx="1183555" cy="1008583"/>
            </a:xfrm>
            <a:custGeom>
              <a:avLst/>
              <a:gdLst/>
              <a:ahLst/>
              <a:cxnLst/>
              <a:rect l="l" t="t" r="r" b="b"/>
              <a:pathLst>
                <a:path w="1183555" h="1008583">
                  <a:moveTo>
                    <a:pt x="37701" y="0"/>
                  </a:moveTo>
                  <a:lnTo>
                    <a:pt x="1145854" y="0"/>
                  </a:lnTo>
                  <a:cubicBezTo>
                    <a:pt x="1166676" y="0"/>
                    <a:pt x="1183555" y="16879"/>
                    <a:pt x="1183555" y="37701"/>
                  </a:cubicBezTo>
                  <a:lnTo>
                    <a:pt x="1183555" y="970882"/>
                  </a:lnTo>
                  <a:cubicBezTo>
                    <a:pt x="1183555" y="991704"/>
                    <a:pt x="1166676" y="1008583"/>
                    <a:pt x="1145854" y="1008583"/>
                  </a:cubicBezTo>
                  <a:lnTo>
                    <a:pt x="959151" y="1008583"/>
                  </a:lnTo>
                  <a:cubicBezTo>
                    <a:pt x="886260" y="881458"/>
                    <a:pt x="748910" y="796751"/>
                    <a:pt x="591777" y="796751"/>
                  </a:cubicBezTo>
                  <a:cubicBezTo>
                    <a:pt x="434644" y="796751"/>
                    <a:pt x="297295" y="881458"/>
                    <a:pt x="224403" y="1008583"/>
                  </a:cubicBezTo>
                  <a:lnTo>
                    <a:pt x="37701" y="1008583"/>
                  </a:lnTo>
                  <a:cubicBezTo>
                    <a:pt x="16879" y="1008583"/>
                    <a:pt x="0" y="991704"/>
                    <a:pt x="0" y="970882"/>
                  </a:cubicBezTo>
                  <a:lnTo>
                    <a:pt x="0" y="37701"/>
                  </a:lnTo>
                  <a:cubicBezTo>
                    <a:pt x="0" y="16879"/>
                    <a:pt x="16879" y="0"/>
                    <a:pt x="37701" y="0"/>
                  </a:cubicBez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7" name="圆角矩形 35"/>
            <p:cNvSpPr/>
            <p:nvPr/>
          </p:nvSpPr>
          <p:spPr>
            <a:xfrm>
              <a:off x="1562115" y="1735325"/>
              <a:ext cx="1031155" cy="856183"/>
            </a:xfrm>
            <a:custGeom>
              <a:avLst/>
              <a:gdLst/>
              <a:ahLst/>
              <a:cxnLst/>
              <a:rect l="l" t="t" r="r" b="b"/>
              <a:pathLst>
                <a:path w="1031155" h="856183">
                  <a:moveTo>
                    <a:pt x="32004" y="0"/>
                  </a:moveTo>
                  <a:lnTo>
                    <a:pt x="999151" y="0"/>
                  </a:lnTo>
                  <a:cubicBezTo>
                    <a:pt x="1016826" y="0"/>
                    <a:pt x="1031155" y="14329"/>
                    <a:pt x="1031155" y="32004"/>
                  </a:cubicBezTo>
                  <a:lnTo>
                    <a:pt x="1031155" y="824179"/>
                  </a:lnTo>
                  <a:cubicBezTo>
                    <a:pt x="1031155" y="841854"/>
                    <a:pt x="1016826" y="856183"/>
                    <a:pt x="999151" y="856183"/>
                  </a:cubicBezTo>
                  <a:lnTo>
                    <a:pt x="924966" y="856183"/>
                  </a:lnTo>
                  <a:cubicBezTo>
                    <a:pt x="834442" y="727684"/>
                    <a:pt x="684741" y="644351"/>
                    <a:pt x="515577" y="644351"/>
                  </a:cubicBezTo>
                  <a:cubicBezTo>
                    <a:pt x="346413" y="644351"/>
                    <a:pt x="196712" y="727684"/>
                    <a:pt x="106188" y="856183"/>
                  </a:cubicBezTo>
                  <a:lnTo>
                    <a:pt x="32004" y="856183"/>
                  </a:lnTo>
                  <a:cubicBezTo>
                    <a:pt x="14329" y="856183"/>
                    <a:pt x="0" y="841854"/>
                    <a:pt x="0" y="824179"/>
                  </a:cubicBezTo>
                  <a:lnTo>
                    <a:pt x="0" y="32004"/>
                  </a:lnTo>
                  <a:cubicBezTo>
                    <a:pt x="0" y="14329"/>
                    <a:pt x="14329" y="0"/>
                    <a:pt x="32004"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8" name="椭圆 97"/>
            <p:cNvSpPr/>
            <p:nvPr/>
          </p:nvSpPr>
          <p:spPr>
            <a:xfrm>
              <a:off x="1827523" y="2633563"/>
              <a:ext cx="500337" cy="500337"/>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9" name="椭圆 98"/>
            <p:cNvSpPr/>
            <p:nvPr/>
          </p:nvSpPr>
          <p:spPr>
            <a:xfrm>
              <a:off x="1933675" y="2739715"/>
              <a:ext cx="288032" cy="288032"/>
            </a:xfrm>
            <a:prstGeom prst="ellipse">
              <a:avLst/>
            </a:pr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0" name="TextBox 44"/>
            <p:cNvSpPr txBox="1"/>
            <p:nvPr/>
          </p:nvSpPr>
          <p:spPr>
            <a:xfrm>
              <a:off x="1639880" y="1843499"/>
              <a:ext cx="875620" cy="42461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2018</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1" name="TextBox 45"/>
            <p:cNvSpPr txBox="1"/>
            <p:nvPr/>
          </p:nvSpPr>
          <p:spPr>
            <a:xfrm>
              <a:off x="1047315" y="3501430"/>
              <a:ext cx="2060752" cy="34741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高端市场</a:t>
              </a:r>
            </a:p>
          </p:txBody>
        </p:sp>
        <p:sp>
          <p:nvSpPr>
            <p:cNvPr id="102" name="TextBox 46"/>
            <p:cNvSpPr txBox="1"/>
            <p:nvPr/>
          </p:nvSpPr>
          <p:spPr>
            <a:xfrm>
              <a:off x="939354" y="3783832"/>
              <a:ext cx="2276669" cy="738256"/>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a:t>
              </a:r>
              <a:endParaRPr kumimoji="0" lang="en-US" altLang="zh-CN"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添加文本单击</a:t>
              </a:r>
              <a:r>
                <a:rPr kumimoji="0" lang="zh-CN" altLang="en-US" sz="11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此处</a:t>
              </a:r>
              <a:r>
                <a:rPr kumimoji="0" lang="zh-CN" altLang="en-US" sz="10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添加文本</a:t>
              </a:r>
            </a:p>
          </p:txBody>
        </p:sp>
        <p:sp>
          <p:nvSpPr>
            <p:cNvPr id="103" name="椭圆 102"/>
            <p:cNvSpPr/>
            <p:nvPr/>
          </p:nvSpPr>
          <p:spPr>
            <a:xfrm>
              <a:off x="1639883" y="5332004"/>
              <a:ext cx="875616" cy="875616"/>
            </a:xfrm>
            <a:prstGeom prst="ellipse">
              <a:avLst/>
            </a:pr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104" name="直接连接符 103"/>
            <p:cNvCxnSpPr>
              <a:stCxn id="103" idx="0"/>
            </p:cNvCxnSpPr>
            <p:nvPr/>
          </p:nvCxnSpPr>
          <p:spPr>
            <a:xfrm flipV="1">
              <a:off x="2077691" y="4683932"/>
              <a:ext cx="1" cy="648072"/>
            </a:xfrm>
            <a:prstGeom prst="line">
              <a:avLst/>
            </a:prstGeom>
            <a:noFill/>
            <a:ln w="6350" cap="flat" cmpd="sng" algn="ctr">
              <a:solidFill>
                <a:sysClr val="window" lastClr="FFFFFF">
                  <a:lumMod val="50000"/>
                </a:sysClr>
              </a:solidFill>
              <a:prstDash val="sysDot"/>
              <a:miter lim="800000"/>
            </a:ln>
            <a:effectLst/>
          </p:spPr>
        </p:cxnSp>
        <p:graphicFrame>
          <p:nvGraphicFramePr>
            <p:cNvPr id="105" name="图表 104"/>
            <p:cNvGraphicFramePr/>
            <p:nvPr>
              <p:extLst/>
            </p:nvPr>
          </p:nvGraphicFramePr>
          <p:xfrm>
            <a:off x="1333885" y="5273941"/>
            <a:ext cx="1487613" cy="991742"/>
          </p:xfrm>
          <a:graphic>
            <a:graphicData uri="http://schemas.openxmlformats.org/drawingml/2006/chart">
              <c:chart xmlns:c="http://schemas.openxmlformats.org/drawingml/2006/chart" xmlns:r="http://schemas.openxmlformats.org/officeDocument/2006/relationships" r:id="rId5"/>
            </a:graphicData>
          </a:graphic>
        </p:graphicFrame>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原创设计师QQ598969553           _3"/>
          <p:cNvGrpSpPr>
            <a:grpSpLocks/>
          </p:cNvGrpSpPr>
          <p:nvPr/>
        </p:nvGrpSpPr>
        <p:grpSpPr bwMode="auto">
          <a:xfrm>
            <a:off x="179512" y="1733764"/>
            <a:ext cx="4277000" cy="3598544"/>
            <a:chOff x="720" y="839"/>
            <a:chExt cx="3740" cy="3146"/>
          </a:xfrm>
          <a:solidFill>
            <a:srgbClr val="F8F8F8"/>
          </a:solidFill>
        </p:grpSpPr>
        <p:sp>
          <p:nvSpPr>
            <p:cNvPr id="86"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87"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88"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89"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0"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1"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2"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3"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ysClr val="window" lastClr="FFFFFF">
                <a:lumMod val="65000"/>
              </a:sysClr>
            </a:solid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4"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5"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6"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7"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8"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99"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ysClr val="window" lastClr="FFFFFF">
                <a:lumMod val="65000"/>
              </a:sysClr>
            </a:solid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0"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1"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2"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3"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4"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5"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6"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7"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8"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09"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0"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1"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2"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3"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4"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5"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6"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7"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8"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19"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ysClr val="window" lastClr="FFFFFF">
                <a:lumMod val="65000"/>
              </a:sysClr>
            </a:solid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0"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1"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2"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3"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4"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5"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6"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7"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8"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29"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0"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1"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2"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3"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4"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5"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6"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7"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8"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39"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0"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1"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2"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3"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4"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5"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ysClr val="window" lastClr="FFFFFF">
                <a:lumMod val="65000"/>
              </a:sysClr>
            </a:solid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6"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sp>
          <p:nvSpPr>
            <p:cNvPr id="147"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prstClr val="black"/>
                </a:solidFill>
                <a:effectLst/>
                <a:uLnTx/>
                <a:uFillTx/>
              </a:endParaRPr>
            </a:p>
          </p:txBody>
        </p:sp>
      </p:grpSp>
      <p:cxnSp>
        <p:nvCxnSpPr>
          <p:cNvPr id="148" name="原创设计师QQ598969553           _4"/>
          <p:cNvCxnSpPr/>
          <p:nvPr/>
        </p:nvCxnSpPr>
        <p:spPr>
          <a:xfrm>
            <a:off x="3771486" y="2951334"/>
            <a:ext cx="282488" cy="278111"/>
          </a:xfrm>
          <a:prstGeom prst="line">
            <a:avLst/>
          </a:prstGeom>
          <a:noFill/>
          <a:ln w="6350" cap="flat" cmpd="sng" algn="ctr">
            <a:solidFill>
              <a:sysClr val="windowText" lastClr="000000">
                <a:lumMod val="75000"/>
                <a:lumOff val="25000"/>
              </a:sysClr>
            </a:solidFill>
            <a:prstDash val="solid"/>
            <a:miter lim="800000"/>
          </a:ln>
          <a:effectLst/>
        </p:spPr>
      </p:cxnSp>
      <p:cxnSp>
        <p:nvCxnSpPr>
          <p:cNvPr id="149" name="原创设计师QQ598969553           _5"/>
          <p:cNvCxnSpPr/>
          <p:nvPr/>
        </p:nvCxnSpPr>
        <p:spPr>
          <a:xfrm>
            <a:off x="4053971" y="3229442"/>
            <a:ext cx="1377278" cy="8481"/>
          </a:xfrm>
          <a:prstGeom prst="line">
            <a:avLst/>
          </a:prstGeom>
          <a:noFill/>
          <a:ln w="6350" cap="flat" cmpd="sng" algn="ctr">
            <a:solidFill>
              <a:sysClr val="windowText" lastClr="000000">
                <a:lumMod val="75000"/>
                <a:lumOff val="25000"/>
              </a:sysClr>
            </a:solidFill>
            <a:prstDash val="solid"/>
            <a:miter lim="800000"/>
          </a:ln>
          <a:effectLst/>
        </p:spPr>
      </p:cxnSp>
      <p:cxnSp>
        <p:nvCxnSpPr>
          <p:cNvPr id="150" name="原创设计师QQ598969553           _6"/>
          <p:cNvCxnSpPr/>
          <p:nvPr/>
        </p:nvCxnSpPr>
        <p:spPr>
          <a:xfrm>
            <a:off x="3020148" y="3484839"/>
            <a:ext cx="282488" cy="278111"/>
          </a:xfrm>
          <a:prstGeom prst="line">
            <a:avLst/>
          </a:prstGeom>
          <a:noFill/>
          <a:ln w="6350" cap="flat" cmpd="sng" algn="ctr">
            <a:solidFill>
              <a:sysClr val="window" lastClr="FFFFFF">
                <a:lumMod val="50000"/>
              </a:sysClr>
            </a:solidFill>
            <a:prstDash val="solid"/>
            <a:miter lim="800000"/>
          </a:ln>
          <a:effectLst/>
        </p:spPr>
      </p:cxnSp>
      <p:cxnSp>
        <p:nvCxnSpPr>
          <p:cNvPr id="151" name="原创设计师QQ598969553           _7"/>
          <p:cNvCxnSpPr/>
          <p:nvPr/>
        </p:nvCxnSpPr>
        <p:spPr>
          <a:xfrm flipV="1">
            <a:off x="3302637" y="3753799"/>
            <a:ext cx="2128613" cy="9150"/>
          </a:xfrm>
          <a:prstGeom prst="line">
            <a:avLst/>
          </a:prstGeom>
          <a:noFill/>
          <a:ln w="6350" cap="flat" cmpd="sng" algn="ctr">
            <a:solidFill>
              <a:sysClr val="windowText" lastClr="000000">
                <a:lumMod val="75000"/>
                <a:lumOff val="25000"/>
              </a:sysClr>
            </a:solidFill>
            <a:prstDash val="solid"/>
            <a:miter lim="800000"/>
          </a:ln>
          <a:effectLst/>
        </p:spPr>
      </p:cxnSp>
      <p:cxnSp>
        <p:nvCxnSpPr>
          <p:cNvPr id="152" name="原创设计师QQ598969553           _8"/>
          <p:cNvCxnSpPr/>
          <p:nvPr/>
        </p:nvCxnSpPr>
        <p:spPr>
          <a:xfrm flipV="1">
            <a:off x="3648063" y="4285298"/>
            <a:ext cx="353929" cy="229240"/>
          </a:xfrm>
          <a:prstGeom prst="line">
            <a:avLst/>
          </a:prstGeom>
          <a:noFill/>
          <a:ln w="6350" cap="flat" cmpd="sng" algn="ctr">
            <a:solidFill>
              <a:sysClr val="windowText" lastClr="000000">
                <a:lumMod val="75000"/>
                <a:lumOff val="25000"/>
              </a:sysClr>
            </a:solidFill>
            <a:prstDash val="solid"/>
            <a:miter lim="800000"/>
          </a:ln>
          <a:effectLst/>
        </p:spPr>
      </p:cxnSp>
      <p:cxnSp>
        <p:nvCxnSpPr>
          <p:cNvPr id="153" name="原创设计师QQ598969553           _9"/>
          <p:cNvCxnSpPr/>
          <p:nvPr/>
        </p:nvCxnSpPr>
        <p:spPr>
          <a:xfrm>
            <a:off x="4001993" y="4285298"/>
            <a:ext cx="1428841" cy="0"/>
          </a:xfrm>
          <a:prstGeom prst="line">
            <a:avLst/>
          </a:prstGeom>
          <a:noFill/>
          <a:ln w="6350" cap="flat" cmpd="sng" algn="ctr">
            <a:solidFill>
              <a:sysClr val="windowText" lastClr="000000">
                <a:lumMod val="75000"/>
                <a:lumOff val="25000"/>
              </a:sysClr>
            </a:solidFill>
            <a:prstDash val="solid"/>
            <a:miter lim="800000"/>
          </a:ln>
          <a:effectLst/>
        </p:spPr>
      </p:cxnSp>
      <p:cxnSp>
        <p:nvCxnSpPr>
          <p:cNvPr id="154" name="原创设计师QQ598969553           _10"/>
          <p:cNvCxnSpPr/>
          <p:nvPr/>
        </p:nvCxnSpPr>
        <p:spPr>
          <a:xfrm>
            <a:off x="2961410" y="4818071"/>
            <a:ext cx="282488" cy="278111"/>
          </a:xfrm>
          <a:prstGeom prst="line">
            <a:avLst/>
          </a:prstGeom>
          <a:noFill/>
          <a:ln w="6350" cap="flat" cmpd="sng" algn="ctr">
            <a:solidFill>
              <a:sysClr val="windowText" lastClr="000000">
                <a:lumMod val="75000"/>
                <a:lumOff val="25000"/>
              </a:sysClr>
            </a:solidFill>
            <a:prstDash val="solid"/>
            <a:miter lim="800000"/>
          </a:ln>
          <a:effectLst/>
        </p:spPr>
      </p:cxnSp>
      <p:cxnSp>
        <p:nvCxnSpPr>
          <p:cNvPr id="155" name="原创设计师QQ598969553           _11"/>
          <p:cNvCxnSpPr/>
          <p:nvPr/>
        </p:nvCxnSpPr>
        <p:spPr>
          <a:xfrm>
            <a:off x="3243898" y="5096181"/>
            <a:ext cx="2186936" cy="0"/>
          </a:xfrm>
          <a:prstGeom prst="line">
            <a:avLst/>
          </a:prstGeom>
          <a:noFill/>
          <a:ln w="6350" cap="flat" cmpd="sng" algn="ctr">
            <a:solidFill>
              <a:sysClr val="windowText" lastClr="000000">
                <a:lumMod val="75000"/>
                <a:lumOff val="25000"/>
              </a:sysClr>
            </a:solidFill>
            <a:prstDash val="solid"/>
            <a:miter lim="800000"/>
          </a:ln>
          <a:effectLst/>
        </p:spPr>
      </p:cxnSp>
      <p:sp>
        <p:nvSpPr>
          <p:cNvPr id="156" name="原创设计师QQ598969553           _12"/>
          <p:cNvSpPr/>
          <p:nvPr/>
        </p:nvSpPr>
        <p:spPr>
          <a:xfrm>
            <a:off x="4282802" y="2941541"/>
            <a:ext cx="1323526" cy="338597"/>
          </a:xfrm>
          <a:prstGeom prst="rect">
            <a:avLst/>
          </a:prstGeom>
        </p:spPr>
        <p:txBody>
          <a:bodyPr wrap="none" lIns="121963" tIns="60981" rIns="121963" bIns="60981">
            <a:spAutoFit/>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点击添加文本</a:t>
            </a:r>
          </a:p>
        </p:txBody>
      </p:sp>
      <p:sp>
        <p:nvSpPr>
          <p:cNvPr id="157" name="原创设计师QQ598969553           _13"/>
          <p:cNvSpPr/>
          <p:nvPr/>
        </p:nvSpPr>
        <p:spPr>
          <a:xfrm>
            <a:off x="4282802" y="3462643"/>
            <a:ext cx="1323526" cy="338597"/>
          </a:xfrm>
          <a:prstGeom prst="rect">
            <a:avLst/>
          </a:prstGeom>
        </p:spPr>
        <p:txBody>
          <a:bodyPr wrap="none" lIns="121963" tIns="60981" rIns="121963" bIns="60981">
            <a:spAutoFit/>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点击添加文本</a:t>
            </a:r>
          </a:p>
        </p:txBody>
      </p:sp>
      <p:sp>
        <p:nvSpPr>
          <p:cNvPr id="158" name="原创设计师QQ598969553           _14"/>
          <p:cNvSpPr/>
          <p:nvPr/>
        </p:nvSpPr>
        <p:spPr>
          <a:xfrm>
            <a:off x="4282802" y="3996108"/>
            <a:ext cx="1323526" cy="338597"/>
          </a:xfrm>
          <a:prstGeom prst="rect">
            <a:avLst/>
          </a:prstGeom>
        </p:spPr>
        <p:txBody>
          <a:bodyPr wrap="none" lIns="121963" tIns="60981" rIns="121963" bIns="60981">
            <a:spAutoFit/>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点击添加文本</a:t>
            </a:r>
          </a:p>
        </p:txBody>
      </p:sp>
      <p:sp>
        <p:nvSpPr>
          <p:cNvPr id="159" name="原创设计师QQ598969553           _15"/>
          <p:cNvSpPr/>
          <p:nvPr/>
        </p:nvSpPr>
        <p:spPr>
          <a:xfrm>
            <a:off x="4282802" y="4801186"/>
            <a:ext cx="1323526" cy="338597"/>
          </a:xfrm>
          <a:prstGeom prst="rect">
            <a:avLst/>
          </a:prstGeom>
        </p:spPr>
        <p:txBody>
          <a:bodyPr wrap="none" lIns="121963" tIns="60981" rIns="121963" bIns="60981">
            <a:spAutoFit/>
          </a:bodyPr>
          <a:lstStyle/>
          <a:p>
            <a:pPr fontAlgn="base">
              <a:spcBef>
                <a:spcPct val="0"/>
              </a:spcBef>
              <a:spcAft>
                <a:spcPct val="0"/>
              </a:spcAft>
            </a:pPr>
            <a:r>
              <a:rPr lang="zh-CN" altLang="en-US" sz="1400" dirty="0">
                <a:solidFill>
                  <a:prstClr val="black"/>
                </a:solidFill>
                <a:latin typeface="微软雅黑" pitchFamily="34" charset="-122"/>
                <a:ea typeface="微软雅黑" pitchFamily="34" charset="-122"/>
              </a:rPr>
              <a:t>点击添加文本</a:t>
            </a:r>
          </a:p>
        </p:txBody>
      </p:sp>
      <p:sp>
        <p:nvSpPr>
          <p:cNvPr id="160" name="原创设计师QQ598969553           _16"/>
          <p:cNvSpPr/>
          <p:nvPr/>
        </p:nvSpPr>
        <p:spPr>
          <a:xfrm>
            <a:off x="6142153" y="1559731"/>
            <a:ext cx="444661" cy="458431"/>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原创设计师QQ598969553           _17"/>
          <p:cNvSpPr/>
          <p:nvPr/>
        </p:nvSpPr>
        <p:spPr>
          <a:xfrm>
            <a:off x="6744220" y="1472927"/>
            <a:ext cx="2283723"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p:txBody>
      </p:sp>
      <p:sp>
        <p:nvSpPr>
          <p:cNvPr id="162" name="原创设计师QQ598969553           _18"/>
          <p:cNvSpPr/>
          <p:nvPr/>
        </p:nvSpPr>
        <p:spPr>
          <a:xfrm>
            <a:off x="6142153" y="2609659"/>
            <a:ext cx="444661" cy="458431"/>
          </a:xfrm>
          <a:prstGeom prst="roundRect">
            <a:avLst>
              <a:gd name="adj" fmla="val 7822"/>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原创设计师QQ598969553           _19"/>
          <p:cNvSpPr/>
          <p:nvPr/>
        </p:nvSpPr>
        <p:spPr>
          <a:xfrm>
            <a:off x="6744220" y="2522855"/>
            <a:ext cx="2283723"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p:txBody>
      </p:sp>
      <p:sp>
        <p:nvSpPr>
          <p:cNvPr id="164" name="原创设计师QQ598969553           _20"/>
          <p:cNvSpPr/>
          <p:nvPr/>
        </p:nvSpPr>
        <p:spPr>
          <a:xfrm>
            <a:off x="6142153" y="3639616"/>
            <a:ext cx="444661" cy="458431"/>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原创设计师QQ598969553           _21"/>
          <p:cNvSpPr/>
          <p:nvPr/>
        </p:nvSpPr>
        <p:spPr>
          <a:xfrm>
            <a:off x="6744220" y="3552811"/>
            <a:ext cx="2283723"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p:txBody>
      </p:sp>
      <p:sp>
        <p:nvSpPr>
          <p:cNvPr id="166" name="原创设计师QQ598969553           _22"/>
          <p:cNvSpPr/>
          <p:nvPr/>
        </p:nvSpPr>
        <p:spPr>
          <a:xfrm>
            <a:off x="6142153" y="4677135"/>
            <a:ext cx="444661" cy="458431"/>
          </a:xfrm>
          <a:prstGeom prst="roundRect">
            <a:avLst>
              <a:gd name="adj" fmla="val 7822"/>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原创设计师QQ598969553           _23"/>
          <p:cNvSpPr/>
          <p:nvPr/>
        </p:nvSpPr>
        <p:spPr>
          <a:xfrm>
            <a:off x="6744220" y="4590331"/>
            <a:ext cx="2283723" cy="1023742"/>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原创设计师QQ598969553           _1"/>
          <p:cNvGrpSpPr/>
          <p:nvPr/>
        </p:nvGrpSpPr>
        <p:grpSpPr>
          <a:xfrm>
            <a:off x="5941807" y="1546744"/>
            <a:ext cx="2070336" cy="1954571"/>
            <a:chOff x="7803849" y="1754071"/>
            <a:chExt cx="2722124" cy="2569913"/>
          </a:xfrm>
        </p:grpSpPr>
        <p:sp>
          <p:nvSpPr>
            <p:cNvPr id="64" name="Freeform 40"/>
            <p:cNvSpPr>
              <a:spLocks/>
            </p:cNvSpPr>
            <p:nvPr/>
          </p:nvSpPr>
          <p:spPr bwMode="auto">
            <a:xfrm>
              <a:off x="7803849"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Freeform 41"/>
            <p:cNvSpPr>
              <a:spLocks noEditPoints="1"/>
            </p:cNvSpPr>
            <p:nvPr/>
          </p:nvSpPr>
          <p:spPr bwMode="auto">
            <a:xfrm>
              <a:off x="7803849"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6" name="Freeform 50"/>
            <p:cNvSpPr>
              <a:spLocks/>
            </p:cNvSpPr>
            <p:nvPr/>
          </p:nvSpPr>
          <p:spPr bwMode="auto">
            <a:xfrm>
              <a:off x="8802513" y="2291207"/>
              <a:ext cx="495552" cy="582170"/>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67" name="文本框 136"/>
            <p:cNvSpPr txBox="1"/>
            <p:nvPr/>
          </p:nvSpPr>
          <p:spPr>
            <a:xfrm>
              <a:off x="8625349" y="2907634"/>
              <a:ext cx="1069007" cy="1416350"/>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0 4</a:t>
              </a: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rgbClr val="605E5E"/>
                </a:solidFill>
                <a:effectLst/>
                <a:uLnTx/>
                <a:uFillTx/>
                <a:cs typeface="Aharoni" panose="02010803020104030203" pitchFamily="2" charset="-79"/>
              </a:endParaRPr>
            </a:p>
          </p:txBody>
        </p:sp>
      </p:grpSp>
      <p:grpSp>
        <p:nvGrpSpPr>
          <p:cNvPr id="68" name="原创设计师QQ598969553           _2"/>
          <p:cNvGrpSpPr/>
          <p:nvPr/>
        </p:nvGrpSpPr>
        <p:grpSpPr>
          <a:xfrm>
            <a:off x="4389273" y="1546744"/>
            <a:ext cx="2070336" cy="1954571"/>
            <a:chOff x="5762543" y="1754071"/>
            <a:chExt cx="2722124" cy="2569913"/>
          </a:xfrm>
        </p:grpSpPr>
        <p:sp>
          <p:nvSpPr>
            <p:cNvPr id="69" name="Freeform 42"/>
            <p:cNvSpPr>
              <a:spLocks/>
            </p:cNvSpPr>
            <p:nvPr/>
          </p:nvSpPr>
          <p:spPr bwMode="auto">
            <a:xfrm>
              <a:off x="5762543" y="1754071"/>
              <a:ext cx="2722124" cy="2444498"/>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Freeform 43"/>
            <p:cNvSpPr>
              <a:spLocks noEditPoints="1"/>
            </p:cNvSpPr>
            <p:nvPr/>
          </p:nvSpPr>
          <p:spPr bwMode="auto">
            <a:xfrm>
              <a:off x="5762543" y="1754071"/>
              <a:ext cx="2722124" cy="2444498"/>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 name="Freeform 49"/>
            <p:cNvSpPr>
              <a:spLocks noEditPoints="1"/>
            </p:cNvSpPr>
            <p:nvPr/>
          </p:nvSpPr>
          <p:spPr bwMode="auto">
            <a:xfrm>
              <a:off x="6726976" y="2298243"/>
              <a:ext cx="596272" cy="527780"/>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 name="文本框 135"/>
            <p:cNvSpPr txBox="1"/>
            <p:nvPr/>
          </p:nvSpPr>
          <p:spPr>
            <a:xfrm>
              <a:off x="6565899" y="2907634"/>
              <a:ext cx="1069007" cy="1416350"/>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0 3</a:t>
              </a: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rgbClr val="605E5E"/>
                </a:solidFill>
                <a:effectLst/>
                <a:uLnTx/>
                <a:uFillTx/>
                <a:cs typeface="Aharoni" panose="02010803020104030203" pitchFamily="2" charset="-79"/>
              </a:endParaRPr>
            </a:p>
          </p:txBody>
        </p:sp>
      </p:grpSp>
      <p:grpSp>
        <p:nvGrpSpPr>
          <p:cNvPr id="73" name="原创设计师QQ598969553           _5"/>
          <p:cNvGrpSpPr/>
          <p:nvPr/>
        </p:nvGrpSpPr>
        <p:grpSpPr>
          <a:xfrm>
            <a:off x="2835864" y="1546744"/>
            <a:ext cx="2068584" cy="1954571"/>
            <a:chOff x="3720086" y="1754071"/>
            <a:chExt cx="2719821" cy="2569913"/>
          </a:xfrm>
        </p:grpSpPr>
        <p:sp>
          <p:nvSpPr>
            <p:cNvPr id="74" name="Freeform 44"/>
            <p:cNvSpPr>
              <a:spLocks/>
            </p:cNvSpPr>
            <p:nvPr/>
          </p:nvSpPr>
          <p:spPr bwMode="auto">
            <a:xfrm>
              <a:off x="3720086" y="1754071"/>
              <a:ext cx="2719821" cy="2444498"/>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5" name="组合 74"/>
            <p:cNvGrpSpPr/>
            <p:nvPr/>
          </p:nvGrpSpPr>
          <p:grpSpPr>
            <a:xfrm>
              <a:off x="3720086" y="1754071"/>
              <a:ext cx="2719821" cy="2569913"/>
              <a:chOff x="3720086" y="1754071"/>
              <a:chExt cx="2719821" cy="2569913"/>
            </a:xfrm>
          </p:grpSpPr>
          <p:sp>
            <p:nvSpPr>
              <p:cNvPr id="76" name="Freeform 45"/>
              <p:cNvSpPr>
                <a:spLocks noEditPoints="1"/>
              </p:cNvSpPr>
              <p:nvPr/>
            </p:nvSpPr>
            <p:spPr bwMode="auto">
              <a:xfrm>
                <a:off x="3720086" y="1754071"/>
                <a:ext cx="2719821" cy="2444498"/>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7" name="Freeform 48"/>
              <p:cNvSpPr>
                <a:spLocks noEditPoints="1"/>
              </p:cNvSpPr>
              <p:nvPr/>
            </p:nvSpPr>
            <p:spPr bwMode="auto">
              <a:xfrm>
                <a:off x="4681795" y="2264731"/>
                <a:ext cx="630518" cy="630518"/>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8" name="文本框 134"/>
              <p:cNvSpPr txBox="1"/>
              <p:nvPr/>
            </p:nvSpPr>
            <p:spPr>
              <a:xfrm>
                <a:off x="4524593" y="2907634"/>
                <a:ext cx="1069007" cy="1416350"/>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0 2</a:t>
                </a: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rgbClr val="605E5E"/>
                  </a:solidFill>
                  <a:effectLst/>
                  <a:uLnTx/>
                  <a:uFillTx/>
                  <a:cs typeface="Aharoni" panose="02010803020104030203" pitchFamily="2" charset="-79"/>
                </a:endParaRPr>
              </a:p>
            </p:txBody>
          </p:sp>
        </p:grpSp>
      </p:grpSp>
      <p:grpSp>
        <p:nvGrpSpPr>
          <p:cNvPr id="79" name="原创设计师QQ598969553           _6"/>
          <p:cNvGrpSpPr/>
          <p:nvPr/>
        </p:nvGrpSpPr>
        <p:grpSpPr>
          <a:xfrm>
            <a:off x="1281578" y="1546744"/>
            <a:ext cx="2070336" cy="1859185"/>
            <a:chOff x="1676477" y="1754071"/>
            <a:chExt cx="2722124" cy="2444498"/>
          </a:xfrm>
        </p:grpSpPr>
        <p:sp>
          <p:nvSpPr>
            <p:cNvPr id="80"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1"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 name="Freeform 51"/>
            <p:cNvSpPr>
              <a:spLocks/>
            </p:cNvSpPr>
            <p:nvPr/>
          </p:nvSpPr>
          <p:spPr bwMode="auto">
            <a:xfrm>
              <a:off x="2331247" y="2302862"/>
              <a:ext cx="1176430" cy="560012"/>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3" name="文本框 133"/>
            <p:cNvSpPr txBox="1"/>
            <p:nvPr/>
          </p:nvSpPr>
          <p:spPr>
            <a:xfrm>
              <a:off x="2466100" y="2907634"/>
              <a:ext cx="1069007" cy="768875"/>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rPr>
                <a:t>0 1</a:t>
              </a: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
        <p:nvSpPr>
          <p:cNvPr id="84" name="原创设计师QQ598969553           _7"/>
          <p:cNvSpPr/>
          <p:nvPr/>
        </p:nvSpPr>
        <p:spPr>
          <a:xfrm>
            <a:off x="1746498" y="3601326"/>
            <a:ext cx="6752565" cy="1167692"/>
          </a:xfrm>
          <a:prstGeom prst="rect">
            <a:avLst/>
          </a:prstGeom>
        </p:spPr>
        <p:txBody>
          <a:bodyPr wrap="square">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lnSpc>
                <a:spcPct val="150000"/>
              </a:lnSpc>
              <a:spcBef>
                <a:spcPct val="0"/>
              </a:spcBef>
            </a:pPr>
            <a:endParaRPr lang="en-US" altLang="zh-CN" sz="1200" cap="all" dirty="0">
              <a:latin typeface="微软雅黑" pitchFamily="34" charset="-122"/>
              <a:ea typeface="微软雅黑" pitchFamily="34" charset="-122"/>
            </a:endParaRPr>
          </a:p>
          <a:p>
            <a:pPr>
              <a:lnSpc>
                <a:spcPct val="150000"/>
              </a:lnSpc>
              <a:spcBef>
                <a:spcPct val="0"/>
              </a:spcBef>
            </a:pPr>
            <a:endParaRPr lang="en-US" altLang="zh-CN" sz="1200" cap="all" dirty="0">
              <a:latin typeface="微软雅黑" pitchFamily="34" charset="-122"/>
              <a:ea typeface="微软雅黑" pitchFamily="34" charset="-122"/>
            </a:endParaRPr>
          </a:p>
        </p:txBody>
      </p:sp>
      <p:grpSp>
        <p:nvGrpSpPr>
          <p:cNvPr id="85" name="原创设计师QQ598969553           _8"/>
          <p:cNvGrpSpPr/>
          <p:nvPr/>
        </p:nvGrpSpPr>
        <p:grpSpPr>
          <a:xfrm>
            <a:off x="1115616" y="3657400"/>
            <a:ext cx="641359" cy="856566"/>
            <a:chOff x="1676477" y="1754071"/>
            <a:chExt cx="2722124" cy="3635525"/>
          </a:xfrm>
        </p:grpSpPr>
        <p:sp>
          <p:nvSpPr>
            <p:cNvPr id="86"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7"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8" name="文本框 148"/>
            <p:cNvSpPr txBox="1"/>
            <p:nvPr/>
          </p:nvSpPr>
          <p:spPr>
            <a:xfrm>
              <a:off x="2466100" y="2907634"/>
              <a:ext cx="784055" cy="2481962"/>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
        <p:nvSpPr>
          <p:cNvPr id="89" name="原创设计师QQ598969553           _9"/>
          <p:cNvSpPr/>
          <p:nvPr/>
        </p:nvSpPr>
        <p:spPr>
          <a:xfrm>
            <a:off x="1756974" y="4467429"/>
            <a:ext cx="6752565" cy="1167692"/>
          </a:xfrm>
          <a:prstGeom prst="rect">
            <a:avLst/>
          </a:prstGeom>
        </p:spPr>
        <p:txBody>
          <a:bodyPr wrap="square">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点击输入您想要的文字内容点击输入您想要的文字内容点击输入您想要的文字内容点击输入您想要的文字内容点击输入您想要的文字内容点击输入您想要的文字内容点击输入您想要的文字内容</a:t>
            </a:r>
            <a:endParaRPr lang="en-US" altLang="zh-CN" sz="1200" cap="all" dirty="0">
              <a:latin typeface="微软雅黑" pitchFamily="34" charset="-122"/>
              <a:ea typeface="微软雅黑" pitchFamily="34" charset="-122"/>
            </a:endParaRPr>
          </a:p>
          <a:p>
            <a:pPr>
              <a:lnSpc>
                <a:spcPct val="150000"/>
              </a:lnSpc>
              <a:spcBef>
                <a:spcPct val="0"/>
              </a:spcBef>
            </a:pPr>
            <a:endParaRPr lang="en-US" altLang="zh-CN" sz="1200" cap="all" dirty="0">
              <a:latin typeface="微软雅黑" pitchFamily="34" charset="-122"/>
              <a:ea typeface="微软雅黑" pitchFamily="34" charset="-122"/>
            </a:endParaRPr>
          </a:p>
          <a:p>
            <a:pPr>
              <a:lnSpc>
                <a:spcPct val="150000"/>
              </a:lnSpc>
              <a:spcBef>
                <a:spcPct val="0"/>
              </a:spcBef>
            </a:pPr>
            <a:endParaRPr lang="en-US" altLang="zh-CN" sz="1200" cap="all" dirty="0">
              <a:latin typeface="微软雅黑" pitchFamily="34" charset="-122"/>
              <a:ea typeface="微软雅黑" pitchFamily="34" charset="-122"/>
            </a:endParaRPr>
          </a:p>
        </p:txBody>
      </p:sp>
      <p:grpSp>
        <p:nvGrpSpPr>
          <p:cNvPr id="90" name="原创设计师QQ598969553           _10"/>
          <p:cNvGrpSpPr/>
          <p:nvPr/>
        </p:nvGrpSpPr>
        <p:grpSpPr>
          <a:xfrm>
            <a:off x="1126092" y="4523504"/>
            <a:ext cx="641359" cy="856566"/>
            <a:chOff x="1676477" y="1754071"/>
            <a:chExt cx="2722124" cy="3635525"/>
          </a:xfrm>
        </p:grpSpPr>
        <p:sp>
          <p:nvSpPr>
            <p:cNvPr id="91" name="Freeform 46"/>
            <p:cNvSpPr>
              <a:spLocks/>
            </p:cNvSpPr>
            <p:nvPr/>
          </p:nvSpPr>
          <p:spPr bwMode="auto">
            <a:xfrm>
              <a:off x="1676477" y="1754071"/>
              <a:ext cx="2722124" cy="2444498"/>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2" name="Freeform 47"/>
            <p:cNvSpPr>
              <a:spLocks noEditPoints="1"/>
            </p:cNvSpPr>
            <p:nvPr/>
          </p:nvSpPr>
          <p:spPr bwMode="auto">
            <a:xfrm>
              <a:off x="1676477" y="1754071"/>
              <a:ext cx="2722124" cy="2444498"/>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ysClr val="windowText" lastClr="000000"/>
            </a:solidFill>
            <a:ln>
              <a:noFill/>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3" name="文本框 154"/>
            <p:cNvSpPr txBox="1"/>
            <p:nvPr/>
          </p:nvSpPr>
          <p:spPr>
            <a:xfrm>
              <a:off x="2466100" y="2907634"/>
              <a:ext cx="784055" cy="2481962"/>
            </a:xfrm>
            <a:prstGeom prst="rect">
              <a:avLst/>
            </a:prstGeom>
            <a:noFill/>
          </p:spPr>
          <p:txBody>
            <a:bodyPr wrap="none"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Aharoni" panose="02010803020104030203" pitchFamily="2" charset="-79"/>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原创设计师QQ598969553           _1"/>
          <p:cNvGrpSpPr/>
          <p:nvPr/>
        </p:nvGrpSpPr>
        <p:grpSpPr>
          <a:xfrm>
            <a:off x="3896177" y="1782479"/>
            <a:ext cx="1646938" cy="1646938"/>
            <a:chOff x="4840752" y="1682588"/>
            <a:chExt cx="1944216" cy="1944216"/>
          </a:xfrm>
        </p:grpSpPr>
        <p:sp>
          <p:nvSpPr>
            <p:cNvPr id="36" name="圆角矩形 35"/>
            <p:cNvSpPr/>
            <p:nvPr/>
          </p:nvSpPr>
          <p:spPr>
            <a:xfrm rot="19460361">
              <a:off x="4840752" y="1682588"/>
              <a:ext cx="1944216" cy="1944216"/>
            </a:xfrm>
            <a:prstGeom prst="roundRect">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37" name="Freeform 15"/>
            <p:cNvSpPr>
              <a:spLocks noEditPoints="1"/>
            </p:cNvSpPr>
            <p:nvPr/>
          </p:nvSpPr>
          <p:spPr bwMode="auto">
            <a:xfrm>
              <a:off x="5272466" y="2111480"/>
              <a:ext cx="1080788" cy="1086432"/>
            </a:xfrm>
            <a:custGeom>
              <a:avLst/>
              <a:gdLst>
                <a:gd name="T0" fmla="*/ 192 w 383"/>
                <a:gd name="T1" fmla="*/ 64 h 385"/>
                <a:gd name="T2" fmla="*/ 336 w 383"/>
                <a:gd name="T3" fmla="*/ 224 h 385"/>
                <a:gd name="T4" fmla="*/ 336 w 383"/>
                <a:gd name="T5" fmla="*/ 385 h 385"/>
                <a:gd name="T6" fmla="*/ 239 w 383"/>
                <a:gd name="T7" fmla="*/ 385 h 385"/>
                <a:gd name="T8" fmla="*/ 239 w 383"/>
                <a:gd name="T9" fmla="*/ 264 h 385"/>
                <a:gd name="T10" fmla="*/ 236 w 383"/>
                <a:gd name="T11" fmla="*/ 253 h 385"/>
                <a:gd name="T12" fmla="*/ 227 w 383"/>
                <a:gd name="T13" fmla="*/ 244 h 385"/>
                <a:gd name="T14" fmla="*/ 215 w 383"/>
                <a:gd name="T15" fmla="*/ 241 h 385"/>
                <a:gd name="T16" fmla="*/ 168 w 383"/>
                <a:gd name="T17" fmla="*/ 241 h 385"/>
                <a:gd name="T18" fmla="*/ 156 w 383"/>
                <a:gd name="T19" fmla="*/ 244 h 385"/>
                <a:gd name="T20" fmla="*/ 146 w 383"/>
                <a:gd name="T21" fmla="*/ 253 h 385"/>
                <a:gd name="T22" fmla="*/ 144 w 383"/>
                <a:gd name="T23" fmla="*/ 264 h 385"/>
                <a:gd name="T24" fmla="*/ 144 w 383"/>
                <a:gd name="T25" fmla="*/ 385 h 385"/>
                <a:gd name="T26" fmla="*/ 48 w 383"/>
                <a:gd name="T27" fmla="*/ 385 h 385"/>
                <a:gd name="T28" fmla="*/ 48 w 383"/>
                <a:gd name="T29" fmla="*/ 224 h 385"/>
                <a:gd name="T30" fmla="*/ 192 w 383"/>
                <a:gd name="T31" fmla="*/ 64 h 385"/>
                <a:gd name="T32" fmla="*/ 312 w 383"/>
                <a:gd name="T33" fmla="*/ 24 h 385"/>
                <a:gd name="T34" fmla="*/ 360 w 383"/>
                <a:gd name="T35" fmla="*/ 24 h 385"/>
                <a:gd name="T36" fmla="*/ 360 w 383"/>
                <a:gd name="T37" fmla="*/ 129 h 385"/>
                <a:gd name="T38" fmla="*/ 312 w 383"/>
                <a:gd name="T39" fmla="*/ 74 h 385"/>
                <a:gd name="T40" fmla="*/ 312 w 383"/>
                <a:gd name="T41" fmla="*/ 24 h 385"/>
                <a:gd name="T42" fmla="*/ 168 w 383"/>
                <a:gd name="T43" fmla="*/ 0 h 385"/>
                <a:gd name="T44" fmla="*/ 215 w 383"/>
                <a:gd name="T45" fmla="*/ 0 h 385"/>
                <a:gd name="T46" fmla="*/ 383 w 383"/>
                <a:gd name="T47" fmla="*/ 193 h 385"/>
                <a:gd name="T48" fmla="*/ 336 w 383"/>
                <a:gd name="T49" fmla="*/ 193 h 385"/>
                <a:gd name="T50" fmla="*/ 192 w 383"/>
                <a:gd name="T51" fmla="*/ 27 h 385"/>
                <a:gd name="T52" fmla="*/ 48 w 383"/>
                <a:gd name="T53" fmla="*/ 193 h 385"/>
                <a:gd name="T54" fmla="*/ 0 w 383"/>
                <a:gd name="T55" fmla="*/ 193 h 385"/>
                <a:gd name="T56" fmla="*/ 168 w 383"/>
                <a:gd name="T57"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3" h="385">
                  <a:moveTo>
                    <a:pt x="192" y="64"/>
                  </a:moveTo>
                  <a:lnTo>
                    <a:pt x="336" y="224"/>
                  </a:lnTo>
                  <a:lnTo>
                    <a:pt x="336" y="385"/>
                  </a:lnTo>
                  <a:lnTo>
                    <a:pt x="239" y="385"/>
                  </a:lnTo>
                  <a:lnTo>
                    <a:pt x="239" y="264"/>
                  </a:lnTo>
                  <a:lnTo>
                    <a:pt x="236" y="253"/>
                  </a:lnTo>
                  <a:lnTo>
                    <a:pt x="227" y="244"/>
                  </a:lnTo>
                  <a:lnTo>
                    <a:pt x="215" y="241"/>
                  </a:lnTo>
                  <a:lnTo>
                    <a:pt x="168" y="241"/>
                  </a:lnTo>
                  <a:lnTo>
                    <a:pt x="156" y="244"/>
                  </a:lnTo>
                  <a:lnTo>
                    <a:pt x="146" y="253"/>
                  </a:lnTo>
                  <a:lnTo>
                    <a:pt x="144" y="264"/>
                  </a:lnTo>
                  <a:lnTo>
                    <a:pt x="144" y="385"/>
                  </a:lnTo>
                  <a:lnTo>
                    <a:pt x="48" y="385"/>
                  </a:lnTo>
                  <a:lnTo>
                    <a:pt x="48" y="224"/>
                  </a:lnTo>
                  <a:lnTo>
                    <a:pt x="192" y="64"/>
                  </a:lnTo>
                  <a:close/>
                  <a:moveTo>
                    <a:pt x="312" y="24"/>
                  </a:moveTo>
                  <a:lnTo>
                    <a:pt x="360" y="24"/>
                  </a:lnTo>
                  <a:lnTo>
                    <a:pt x="360" y="129"/>
                  </a:lnTo>
                  <a:lnTo>
                    <a:pt x="312" y="74"/>
                  </a:lnTo>
                  <a:lnTo>
                    <a:pt x="312" y="24"/>
                  </a:lnTo>
                  <a:close/>
                  <a:moveTo>
                    <a:pt x="168" y="0"/>
                  </a:moveTo>
                  <a:lnTo>
                    <a:pt x="215" y="0"/>
                  </a:lnTo>
                  <a:lnTo>
                    <a:pt x="383" y="193"/>
                  </a:lnTo>
                  <a:lnTo>
                    <a:pt x="336" y="193"/>
                  </a:lnTo>
                  <a:lnTo>
                    <a:pt x="192" y="27"/>
                  </a:lnTo>
                  <a:lnTo>
                    <a:pt x="48" y="193"/>
                  </a:lnTo>
                  <a:lnTo>
                    <a:pt x="0" y="193"/>
                  </a:lnTo>
                  <a:lnTo>
                    <a:pt x="168" y="0"/>
                  </a:ln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8" name="原创设计师QQ598969553           _2"/>
          <p:cNvSpPr txBox="1"/>
          <p:nvPr/>
        </p:nvSpPr>
        <p:spPr>
          <a:xfrm>
            <a:off x="519291" y="4162527"/>
            <a:ext cx="4208841" cy="369332"/>
          </a:xfrm>
          <a:prstGeom prst="rect">
            <a:avLst/>
          </a:prstGeom>
          <a:noFill/>
        </p:spPr>
        <p:txBody>
          <a:bodyPr wrap="square" rtlCol="0">
            <a:spAutoFit/>
          </a:bodyPr>
          <a:lstStyle/>
          <a:p>
            <a:pPr algn="ctr"/>
            <a:r>
              <a:rPr lang="en-US" altLang="zh-CN" b="1" dirty="0">
                <a:solidFill>
                  <a:srgbClr val="C00000"/>
                </a:solidFill>
                <a:latin typeface="微软雅黑" panose="020B0503020204020204" pitchFamily="34" charset="-122"/>
                <a:ea typeface="微软雅黑" panose="020B0503020204020204" pitchFamily="34" charset="-122"/>
              </a:rPr>
              <a:t>05.</a:t>
            </a:r>
            <a:r>
              <a:rPr lang="zh-CN" altLang="en-US" b="1" dirty="0">
                <a:solidFill>
                  <a:srgbClr val="C00000"/>
                </a:solidFill>
                <a:latin typeface="微软雅黑" panose="020B0503020204020204" pitchFamily="34" charset="-122"/>
                <a:ea typeface="微软雅黑" panose="020B0503020204020204" pitchFamily="34" charset="-122"/>
              </a:rPr>
              <a:t>发展前景</a:t>
            </a:r>
          </a:p>
        </p:txBody>
      </p:sp>
      <p:sp>
        <p:nvSpPr>
          <p:cNvPr id="39" name="原创设计师QQ598969553           _3"/>
          <p:cNvSpPr txBox="1"/>
          <p:nvPr/>
        </p:nvSpPr>
        <p:spPr>
          <a:xfrm>
            <a:off x="3892570" y="3960533"/>
            <a:ext cx="4711878" cy="307777"/>
          </a:xfrm>
          <a:prstGeom prst="rect">
            <a:avLst/>
          </a:prstGeom>
          <a:noFill/>
        </p:spPr>
        <p:txBody>
          <a:bodyPr wrap="square" rtlCol="0">
            <a:spAutoFit/>
          </a:bodyPr>
          <a:lstStyle/>
          <a:p>
            <a:pPr marL="171450" lvl="1" indent="-171450">
              <a:buFont typeface="Wingdings" pitchFamily="2" charset="2"/>
              <a:buChar char="l"/>
            </a:pPr>
            <a:r>
              <a:rPr lang="zh-CN" altLang="en-US" sz="1400" dirty="0">
                <a:latin typeface="微软雅黑" pitchFamily="34" charset="-122"/>
                <a:ea typeface="微软雅黑" pitchFamily="34" charset="-122"/>
              </a:rPr>
              <a:t>成本预算</a:t>
            </a:r>
          </a:p>
        </p:txBody>
      </p:sp>
      <p:sp>
        <p:nvSpPr>
          <p:cNvPr id="40" name="原创设计师QQ598969553           _4"/>
          <p:cNvSpPr txBox="1"/>
          <p:nvPr/>
        </p:nvSpPr>
        <p:spPr>
          <a:xfrm>
            <a:off x="5512485" y="3999640"/>
            <a:ext cx="1700918" cy="215444"/>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400" dirty="0">
                <a:latin typeface="微软雅黑" pitchFamily="34" charset="-122"/>
                <a:ea typeface="微软雅黑" pitchFamily="34" charset="-122"/>
              </a:rPr>
              <a:t>资金预算</a:t>
            </a:r>
          </a:p>
        </p:txBody>
      </p:sp>
      <p:sp>
        <p:nvSpPr>
          <p:cNvPr id="41" name="原创设计师QQ598969553           _5"/>
          <p:cNvSpPr txBox="1"/>
          <p:nvPr/>
        </p:nvSpPr>
        <p:spPr>
          <a:xfrm>
            <a:off x="3952419" y="4702183"/>
            <a:ext cx="1700918" cy="215444"/>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400" dirty="0">
                <a:latin typeface="微软雅黑" pitchFamily="34" charset="-122"/>
                <a:ea typeface="微软雅黑" pitchFamily="34" charset="-122"/>
              </a:rPr>
              <a:t>融资计划</a:t>
            </a:r>
          </a:p>
        </p:txBody>
      </p:sp>
      <p:sp>
        <p:nvSpPr>
          <p:cNvPr id="42" name="原创设计师QQ598969553           _6"/>
          <p:cNvSpPr txBox="1"/>
          <p:nvPr/>
        </p:nvSpPr>
        <p:spPr>
          <a:xfrm>
            <a:off x="5583472" y="4710072"/>
            <a:ext cx="1700918" cy="215444"/>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400" dirty="0">
                <a:latin typeface="微软雅黑" pitchFamily="34" charset="-122"/>
                <a:ea typeface="微软雅黑" pitchFamily="34" charset="-122"/>
              </a:rPr>
              <a:t>资金主要用途</a:t>
            </a:r>
          </a:p>
        </p:txBody>
      </p:sp>
      <p:cxnSp>
        <p:nvCxnSpPr>
          <p:cNvPr id="43" name="原创设计师QQ598969553           _7"/>
          <p:cNvCxnSpPr/>
          <p:nvPr/>
        </p:nvCxnSpPr>
        <p:spPr>
          <a:xfrm flipV="1">
            <a:off x="3710078" y="3759537"/>
            <a:ext cx="0" cy="1469663"/>
          </a:xfrm>
          <a:prstGeom prst="line">
            <a:avLst/>
          </a:prstGeom>
          <a:noFill/>
          <a:ln w="12700" cap="flat" cmpd="sng" algn="ctr">
            <a:solidFill>
              <a:sysClr val="windowText" lastClr="000000"/>
            </a:solidFill>
            <a:prstDash val="dash"/>
            <a:miter lim="800000"/>
          </a:ln>
          <a:effectLst/>
        </p:spPr>
      </p:cxn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原创设计师QQ598969553           _3"/>
          <p:cNvGrpSpPr/>
          <p:nvPr/>
        </p:nvGrpSpPr>
        <p:grpSpPr>
          <a:xfrm>
            <a:off x="467544" y="1412776"/>
            <a:ext cx="2376264" cy="4320480"/>
            <a:chOff x="2068615" y="1696036"/>
            <a:chExt cx="2376264" cy="4320480"/>
          </a:xfrm>
        </p:grpSpPr>
        <p:sp>
          <p:nvSpPr>
            <p:cNvPr id="19" name="圆角矩形 18"/>
            <p:cNvSpPr/>
            <p:nvPr/>
          </p:nvSpPr>
          <p:spPr>
            <a:xfrm>
              <a:off x="2068615" y="1696036"/>
              <a:ext cx="2376264" cy="4320480"/>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圆角矩形 6"/>
            <p:cNvSpPr/>
            <p:nvPr/>
          </p:nvSpPr>
          <p:spPr>
            <a:xfrm>
              <a:off x="2068615" y="2043296"/>
              <a:ext cx="792088" cy="876875"/>
            </a:xfrm>
            <a:custGeom>
              <a:avLst/>
              <a:gdLst/>
              <a:ahLst/>
              <a:cxnLst/>
              <a:rect l="l" t="t" r="r" b="b"/>
              <a:pathLst>
                <a:path w="792088" h="876875">
                  <a:moveTo>
                    <a:pt x="0" y="0"/>
                  </a:moveTo>
                  <a:lnTo>
                    <a:pt x="723499" y="0"/>
                  </a:lnTo>
                  <a:cubicBezTo>
                    <a:pt x="761380" y="0"/>
                    <a:pt x="792088" y="30708"/>
                    <a:pt x="792088" y="68589"/>
                  </a:cubicBezTo>
                  <a:lnTo>
                    <a:pt x="792088" y="808286"/>
                  </a:lnTo>
                  <a:cubicBezTo>
                    <a:pt x="792088" y="846167"/>
                    <a:pt x="761380" y="876875"/>
                    <a:pt x="723499" y="876875"/>
                  </a:cubicBezTo>
                  <a:lnTo>
                    <a:pt x="0" y="876875"/>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TextBox 7"/>
            <p:cNvSpPr txBox="1"/>
            <p:nvPr/>
          </p:nvSpPr>
          <p:spPr>
            <a:xfrm>
              <a:off x="2165202" y="2220123"/>
              <a:ext cx="598911"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anose="020B0806030902050204" pitchFamily="34" charset="0"/>
                </a:rPr>
                <a:t>01</a:t>
              </a:r>
              <a:endParaRPr kumimoji="0" lang="zh-CN" altLang="en-US" sz="2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22" name="TextBox 8"/>
            <p:cNvSpPr txBox="1"/>
            <p:nvPr/>
          </p:nvSpPr>
          <p:spPr>
            <a:xfrm>
              <a:off x="2117143" y="3256390"/>
              <a:ext cx="2327736"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23" name="TextBox 9"/>
            <p:cNvSpPr txBox="1"/>
            <p:nvPr/>
          </p:nvSpPr>
          <p:spPr>
            <a:xfrm>
              <a:off x="2136400" y="3621766"/>
              <a:ext cx="2092456" cy="923330"/>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aphicFrame>
          <p:nvGraphicFramePr>
            <p:cNvPr id="24" name="图表 23"/>
            <p:cNvGraphicFramePr/>
            <p:nvPr>
              <p:extLst/>
            </p:nvPr>
          </p:nvGraphicFramePr>
          <p:xfrm>
            <a:off x="2650850" y="4792380"/>
            <a:ext cx="1211794" cy="807863"/>
          </p:xfrm>
          <a:graphic>
            <a:graphicData uri="http://schemas.openxmlformats.org/drawingml/2006/chart">
              <c:chart xmlns:c="http://schemas.openxmlformats.org/drawingml/2006/chart" xmlns:r="http://schemas.openxmlformats.org/officeDocument/2006/relationships" r:id="rId2"/>
            </a:graphicData>
          </a:graphic>
        </p:graphicFrame>
        <p:sp>
          <p:nvSpPr>
            <p:cNvPr id="25" name="Freeform 11"/>
            <p:cNvSpPr>
              <a:spLocks noEditPoints="1"/>
            </p:cNvSpPr>
            <p:nvPr/>
          </p:nvSpPr>
          <p:spPr bwMode="auto">
            <a:xfrm>
              <a:off x="3213617" y="2164211"/>
              <a:ext cx="609600" cy="608013"/>
            </a:xfrm>
            <a:custGeom>
              <a:avLst/>
              <a:gdLst>
                <a:gd name="T0" fmla="*/ 292 w 384"/>
                <a:gd name="T1" fmla="*/ 325 h 383"/>
                <a:gd name="T2" fmla="*/ 336 w 384"/>
                <a:gd name="T3" fmla="*/ 360 h 383"/>
                <a:gd name="T4" fmla="*/ 359 w 384"/>
                <a:gd name="T5" fmla="*/ 344 h 383"/>
                <a:gd name="T6" fmla="*/ 354 w 384"/>
                <a:gd name="T7" fmla="*/ 318 h 383"/>
                <a:gd name="T8" fmla="*/ 31 w 384"/>
                <a:gd name="T9" fmla="*/ 318 h 383"/>
                <a:gd name="T10" fmla="*/ 25 w 384"/>
                <a:gd name="T11" fmla="*/ 344 h 383"/>
                <a:gd name="T12" fmla="*/ 48 w 384"/>
                <a:gd name="T13" fmla="*/ 360 h 383"/>
                <a:gd name="T14" fmla="*/ 92 w 384"/>
                <a:gd name="T15" fmla="*/ 325 h 383"/>
                <a:gd name="T16" fmla="*/ 285 w 384"/>
                <a:gd name="T17" fmla="*/ 216 h 383"/>
                <a:gd name="T18" fmla="*/ 339 w 384"/>
                <a:gd name="T19" fmla="*/ 271 h 383"/>
                <a:gd name="T20" fmla="*/ 384 w 384"/>
                <a:gd name="T21" fmla="*/ 328 h 383"/>
                <a:gd name="T22" fmla="*/ 370 w 384"/>
                <a:gd name="T23" fmla="*/ 369 h 383"/>
                <a:gd name="T24" fmla="*/ 329 w 384"/>
                <a:gd name="T25" fmla="*/ 383 h 383"/>
                <a:gd name="T26" fmla="*/ 272 w 384"/>
                <a:gd name="T27" fmla="*/ 338 h 383"/>
                <a:gd name="T28" fmla="*/ 216 w 384"/>
                <a:gd name="T29" fmla="*/ 284 h 383"/>
                <a:gd name="T30" fmla="*/ 275 w 384"/>
                <a:gd name="T31" fmla="*/ 240 h 383"/>
                <a:gd name="T32" fmla="*/ 99 w 384"/>
                <a:gd name="T33" fmla="*/ 216 h 383"/>
                <a:gd name="T34" fmla="*/ 144 w 384"/>
                <a:gd name="T35" fmla="*/ 274 h 383"/>
                <a:gd name="T36" fmla="*/ 139 w 384"/>
                <a:gd name="T37" fmla="*/ 350 h 383"/>
                <a:gd name="T38" fmla="*/ 69 w 384"/>
                <a:gd name="T39" fmla="*/ 379 h 383"/>
                <a:gd name="T40" fmla="*/ 26 w 384"/>
                <a:gd name="T41" fmla="*/ 379 h 383"/>
                <a:gd name="T42" fmla="*/ 0 w 384"/>
                <a:gd name="T43" fmla="*/ 343 h 383"/>
                <a:gd name="T44" fmla="*/ 13 w 384"/>
                <a:gd name="T45" fmla="*/ 302 h 383"/>
                <a:gd name="T46" fmla="*/ 26 w 384"/>
                <a:gd name="T47" fmla="*/ 216 h 383"/>
                <a:gd name="T48" fmla="*/ 319 w 384"/>
                <a:gd name="T49" fmla="*/ 30 h 383"/>
                <a:gd name="T50" fmla="*/ 326 w 384"/>
                <a:gd name="T51" fmla="*/ 91 h 383"/>
                <a:gd name="T52" fmla="*/ 360 w 384"/>
                <a:gd name="T53" fmla="*/ 48 h 383"/>
                <a:gd name="T54" fmla="*/ 345 w 384"/>
                <a:gd name="T55" fmla="*/ 25 h 383"/>
                <a:gd name="T56" fmla="*/ 38 w 384"/>
                <a:gd name="T57" fmla="*/ 25 h 383"/>
                <a:gd name="T58" fmla="*/ 24 w 384"/>
                <a:gd name="T59" fmla="*/ 48 h 383"/>
                <a:gd name="T60" fmla="*/ 57 w 384"/>
                <a:gd name="T61" fmla="*/ 91 h 383"/>
                <a:gd name="T62" fmla="*/ 64 w 384"/>
                <a:gd name="T63" fmla="*/ 30 h 383"/>
                <a:gd name="T64" fmla="*/ 329 w 384"/>
                <a:gd name="T65" fmla="*/ 0 h 383"/>
                <a:gd name="T66" fmla="*/ 370 w 384"/>
                <a:gd name="T67" fmla="*/ 13 h 383"/>
                <a:gd name="T68" fmla="*/ 384 w 384"/>
                <a:gd name="T69" fmla="*/ 55 h 383"/>
                <a:gd name="T70" fmla="*/ 339 w 384"/>
                <a:gd name="T71" fmla="*/ 112 h 383"/>
                <a:gd name="T72" fmla="*/ 285 w 384"/>
                <a:gd name="T73" fmla="*/ 167 h 383"/>
                <a:gd name="T74" fmla="*/ 239 w 384"/>
                <a:gd name="T75" fmla="*/ 109 h 383"/>
                <a:gd name="T76" fmla="*/ 244 w 384"/>
                <a:gd name="T77" fmla="*/ 32 h 383"/>
                <a:gd name="T78" fmla="*/ 314 w 384"/>
                <a:gd name="T79" fmla="*/ 5 h 383"/>
                <a:gd name="T80" fmla="*/ 55 w 384"/>
                <a:gd name="T81" fmla="*/ 0 h 383"/>
                <a:gd name="T82" fmla="*/ 112 w 384"/>
                <a:gd name="T83" fmla="*/ 44 h 383"/>
                <a:gd name="T84" fmla="*/ 168 w 384"/>
                <a:gd name="T85" fmla="*/ 99 h 383"/>
                <a:gd name="T86" fmla="*/ 108 w 384"/>
                <a:gd name="T87" fmla="*/ 144 h 383"/>
                <a:gd name="T88" fmla="*/ 33 w 384"/>
                <a:gd name="T89" fmla="*/ 138 h 383"/>
                <a:gd name="T90" fmla="*/ 5 w 384"/>
                <a:gd name="T91" fmla="*/ 69 h 383"/>
                <a:gd name="T92" fmla="*/ 5 w 384"/>
                <a:gd name="T93" fmla="*/ 26 h 383"/>
                <a:gd name="T94" fmla="*/ 41 w 384"/>
                <a:gd name="T9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4" h="383">
                  <a:moveTo>
                    <a:pt x="326" y="292"/>
                  </a:moveTo>
                  <a:lnTo>
                    <a:pt x="311" y="310"/>
                  </a:lnTo>
                  <a:lnTo>
                    <a:pt x="292" y="325"/>
                  </a:lnTo>
                  <a:lnTo>
                    <a:pt x="319" y="353"/>
                  </a:lnTo>
                  <a:lnTo>
                    <a:pt x="328" y="358"/>
                  </a:lnTo>
                  <a:lnTo>
                    <a:pt x="336" y="360"/>
                  </a:lnTo>
                  <a:lnTo>
                    <a:pt x="345" y="358"/>
                  </a:lnTo>
                  <a:lnTo>
                    <a:pt x="354" y="353"/>
                  </a:lnTo>
                  <a:lnTo>
                    <a:pt x="359" y="344"/>
                  </a:lnTo>
                  <a:lnTo>
                    <a:pt x="360" y="336"/>
                  </a:lnTo>
                  <a:lnTo>
                    <a:pt x="359" y="327"/>
                  </a:lnTo>
                  <a:lnTo>
                    <a:pt x="354" y="318"/>
                  </a:lnTo>
                  <a:lnTo>
                    <a:pt x="326" y="292"/>
                  </a:lnTo>
                  <a:close/>
                  <a:moveTo>
                    <a:pt x="57" y="292"/>
                  </a:moveTo>
                  <a:lnTo>
                    <a:pt x="31" y="318"/>
                  </a:lnTo>
                  <a:lnTo>
                    <a:pt x="25" y="327"/>
                  </a:lnTo>
                  <a:lnTo>
                    <a:pt x="24" y="336"/>
                  </a:lnTo>
                  <a:lnTo>
                    <a:pt x="25" y="344"/>
                  </a:lnTo>
                  <a:lnTo>
                    <a:pt x="31" y="353"/>
                  </a:lnTo>
                  <a:lnTo>
                    <a:pt x="38" y="358"/>
                  </a:lnTo>
                  <a:lnTo>
                    <a:pt x="48" y="360"/>
                  </a:lnTo>
                  <a:lnTo>
                    <a:pt x="57" y="358"/>
                  </a:lnTo>
                  <a:lnTo>
                    <a:pt x="64" y="353"/>
                  </a:lnTo>
                  <a:lnTo>
                    <a:pt x="92" y="325"/>
                  </a:lnTo>
                  <a:lnTo>
                    <a:pt x="74" y="310"/>
                  </a:lnTo>
                  <a:lnTo>
                    <a:pt x="57" y="292"/>
                  </a:lnTo>
                  <a:close/>
                  <a:moveTo>
                    <a:pt x="285" y="216"/>
                  </a:moveTo>
                  <a:lnTo>
                    <a:pt x="359" y="216"/>
                  </a:lnTo>
                  <a:lnTo>
                    <a:pt x="351" y="244"/>
                  </a:lnTo>
                  <a:lnTo>
                    <a:pt x="339" y="271"/>
                  </a:lnTo>
                  <a:lnTo>
                    <a:pt x="370" y="302"/>
                  </a:lnTo>
                  <a:lnTo>
                    <a:pt x="379" y="315"/>
                  </a:lnTo>
                  <a:lnTo>
                    <a:pt x="384" y="328"/>
                  </a:lnTo>
                  <a:lnTo>
                    <a:pt x="384" y="343"/>
                  </a:lnTo>
                  <a:lnTo>
                    <a:pt x="379" y="358"/>
                  </a:lnTo>
                  <a:lnTo>
                    <a:pt x="370" y="369"/>
                  </a:lnTo>
                  <a:lnTo>
                    <a:pt x="357" y="379"/>
                  </a:lnTo>
                  <a:lnTo>
                    <a:pt x="343" y="383"/>
                  </a:lnTo>
                  <a:lnTo>
                    <a:pt x="329" y="383"/>
                  </a:lnTo>
                  <a:lnTo>
                    <a:pt x="314" y="379"/>
                  </a:lnTo>
                  <a:lnTo>
                    <a:pt x="303" y="369"/>
                  </a:lnTo>
                  <a:lnTo>
                    <a:pt x="272" y="338"/>
                  </a:lnTo>
                  <a:lnTo>
                    <a:pt x="244" y="350"/>
                  </a:lnTo>
                  <a:lnTo>
                    <a:pt x="216" y="358"/>
                  </a:lnTo>
                  <a:lnTo>
                    <a:pt x="216" y="284"/>
                  </a:lnTo>
                  <a:lnTo>
                    <a:pt x="239" y="274"/>
                  </a:lnTo>
                  <a:lnTo>
                    <a:pt x="260" y="259"/>
                  </a:lnTo>
                  <a:lnTo>
                    <a:pt x="275" y="240"/>
                  </a:lnTo>
                  <a:lnTo>
                    <a:pt x="285" y="216"/>
                  </a:lnTo>
                  <a:close/>
                  <a:moveTo>
                    <a:pt x="26" y="216"/>
                  </a:moveTo>
                  <a:lnTo>
                    <a:pt x="99" y="216"/>
                  </a:lnTo>
                  <a:lnTo>
                    <a:pt x="108" y="240"/>
                  </a:lnTo>
                  <a:lnTo>
                    <a:pt x="124" y="259"/>
                  </a:lnTo>
                  <a:lnTo>
                    <a:pt x="144" y="274"/>
                  </a:lnTo>
                  <a:lnTo>
                    <a:pt x="168" y="284"/>
                  </a:lnTo>
                  <a:lnTo>
                    <a:pt x="168" y="358"/>
                  </a:lnTo>
                  <a:lnTo>
                    <a:pt x="139" y="350"/>
                  </a:lnTo>
                  <a:lnTo>
                    <a:pt x="112" y="338"/>
                  </a:lnTo>
                  <a:lnTo>
                    <a:pt x="81" y="369"/>
                  </a:lnTo>
                  <a:lnTo>
                    <a:pt x="69" y="379"/>
                  </a:lnTo>
                  <a:lnTo>
                    <a:pt x="55" y="383"/>
                  </a:lnTo>
                  <a:lnTo>
                    <a:pt x="41" y="383"/>
                  </a:lnTo>
                  <a:lnTo>
                    <a:pt x="26" y="379"/>
                  </a:lnTo>
                  <a:lnTo>
                    <a:pt x="13" y="369"/>
                  </a:lnTo>
                  <a:lnTo>
                    <a:pt x="5" y="358"/>
                  </a:lnTo>
                  <a:lnTo>
                    <a:pt x="0" y="343"/>
                  </a:lnTo>
                  <a:lnTo>
                    <a:pt x="0" y="328"/>
                  </a:lnTo>
                  <a:lnTo>
                    <a:pt x="5" y="315"/>
                  </a:lnTo>
                  <a:lnTo>
                    <a:pt x="13" y="302"/>
                  </a:lnTo>
                  <a:lnTo>
                    <a:pt x="44" y="271"/>
                  </a:lnTo>
                  <a:lnTo>
                    <a:pt x="33" y="244"/>
                  </a:lnTo>
                  <a:lnTo>
                    <a:pt x="26" y="216"/>
                  </a:lnTo>
                  <a:close/>
                  <a:moveTo>
                    <a:pt x="336" y="23"/>
                  </a:moveTo>
                  <a:lnTo>
                    <a:pt x="328" y="25"/>
                  </a:lnTo>
                  <a:lnTo>
                    <a:pt x="319" y="30"/>
                  </a:lnTo>
                  <a:lnTo>
                    <a:pt x="292" y="57"/>
                  </a:lnTo>
                  <a:lnTo>
                    <a:pt x="311" y="73"/>
                  </a:lnTo>
                  <a:lnTo>
                    <a:pt x="326" y="91"/>
                  </a:lnTo>
                  <a:lnTo>
                    <a:pt x="354" y="65"/>
                  </a:lnTo>
                  <a:lnTo>
                    <a:pt x="359" y="56"/>
                  </a:lnTo>
                  <a:lnTo>
                    <a:pt x="360" y="48"/>
                  </a:lnTo>
                  <a:lnTo>
                    <a:pt x="359" y="38"/>
                  </a:lnTo>
                  <a:lnTo>
                    <a:pt x="354" y="30"/>
                  </a:lnTo>
                  <a:lnTo>
                    <a:pt x="345" y="25"/>
                  </a:lnTo>
                  <a:lnTo>
                    <a:pt x="336" y="23"/>
                  </a:lnTo>
                  <a:close/>
                  <a:moveTo>
                    <a:pt x="48" y="23"/>
                  </a:moveTo>
                  <a:lnTo>
                    <a:pt x="38" y="25"/>
                  </a:lnTo>
                  <a:lnTo>
                    <a:pt x="31" y="30"/>
                  </a:lnTo>
                  <a:lnTo>
                    <a:pt x="25" y="38"/>
                  </a:lnTo>
                  <a:lnTo>
                    <a:pt x="24" y="48"/>
                  </a:lnTo>
                  <a:lnTo>
                    <a:pt x="25" y="56"/>
                  </a:lnTo>
                  <a:lnTo>
                    <a:pt x="31" y="65"/>
                  </a:lnTo>
                  <a:lnTo>
                    <a:pt x="57" y="91"/>
                  </a:lnTo>
                  <a:lnTo>
                    <a:pt x="74" y="73"/>
                  </a:lnTo>
                  <a:lnTo>
                    <a:pt x="92" y="57"/>
                  </a:lnTo>
                  <a:lnTo>
                    <a:pt x="64" y="30"/>
                  </a:lnTo>
                  <a:lnTo>
                    <a:pt x="57" y="25"/>
                  </a:lnTo>
                  <a:lnTo>
                    <a:pt x="48" y="23"/>
                  </a:lnTo>
                  <a:close/>
                  <a:moveTo>
                    <a:pt x="329" y="0"/>
                  </a:moveTo>
                  <a:lnTo>
                    <a:pt x="343" y="0"/>
                  </a:lnTo>
                  <a:lnTo>
                    <a:pt x="357" y="5"/>
                  </a:lnTo>
                  <a:lnTo>
                    <a:pt x="370" y="13"/>
                  </a:lnTo>
                  <a:lnTo>
                    <a:pt x="379" y="26"/>
                  </a:lnTo>
                  <a:lnTo>
                    <a:pt x="384" y="40"/>
                  </a:lnTo>
                  <a:lnTo>
                    <a:pt x="384" y="55"/>
                  </a:lnTo>
                  <a:lnTo>
                    <a:pt x="379" y="69"/>
                  </a:lnTo>
                  <a:lnTo>
                    <a:pt x="370" y="81"/>
                  </a:lnTo>
                  <a:lnTo>
                    <a:pt x="339" y="112"/>
                  </a:lnTo>
                  <a:lnTo>
                    <a:pt x="351" y="138"/>
                  </a:lnTo>
                  <a:lnTo>
                    <a:pt x="359" y="167"/>
                  </a:lnTo>
                  <a:lnTo>
                    <a:pt x="285" y="167"/>
                  </a:lnTo>
                  <a:lnTo>
                    <a:pt x="275" y="144"/>
                  </a:lnTo>
                  <a:lnTo>
                    <a:pt x="260" y="124"/>
                  </a:lnTo>
                  <a:lnTo>
                    <a:pt x="239" y="109"/>
                  </a:lnTo>
                  <a:lnTo>
                    <a:pt x="216" y="99"/>
                  </a:lnTo>
                  <a:lnTo>
                    <a:pt x="216" y="25"/>
                  </a:lnTo>
                  <a:lnTo>
                    <a:pt x="244" y="32"/>
                  </a:lnTo>
                  <a:lnTo>
                    <a:pt x="272" y="44"/>
                  </a:lnTo>
                  <a:lnTo>
                    <a:pt x="303" y="13"/>
                  </a:lnTo>
                  <a:lnTo>
                    <a:pt x="314" y="5"/>
                  </a:lnTo>
                  <a:lnTo>
                    <a:pt x="329" y="0"/>
                  </a:lnTo>
                  <a:close/>
                  <a:moveTo>
                    <a:pt x="41" y="0"/>
                  </a:moveTo>
                  <a:lnTo>
                    <a:pt x="55" y="0"/>
                  </a:lnTo>
                  <a:lnTo>
                    <a:pt x="69" y="5"/>
                  </a:lnTo>
                  <a:lnTo>
                    <a:pt x="81" y="13"/>
                  </a:lnTo>
                  <a:lnTo>
                    <a:pt x="112" y="44"/>
                  </a:lnTo>
                  <a:lnTo>
                    <a:pt x="139" y="32"/>
                  </a:lnTo>
                  <a:lnTo>
                    <a:pt x="168" y="25"/>
                  </a:lnTo>
                  <a:lnTo>
                    <a:pt x="168" y="99"/>
                  </a:lnTo>
                  <a:lnTo>
                    <a:pt x="144" y="109"/>
                  </a:lnTo>
                  <a:lnTo>
                    <a:pt x="124" y="124"/>
                  </a:lnTo>
                  <a:lnTo>
                    <a:pt x="108" y="144"/>
                  </a:lnTo>
                  <a:lnTo>
                    <a:pt x="99" y="167"/>
                  </a:lnTo>
                  <a:lnTo>
                    <a:pt x="26" y="167"/>
                  </a:lnTo>
                  <a:lnTo>
                    <a:pt x="33" y="138"/>
                  </a:lnTo>
                  <a:lnTo>
                    <a:pt x="44" y="112"/>
                  </a:lnTo>
                  <a:lnTo>
                    <a:pt x="13" y="81"/>
                  </a:lnTo>
                  <a:lnTo>
                    <a:pt x="5" y="69"/>
                  </a:lnTo>
                  <a:lnTo>
                    <a:pt x="0" y="55"/>
                  </a:lnTo>
                  <a:lnTo>
                    <a:pt x="0" y="40"/>
                  </a:lnTo>
                  <a:lnTo>
                    <a:pt x="5" y="26"/>
                  </a:lnTo>
                  <a:lnTo>
                    <a:pt x="13" y="13"/>
                  </a:lnTo>
                  <a:lnTo>
                    <a:pt x="26" y="5"/>
                  </a:lnTo>
                  <a:lnTo>
                    <a:pt x="41" y="0"/>
                  </a:lnTo>
                  <a:close/>
                </a:path>
              </a:pathLst>
            </a:custGeom>
            <a:solidFill>
              <a:sysClr val="window" lastClr="FFFFFF"/>
            </a:solidFill>
            <a:ln w="0">
              <a:noFill/>
              <a:prstDash val="solid"/>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6" name="原创设计师QQ598969553           _4"/>
          <p:cNvSpPr/>
          <p:nvPr/>
        </p:nvSpPr>
        <p:spPr>
          <a:xfrm>
            <a:off x="3556723" y="1591258"/>
            <a:ext cx="643208" cy="66312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原创设计师QQ598969553           _5"/>
          <p:cNvSpPr/>
          <p:nvPr/>
        </p:nvSpPr>
        <p:spPr>
          <a:xfrm>
            <a:off x="4338049" y="1521364"/>
            <a:ext cx="4626439" cy="700576"/>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a:t>
            </a:r>
            <a:endParaRPr lang="en-US" altLang="zh-CN" sz="1400" cap="all" dirty="0">
              <a:latin typeface="微软雅黑" pitchFamily="34" charset="-122"/>
              <a:ea typeface="微软雅黑" pitchFamily="34" charset="-122"/>
            </a:endParaRPr>
          </a:p>
        </p:txBody>
      </p:sp>
      <p:sp>
        <p:nvSpPr>
          <p:cNvPr id="28" name="原创设计师QQ598969553           _6"/>
          <p:cNvSpPr/>
          <p:nvPr/>
        </p:nvSpPr>
        <p:spPr>
          <a:xfrm>
            <a:off x="3556723" y="2644947"/>
            <a:ext cx="643208" cy="663127"/>
          </a:xfrm>
          <a:prstGeom prst="roundRect">
            <a:avLst>
              <a:gd name="adj" fmla="val 7822"/>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原创设计师QQ598969553           _7"/>
          <p:cNvSpPr/>
          <p:nvPr/>
        </p:nvSpPr>
        <p:spPr>
          <a:xfrm>
            <a:off x="4338049" y="2575053"/>
            <a:ext cx="4626439" cy="700576"/>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a:t>
            </a:r>
            <a:endParaRPr lang="en-US" altLang="zh-CN" sz="1400" cap="all" dirty="0">
              <a:latin typeface="微软雅黑" pitchFamily="34" charset="-122"/>
              <a:ea typeface="微软雅黑" pitchFamily="34" charset="-122"/>
            </a:endParaRPr>
          </a:p>
        </p:txBody>
      </p:sp>
      <p:sp>
        <p:nvSpPr>
          <p:cNvPr id="30" name="原创设计师QQ598969553           _8"/>
          <p:cNvSpPr/>
          <p:nvPr/>
        </p:nvSpPr>
        <p:spPr>
          <a:xfrm>
            <a:off x="3556723" y="3698636"/>
            <a:ext cx="643208" cy="663127"/>
          </a:xfrm>
          <a:prstGeom prst="roundRect">
            <a:avLst>
              <a:gd name="adj" fmla="val 7822"/>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原创设计师QQ598969553           _9"/>
          <p:cNvSpPr/>
          <p:nvPr/>
        </p:nvSpPr>
        <p:spPr>
          <a:xfrm>
            <a:off x="4338049" y="3628742"/>
            <a:ext cx="4626439" cy="700576"/>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a:t>
            </a:r>
            <a:endParaRPr lang="en-US" altLang="zh-CN" sz="1400" cap="all" dirty="0">
              <a:latin typeface="微软雅黑" pitchFamily="34" charset="-122"/>
              <a:ea typeface="微软雅黑" pitchFamily="34" charset="-122"/>
            </a:endParaRPr>
          </a:p>
        </p:txBody>
      </p:sp>
      <p:sp>
        <p:nvSpPr>
          <p:cNvPr id="32" name="原创设计师QQ598969553           _10"/>
          <p:cNvSpPr/>
          <p:nvPr/>
        </p:nvSpPr>
        <p:spPr>
          <a:xfrm>
            <a:off x="3556723" y="4763726"/>
            <a:ext cx="643208" cy="663127"/>
          </a:xfrm>
          <a:prstGeom prst="roundRect">
            <a:avLst>
              <a:gd name="adj" fmla="val 7822"/>
            </a:avLst>
          </a:pr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原创设计师QQ598969553           _11"/>
          <p:cNvSpPr/>
          <p:nvPr/>
        </p:nvSpPr>
        <p:spPr>
          <a:xfrm>
            <a:off x="4338049" y="4693832"/>
            <a:ext cx="4626439" cy="700576"/>
          </a:xfrm>
          <a:prstGeom prst="rect">
            <a:avLst/>
          </a:prstGeom>
        </p:spPr>
        <p:txBody>
          <a:bodyPr wrap="square">
            <a:spAutoFit/>
          </a:bodyPr>
          <a:lstStyle/>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点击输入您想要的文字内容点击输入您想</a:t>
            </a: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250" fill="hold"/>
                                        <p:tgtEl>
                                          <p:spTgt spid="26"/>
                                        </p:tgtEl>
                                        <p:attrNameLst>
                                          <p:attrName>ppt_x</p:attrName>
                                        </p:attrNameLst>
                                      </p:cBhvr>
                                      <p:tavLst>
                                        <p:tav tm="0">
                                          <p:val>
                                            <p:strVal val="#ppt_x"/>
                                          </p:val>
                                        </p:tav>
                                        <p:tav tm="100000">
                                          <p:val>
                                            <p:strVal val="#ppt_x"/>
                                          </p:val>
                                        </p:tav>
                                      </p:tavLst>
                                    </p:anim>
                                    <p:anim calcmode="lin" valueType="num">
                                      <p:cBhvr additive="base">
                                        <p:cTn id="12" dur="250" fill="hold"/>
                                        <p:tgtEl>
                                          <p:spTgt spid="26"/>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7" presetClass="entr" presetSubtype="1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p:cTn id="16" dur="250" fill="hold"/>
                                        <p:tgtEl>
                                          <p:spTgt spid="27"/>
                                        </p:tgtEl>
                                        <p:attrNameLst>
                                          <p:attrName>ppt_w</p:attrName>
                                        </p:attrNameLst>
                                      </p:cBhvr>
                                      <p:tavLst>
                                        <p:tav tm="0">
                                          <p:val>
                                            <p:fltVal val="0"/>
                                          </p:val>
                                        </p:tav>
                                        <p:tav tm="100000">
                                          <p:val>
                                            <p:strVal val="#ppt_w"/>
                                          </p:val>
                                        </p:tav>
                                      </p:tavLst>
                                    </p:anim>
                                    <p:anim calcmode="lin" valueType="num">
                                      <p:cBhvr>
                                        <p:cTn id="17" dur="250" fill="hold"/>
                                        <p:tgtEl>
                                          <p:spTgt spid="27"/>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17" presetClass="entr" presetSubtype="1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250" fill="hold"/>
                                        <p:tgtEl>
                                          <p:spTgt spid="29"/>
                                        </p:tgtEl>
                                        <p:attrNameLst>
                                          <p:attrName>ppt_w</p:attrName>
                                        </p:attrNameLst>
                                      </p:cBhvr>
                                      <p:tavLst>
                                        <p:tav tm="0">
                                          <p:val>
                                            <p:fltVal val="0"/>
                                          </p:val>
                                        </p:tav>
                                        <p:tav tm="100000">
                                          <p:val>
                                            <p:strVal val="#ppt_w"/>
                                          </p:val>
                                        </p:tav>
                                      </p:tavLst>
                                    </p:anim>
                                    <p:anim calcmode="lin" valueType="num">
                                      <p:cBhvr>
                                        <p:cTn id="27" dur="250" fill="hold"/>
                                        <p:tgtEl>
                                          <p:spTgt spid="29"/>
                                        </p:tgtEl>
                                        <p:attrNameLst>
                                          <p:attrName>ppt_h</p:attrName>
                                        </p:attrNameLst>
                                      </p:cBhvr>
                                      <p:tavLst>
                                        <p:tav tm="0">
                                          <p:val>
                                            <p:strVal val="#ppt_h"/>
                                          </p:val>
                                        </p:tav>
                                        <p:tav tm="100000">
                                          <p:val>
                                            <p:strVal val="#ppt_h"/>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250" fill="hold"/>
                                        <p:tgtEl>
                                          <p:spTgt spid="30"/>
                                        </p:tgtEl>
                                        <p:attrNameLst>
                                          <p:attrName>ppt_x</p:attrName>
                                        </p:attrNameLst>
                                      </p:cBhvr>
                                      <p:tavLst>
                                        <p:tav tm="0">
                                          <p:val>
                                            <p:strVal val="#ppt_x"/>
                                          </p:val>
                                        </p:tav>
                                        <p:tav tm="100000">
                                          <p:val>
                                            <p:strVal val="#ppt_x"/>
                                          </p:val>
                                        </p:tav>
                                      </p:tavLst>
                                    </p:anim>
                                    <p:anim calcmode="lin" valueType="num">
                                      <p:cBhvr additive="base">
                                        <p:cTn id="32" dur="250" fill="hold"/>
                                        <p:tgtEl>
                                          <p:spTgt spid="30"/>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17"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250" fill="hold"/>
                                        <p:tgtEl>
                                          <p:spTgt spid="31"/>
                                        </p:tgtEl>
                                        <p:attrNameLst>
                                          <p:attrName>ppt_w</p:attrName>
                                        </p:attrNameLst>
                                      </p:cBhvr>
                                      <p:tavLst>
                                        <p:tav tm="0">
                                          <p:val>
                                            <p:fltVal val="0"/>
                                          </p:val>
                                        </p:tav>
                                        <p:tav tm="100000">
                                          <p:val>
                                            <p:strVal val="#ppt_w"/>
                                          </p:val>
                                        </p:tav>
                                      </p:tavLst>
                                    </p:anim>
                                    <p:anim calcmode="lin" valueType="num">
                                      <p:cBhvr>
                                        <p:cTn id="37" dur="250" fill="hold"/>
                                        <p:tgtEl>
                                          <p:spTgt spid="31"/>
                                        </p:tgtEl>
                                        <p:attrNameLst>
                                          <p:attrName>ppt_h</p:attrName>
                                        </p:attrNameLst>
                                      </p:cBhvr>
                                      <p:tavLst>
                                        <p:tav tm="0">
                                          <p:val>
                                            <p:strVal val="#ppt_h"/>
                                          </p:val>
                                        </p:tav>
                                        <p:tav tm="100000">
                                          <p:val>
                                            <p:strVal val="#ppt_h"/>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50" fill="hold"/>
                                        <p:tgtEl>
                                          <p:spTgt spid="32"/>
                                        </p:tgtEl>
                                        <p:attrNameLst>
                                          <p:attrName>ppt_x</p:attrName>
                                        </p:attrNameLst>
                                      </p:cBhvr>
                                      <p:tavLst>
                                        <p:tav tm="0">
                                          <p:val>
                                            <p:strVal val="#ppt_x"/>
                                          </p:val>
                                        </p:tav>
                                        <p:tav tm="100000">
                                          <p:val>
                                            <p:strVal val="#ppt_x"/>
                                          </p:val>
                                        </p:tav>
                                      </p:tavLst>
                                    </p:anim>
                                    <p:anim calcmode="lin" valueType="num">
                                      <p:cBhvr additive="base">
                                        <p:cTn id="42" dur="25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17" presetClass="entr" presetSubtype="1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250" fill="hold"/>
                                        <p:tgtEl>
                                          <p:spTgt spid="33"/>
                                        </p:tgtEl>
                                        <p:attrNameLst>
                                          <p:attrName>ppt_w</p:attrName>
                                        </p:attrNameLst>
                                      </p:cBhvr>
                                      <p:tavLst>
                                        <p:tav tm="0">
                                          <p:val>
                                            <p:fltVal val="0"/>
                                          </p:val>
                                        </p:tav>
                                        <p:tav tm="100000">
                                          <p:val>
                                            <p:strVal val="#ppt_w"/>
                                          </p:val>
                                        </p:tav>
                                      </p:tavLst>
                                    </p:anim>
                                    <p:anim calcmode="lin" valueType="num">
                                      <p:cBhvr>
                                        <p:cTn id="47" dur="250" fill="hold"/>
                                        <p:tgtEl>
                                          <p:spTgt spid="3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3"/>
          <p:cNvSpPr/>
          <p:nvPr/>
        </p:nvSpPr>
        <p:spPr>
          <a:xfrm>
            <a:off x="531947" y="2567438"/>
            <a:ext cx="1816127" cy="1554047"/>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项目来源</a:t>
            </a:r>
          </a:p>
        </p:txBody>
      </p:sp>
      <p:cxnSp>
        <p:nvCxnSpPr>
          <p:cNvPr id="13" name="原创设计师QQ598969553           _4"/>
          <p:cNvCxnSpPr/>
          <p:nvPr/>
        </p:nvCxnSpPr>
        <p:spPr>
          <a:xfrm flipV="1">
            <a:off x="2348074" y="2279942"/>
            <a:ext cx="1352333" cy="786380"/>
          </a:xfrm>
          <a:prstGeom prst="line">
            <a:avLst/>
          </a:prstGeom>
          <a:noFill/>
          <a:ln w="12700" cap="flat" cmpd="sng" algn="ctr">
            <a:solidFill>
              <a:sysClr val="windowText" lastClr="000000"/>
            </a:solidFill>
            <a:prstDash val="dash"/>
            <a:miter lim="800000"/>
          </a:ln>
          <a:effectLst/>
        </p:spPr>
      </p:cxnSp>
      <p:cxnSp>
        <p:nvCxnSpPr>
          <p:cNvPr id="14" name="原创设计师QQ598969553           _5"/>
          <p:cNvCxnSpPr/>
          <p:nvPr/>
        </p:nvCxnSpPr>
        <p:spPr>
          <a:xfrm>
            <a:off x="2430064" y="3366470"/>
            <a:ext cx="1458015" cy="53177"/>
          </a:xfrm>
          <a:prstGeom prst="line">
            <a:avLst/>
          </a:prstGeom>
          <a:noFill/>
          <a:ln w="12700" cap="flat" cmpd="sng" algn="ctr">
            <a:solidFill>
              <a:sysClr val="windowText" lastClr="000000"/>
            </a:solidFill>
            <a:prstDash val="dash"/>
            <a:miter lim="800000"/>
          </a:ln>
          <a:effectLst/>
        </p:spPr>
      </p:cxnSp>
      <p:sp>
        <p:nvSpPr>
          <p:cNvPr id="15" name="原创设计师QQ598969553           _6"/>
          <p:cNvSpPr/>
          <p:nvPr/>
        </p:nvSpPr>
        <p:spPr>
          <a:xfrm>
            <a:off x="3782398" y="1969103"/>
            <a:ext cx="542634" cy="46432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6" name="原创设计师QQ598969553           _7"/>
          <p:cNvSpPr>
            <a:spLocks noChangeArrowheads="1"/>
          </p:cNvSpPr>
          <p:nvPr/>
        </p:nvSpPr>
        <p:spPr bwMode="auto">
          <a:xfrm>
            <a:off x="4407022" y="1772816"/>
            <a:ext cx="4629474" cy="96539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400" cap="all" dirty="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a:t>
            </a:r>
            <a:r>
              <a:rPr lang="zh-CN" altLang="en-US" sz="1400" cap="all" dirty="0" smtClean="0">
                <a:latin typeface="微软雅黑" pitchFamily="34" charset="-122"/>
                <a:ea typeface="微软雅黑" pitchFamily="34" charset="-122"/>
              </a:rPr>
              <a:t>想要</a:t>
            </a:r>
            <a:r>
              <a:rPr lang="zh-CN" altLang="en-US" sz="1400" cap="all" dirty="0">
                <a:latin typeface="微软雅黑" pitchFamily="34" charset="-122"/>
                <a:ea typeface="微软雅黑" pitchFamily="34" charset="-122"/>
              </a:rPr>
              <a:t>的文字内容点击输入您想要的文字内容点击输入您想要的文字</a:t>
            </a:r>
            <a:endParaRPr lang="en-US" altLang="zh-CN" sz="1400" cap="all" dirty="0">
              <a:latin typeface="微软雅黑" pitchFamily="34" charset="-122"/>
              <a:ea typeface="微软雅黑" pitchFamily="34" charset="-122"/>
            </a:endParaRPr>
          </a:p>
        </p:txBody>
      </p:sp>
      <p:cxnSp>
        <p:nvCxnSpPr>
          <p:cNvPr id="17" name="原创设计师QQ598969553           _8"/>
          <p:cNvCxnSpPr/>
          <p:nvPr/>
        </p:nvCxnSpPr>
        <p:spPr>
          <a:xfrm>
            <a:off x="2341311" y="3799192"/>
            <a:ext cx="1508556" cy="644585"/>
          </a:xfrm>
          <a:prstGeom prst="line">
            <a:avLst/>
          </a:prstGeom>
          <a:noFill/>
          <a:ln w="12700" cap="flat" cmpd="sng" algn="ctr">
            <a:solidFill>
              <a:sysClr val="windowText" lastClr="000000"/>
            </a:solidFill>
            <a:prstDash val="dash"/>
            <a:miter lim="800000"/>
          </a:ln>
          <a:effectLst/>
        </p:spPr>
      </p:cxnSp>
      <p:sp>
        <p:nvSpPr>
          <p:cNvPr id="18" name="原创设计师QQ598969553           _9"/>
          <p:cNvSpPr/>
          <p:nvPr/>
        </p:nvSpPr>
        <p:spPr>
          <a:xfrm>
            <a:off x="3782398" y="3154891"/>
            <a:ext cx="542634" cy="46432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9" name="原创设计师QQ598969553           _10"/>
          <p:cNvSpPr>
            <a:spLocks noChangeArrowheads="1"/>
          </p:cNvSpPr>
          <p:nvPr/>
        </p:nvSpPr>
        <p:spPr bwMode="auto">
          <a:xfrm>
            <a:off x="4407022" y="2958604"/>
            <a:ext cx="4629474" cy="8405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400" cap="all" dirty="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a:t>
            </a:r>
            <a:r>
              <a:rPr lang="zh-CN" altLang="en-US" sz="1400" cap="all" dirty="0" smtClean="0">
                <a:latin typeface="微软雅黑" pitchFamily="34" charset="-122"/>
                <a:ea typeface="微软雅黑" pitchFamily="34" charset="-122"/>
              </a:rPr>
              <a:t>想要</a:t>
            </a:r>
            <a:r>
              <a:rPr lang="zh-CN" altLang="en-US" sz="1400" cap="all" dirty="0">
                <a:latin typeface="微软雅黑" pitchFamily="34" charset="-122"/>
                <a:ea typeface="微软雅黑" pitchFamily="34" charset="-122"/>
              </a:rPr>
              <a:t>的文字内容点击输入您想要的文字内容点击输入您想要的文字</a:t>
            </a:r>
            <a:endParaRPr lang="en-US" altLang="zh-CN" sz="1400" cap="all" dirty="0">
              <a:latin typeface="微软雅黑" pitchFamily="34" charset="-122"/>
              <a:ea typeface="微软雅黑" pitchFamily="34" charset="-122"/>
            </a:endParaRPr>
          </a:p>
        </p:txBody>
      </p:sp>
      <p:sp>
        <p:nvSpPr>
          <p:cNvPr id="20" name="原创设计师QQ598969553           _11"/>
          <p:cNvSpPr/>
          <p:nvPr/>
        </p:nvSpPr>
        <p:spPr>
          <a:xfrm>
            <a:off x="3782398" y="4305872"/>
            <a:ext cx="542634" cy="464328"/>
          </a:xfrm>
          <a:custGeom>
            <a:avLst/>
            <a:gdLst/>
            <a:ahLst/>
            <a:cxnLst/>
            <a:rect l="l" t="t" r="r" b="b"/>
            <a:pathLst>
              <a:path w="1036365" h="886811">
                <a:moveTo>
                  <a:pt x="754039" y="0"/>
                </a:moveTo>
                <a:lnTo>
                  <a:pt x="1036365" y="429554"/>
                </a:lnTo>
                <a:lnTo>
                  <a:pt x="784530" y="883036"/>
                </a:lnTo>
                <a:lnTo>
                  <a:pt x="783106" y="880650"/>
                </a:lnTo>
                <a:lnTo>
                  <a:pt x="264749" y="886811"/>
                </a:lnTo>
                <a:lnTo>
                  <a:pt x="0" y="443416"/>
                </a:lnTo>
                <a:lnTo>
                  <a:pt x="242827" y="5981"/>
                </a:lnTo>
                <a:lnTo>
                  <a:pt x="241773" y="4216"/>
                </a:lnTo>
                <a:lnTo>
                  <a:pt x="243839" y="4190"/>
                </a:lnTo>
                <a:close/>
              </a:path>
            </a:pathLst>
          </a:custGeom>
          <a:solidFill>
            <a:sysClr val="windowText" lastClr="000000"/>
          </a:soli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1" name="原创设计师QQ598969553           _12"/>
          <p:cNvSpPr>
            <a:spLocks noChangeArrowheads="1"/>
          </p:cNvSpPr>
          <p:nvPr/>
        </p:nvSpPr>
        <p:spPr bwMode="auto">
          <a:xfrm>
            <a:off x="4407022" y="4109585"/>
            <a:ext cx="4629474" cy="10797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nSpc>
                <a:spcPct val="150000"/>
              </a:lnSpc>
              <a:spcBef>
                <a:spcPct val="0"/>
              </a:spcBef>
            </a:pPr>
            <a:r>
              <a:rPr lang="zh-CN" altLang="en-US" sz="1400" cap="all" dirty="0">
                <a:latin typeface="微软雅黑" pitchFamily="34" charset="-122"/>
                <a:ea typeface="微软雅黑" pitchFamily="34" charset="-122"/>
                <a:cs typeface="+mj-cs"/>
              </a:rPr>
              <a:t>点击输入您想要的文字内容</a:t>
            </a:r>
            <a:r>
              <a:rPr lang="zh-CN" altLang="en-US" sz="1400" cap="all" dirty="0">
                <a:latin typeface="微软雅黑" pitchFamily="34" charset="-122"/>
                <a:ea typeface="微软雅黑" pitchFamily="34" charset="-122"/>
              </a:rPr>
              <a:t>点击输入您想要的文字内容</a:t>
            </a:r>
            <a:endParaRPr lang="en-US" altLang="zh-CN" sz="1400" cap="all" dirty="0">
              <a:latin typeface="微软雅黑" pitchFamily="34" charset="-122"/>
              <a:ea typeface="微软雅黑" pitchFamily="34" charset="-122"/>
            </a:endParaRPr>
          </a:p>
          <a:p>
            <a:pPr>
              <a:lnSpc>
                <a:spcPct val="150000"/>
              </a:lnSpc>
              <a:spcBef>
                <a:spcPct val="0"/>
              </a:spcBef>
            </a:pPr>
            <a:r>
              <a:rPr lang="zh-CN" altLang="en-US" sz="1400" cap="all" dirty="0">
                <a:latin typeface="微软雅黑" pitchFamily="34" charset="-122"/>
                <a:ea typeface="微软雅黑" pitchFamily="34" charset="-122"/>
              </a:rPr>
              <a:t>点击输入您想要的文字内容点击输入您</a:t>
            </a:r>
            <a:r>
              <a:rPr lang="zh-CN" altLang="en-US" sz="1400" cap="all" dirty="0" smtClean="0">
                <a:latin typeface="微软雅黑" pitchFamily="34" charset="-122"/>
                <a:ea typeface="微软雅黑" pitchFamily="34" charset="-122"/>
              </a:rPr>
              <a:t>想要</a:t>
            </a:r>
            <a:r>
              <a:rPr lang="zh-CN" altLang="en-US" sz="1400" cap="all" dirty="0">
                <a:latin typeface="微软雅黑" pitchFamily="34" charset="-122"/>
                <a:ea typeface="微软雅黑" pitchFamily="34" charset="-122"/>
              </a:rPr>
              <a:t>的文字内容点击输入您想要的文字内容点击输入您想要的文字</a:t>
            </a:r>
            <a:endParaRPr lang="en-US" altLang="zh-CN" sz="1400" cap="all" dirty="0">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原创设计师QQ598969553           _3"/>
          <p:cNvSpPr>
            <a:spLocks/>
          </p:cNvSpPr>
          <p:nvPr/>
        </p:nvSpPr>
        <p:spPr bwMode="auto">
          <a:xfrm>
            <a:off x="2597819" y="1556408"/>
            <a:ext cx="1123064" cy="3545792"/>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sp>
        <p:nvSpPr>
          <p:cNvPr id="31" name="原创设计师QQ598969553           _4"/>
          <p:cNvSpPr>
            <a:spLocks noChangeShapeType="1"/>
          </p:cNvSpPr>
          <p:nvPr/>
        </p:nvSpPr>
        <p:spPr bwMode="auto">
          <a:xfrm flipH="1" flipV="1">
            <a:off x="3853700" y="2441047"/>
            <a:ext cx="1234352" cy="632057"/>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sp>
        <p:nvSpPr>
          <p:cNvPr id="32" name="原创设计师QQ598969553           _5"/>
          <p:cNvSpPr>
            <a:spLocks noChangeShapeType="1"/>
          </p:cNvSpPr>
          <p:nvPr/>
        </p:nvSpPr>
        <p:spPr bwMode="auto">
          <a:xfrm flipH="1">
            <a:off x="4039903" y="3710497"/>
            <a:ext cx="1048150" cy="643520"/>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sp>
        <p:nvSpPr>
          <p:cNvPr id="33" name="原创设计师QQ598969553           _6"/>
          <p:cNvSpPr>
            <a:spLocks noChangeShapeType="1"/>
          </p:cNvSpPr>
          <p:nvPr/>
        </p:nvSpPr>
        <p:spPr bwMode="auto">
          <a:xfrm flipH="1">
            <a:off x="3430174" y="3406107"/>
            <a:ext cx="1657877" cy="0"/>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endParaRPr>
          </a:p>
        </p:txBody>
      </p:sp>
      <p:sp>
        <p:nvSpPr>
          <p:cNvPr id="34" name="原创设计师QQ598969553           _7"/>
          <p:cNvSpPr/>
          <p:nvPr/>
        </p:nvSpPr>
        <p:spPr>
          <a:xfrm>
            <a:off x="5248896" y="2843156"/>
            <a:ext cx="1181272" cy="1181272"/>
          </a:xfrm>
          <a:prstGeom prst="ellipse">
            <a:avLst/>
          </a:prstGeom>
          <a:solidFill>
            <a:sysClr val="windowText" lastClr="000000">
              <a:lumMod val="95000"/>
              <a:lumOff val="5000"/>
            </a:sysClr>
          </a:solidFill>
          <a:ln w="12700" cap="flat" cmpd="sng" algn="ctr">
            <a:noFill/>
            <a:prstDash val="solid"/>
            <a:miter lim="800000"/>
          </a:ln>
          <a:effectLst>
            <a:outerShdw blurRad="444500" dist="254000" dir="8100000" algn="tr" rotWithShape="0">
              <a:prstClr val="black">
                <a:alpha val="5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dirty="0">
              <a:ln>
                <a:noFill/>
              </a:ln>
              <a:solidFill>
                <a:prstClr val="white"/>
              </a:solidFill>
              <a:effectLst/>
              <a:uLnTx/>
              <a:uFillTx/>
              <a:latin typeface="Calibri"/>
              <a:ea typeface="宋体"/>
              <a:cs typeface="+mn-cs"/>
            </a:endParaRPr>
          </a:p>
        </p:txBody>
      </p:sp>
      <p:grpSp>
        <p:nvGrpSpPr>
          <p:cNvPr id="35" name="原创设计师QQ598969553           _8"/>
          <p:cNvGrpSpPr/>
          <p:nvPr/>
        </p:nvGrpSpPr>
        <p:grpSpPr>
          <a:xfrm>
            <a:off x="2597645" y="1290336"/>
            <a:ext cx="1284081" cy="1284081"/>
            <a:chOff x="2342140" y="893355"/>
            <a:chExt cx="1149740" cy="1149740"/>
          </a:xfrm>
        </p:grpSpPr>
        <p:grpSp>
          <p:nvGrpSpPr>
            <p:cNvPr id="36" name="组合 3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3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40" name="原创设计师QQ598969553           _9"/>
          <p:cNvGrpSpPr/>
          <p:nvPr/>
        </p:nvGrpSpPr>
        <p:grpSpPr>
          <a:xfrm>
            <a:off x="2032026" y="2762733"/>
            <a:ext cx="1284081" cy="1284081"/>
            <a:chOff x="1835696" y="2211710"/>
            <a:chExt cx="1149740" cy="1149740"/>
          </a:xfrm>
        </p:grpSpPr>
        <p:grpSp>
          <p:nvGrpSpPr>
            <p:cNvPr id="41" name="组合 4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4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a:extLst/>
          </p:spPr>
          <p:txBody>
            <a:bodyPr bIns="480000"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45" name="原创设计师QQ598969553           _10"/>
          <p:cNvGrpSpPr/>
          <p:nvPr/>
        </p:nvGrpSpPr>
        <p:grpSpPr>
          <a:xfrm>
            <a:off x="2755822" y="4129903"/>
            <a:ext cx="1284081" cy="1284081"/>
            <a:chOff x="2483768" y="3435846"/>
            <a:chExt cx="1149740" cy="1149740"/>
          </a:xfrm>
        </p:grpSpPr>
        <p:grpSp>
          <p:nvGrpSpPr>
            <p:cNvPr id="46" name="组合 4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4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dirty="0">
                <a:ln>
                  <a:noFill/>
                </a:ln>
                <a:solidFill>
                  <a:srgbClr val="FFFFFF"/>
                </a:solidFill>
                <a:effectLst/>
                <a:uLnTx/>
                <a:uFillTx/>
                <a:ea typeface="微软雅黑" pitchFamily="34" charset="-122"/>
              </a:endParaRPr>
            </a:p>
          </p:txBody>
        </p:sp>
      </p:grpSp>
      <p:sp>
        <p:nvSpPr>
          <p:cNvPr id="50" name="原创设计师QQ598969553           _11"/>
          <p:cNvSpPr txBox="1"/>
          <p:nvPr/>
        </p:nvSpPr>
        <p:spPr>
          <a:xfrm>
            <a:off x="6676844" y="2053422"/>
            <a:ext cx="2251809" cy="2229521"/>
          </a:xfrm>
          <a:prstGeom prst="rect">
            <a:avLst/>
          </a:prstGeom>
          <a:noFill/>
          <a:ln>
            <a:noFill/>
          </a:ln>
        </p:spPr>
        <p:txBody>
          <a:bodyPr wrap="square" rtlCol="0">
            <a:spAutoFit/>
          </a:bodyPr>
          <a:lstStyle/>
          <a:p>
            <a:pPr fontAlgn="base">
              <a:lnSpc>
                <a:spcPct val="130000"/>
              </a:lnSpc>
              <a:spcBef>
                <a:spcPct val="0"/>
              </a:spcBef>
              <a:spcAft>
                <a:spcPct val="0"/>
              </a:spcAft>
              <a:defRPr/>
            </a:pPr>
            <a:r>
              <a:rPr lang="zh-CN" altLang="en-US" sz="1200" dirty="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200" dirty="0">
                <a:solidFill>
                  <a:prstClr val="black"/>
                </a:solidFill>
                <a:latin typeface="微软雅黑" pitchFamily="34" charset="-122"/>
                <a:ea typeface="微软雅黑" pitchFamily="34" charset="-122"/>
              </a:rPr>
              <a:t>……</a:t>
            </a:r>
          </a:p>
          <a:p>
            <a:pPr fontAlgn="base">
              <a:lnSpc>
                <a:spcPct val="130000"/>
              </a:lnSpc>
              <a:spcBef>
                <a:spcPct val="0"/>
              </a:spcBef>
              <a:spcAft>
                <a:spcPct val="0"/>
              </a:spcAft>
              <a:defRPr/>
            </a:pPr>
            <a:endParaRPr lang="en-US" altLang="zh-CN" sz="1200" dirty="0">
              <a:solidFill>
                <a:prstClr val="black"/>
              </a:solidFill>
              <a:latin typeface="微软雅黑" pitchFamily="34" charset="-122"/>
              <a:ea typeface="微软雅黑" pitchFamily="34" charset="-122"/>
            </a:endParaRPr>
          </a:p>
          <a:p>
            <a:pPr fontAlgn="base">
              <a:lnSpc>
                <a:spcPct val="130000"/>
              </a:lnSpc>
              <a:spcBef>
                <a:spcPct val="0"/>
              </a:spcBef>
              <a:spcAft>
                <a:spcPct val="0"/>
              </a:spcAft>
              <a:defRPr/>
            </a:pPr>
            <a:r>
              <a:rPr lang="zh-CN" altLang="en-US" sz="1200" dirty="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200" dirty="0">
                <a:solidFill>
                  <a:prstClr val="black"/>
                </a:solidFill>
                <a:latin typeface="微软雅黑" pitchFamily="34" charset="-122"/>
                <a:ea typeface="微软雅黑" pitchFamily="34" charset="-122"/>
              </a:rPr>
              <a:t>……</a:t>
            </a:r>
          </a:p>
        </p:txBody>
      </p:sp>
      <p:sp>
        <p:nvSpPr>
          <p:cNvPr id="51" name="原创设计师QQ598969553           _12"/>
          <p:cNvSpPr txBox="1"/>
          <p:nvPr/>
        </p:nvSpPr>
        <p:spPr>
          <a:xfrm>
            <a:off x="1066966" y="1679335"/>
            <a:ext cx="1158019" cy="246221"/>
          </a:xfrm>
          <a:prstGeom prst="rect">
            <a:avLst/>
          </a:prstGeom>
          <a:noFill/>
        </p:spPr>
        <p:txBody>
          <a:bodyPr wrap="square" lIns="0" tIns="0" rIns="0" bIns="0" rtlCol="0">
            <a:spAutoFit/>
          </a:bodyPr>
          <a:lstStyle/>
          <a:p>
            <a:pPr algn="ctr" fontAlgn="base">
              <a:spcBef>
                <a:spcPct val="0"/>
              </a:spcBef>
              <a:spcAft>
                <a:spcPct val="0"/>
              </a:spcAft>
            </a:pPr>
            <a:r>
              <a:rPr lang="zh-CN" altLang="en-US" sz="1600" b="1" dirty="0">
                <a:solidFill>
                  <a:prstClr val="black"/>
                </a:solidFill>
                <a:latin typeface="微软雅黑" pitchFamily="34" charset="-122"/>
                <a:ea typeface="微软雅黑" pitchFamily="34" charset="-122"/>
              </a:rPr>
              <a:t>线下门店</a:t>
            </a:r>
          </a:p>
        </p:txBody>
      </p:sp>
      <p:sp>
        <p:nvSpPr>
          <p:cNvPr id="52" name="原创设计师QQ598969553           _13"/>
          <p:cNvSpPr txBox="1"/>
          <p:nvPr/>
        </p:nvSpPr>
        <p:spPr>
          <a:xfrm>
            <a:off x="881069" y="2048355"/>
            <a:ext cx="1343916" cy="184666"/>
          </a:xfrm>
          <a:prstGeom prst="rect">
            <a:avLst/>
          </a:prstGeom>
          <a:noFill/>
        </p:spPr>
        <p:txBody>
          <a:bodyPr wrap="square" lIns="0" tIns="0" rIns="0" bIns="0" rtlCol="0">
            <a:spAutoFit/>
          </a:bodyPr>
          <a:lstStyle/>
          <a:p>
            <a:pPr algn="ctr" fontAlgn="base">
              <a:spcBef>
                <a:spcPct val="0"/>
              </a:spcBef>
              <a:spcAft>
                <a:spcPct val="0"/>
              </a:spcAft>
            </a:pPr>
            <a:r>
              <a:rPr lang="zh-CN" altLang="en-US" sz="1200" dirty="0">
                <a:solidFill>
                  <a:prstClr val="black"/>
                </a:solidFill>
                <a:latin typeface="微软雅黑" pitchFamily="34" charset="-122"/>
                <a:ea typeface="微软雅黑" pitchFamily="34" charset="-122"/>
              </a:rPr>
              <a:t>点击输入说明文字</a:t>
            </a:r>
          </a:p>
        </p:txBody>
      </p:sp>
      <p:sp>
        <p:nvSpPr>
          <p:cNvPr id="53" name="原创设计师QQ598969553           _14"/>
          <p:cNvSpPr txBox="1"/>
          <p:nvPr/>
        </p:nvSpPr>
        <p:spPr>
          <a:xfrm>
            <a:off x="323528" y="3169608"/>
            <a:ext cx="1486875" cy="246221"/>
          </a:xfrm>
          <a:prstGeom prst="rect">
            <a:avLst/>
          </a:prstGeom>
          <a:noFill/>
        </p:spPr>
        <p:txBody>
          <a:bodyPr wrap="square" lIns="0" tIns="0" rIns="0" bIns="0" rtlCol="0">
            <a:spAutoFit/>
          </a:bodyPr>
          <a:lstStyle/>
          <a:p>
            <a:pPr algn="ctr" fontAlgn="base">
              <a:spcBef>
                <a:spcPct val="0"/>
              </a:spcBef>
              <a:spcAft>
                <a:spcPct val="0"/>
              </a:spcAft>
            </a:pPr>
            <a:r>
              <a:rPr lang="zh-CN" altLang="en-US" sz="1600" b="1" dirty="0">
                <a:solidFill>
                  <a:prstClr val="black"/>
                </a:solidFill>
                <a:latin typeface="微软雅黑" pitchFamily="34" charset="-122"/>
                <a:ea typeface="微软雅黑" pitchFamily="34" charset="-122"/>
              </a:rPr>
              <a:t>电脑客户端</a:t>
            </a:r>
          </a:p>
        </p:txBody>
      </p:sp>
      <p:sp>
        <p:nvSpPr>
          <p:cNvPr id="54" name="原创设计师QQ598969553           _15"/>
          <p:cNvSpPr txBox="1"/>
          <p:nvPr/>
        </p:nvSpPr>
        <p:spPr>
          <a:xfrm>
            <a:off x="415563" y="3538628"/>
            <a:ext cx="1302805" cy="184666"/>
          </a:xfrm>
          <a:prstGeom prst="rect">
            <a:avLst/>
          </a:prstGeom>
          <a:noFill/>
        </p:spPr>
        <p:txBody>
          <a:bodyPr wrap="square" lIns="0" tIns="0" rIns="0" bIns="0" rtlCol="0">
            <a:spAutoFit/>
          </a:bodyPr>
          <a:lstStyle/>
          <a:p>
            <a:pPr algn="ctr" fontAlgn="base">
              <a:spcBef>
                <a:spcPct val="0"/>
              </a:spcBef>
              <a:spcAft>
                <a:spcPct val="0"/>
              </a:spcAft>
            </a:pPr>
            <a:r>
              <a:rPr lang="zh-CN" altLang="en-US" sz="1200" dirty="0">
                <a:solidFill>
                  <a:prstClr val="black"/>
                </a:solidFill>
                <a:latin typeface="微软雅黑" pitchFamily="34" charset="-122"/>
                <a:ea typeface="微软雅黑" pitchFamily="34" charset="-122"/>
              </a:rPr>
              <a:t>点击输入说明文字</a:t>
            </a:r>
          </a:p>
        </p:txBody>
      </p:sp>
      <p:sp>
        <p:nvSpPr>
          <p:cNvPr id="55" name="原创设计师QQ598969553           _16"/>
          <p:cNvSpPr txBox="1"/>
          <p:nvPr/>
        </p:nvSpPr>
        <p:spPr>
          <a:xfrm>
            <a:off x="1079473" y="4733181"/>
            <a:ext cx="1302805" cy="246221"/>
          </a:xfrm>
          <a:prstGeom prst="rect">
            <a:avLst/>
          </a:prstGeom>
          <a:noFill/>
        </p:spPr>
        <p:txBody>
          <a:bodyPr wrap="square" lIns="0" tIns="0" rIns="0" bIns="0" rtlCol="0">
            <a:spAutoFit/>
          </a:bodyPr>
          <a:lstStyle/>
          <a:p>
            <a:pPr algn="ctr" fontAlgn="base">
              <a:spcBef>
                <a:spcPct val="0"/>
              </a:spcBef>
              <a:spcAft>
                <a:spcPct val="0"/>
              </a:spcAft>
            </a:pPr>
            <a:r>
              <a:rPr lang="zh-CN" altLang="en-US" sz="1600" b="1" dirty="0">
                <a:solidFill>
                  <a:prstClr val="black"/>
                </a:solidFill>
                <a:latin typeface="微软雅黑" pitchFamily="34" charset="-122"/>
                <a:ea typeface="微软雅黑" pitchFamily="34" charset="-122"/>
              </a:rPr>
              <a:t>手机</a:t>
            </a:r>
            <a:r>
              <a:rPr lang="en-US" altLang="zh-CN" sz="1600" b="1" dirty="0">
                <a:solidFill>
                  <a:prstClr val="black"/>
                </a:solidFill>
                <a:latin typeface="微软雅黑" pitchFamily="34" charset="-122"/>
                <a:ea typeface="微软雅黑" pitchFamily="34" charset="-122"/>
              </a:rPr>
              <a:t>APP</a:t>
            </a:r>
            <a:endParaRPr lang="zh-CN" altLang="en-US" sz="1600" b="1" dirty="0">
              <a:solidFill>
                <a:prstClr val="black"/>
              </a:solidFill>
              <a:latin typeface="微软雅黑" pitchFamily="34" charset="-122"/>
              <a:ea typeface="微软雅黑" pitchFamily="34" charset="-122"/>
            </a:endParaRPr>
          </a:p>
        </p:txBody>
      </p:sp>
      <p:sp>
        <p:nvSpPr>
          <p:cNvPr id="56" name="原创设计师QQ598969553           _17"/>
          <p:cNvSpPr txBox="1"/>
          <p:nvPr/>
        </p:nvSpPr>
        <p:spPr>
          <a:xfrm>
            <a:off x="1079473" y="5102200"/>
            <a:ext cx="1302805" cy="184666"/>
          </a:xfrm>
          <a:prstGeom prst="rect">
            <a:avLst/>
          </a:prstGeom>
          <a:noFill/>
        </p:spPr>
        <p:txBody>
          <a:bodyPr wrap="square" lIns="0" tIns="0" rIns="0" bIns="0" rtlCol="0">
            <a:spAutoFit/>
          </a:bodyPr>
          <a:lstStyle/>
          <a:p>
            <a:pPr algn="ctr" fontAlgn="base">
              <a:spcBef>
                <a:spcPct val="0"/>
              </a:spcBef>
              <a:spcAft>
                <a:spcPct val="0"/>
              </a:spcAft>
            </a:pPr>
            <a:r>
              <a:rPr lang="zh-CN" altLang="en-US" sz="1200" dirty="0">
                <a:solidFill>
                  <a:prstClr val="black"/>
                </a:solidFill>
                <a:latin typeface="微软雅黑" pitchFamily="34" charset="-122"/>
                <a:ea typeface="微软雅黑" pitchFamily="34" charset="-122"/>
              </a:rPr>
              <a:t>点击输入说明文字</a:t>
            </a:r>
          </a:p>
        </p:txBody>
      </p:sp>
      <p:sp>
        <p:nvSpPr>
          <p:cNvPr id="57" name="原创设计师QQ598969553           _18"/>
          <p:cNvSpPr txBox="1"/>
          <p:nvPr/>
        </p:nvSpPr>
        <p:spPr>
          <a:xfrm>
            <a:off x="5267132" y="3073103"/>
            <a:ext cx="1158019" cy="615553"/>
          </a:xfrm>
          <a:prstGeom prst="rect">
            <a:avLst/>
          </a:prstGeom>
          <a:noFill/>
        </p:spPr>
        <p:txBody>
          <a:bodyPr wrap="square" lIns="0" tIns="0" rIns="0" bIns="0" rtlCol="0">
            <a:spAutoFit/>
          </a:bodyPr>
          <a:lstStyle/>
          <a:p>
            <a:pPr algn="ctr" fontAlgn="base">
              <a:spcBef>
                <a:spcPct val="0"/>
              </a:spcBef>
              <a:spcAft>
                <a:spcPct val="0"/>
              </a:spcAft>
            </a:pPr>
            <a:r>
              <a:rPr lang="zh-CN" altLang="en-US" sz="2000" b="1" dirty="0">
                <a:solidFill>
                  <a:prstClr val="white"/>
                </a:solidFill>
                <a:latin typeface="微软雅黑" pitchFamily="34" charset="-122"/>
                <a:ea typeface="微软雅黑" pitchFamily="34" charset="-122"/>
              </a:rPr>
              <a:t>产品</a:t>
            </a:r>
            <a:endParaRPr lang="en-US" altLang="zh-CN" sz="2000" b="1" dirty="0">
              <a:solidFill>
                <a:prstClr val="white"/>
              </a:solidFill>
              <a:latin typeface="微软雅黑" pitchFamily="34" charset="-122"/>
              <a:ea typeface="微软雅黑" pitchFamily="34" charset="-122"/>
            </a:endParaRPr>
          </a:p>
          <a:p>
            <a:pPr algn="ctr" fontAlgn="base">
              <a:spcBef>
                <a:spcPct val="0"/>
              </a:spcBef>
              <a:spcAft>
                <a:spcPct val="0"/>
              </a:spcAft>
            </a:pPr>
            <a:r>
              <a:rPr lang="zh-CN" altLang="en-US" sz="2000" b="1" dirty="0">
                <a:solidFill>
                  <a:prstClr val="white"/>
                </a:solidFill>
                <a:latin typeface="微软雅黑" pitchFamily="34" charset="-122"/>
                <a:ea typeface="微软雅黑" pitchFamily="34" charset="-122"/>
              </a:rPr>
              <a:t>形式</a:t>
            </a:r>
            <a:endParaRPr lang="en-US" altLang="zh-CN" sz="2000" b="1"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原创设计师QQ598969553           _3"/>
          <p:cNvGrpSpPr/>
          <p:nvPr/>
        </p:nvGrpSpPr>
        <p:grpSpPr>
          <a:xfrm>
            <a:off x="1573367" y="2474015"/>
            <a:ext cx="1940253" cy="1824322"/>
            <a:chOff x="2125014" y="2603990"/>
            <a:chExt cx="2417762" cy="2273300"/>
          </a:xfrm>
        </p:grpSpPr>
        <p:sp>
          <p:nvSpPr>
            <p:cNvPr id="33" name="Freeform 7"/>
            <p:cNvSpPr>
              <a:spLocks/>
            </p:cNvSpPr>
            <p:nvPr/>
          </p:nvSpPr>
          <p:spPr bwMode="auto">
            <a:xfrm>
              <a:off x="2125014" y="2603990"/>
              <a:ext cx="2417762" cy="2273300"/>
            </a:xfrm>
            <a:custGeom>
              <a:avLst/>
              <a:gdLst>
                <a:gd name="T0" fmla="*/ 188 w 215"/>
                <a:gd name="T1" fmla="*/ 67 h 202"/>
                <a:gd name="T2" fmla="*/ 200 w 215"/>
                <a:gd name="T3" fmla="*/ 54 h 202"/>
                <a:gd name="T4" fmla="*/ 208 w 215"/>
                <a:gd name="T5" fmla="*/ 49 h 202"/>
                <a:gd name="T6" fmla="*/ 215 w 215"/>
                <a:gd name="T7" fmla="*/ 52 h 202"/>
                <a:gd name="T8" fmla="*/ 188 w 215"/>
                <a:gd name="T9" fmla="*/ 25 h 202"/>
                <a:gd name="T10" fmla="*/ 191 w 215"/>
                <a:gd name="T11" fmla="*/ 32 h 202"/>
                <a:gd name="T12" fmla="*/ 185 w 215"/>
                <a:gd name="T13" fmla="*/ 43 h 202"/>
                <a:gd name="T14" fmla="*/ 173 w 215"/>
                <a:gd name="T15" fmla="*/ 56 h 202"/>
                <a:gd name="T16" fmla="*/ 168 w 215"/>
                <a:gd name="T17" fmla="*/ 57 h 202"/>
                <a:gd name="T18" fmla="*/ 163 w 215"/>
                <a:gd name="T19" fmla="*/ 56 h 202"/>
                <a:gd name="T20" fmla="*/ 111 w 215"/>
                <a:gd name="T21" fmla="*/ 6 h 202"/>
                <a:gd name="T22" fmla="*/ 87 w 215"/>
                <a:gd name="T23" fmla="*/ 7 h 202"/>
                <a:gd name="T24" fmla="*/ 6 w 215"/>
                <a:gd name="T25" fmla="*/ 91 h 202"/>
                <a:gd name="T26" fmla="*/ 7 w 215"/>
                <a:gd name="T27" fmla="*/ 115 h 202"/>
                <a:gd name="T28" fmla="*/ 91 w 215"/>
                <a:gd name="T29" fmla="*/ 196 h 202"/>
                <a:gd name="T30" fmla="*/ 115 w 215"/>
                <a:gd name="T31" fmla="*/ 195 h 202"/>
                <a:gd name="T32" fmla="*/ 196 w 215"/>
                <a:gd name="T33" fmla="*/ 111 h 202"/>
                <a:gd name="T34" fmla="*/ 195 w 215"/>
                <a:gd name="T35" fmla="*/ 87 h 202"/>
                <a:gd name="T36" fmla="*/ 186 w 215"/>
                <a:gd name="T37" fmla="*/ 78 h 202"/>
                <a:gd name="T38" fmla="*/ 185 w 215"/>
                <a:gd name="T39" fmla="*/ 74 h 202"/>
                <a:gd name="T40" fmla="*/ 188 w 215"/>
                <a:gd name="T41" fmla="*/ 6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02">
                  <a:moveTo>
                    <a:pt x="188" y="67"/>
                  </a:moveTo>
                  <a:cubicBezTo>
                    <a:pt x="200" y="54"/>
                    <a:pt x="200" y="54"/>
                    <a:pt x="200" y="54"/>
                  </a:cubicBezTo>
                  <a:cubicBezTo>
                    <a:pt x="201" y="53"/>
                    <a:pt x="206" y="49"/>
                    <a:pt x="208" y="49"/>
                  </a:cubicBezTo>
                  <a:cubicBezTo>
                    <a:pt x="211" y="49"/>
                    <a:pt x="214" y="50"/>
                    <a:pt x="215" y="52"/>
                  </a:cubicBezTo>
                  <a:cubicBezTo>
                    <a:pt x="188" y="25"/>
                    <a:pt x="188" y="25"/>
                    <a:pt x="188" y="25"/>
                  </a:cubicBezTo>
                  <a:cubicBezTo>
                    <a:pt x="190" y="27"/>
                    <a:pt x="191" y="30"/>
                    <a:pt x="191" y="32"/>
                  </a:cubicBezTo>
                  <a:cubicBezTo>
                    <a:pt x="192" y="35"/>
                    <a:pt x="187" y="41"/>
                    <a:pt x="185" y="43"/>
                  </a:cubicBezTo>
                  <a:cubicBezTo>
                    <a:pt x="173" y="56"/>
                    <a:pt x="173" y="56"/>
                    <a:pt x="173" y="56"/>
                  </a:cubicBezTo>
                  <a:cubicBezTo>
                    <a:pt x="172" y="57"/>
                    <a:pt x="170" y="57"/>
                    <a:pt x="168" y="57"/>
                  </a:cubicBezTo>
                  <a:cubicBezTo>
                    <a:pt x="166" y="57"/>
                    <a:pt x="164" y="57"/>
                    <a:pt x="163" y="56"/>
                  </a:cubicBezTo>
                  <a:cubicBezTo>
                    <a:pt x="111" y="6"/>
                    <a:pt x="111" y="6"/>
                    <a:pt x="111" y="6"/>
                  </a:cubicBezTo>
                  <a:cubicBezTo>
                    <a:pt x="104" y="0"/>
                    <a:pt x="93" y="0"/>
                    <a:pt x="87" y="7"/>
                  </a:cubicBezTo>
                  <a:cubicBezTo>
                    <a:pt x="6" y="91"/>
                    <a:pt x="6" y="91"/>
                    <a:pt x="6" y="91"/>
                  </a:cubicBezTo>
                  <a:cubicBezTo>
                    <a:pt x="0" y="98"/>
                    <a:pt x="0" y="109"/>
                    <a:pt x="7" y="115"/>
                  </a:cubicBezTo>
                  <a:cubicBezTo>
                    <a:pt x="91" y="196"/>
                    <a:pt x="91" y="196"/>
                    <a:pt x="91" y="196"/>
                  </a:cubicBezTo>
                  <a:cubicBezTo>
                    <a:pt x="98" y="202"/>
                    <a:pt x="109" y="202"/>
                    <a:pt x="115" y="195"/>
                  </a:cubicBezTo>
                  <a:cubicBezTo>
                    <a:pt x="196" y="111"/>
                    <a:pt x="196" y="111"/>
                    <a:pt x="196" y="111"/>
                  </a:cubicBezTo>
                  <a:cubicBezTo>
                    <a:pt x="202" y="104"/>
                    <a:pt x="202" y="93"/>
                    <a:pt x="195" y="87"/>
                  </a:cubicBezTo>
                  <a:cubicBezTo>
                    <a:pt x="186" y="78"/>
                    <a:pt x="186" y="78"/>
                    <a:pt x="186" y="78"/>
                  </a:cubicBezTo>
                  <a:cubicBezTo>
                    <a:pt x="185" y="77"/>
                    <a:pt x="185" y="75"/>
                    <a:pt x="185" y="74"/>
                  </a:cubicBezTo>
                  <a:cubicBezTo>
                    <a:pt x="185" y="71"/>
                    <a:pt x="186" y="68"/>
                    <a:pt x="188" y="67"/>
                  </a:cubicBez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pic>
          <p:nvPicPr>
            <p:cNvPr id="34" name="图片 3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50788" y="2787641"/>
              <a:ext cx="2064787" cy="1990431"/>
            </a:xfrm>
            <a:prstGeom prst="rect">
              <a:avLst/>
            </a:prstGeom>
          </p:spPr>
        </p:pic>
        <p:grpSp>
          <p:nvGrpSpPr>
            <p:cNvPr id="35" name="组合 34"/>
            <p:cNvGrpSpPr/>
            <p:nvPr/>
          </p:nvGrpSpPr>
          <p:grpSpPr>
            <a:xfrm>
              <a:off x="2895903" y="3437427"/>
              <a:ext cx="753080" cy="671900"/>
              <a:chOff x="3376613" y="2879725"/>
              <a:chExt cx="558800" cy="460375"/>
            </a:xfrm>
            <a:solidFill>
              <a:sysClr val="windowText" lastClr="000000"/>
            </a:solidFill>
          </p:grpSpPr>
          <p:sp>
            <p:nvSpPr>
              <p:cNvPr id="36"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37"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grpSp>
        <p:nvGrpSpPr>
          <p:cNvPr id="38" name="原创设计师QQ598969553           _4"/>
          <p:cNvGrpSpPr/>
          <p:nvPr/>
        </p:nvGrpSpPr>
        <p:grpSpPr>
          <a:xfrm>
            <a:off x="3197675" y="1653580"/>
            <a:ext cx="1823048" cy="1967007"/>
            <a:chOff x="4149076" y="1581640"/>
            <a:chExt cx="2271712" cy="2451100"/>
          </a:xfrm>
        </p:grpSpPr>
        <p:sp>
          <p:nvSpPr>
            <p:cNvPr id="39" name="Freeform 8"/>
            <p:cNvSpPr>
              <a:spLocks/>
            </p:cNvSpPr>
            <p:nvPr/>
          </p:nvSpPr>
          <p:spPr bwMode="auto">
            <a:xfrm>
              <a:off x="4149076" y="1581640"/>
              <a:ext cx="2271712" cy="2451100"/>
            </a:xfrm>
            <a:custGeom>
              <a:avLst/>
              <a:gdLst>
                <a:gd name="T0" fmla="*/ 195 w 202"/>
                <a:gd name="T1" fmla="*/ 87 h 218"/>
                <a:gd name="T2" fmla="*/ 111 w 202"/>
                <a:gd name="T3" fmla="*/ 7 h 218"/>
                <a:gd name="T4" fmla="*/ 87 w 202"/>
                <a:gd name="T5" fmla="*/ 7 h 218"/>
                <a:gd name="T6" fmla="*/ 7 w 202"/>
                <a:gd name="T7" fmla="*/ 91 h 218"/>
                <a:gd name="T8" fmla="*/ 7 w 202"/>
                <a:gd name="T9" fmla="*/ 115 h 218"/>
                <a:gd name="T10" fmla="*/ 91 w 202"/>
                <a:gd name="T11" fmla="*/ 196 h 218"/>
                <a:gd name="T12" fmla="*/ 116 w 202"/>
                <a:gd name="T13" fmla="*/ 195 h 218"/>
                <a:gd name="T14" fmla="*/ 121 w 202"/>
                <a:gd name="T15" fmla="*/ 189 h 218"/>
                <a:gd name="T16" fmla="*/ 127 w 202"/>
                <a:gd name="T17" fmla="*/ 187 h 218"/>
                <a:gd name="T18" fmla="*/ 134 w 202"/>
                <a:gd name="T19" fmla="*/ 190 h 218"/>
                <a:gd name="T20" fmla="*/ 147 w 202"/>
                <a:gd name="T21" fmla="*/ 202 h 218"/>
                <a:gd name="T22" fmla="*/ 152 w 202"/>
                <a:gd name="T23" fmla="*/ 211 h 218"/>
                <a:gd name="T24" fmla="*/ 149 w 202"/>
                <a:gd name="T25" fmla="*/ 218 h 218"/>
                <a:gd name="T26" fmla="*/ 175 w 202"/>
                <a:gd name="T27" fmla="*/ 191 h 218"/>
                <a:gd name="T28" fmla="*/ 168 w 202"/>
                <a:gd name="T29" fmla="*/ 194 h 218"/>
                <a:gd name="T30" fmla="*/ 158 w 202"/>
                <a:gd name="T31" fmla="*/ 188 h 218"/>
                <a:gd name="T32" fmla="*/ 145 w 202"/>
                <a:gd name="T33" fmla="*/ 176 h 218"/>
                <a:gd name="T34" fmla="*/ 143 w 202"/>
                <a:gd name="T35" fmla="*/ 170 h 218"/>
                <a:gd name="T36" fmla="*/ 145 w 202"/>
                <a:gd name="T37" fmla="*/ 164 h 218"/>
                <a:gd name="T38" fmla="*/ 129 w 202"/>
                <a:gd name="T39" fmla="*/ 181 h 218"/>
                <a:gd name="T40" fmla="*/ 196 w 202"/>
                <a:gd name="T41" fmla="*/ 111 h 218"/>
                <a:gd name="T42" fmla="*/ 195 w 202"/>
                <a:gd name="T43" fmla="*/ 8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18">
                  <a:moveTo>
                    <a:pt x="195" y="87"/>
                  </a:moveTo>
                  <a:cubicBezTo>
                    <a:pt x="111" y="7"/>
                    <a:pt x="111" y="7"/>
                    <a:pt x="111" y="7"/>
                  </a:cubicBezTo>
                  <a:cubicBezTo>
                    <a:pt x="104" y="0"/>
                    <a:pt x="94" y="0"/>
                    <a:pt x="87" y="7"/>
                  </a:cubicBezTo>
                  <a:cubicBezTo>
                    <a:pt x="7" y="91"/>
                    <a:pt x="7" y="91"/>
                    <a:pt x="7" y="91"/>
                  </a:cubicBezTo>
                  <a:cubicBezTo>
                    <a:pt x="0" y="98"/>
                    <a:pt x="0" y="109"/>
                    <a:pt x="7" y="115"/>
                  </a:cubicBezTo>
                  <a:cubicBezTo>
                    <a:pt x="91" y="196"/>
                    <a:pt x="91" y="196"/>
                    <a:pt x="91" y="196"/>
                  </a:cubicBezTo>
                  <a:cubicBezTo>
                    <a:pt x="98" y="202"/>
                    <a:pt x="109" y="202"/>
                    <a:pt x="116" y="195"/>
                  </a:cubicBezTo>
                  <a:cubicBezTo>
                    <a:pt x="121" y="189"/>
                    <a:pt x="121" y="189"/>
                    <a:pt x="121" y="189"/>
                  </a:cubicBezTo>
                  <a:cubicBezTo>
                    <a:pt x="123" y="188"/>
                    <a:pt x="125" y="187"/>
                    <a:pt x="127" y="187"/>
                  </a:cubicBezTo>
                  <a:cubicBezTo>
                    <a:pt x="130" y="187"/>
                    <a:pt x="132" y="188"/>
                    <a:pt x="134" y="190"/>
                  </a:cubicBezTo>
                  <a:cubicBezTo>
                    <a:pt x="147" y="202"/>
                    <a:pt x="147" y="202"/>
                    <a:pt x="147" y="202"/>
                  </a:cubicBezTo>
                  <a:cubicBezTo>
                    <a:pt x="148" y="204"/>
                    <a:pt x="152" y="209"/>
                    <a:pt x="152" y="211"/>
                  </a:cubicBezTo>
                  <a:cubicBezTo>
                    <a:pt x="152" y="213"/>
                    <a:pt x="151" y="216"/>
                    <a:pt x="149" y="218"/>
                  </a:cubicBezTo>
                  <a:cubicBezTo>
                    <a:pt x="175" y="191"/>
                    <a:pt x="175" y="191"/>
                    <a:pt x="175" y="191"/>
                  </a:cubicBezTo>
                  <a:cubicBezTo>
                    <a:pt x="174" y="193"/>
                    <a:pt x="171" y="194"/>
                    <a:pt x="168" y="194"/>
                  </a:cubicBezTo>
                  <a:cubicBezTo>
                    <a:pt x="166" y="194"/>
                    <a:pt x="160" y="190"/>
                    <a:pt x="158" y="188"/>
                  </a:cubicBezTo>
                  <a:cubicBezTo>
                    <a:pt x="145" y="176"/>
                    <a:pt x="145" y="176"/>
                    <a:pt x="145" y="176"/>
                  </a:cubicBezTo>
                  <a:cubicBezTo>
                    <a:pt x="144" y="174"/>
                    <a:pt x="143" y="172"/>
                    <a:pt x="143" y="170"/>
                  </a:cubicBezTo>
                  <a:cubicBezTo>
                    <a:pt x="143" y="168"/>
                    <a:pt x="144" y="166"/>
                    <a:pt x="145" y="164"/>
                  </a:cubicBezTo>
                  <a:cubicBezTo>
                    <a:pt x="129" y="181"/>
                    <a:pt x="129" y="181"/>
                    <a:pt x="129" y="181"/>
                  </a:cubicBezTo>
                  <a:cubicBezTo>
                    <a:pt x="196" y="111"/>
                    <a:pt x="196" y="111"/>
                    <a:pt x="196" y="111"/>
                  </a:cubicBezTo>
                  <a:cubicBezTo>
                    <a:pt x="202" y="104"/>
                    <a:pt x="202" y="93"/>
                    <a:pt x="195" y="8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pic>
          <p:nvPicPr>
            <p:cNvPr id="40" name="图片 3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97782" y="1786282"/>
              <a:ext cx="2064787" cy="1990431"/>
            </a:xfrm>
            <a:prstGeom prst="rect">
              <a:avLst/>
            </a:prstGeom>
          </p:spPr>
        </p:pic>
        <p:sp>
          <p:nvSpPr>
            <p:cNvPr id="41" name="Freeform 12"/>
            <p:cNvSpPr>
              <a:spLocks/>
            </p:cNvSpPr>
            <p:nvPr/>
          </p:nvSpPr>
          <p:spPr bwMode="auto">
            <a:xfrm>
              <a:off x="4932066" y="2357601"/>
              <a:ext cx="715699" cy="680013"/>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nvGrpSpPr>
          <p:cNvPr id="42" name="原创设计师QQ598969553           _5"/>
          <p:cNvGrpSpPr/>
          <p:nvPr/>
        </p:nvGrpSpPr>
        <p:grpSpPr>
          <a:xfrm>
            <a:off x="4145508" y="3142848"/>
            <a:ext cx="1867637" cy="1831966"/>
            <a:chOff x="5330176" y="3437427"/>
            <a:chExt cx="2327275" cy="2282825"/>
          </a:xfrm>
        </p:grpSpPr>
        <p:sp>
          <p:nvSpPr>
            <p:cNvPr id="43" name="Freeform 9"/>
            <p:cNvSpPr>
              <a:spLocks/>
            </p:cNvSpPr>
            <p:nvPr/>
          </p:nvSpPr>
          <p:spPr bwMode="auto">
            <a:xfrm>
              <a:off x="5330176" y="3437427"/>
              <a:ext cx="2327275" cy="2282825"/>
            </a:xfrm>
            <a:custGeom>
              <a:avLst/>
              <a:gdLst>
                <a:gd name="T0" fmla="*/ 177 w 207"/>
                <a:gd name="T1" fmla="*/ 70 h 203"/>
                <a:gd name="T2" fmla="*/ 176 w 207"/>
                <a:gd name="T3" fmla="*/ 66 h 203"/>
                <a:gd name="T4" fmla="*/ 179 w 207"/>
                <a:gd name="T5" fmla="*/ 58 h 203"/>
                <a:gd name="T6" fmla="*/ 191 w 207"/>
                <a:gd name="T7" fmla="*/ 46 h 203"/>
                <a:gd name="T8" fmla="*/ 200 w 207"/>
                <a:gd name="T9" fmla="*/ 41 h 203"/>
                <a:gd name="T10" fmla="*/ 207 w 207"/>
                <a:gd name="T11" fmla="*/ 43 h 203"/>
                <a:gd name="T12" fmla="*/ 180 w 207"/>
                <a:gd name="T13" fmla="*/ 17 h 203"/>
                <a:gd name="T14" fmla="*/ 183 w 207"/>
                <a:gd name="T15" fmla="*/ 24 h 203"/>
                <a:gd name="T16" fmla="*/ 177 w 207"/>
                <a:gd name="T17" fmla="*/ 35 h 203"/>
                <a:gd name="T18" fmla="*/ 165 w 207"/>
                <a:gd name="T19" fmla="*/ 48 h 203"/>
                <a:gd name="T20" fmla="*/ 159 w 207"/>
                <a:gd name="T21" fmla="*/ 49 h 203"/>
                <a:gd name="T22" fmla="*/ 154 w 207"/>
                <a:gd name="T23" fmla="*/ 48 h 203"/>
                <a:gd name="T24" fmla="*/ 111 w 207"/>
                <a:gd name="T25" fmla="*/ 7 h 203"/>
                <a:gd name="T26" fmla="*/ 87 w 207"/>
                <a:gd name="T27" fmla="*/ 7 h 203"/>
                <a:gd name="T28" fmla="*/ 7 w 207"/>
                <a:gd name="T29" fmla="*/ 92 h 203"/>
                <a:gd name="T30" fmla="*/ 7 w 207"/>
                <a:gd name="T31" fmla="*/ 116 h 203"/>
                <a:gd name="T32" fmla="*/ 92 w 207"/>
                <a:gd name="T33" fmla="*/ 196 h 203"/>
                <a:gd name="T34" fmla="*/ 116 w 207"/>
                <a:gd name="T35" fmla="*/ 196 h 203"/>
                <a:gd name="T36" fmla="*/ 196 w 207"/>
                <a:gd name="T37" fmla="*/ 111 h 203"/>
                <a:gd name="T38" fmla="*/ 195 w 207"/>
                <a:gd name="T39" fmla="*/ 87 h 203"/>
                <a:gd name="T40" fmla="*/ 177 w 207"/>
                <a:gd name="T41" fmla="*/ 7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7" h="203">
                  <a:moveTo>
                    <a:pt x="177" y="70"/>
                  </a:moveTo>
                  <a:cubicBezTo>
                    <a:pt x="177" y="69"/>
                    <a:pt x="176" y="67"/>
                    <a:pt x="176" y="66"/>
                  </a:cubicBezTo>
                  <a:cubicBezTo>
                    <a:pt x="176" y="63"/>
                    <a:pt x="177" y="60"/>
                    <a:pt x="179" y="58"/>
                  </a:cubicBezTo>
                  <a:cubicBezTo>
                    <a:pt x="191" y="46"/>
                    <a:pt x="191" y="46"/>
                    <a:pt x="191" y="46"/>
                  </a:cubicBezTo>
                  <a:cubicBezTo>
                    <a:pt x="193" y="45"/>
                    <a:pt x="198" y="41"/>
                    <a:pt x="200" y="41"/>
                  </a:cubicBezTo>
                  <a:cubicBezTo>
                    <a:pt x="203" y="41"/>
                    <a:pt x="205" y="42"/>
                    <a:pt x="207" y="43"/>
                  </a:cubicBezTo>
                  <a:cubicBezTo>
                    <a:pt x="180" y="17"/>
                    <a:pt x="180" y="17"/>
                    <a:pt x="180" y="17"/>
                  </a:cubicBezTo>
                  <a:cubicBezTo>
                    <a:pt x="182" y="19"/>
                    <a:pt x="183" y="21"/>
                    <a:pt x="183" y="24"/>
                  </a:cubicBezTo>
                  <a:cubicBezTo>
                    <a:pt x="183" y="27"/>
                    <a:pt x="179" y="33"/>
                    <a:pt x="177" y="35"/>
                  </a:cubicBezTo>
                  <a:cubicBezTo>
                    <a:pt x="165" y="48"/>
                    <a:pt x="165" y="48"/>
                    <a:pt x="165" y="48"/>
                  </a:cubicBezTo>
                  <a:cubicBezTo>
                    <a:pt x="163" y="49"/>
                    <a:pt x="161" y="49"/>
                    <a:pt x="159" y="49"/>
                  </a:cubicBezTo>
                  <a:cubicBezTo>
                    <a:pt x="157" y="49"/>
                    <a:pt x="155" y="49"/>
                    <a:pt x="154" y="48"/>
                  </a:cubicBezTo>
                  <a:cubicBezTo>
                    <a:pt x="111" y="7"/>
                    <a:pt x="111" y="7"/>
                    <a:pt x="111" y="7"/>
                  </a:cubicBezTo>
                  <a:cubicBezTo>
                    <a:pt x="105" y="0"/>
                    <a:pt x="94" y="1"/>
                    <a:pt x="87" y="7"/>
                  </a:cubicBezTo>
                  <a:cubicBezTo>
                    <a:pt x="7" y="92"/>
                    <a:pt x="7" y="92"/>
                    <a:pt x="7" y="92"/>
                  </a:cubicBezTo>
                  <a:cubicBezTo>
                    <a:pt x="0" y="98"/>
                    <a:pt x="1" y="109"/>
                    <a:pt x="7" y="116"/>
                  </a:cubicBezTo>
                  <a:cubicBezTo>
                    <a:pt x="92" y="196"/>
                    <a:pt x="92" y="196"/>
                    <a:pt x="92" y="196"/>
                  </a:cubicBezTo>
                  <a:cubicBezTo>
                    <a:pt x="98" y="203"/>
                    <a:pt x="109" y="202"/>
                    <a:pt x="116" y="196"/>
                  </a:cubicBezTo>
                  <a:cubicBezTo>
                    <a:pt x="196" y="111"/>
                    <a:pt x="196" y="111"/>
                    <a:pt x="196" y="111"/>
                  </a:cubicBezTo>
                  <a:cubicBezTo>
                    <a:pt x="203" y="105"/>
                    <a:pt x="202" y="94"/>
                    <a:pt x="195" y="87"/>
                  </a:cubicBezTo>
                  <a:lnTo>
                    <a:pt x="177" y="70"/>
                  </a:ln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pic>
          <p:nvPicPr>
            <p:cNvPr id="44" name="图片 4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86741" y="3650249"/>
              <a:ext cx="2064787" cy="1990431"/>
            </a:xfrm>
            <a:prstGeom prst="rect">
              <a:avLst/>
            </a:prstGeom>
          </p:spPr>
        </p:pic>
        <p:grpSp>
          <p:nvGrpSpPr>
            <p:cNvPr id="45" name="组合 44"/>
            <p:cNvGrpSpPr/>
            <p:nvPr/>
          </p:nvGrpSpPr>
          <p:grpSpPr>
            <a:xfrm>
              <a:off x="6085040" y="4199958"/>
              <a:ext cx="778331" cy="670164"/>
              <a:chOff x="3379788" y="4325938"/>
              <a:chExt cx="525462" cy="452437"/>
            </a:xfrm>
            <a:solidFill>
              <a:srgbClr val="C00000"/>
            </a:solidFill>
          </p:grpSpPr>
          <p:sp>
            <p:nvSpPr>
              <p:cNvPr id="46"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7"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8"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49"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grpSp>
        <p:nvGrpSpPr>
          <p:cNvPr id="50" name="原创设计师QQ598969553           _6"/>
          <p:cNvGrpSpPr/>
          <p:nvPr/>
        </p:nvGrpSpPr>
        <p:grpSpPr>
          <a:xfrm>
            <a:off x="5679365" y="2239605"/>
            <a:ext cx="1831966" cy="1824322"/>
            <a:chOff x="7241526" y="2311890"/>
            <a:chExt cx="2282825" cy="2273300"/>
          </a:xfrm>
        </p:grpSpPr>
        <p:sp>
          <p:nvSpPr>
            <p:cNvPr id="51" name="Freeform 10"/>
            <p:cNvSpPr>
              <a:spLocks/>
            </p:cNvSpPr>
            <p:nvPr/>
          </p:nvSpPr>
          <p:spPr bwMode="auto">
            <a:xfrm>
              <a:off x="7241526" y="2311890"/>
              <a:ext cx="2282825" cy="2273300"/>
            </a:xfrm>
            <a:custGeom>
              <a:avLst/>
              <a:gdLst>
                <a:gd name="T0" fmla="*/ 116 w 203"/>
                <a:gd name="T1" fmla="*/ 195 h 202"/>
                <a:gd name="T2" fmla="*/ 92 w 203"/>
                <a:gd name="T3" fmla="*/ 196 h 202"/>
                <a:gd name="T4" fmla="*/ 8 w 203"/>
                <a:gd name="T5" fmla="*/ 115 h 202"/>
                <a:gd name="T6" fmla="*/ 7 w 203"/>
                <a:gd name="T7" fmla="*/ 91 h 202"/>
                <a:gd name="T8" fmla="*/ 87 w 203"/>
                <a:gd name="T9" fmla="*/ 7 h 202"/>
                <a:gd name="T10" fmla="*/ 111 w 203"/>
                <a:gd name="T11" fmla="*/ 6 h 202"/>
                <a:gd name="T12" fmla="*/ 196 w 203"/>
                <a:gd name="T13" fmla="*/ 87 h 202"/>
                <a:gd name="T14" fmla="*/ 196 w 203"/>
                <a:gd name="T15" fmla="*/ 111 h 202"/>
                <a:gd name="T16" fmla="*/ 116 w 203"/>
                <a:gd name="T17"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2">
                  <a:moveTo>
                    <a:pt x="116" y="195"/>
                  </a:moveTo>
                  <a:cubicBezTo>
                    <a:pt x="109" y="202"/>
                    <a:pt x="98" y="202"/>
                    <a:pt x="92" y="196"/>
                  </a:cubicBezTo>
                  <a:cubicBezTo>
                    <a:pt x="8" y="115"/>
                    <a:pt x="8" y="115"/>
                    <a:pt x="8" y="115"/>
                  </a:cubicBezTo>
                  <a:cubicBezTo>
                    <a:pt x="1" y="109"/>
                    <a:pt x="0" y="98"/>
                    <a:pt x="7" y="91"/>
                  </a:cubicBezTo>
                  <a:cubicBezTo>
                    <a:pt x="87" y="7"/>
                    <a:pt x="87" y="7"/>
                    <a:pt x="87" y="7"/>
                  </a:cubicBezTo>
                  <a:cubicBezTo>
                    <a:pt x="94" y="0"/>
                    <a:pt x="105" y="0"/>
                    <a:pt x="111" y="6"/>
                  </a:cubicBezTo>
                  <a:cubicBezTo>
                    <a:pt x="196" y="87"/>
                    <a:pt x="196" y="87"/>
                    <a:pt x="196" y="87"/>
                  </a:cubicBezTo>
                  <a:cubicBezTo>
                    <a:pt x="202" y="93"/>
                    <a:pt x="203" y="104"/>
                    <a:pt x="196" y="111"/>
                  </a:cubicBezTo>
                  <a:lnTo>
                    <a:pt x="116" y="195"/>
                  </a:lnTo>
                  <a:close/>
                </a:path>
              </a:pathLst>
            </a:custGeom>
            <a:solidFill>
              <a:sysClr val="windowText" lastClr="0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pic>
          <p:nvPicPr>
            <p:cNvPr id="52" name="图片 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91837" y="2505556"/>
              <a:ext cx="2064787" cy="1990431"/>
            </a:xfrm>
            <a:prstGeom prst="rect">
              <a:avLst/>
            </a:prstGeom>
          </p:spPr>
        </p:pic>
        <p:sp>
          <p:nvSpPr>
            <p:cNvPr id="53" name="Freeform 18"/>
            <p:cNvSpPr>
              <a:spLocks noEditPoints="1"/>
            </p:cNvSpPr>
            <p:nvPr/>
          </p:nvSpPr>
          <p:spPr bwMode="auto">
            <a:xfrm>
              <a:off x="8045680" y="3143607"/>
              <a:ext cx="681462" cy="597033"/>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endParaRPr>
            </a:p>
          </p:txBody>
        </p:sp>
      </p:grpSp>
      <p:sp>
        <p:nvSpPr>
          <p:cNvPr id="54" name="原创设计师QQ598969553           _7"/>
          <p:cNvSpPr txBox="1"/>
          <p:nvPr/>
        </p:nvSpPr>
        <p:spPr>
          <a:xfrm>
            <a:off x="139141" y="4209217"/>
            <a:ext cx="1881691" cy="521361"/>
          </a:xfrm>
          <a:prstGeom prst="rect">
            <a:avLst/>
          </a:prstGeom>
          <a:noFill/>
        </p:spPr>
        <p:txBody>
          <a:bodyPr wrap="square" lIns="0" tIns="0" rIns="0" bIns="0" rtlCol="0">
            <a:spAutoFit/>
          </a:bodyPr>
          <a:lstStyle/>
          <a:p>
            <a:pPr algn="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p:txBody>
      </p:sp>
      <p:sp>
        <p:nvSpPr>
          <p:cNvPr id="55" name="原创设计师QQ598969553           _8"/>
          <p:cNvSpPr txBox="1"/>
          <p:nvPr/>
        </p:nvSpPr>
        <p:spPr>
          <a:xfrm>
            <a:off x="139141" y="3971788"/>
            <a:ext cx="1863927" cy="246221"/>
          </a:xfrm>
          <a:prstGeom prst="rect">
            <a:avLst/>
          </a:prstGeom>
          <a:noFill/>
        </p:spPr>
        <p:txBody>
          <a:bodyPr wrap="square" lIns="0" tIns="0" rIns="0" bIns="0" rtlCol="0">
            <a:spAutoFit/>
          </a:bodyPr>
          <a:lstStyle/>
          <a:p>
            <a:pPr algn="r"/>
            <a:r>
              <a:rPr lang="zh-CN" altLang="en-US" sz="1600" b="1" dirty="0">
                <a:latin typeface="微软雅黑" pitchFamily="34" charset="-122"/>
                <a:ea typeface="微软雅黑" pitchFamily="34" charset="-122"/>
              </a:rPr>
              <a:t>微信推广</a:t>
            </a:r>
          </a:p>
        </p:txBody>
      </p:sp>
      <p:sp>
        <p:nvSpPr>
          <p:cNvPr id="56" name="原创设计师QQ598969553           _9"/>
          <p:cNvSpPr txBox="1"/>
          <p:nvPr/>
        </p:nvSpPr>
        <p:spPr>
          <a:xfrm>
            <a:off x="1661520" y="1636927"/>
            <a:ext cx="1881691" cy="521361"/>
          </a:xfrm>
          <a:prstGeom prst="rect">
            <a:avLst/>
          </a:prstGeom>
          <a:noFill/>
        </p:spPr>
        <p:txBody>
          <a:bodyPr wrap="square" lIns="0" tIns="0" rIns="0" bIns="0" rtlCol="0">
            <a:spAutoFit/>
          </a:bodyPr>
          <a:lstStyle/>
          <a:p>
            <a:pPr algn="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p:txBody>
      </p:sp>
      <p:sp>
        <p:nvSpPr>
          <p:cNvPr id="57" name="原创设计师QQ598969553           _10"/>
          <p:cNvSpPr txBox="1"/>
          <p:nvPr/>
        </p:nvSpPr>
        <p:spPr>
          <a:xfrm>
            <a:off x="1661520" y="1399499"/>
            <a:ext cx="1863927" cy="246221"/>
          </a:xfrm>
          <a:prstGeom prst="rect">
            <a:avLst/>
          </a:prstGeom>
          <a:noFill/>
        </p:spPr>
        <p:txBody>
          <a:bodyPr wrap="square" lIns="0" tIns="0" rIns="0" bIns="0" rtlCol="0">
            <a:spAutoFit/>
          </a:bodyPr>
          <a:lstStyle/>
          <a:p>
            <a:pPr algn="r"/>
            <a:r>
              <a:rPr lang="en-US" altLang="zh-CN" sz="1600" b="1" dirty="0">
                <a:latin typeface="微软雅黑" pitchFamily="34" charset="-122"/>
                <a:ea typeface="微软雅黑" pitchFamily="34" charset="-122"/>
              </a:rPr>
              <a:t>QQ</a:t>
            </a:r>
            <a:r>
              <a:rPr lang="zh-CN" altLang="en-US" sz="1600" b="1" dirty="0">
                <a:latin typeface="微软雅黑" pitchFamily="34" charset="-122"/>
                <a:ea typeface="微软雅黑" pitchFamily="34" charset="-122"/>
              </a:rPr>
              <a:t>空间推广</a:t>
            </a:r>
          </a:p>
        </p:txBody>
      </p:sp>
      <p:sp>
        <p:nvSpPr>
          <p:cNvPr id="58" name="原创设计师QQ598969553           _11"/>
          <p:cNvSpPr txBox="1"/>
          <p:nvPr/>
        </p:nvSpPr>
        <p:spPr>
          <a:xfrm>
            <a:off x="5629640" y="4831159"/>
            <a:ext cx="1881691" cy="518680"/>
          </a:xfrm>
          <a:prstGeom prst="rect">
            <a:avLst/>
          </a:prstGeom>
          <a:noFill/>
        </p:spPr>
        <p:txBody>
          <a:bodyPr wrap="square" lIns="0" tIns="0" rIns="0" bIns="0" rtlCol="0">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p:txBody>
      </p:sp>
      <p:sp>
        <p:nvSpPr>
          <p:cNvPr id="59" name="原创设计师QQ598969553           _12"/>
          <p:cNvSpPr txBox="1"/>
          <p:nvPr/>
        </p:nvSpPr>
        <p:spPr>
          <a:xfrm>
            <a:off x="5629640" y="4593730"/>
            <a:ext cx="186392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微博推广</a:t>
            </a:r>
          </a:p>
        </p:txBody>
      </p:sp>
      <p:sp>
        <p:nvSpPr>
          <p:cNvPr id="60" name="原创设计师QQ598969553           _13"/>
          <p:cNvSpPr txBox="1"/>
          <p:nvPr/>
        </p:nvSpPr>
        <p:spPr>
          <a:xfrm>
            <a:off x="7154805" y="2176688"/>
            <a:ext cx="1881691" cy="518680"/>
          </a:xfrm>
          <a:prstGeom prst="rect">
            <a:avLst/>
          </a:prstGeom>
          <a:noFill/>
        </p:spPr>
        <p:txBody>
          <a:bodyPr wrap="square" lIns="0" tIns="0" rIns="0" bIns="0" rtlCol="0">
            <a:spAutoFit/>
          </a:bodyPr>
          <a:lstStyle/>
          <a:p>
            <a:pPr>
              <a:lnSpc>
                <a:spcPct val="150000"/>
              </a:lnSpc>
              <a:spcBef>
                <a:spcPct val="0"/>
              </a:spcBef>
            </a:pPr>
            <a:r>
              <a:rPr lang="zh-CN" altLang="en-US" sz="1200" cap="all" dirty="0">
                <a:latin typeface="微软雅黑" pitchFamily="34" charset="-122"/>
                <a:ea typeface="微软雅黑" pitchFamily="34" charset="-122"/>
              </a:rPr>
              <a:t>点击输入您想要的文字内容点击输入您想要的文字内容</a:t>
            </a:r>
            <a:endParaRPr lang="en-US" altLang="zh-CN" sz="1200" cap="all" dirty="0">
              <a:latin typeface="微软雅黑" pitchFamily="34" charset="-122"/>
              <a:ea typeface="微软雅黑" pitchFamily="34" charset="-122"/>
            </a:endParaRPr>
          </a:p>
        </p:txBody>
      </p:sp>
      <p:sp>
        <p:nvSpPr>
          <p:cNvPr id="61" name="原创设计师QQ598969553           _14"/>
          <p:cNvSpPr txBox="1"/>
          <p:nvPr/>
        </p:nvSpPr>
        <p:spPr>
          <a:xfrm>
            <a:off x="7154805" y="1939259"/>
            <a:ext cx="186392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本地论坛推广</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原创设计师QQ598969553           _3"/>
          <p:cNvGrpSpPr/>
          <p:nvPr/>
        </p:nvGrpSpPr>
        <p:grpSpPr>
          <a:xfrm>
            <a:off x="1284087" y="1508354"/>
            <a:ext cx="4034592" cy="3485642"/>
            <a:chOff x="2275966" y="1858271"/>
            <a:chExt cx="4536504" cy="3919264"/>
          </a:xfrm>
        </p:grpSpPr>
        <p:sp>
          <p:nvSpPr>
            <p:cNvPr id="34" name="圆角矩形 1"/>
            <p:cNvSpPr/>
            <p:nvPr/>
          </p:nvSpPr>
          <p:spPr>
            <a:xfrm>
              <a:off x="2275966" y="1858271"/>
              <a:ext cx="4536504" cy="3919264"/>
            </a:xfrm>
            <a:custGeom>
              <a:avLst/>
              <a:gdLst>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805538 w 4536504"/>
                <a:gd name="connsiteY17" fmla="*/ 2509462 h 3919264"/>
                <a:gd name="connsiteX18" fmla="*/ 3325545 w 4536504"/>
                <a:gd name="connsiteY18" fmla="*/ 1872208 h 3919264"/>
                <a:gd name="connsiteX19" fmla="*/ 2879310 w 4536504"/>
                <a:gd name="connsiteY19" fmla="*/ 1872208 h 3919264"/>
                <a:gd name="connsiteX20" fmla="*/ 2458256 w 4536504"/>
                <a:gd name="connsiteY20" fmla="*/ 2405700 h 3919264"/>
                <a:gd name="connsiteX21" fmla="*/ 2458256 w 4536504"/>
                <a:gd name="connsiteY21" fmla="*/ 2711068 h 3919264"/>
                <a:gd name="connsiteX22" fmla="*/ 2967338 w 4536504"/>
                <a:gd name="connsiteY22" fmla="*/ 3195262 h 3919264"/>
                <a:gd name="connsiteX23" fmla="*/ 2964893 w 4536504"/>
                <a:gd name="connsiteY23" fmla="*/ 3199184 h 3919264"/>
                <a:gd name="connsiteX24" fmla="*/ 3445760 w 4536504"/>
                <a:gd name="connsiteY24" fmla="*/ 3199184 h 3919264"/>
                <a:gd name="connsiteX25" fmla="*/ 3495222 w 4536504"/>
                <a:gd name="connsiteY25" fmla="*/ 3248646 h 3919264"/>
                <a:gd name="connsiteX26" fmla="*/ 3495222 w 4536504"/>
                <a:gd name="connsiteY26" fmla="*/ 3869802 h 3919264"/>
                <a:gd name="connsiteX27" fmla="*/ 3445760 w 4536504"/>
                <a:gd name="connsiteY27" fmla="*/ 3919264 h 3919264"/>
                <a:gd name="connsiteX28" fmla="*/ 2824604 w 4536504"/>
                <a:gd name="connsiteY28" fmla="*/ 3919264 h 3919264"/>
                <a:gd name="connsiteX29" fmla="*/ 2775142 w 4536504"/>
                <a:gd name="connsiteY29" fmla="*/ 3869802 h 3919264"/>
                <a:gd name="connsiteX30" fmla="*/ 2775142 w 4536504"/>
                <a:gd name="connsiteY30" fmla="*/ 3495860 h 3919264"/>
                <a:gd name="connsiteX31" fmla="*/ 2237797 w 4536504"/>
                <a:gd name="connsiteY31" fmla="*/ 3114311 h 3919264"/>
                <a:gd name="connsiteX32" fmla="*/ 2214362 w 4536504"/>
                <a:gd name="connsiteY32" fmla="*/ 3096344 h 3919264"/>
                <a:gd name="connsiteX33" fmla="*/ 1518017 w 4536504"/>
                <a:gd name="connsiteY33" fmla="*/ 3096344 h 3919264"/>
                <a:gd name="connsiteX34" fmla="*/ 1448668 w 4536504"/>
                <a:gd name="connsiteY34" fmla="*/ 3026995 h 3919264"/>
                <a:gd name="connsiteX35" fmla="*/ 1448668 w 4536504"/>
                <a:gd name="connsiteY35" fmla="*/ 2508527 h 3919264"/>
                <a:gd name="connsiteX36" fmla="*/ 953449 w 4536504"/>
                <a:gd name="connsiteY36" fmla="*/ 2016224 h 3919264"/>
                <a:gd name="connsiteX37" fmla="*/ 89032 w 4536504"/>
                <a:gd name="connsiteY37" fmla="*/ 2016224 h 3919264"/>
                <a:gd name="connsiteX38" fmla="*/ 0 w 4536504"/>
                <a:gd name="connsiteY38" fmla="*/ 1927192 h 3919264"/>
                <a:gd name="connsiteX39" fmla="*/ 0 w 4536504"/>
                <a:gd name="connsiteY39" fmla="*/ 809112 h 3919264"/>
                <a:gd name="connsiteX40" fmla="*/ 89032 w 4536504"/>
                <a:gd name="connsiteY40" fmla="*/ 720080 h 3919264"/>
                <a:gd name="connsiteX41" fmla="*/ 1207112 w 4536504"/>
                <a:gd name="connsiteY41" fmla="*/ 720080 h 3919264"/>
                <a:gd name="connsiteX42" fmla="*/ 1296144 w 4536504"/>
                <a:gd name="connsiteY42" fmla="*/ 809112 h 3919264"/>
                <a:gd name="connsiteX43" fmla="*/ 1296144 w 4536504"/>
                <a:gd name="connsiteY43" fmla="*/ 1707636 h 3919264"/>
                <a:gd name="connsiteX44" fmla="*/ 1704226 w 4536504"/>
                <a:gd name="connsiteY44" fmla="*/ 2086756 h 3919264"/>
                <a:gd name="connsiteX45" fmla="*/ 2110101 w 4536504"/>
                <a:gd name="connsiteY45" fmla="*/ 2086756 h 3919264"/>
                <a:gd name="connsiteX46" fmla="*/ 2664296 w 4536504"/>
                <a:gd name="connsiteY46" fmla="*/ 1664322 h 3919264"/>
                <a:gd name="connsiteX47" fmla="*/ 2664296 w 4536504"/>
                <a:gd name="connsiteY47" fmla="*/ 995126 h 3919264"/>
                <a:gd name="connsiteX48" fmla="*/ 2728986 w 4536504"/>
                <a:gd name="connsiteY48" fmla="*/ 930436 h 3919264"/>
                <a:gd name="connsiteX49" fmla="*/ 3256610 w 4536504"/>
                <a:gd name="connsiteY49" fmla="*/ 930436 h 3919264"/>
                <a:gd name="connsiteX50" fmla="*/ 3816424 w 4536504"/>
                <a:gd name="connsiteY50" fmla="*/ 464510 h 3919264"/>
                <a:gd name="connsiteX51" fmla="*/ 3816424 w 4536504"/>
                <a:gd name="connsiteY51" fmla="*/ 49462 h 3919264"/>
                <a:gd name="connsiteX52" fmla="*/ 3865886 w 4536504"/>
                <a:gd name="connsiteY52"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37797 w 4536504"/>
                <a:gd name="connsiteY30" fmla="*/ 3114311 h 3919264"/>
                <a:gd name="connsiteX31" fmla="*/ 2214362 w 4536504"/>
                <a:gd name="connsiteY31" fmla="*/ 3096344 h 3919264"/>
                <a:gd name="connsiteX32" fmla="*/ 1518017 w 4536504"/>
                <a:gd name="connsiteY32" fmla="*/ 3096344 h 3919264"/>
                <a:gd name="connsiteX33" fmla="*/ 1448668 w 4536504"/>
                <a:gd name="connsiteY33" fmla="*/ 3026995 h 3919264"/>
                <a:gd name="connsiteX34" fmla="*/ 1448668 w 4536504"/>
                <a:gd name="connsiteY34" fmla="*/ 2508527 h 3919264"/>
                <a:gd name="connsiteX35" fmla="*/ 953449 w 4536504"/>
                <a:gd name="connsiteY35" fmla="*/ 2016224 h 3919264"/>
                <a:gd name="connsiteX36" fmla="*/ 89032 w 4536504"/>
                <a:gd name="connsiteY36" fmla="*/ 2016224 h 3919264"/>
                <a:gd name="connsiteX37" fmla="*/ 0 w 4536504"/>
                <a:gd name="connsiteY37" fmla="*/ 1927192 h 3919264"/>
                <a:gd name="connsiteX38" fmla="*/ 0 w 4536504"/>
                <a:gd name="connsiteY38" fmla="*/ 809112 h 3919264"/>
                <a:gd name="connsiteX39" fmla="*/ 89032 w 4536504"/>
                <a:gd name="connsiteY39" fmla="*/ 720080 h 3919264"/>
                <a:gd name="connsiteX40" fmla="*/ 1207112 w 4536504"/>
                <a:gd name="connsiteY40" fmla="*/ 720080 h 3919264"/>
                <a:gd name="connsiteX41" fmla="*/ 1296144 w 4536504"/>
                <a:gd name="connsiteY41" fmla="*/ 809112 h 3919264"/>
                <a:gd name="connsiteX42" fmla="*/ 1296144 w 4536504"/>
                <a:gd name="connsiteY42" fmla="*/ 1707636 h 3919264"/>
                <a:gd name="connsiteX43" fmla="*/ 1704226 w 4536504"/>
                <a:gd name="connsiteY43" fmla="*/ 2086756 h 3919264"/>
                <a:gd name="connsiteX44" fmla="*/ 2110101 w 4536504"/>
                <a:gd name="connsiteY44" fmla="*/ 2086756 h 3919264"/>
                <a:gd name="connsiteX45" fmla="*/ 2664296 w 4536504"/>
                <a:gd name="connsiteY45" fmla="*/ 1664322 h 3919264"/>
                <a:gd name="connsiteX46" fmla="*/ 2664296 w 4536504"/>
                <a:gd name="connsiteY46" fmla="*/ 995126 h 3919264"/>
                <a:gd name="connsiteX47" fmla="*/ 2728986 w 4536504"/>
                <a:gd name="connsiteY47" fmla="*/ 930436 h 3919264"/>
                <a:gd name="connsiteX48" fmla="*/ 3256610 w 4536504"/>
                <a:gd name="connsiteY48" fmla="*/ 930436 h 3919264"/>
                <a:gd name="connsiteX49" fmla="*/ 3816424 w 4536504"/>
                <a:gd name="connsiteY49" fmla="*/ 464510 h 3919264"/>
                <a:gd name="connsiteX50" fmla="*/ 3816424 w 4536504"/>
                <a:gd name="connsiteY50" fmla="*/ 49462 h 3919264"/>
                <a:gd name="connsiteX51" fmla="*/ 3865886 w 4536504"/>
                <a:gd name="connsiteY51"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14362 w 4536504"/>
                <a:gd name="connsiteY30" fmla="*/ 3096344 h 3919264"/>
                <a:gd name="connsiteX31" fmla="*/ 1518017 w 4536504"/>
                <a:gd name="connsiteY31" fmla="*/ 3096344 h 3919264"/>
                <a:gd name="connsiteX32" fmla="*/ 1448668 w 4536504"/>
                <a:gd name="connsiteY32" fmla="*/ 3026995 h 3919264"/>
                <a:gd name="connsiteX33" fmla="*/ 1448668 w 4536504"/>
                <a:gd name="connsiteY33" fmla="*/ 2508527 h 3919264"/>
                <a:gd name="connsiteX34" fmla="*/ 953449 w 4536504"/>
                <a:gd name="connsiteY34" fmla="*/ 2016224 h 3919264"/>
                <a:gd name="connsiteX35" fmla="*/ 89032 w 4536504"/>
                <a:gd name="connsiteY35" fmla="*/ 2016224 h 3919264"/>
                <a:gd name="connsiteX36" fmla="*/ 0 w 4536504"/>
                <a:gd name="connsiteY36" fmla="*/ 1927192 h 3919264"/>
                <a:gd name="connsiteX37" fmla="*/ 0 w 4536504"/>
                <a:gd name="connsiteY37" fmla="*/ 809112 h 3919264"/>
                <a:gd name="connsiteX38" fmla="*/ 89032 w 4536504"/>
                <a:gd name="connsiteY38" fmla="*/ 720080 h 3919264"/>
                <a:gd name="connsiteX39" fmla="*/ 1207112 w 4536504"/>
                <a:gd name="connsiteY39" fmla="*/ 720080 h 3919264"/>
                <a:gd name="connsiteX40" fmla="*/ 1296144 w 4536504"/>
                <a:gd name="connsiteY40" fmla="*/ 809112 h 3919264"/>
                <a:gd name="connsiteX41" fmla="*/ 1296144 w 4536504"/>
                <a:gd name="connsiteY41" fmla="*/ 1707636 h 3919264"/>
                <a:gd name="connsiteX42" fmla="*/ 1704226 w 4536504"/>
                <a:gd name="connsiteY42" fmla="*/ 2086756 h 3919264"/>
                <a:gd name="connsiteX43" fmla="*/ 2110101 w 4536504"/>
                <a:gd name="connsiteY43" fmla="*/ 2086756 h 3919264"/>
                <a:gd name="connsiteX44" fmla="*/ 2664296 w 4536504"/>
                <a:gd name="connsiteY44" fmla="*/ 1664322 h 3919264"/>
                <a:gd name="connsiteX45" fmla="*/ 2664296 w 4536504"/>
                <a:gd name="connsiteY45" fmla="*/ 995126 h 3919264"/>
                <a:gd name="connsiteX46" fmla="*/ 2728986 w 4536504"/>
                <a:gd name="connsiteY46" fmla="*/ 930436 h 3919264"/>
                <a:gd name="connsiteX47" fmla="*/ 3256610 w 4536504"/>
                <a:gd name="connsiteY47" fmla="*/ 930436 h 3919264"/>
                <a:gd name="connsiteX48" fmla="*/ 3816424 w 4536504"/>
                <a:gd name="connsiteY48" fmla="*/ 464510 h 3919264"/>
                <a:gd name="connsiteX49" fmla="*/ 3816424 w 4536504"/>
                <a:gd name="connsiteY49" fmla="*/ 49462 h 3919264"/>
                <a:gd name="connsiteX50" fmla="*/ 3865886 w 4536504"/>
                <a:gd name="connsiteY50"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14362 w 4536504"/>
                <a:gd name="connsiteY30" fmla="*/ 3096344 h 3919264"/>
                <a:gd name="connsiteX31" fmla="*/ 1518017 w 4536504"/>
                <a:gd name="connsiteY31" fmla="*/ 3096344 h 3919264"/>
                <a:gd name="connsiteX32" fmla="*/ 1448668 w 4536504"/>
                <a:gd name="connsiteY32" fmla="*/ 3026995 h 3919264"/>
                <a:gd name="connsiteX33" fmla="*/ 1448668 w 4536504"/>
                <a:gd name="connsiteY33" fmla="*/ 2508527 h 3919264"/>
                <a:gd name="connsiteX34" fmla="*/ 953449 w 4536504"/>
                <a:gd name="connsiteY34" fmla="*/ 2016224 h 3919264"/>
                <a:gd name="connsiteX35" fmla="*/ 89032 w 4536504"/>
                <a:gd name="connsiteY35" fmla="*/ 2016224 h 3919264"/>
                <a:gd name="connsiteX36" fmla="*/ 0 w 4536504"/>
                <a:gd name="connsiteY36" fmla="*/ 1927192 h 3919264"/>
                <a:gd name="connsiteX37" fmla="*/ 0 w 4536504"/>
                <a:gd name="connsiteY37" fmla="*/ 809112 h 3919264"/>
                <a:gd name="connsiteX38" fmla="*/ 89032 w 4536504"/>
                <a:gd name="connsiteY38" fmla="*/ 720080 h 3919264"/>
                <a:gd name="connsiteX39" fmla="*/ 1207112 w 4536504"/>
                <a:gd name="connsiteY39" fmla="*/ 720080 h 3919264"/>
                <a:gd name="connsiteX40" fmla="*/ 1296144 w 4536504"/>
                <a:gd name="connsiteY40" fmla="*/ 809112 h 3919264"/>
                <a:gd name="connsiteX41" fmla="*/ 1296144 w 4536504"/>
                <a:gd name="connsiteY41" fmla="*/ 1707636 h 3919264"/>
                <a:gd name="connsiteX42" fmla="*/ 1704226 w 4536504"/>
                <a:gd name="connsiteY42" fmla="*/ 2086756 h 3919264"/>
                <a:gd name="connsiteX43" fmla="*/ 2110101 w 4536504"/>
                <a:gd name="connsiteY43" fmla="*/ 2086756 h 3919264"/>
                <a:gd name="connsiteX44" fmla="*/ 2664296 w 4536504"/>
                <a:gd name="connsiteY44" fmla="*/ 1664322 h 3919264"/>
                <a:gd name="connsiteX45" fmla="*/ 2664296 w 4536504"/>
                <a:gd name="connsiteY45" fmla="*/ 995126 h 3919264"/>
                <a:gd name="connsiteX46" fmla="*/ 2728986 w 4536504"/>
                <a:gd name="connsiteY46" fmla="*/ 930436 h 3919264"/>
                <a:gd name="connsiteX47" fmla="*/ 3256610 w 4536504"/>
                <a:gd name="connsiteY47" fmla="*/ 930436 h 3919264"/>
                <a:gd name="connsiteX48" fmla="*/ 3816424 w 4536504"/>
                <a:gd name="connsiteY48" fmla="*/ 464510 h 3919264"/>
                <a:gd name="connsiteX49" fmla="*/ 3816424 w 4536504"/>
                <a:gd name="connsiteY49" fmla="*/ 49462 h 3919264"/>
                <a:gd name="connsiteX50" fmla="*/ 3865886 w 4536504"/>
                <a:gd name="connsiteY50" fmla="*/ 0 h 3919264"/>
                <a:gd name="connsiteX0" fmla="*/ 3865886 w 4536504"/>
                <a:gd name="connsiteY0" fmla="*/ 0 h 3919264"/>
                <a:gd name="connsiteX1" fmla="*/ 4487042 w 4536504"/>
                <a:gd name="connsiteY1" fmla="*/ 0 h 3919264"/>
                <a:gd name="connsiteX2" fmla="*/ 4536504 w 4536504"/>
                <a:gd name="connsiteY2" fmla="*/ 49462 h 3919264"/>
                <a:gd name="connsiteX3" fmla="*/ 4536504 w 4536504"/>
                <a:gd name="connsiteY3" fmla="*/ 670618 h 3919264"/>
                <a:gd name="connsiteX4" fmla="*/ 4487042 w 4536504"/>
                <a:gd name="connsiteY4" fmla="*/ 720080 h 3919264"/>
                <a:gd name="connsiteX5" fmla="*/ 4097918 w 4536504"/>
                <a:gd name="connsiteY5" fmla="*/ 720080 h 3919264"/>
                <a:gd name="connsiteX6" fmla="*/ 3606068 w 4536504"/>
                <a:gd name="connsiteY6" fmla="*/ 1182801 h 3919264"/>
                <a:gd name="connsiteX7" fmla="*/ 3606068 w 4536504"/>
                <a:gd name="connsiteY7" fmla="*/ 1356441 h 3919264"/>
                <a:gd name="connsiteX8" fmla="*/ 3609595 w 4536504"/>
                <a:gd name="connsiteY8" fmla="*/ 1725690 h 3919264"/>
                <a:gd name="connsiteX9" fmla="*/ 4111762 w 4536504"/>
                <a:gd name="connsiteY9" fmla="*/ 2193410 h 3919264"/>
                <a:gd name="connsiteX10" fmla="*/ 4487042 w 4536504"/>
                <a:gd name="connsiteY10" fmla="*/ 2193410 h 3919264"/>
                <a:gd name="connsiteX11" fmla="*/ 4536504 w 4536504"/>
                <a:gd name="connsiteY11" fmla="*/ 2242872 h 3919264"/>
                <a:gd name="connsiteX12" fmla="*/ 4536504 w 4536504"/>
                <a:gd name="connsiteY12" fmla="*/ 2864028 h 3919264"/>
                <a:gd name="connsiteX13" fmla="*/ 4487042 w 4536504"/>
                <a:gd name="connsiteY13" fmla="*/ 2913490 h 3919264"/>
                <a:gd name="connsiteX14" fmla="*/ 3865886 w 4536504"/>
                <a:gd name="connsiteY14" fmla="*/ 2913490 h 3919264"/>
                <a:gd name="connsiteX15" fmla="*/ 3816424 w 4536504"/>
                <a:gd name="connsiteY15" fmla="*/ 2864028 h 3919264"/>
                <a:gd name="connsiteX16" fmla="*/ 3816424 w 4536504"/>
                <a:gd name="connsiteY16" fmla="*/ 2499630 h 3919264"/>
                <a:gd name="connsiteX17" fmla="*/ 3325545 w 4536504"/>
                <a:gd name="connsiteY17" fmla="*/ 1872208 h 3919264"/>
                <a:gd name="connsiteX18" fmla="*/ 2879310 w 4536504"/>
                <a:gd name="connsiteY18" fmla="*/ 1872208 h 3919264"/>
                <a:gd name="connsiteX19" fmla="*/ 2458256 w 4536504"/>
                <a:gd name="connsiteY19" fmla="*/ 2405700 h 3919264"/>
                <a:gd name="connsiteX20" fmla="*/ 2458256 w 4536504"/>
                <a:gd name="connsiteY20" fmla="*/ 2711068 h 3919264"/>
                <a:gd name="connsiteX21" fmla="*/ 2967338 w 4536504"/>
                <a:gd name="connsiteY21" fmla="*/ 3195262 h 3919264"/>
                <a:gd name="connsiteX22" fmla="*/ 2964893 w 4536504"/>
                <a:gd name="connsiteY22" fmla="*/ 3199184 h 3919264"/>
                <a:gd name="connsiteX23" fmla="*/ 3445760 w 4536504"/>
                <a:gd name="connsiteY23" fmla="*/ 3199184 h 3919264"/>
                <a:gd name="connsiteX24" fmla="*/ 3495222 w 4536504"/>
                <a:gd name="connsiteY24" fmla="*/ 3248646 h 3919264"/>
                <a:gd name="connsiteX25" fmla="*/ 3495222 w 4536504"/>
                <a:gd name="connsiteY25" fmla="*/ 3869802 h 3919264"/>
                <a:gd name="connsiteX26" fmla="*/ 3445760 w 4536504"/>
                <a:gd name="connsiteY26" fmla="*/ 3919264 h 3919264"/>
                <a:gd name="connsiteX27" fmla="*/ 2824604 w 4536504"/>
                <a:gd name="connsiteY27" fmla="*/ 3919264 h 3919264"/>
                <a:gd name="connsiteX28" fmla="*/ 2775142 w 4536504"/>
                <a:gd name="connsiteY28" fmla="*/ 3869802 h 3919264"/>
                <a:gd name="connsiteX29" fmla="*/ 2775142 w 4536504"/>
                <a:gd name="connsiteY29" fmla="*/ 3495860 h 3919264"/>
                <a:gd name="connsiteX30" fmla="*/ 2214362 w 4536504"/>
                <a:gd name="connsiteY30" fmla="*/ 3096344 h 3919264"/>
                <a:gd name="connsiteX31" fmla="*/ 1518017 w 4536504"/>
                <a:gd name="connsiteY31" fmla="*/ 3096344 h 3919264"/>
                <a:gd name="connsiteX32" fmla="*/ 1448668 w 4536504"/>
                <a:gd name="connsiteY32" fmla="*/ 3026995 h 3919264"/>
                <a:gd name="connsiteX33" fmla="*/ 1448668 w 4536504"/>
                <a:gd name="connsiteY33" fmla="*/ 2508527 h 3919264"/>
                <a:gd name="connsiteX34" fmla="*/ 953449 w 4536504"/>
                <a:gd name="connsiteY34" fmla="*/ 2016224 h 3919264"/>
                <a:gd name="connsiteX35" fmla="*/ 89032 w 4536504"/>
                <a:gd name="connsiteY35" fmla="*/ 2016224 h 3919264"/>
                <a:gd name="connsiteX36" fmla="*/ 0 w 4536504"/>
                <a:gd name="connsiteY36" fmla="*/ 1927192 h 3919264"/>
                <a:gd name="connsiteX37" fmla="*/ 0 w 4536504"/>
                <a:gd name="connsiteY37" fmla="*/ 809112 h 3919264"/>
                <a:gd name="connsiteX38" fmla="*/ 89032 w 4536504"/>
                <a:gd name="connsiteY38" fmla="*/ 720080 h 3919264"/>
                <a:gd name="connsiteX39" fmla="*/ 1207112 w 4536504"/>
                <a:gd name="connsiteY39" fmla="*/ 720080 h 3919264"/>
                <a:gd name="connsiteX40" fmla="*/ 1296144 w 4536504"/>
                <a:gd name="connsiteY40" fmla="*/ 809112 h 3919264"/>
                <a:gd name="connsiteX41" fmla="*/ 1296144 w 4536504"/>
                <a:gd name="connsiteY41" fmla="*/ 1707636 h 3919264"/>
                <a:gd name="connsiteX42" fmla="*/ 1704226 w 4536504"/>
                <a:gd name="connsiteY42" fmla="*/ 2086756 h 3919264"/>
                <a:gd name="connsiteX43" fmla="*/ 2110101 w 4536504"/>
                <a:gd name="connsiteY43" fmla="*/ 2086756 h 3919264"/>
                <a:gd name="connsiteX44" fmla="*/ 2664296 w 4536504"/>
                <a:gd name="connsiteY44" fmla="*/ 1664322 h 3919264"/>
                <a:gd name="connsiteX45" fmla="*/ 2664296 w 4536504"/>
                <a:gd name="connsiteY45" fmla="*/ 995126 h 3919264"/>
                <a:gd name="connsiteX46" fmla="*/ 2728986 w 4536504"/>
                <a:gd name="connsiteY46" fmla="*/ 930436 h 3919264"/>
                <a:gd name="connsiteX47" fmla="*/ 3256610 w 4536504"/>
                <a:gd name="connsiteY47" fmla="*/ 930436 h 3919264"/>
                <a:gd name="connsiteX48" fmla="*/ 3816424 w 4536504"/>
                <a:gd name="connsiteY48" fmla="*/ 464510 h 3919264"/>
                <a:gd name="connsiteX49" fmla="*/ 3816424 w 4536504"/>
                <a:gd name="connsiteY49" fmla="*/ 49462 h 3919264"/>
                <a:gd name="connsiteX50" fmla="*/ 3865886 w 4536504"/>
                <a:gd name="connsiteY50" fmla="*/ 0 h 391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4536504" h="3919264">
                  <a:moveTo>
                    <a:pt x="3865886" y="0"/>
                  </a:moveTo>
                  <a:lnTo>
                    <a:pt x="4487042" y="0"/>
                  </a:lnTo>
                  <a:cubicBezTo>
                    <a:pt x="4514359" y="0"/>
                    <a:pt x="4536504" y="22145"/>
                    <a:pt x="4536504" y="49462"/>
                  </a:cubicBezTo>
                  <a:lnTo>
                    <a:pt x="4536504" y="670618"/>
                  </a:lnTo>
                  <a:cubicBezTo>
                    <a:pt x="4536504" y="697935"/>
                    <a:pt x="4514359" y="720080"/>
                    <a:pt x="4487042" y="720080"/>
                  </a:cubicBezTo>
                  <a:lnTo>
                    <a:pt x="4097918" y="720080"/>
                  </a:lnTo>
                  <a:cubicBezTo>
                    <a:pt x="3728485" y="786990"/>
                    <a:pt x="3626180" y="1038835"/>
                    <a:pt x="3606068" y="1182801"/>
                  </a:cubicBezTo>
                  <a:lnTo>
                    <a:pt x="3606068" y="1356441"/>
                  </a:lnTo>
                  <a:cubicBezTo>
                    <a:pt x="3607244" y="1479524"/>
                    <a:pt x="3608420" y="1602607"/>
                    <a:pt x="3609595" y="1725690"/>
                  </a:cubicBezTo>
                  <a:cubicBezTo>
                    <a:pt x="3757628" y="2077855"/>
                    <a:pt x="3910674" y="2124181"/>
                    <a:pt x="4111762" y="2193410"/>
                  </a:cubicBezTo>
                  <a:lnTo>
                    <a:pt x="4487042" y="2193410"/>
                  </a:lnTo>
                  <a:cubicBezTo>
                    <a:pt x="4514359" y="2193410"/>
                    <a:pt x="4536504" y="2215555"/>
                    <a:pt x="4536504" y="2242872"/>
                  </a:cubicBezTo>
                  <a:lnTo>
                    <a:pt x="4536504" y="2864028"/>
                  </a:lnTo>
                  <a:cubicBezTo>
                    <a:pt x="4536504" y="2891345"/>
                    <a:pt x="4514359" y="2913490"/>
                    <a:pt x="4487042" y="2913490"/>
                  </a:cubicBezTo>
                  <a:lnTo>
                    <a:pt x="3865886" y="2913490"/>
                  </a:lnTo>
                  <a:cubicBezTo>
                    <a:pt x="3838569" y="2913490"/>
                    <a:pt x="3816424" y="2891345"/>
                    <a:pt x="3816424" y="2864028"/>
                  </a:cubicBezTo>
                  <a:lnTo>
                    <a:pt x="3816424" y="2499630"/>
                  </a:lnTo>
                  <a:cubicBezTo>
                    <a:pt x="3822322" y="2110692"/>
                    <a:pt x="3566227" y="1896414"/>
                    <a:pt x="3325545" y="1872208"/>
                  </a:cubicBezTo>
                  <a:lnTo>
                    <a:pt x="2879310" y="1872208"/>
                  </a:lnTo>
                  <a:cubicBezTo>
                    <a:pt x="2531323" y="2003356"/>
                    <a:pt x="2492442" y="2228681"/>
                    <a:pt x="2458256" y="2405700"/>
                  </a:cubicBezTo>
                  <a:lnTo>
                    <a:pt x="2458256" y="2711068"/>
                  </a:lnTo>
                  <a:cubicBezTo>
                    <a:pt x="2535109" y="3132774"/>
                    <a:pt x="2764526" y="3154096"/>
                    <a:pt x="2967338" y="3195262"/>
                  </a:cubicBezTo>
                  <a:lnTo>
                    <a:pt x="2964893" y="3199184"/>
                  </a:lnTo>
                  <a:lnTo>
                    <a:pt x="3445760" y="3199184"/>
                  </a:lnTo>
                  <a:cubicBezTo>
                    <a:pt x="3473077" y="3199184"/>
                    <a:pt x="3495222" y="3221329"/>
                    <a:pt x="3495222" y="3248646"/>
                  </a:cubicBezTo>
                  <a:lnTo>
                    <a:pt x="3495222" y="3869802"/>
                  </a:lnTo>
                  <a:cubicBezTo>
                    <a:pt x="3495222" y="3897119"/>
                    <a:pt x="3473077" y="3919264"/>
                    <a:pt x="3445760" y="3919264"/>
                  </a:cubicBezTo>
                  <a:lnTo>
                    <a:pt x="2824604" y="3919264"/>
                  </a:lnTo>
                  <a:cubicBezTo>
                    <a:pt x="2797287" y="3919264"/>
                    <a:pt x="2775142" y="3897119"/>
                    <a:pt x="2775142" y="3869802"/>
                  </a:cubicBezTo>
                  <a:lnTo>
                    <a:pt x="2775142" y="3495860"/>
                  </a:lnTo>
                  <a:cubicBezTo>
                    <a:pt x="2774146" y="3279619"/>
                    <a:pt x="2531761" y="3096148"/>
                    <a:pt x="2214362" y="3096344"/>
                  </a:cubicBezTo>
                  <a:lnTo>
                    <a:pt x="1518017" y="3096344"/>
                  </a:lnTo>
                  <a:cubicBezTo>
                    <a:pt x="1479717" y="3096344"/>
                    <a:pt x="1448668" y="3065295"/>
                    <a:pt x="1448668" y="3026995"/>
                  </a:cubicBezTo>
                  <a:lnTo>
                    <a:pt x="1448668" y="2508527"/>
                  </a:lnTo>
                  <a:cubicBezTo>
                    <a:pt x="1410010" y="2284169"/>
                    <a:pt x="1283234" y="2050340"/>
                    <a:pt x="953449" y="2016224"/>
                  </a:cubicBezTo>
                  <a:lnTo>
                    <a:pt x="89032" y="2016224"/>
                  </a:lnTo>
                  <a:cubicBezTo>
                    <a:pt x="39861" y="2016224"/>
                    <a:pt x="0" y="1976363"/>
                    <a:pt x="0" y="1927192"/>
                  </a:cubicBezTo>
                  <a:lnTo>
                    <a:pt x="0" y="809112"/>
                  </a:lnTo>
                  <a:cubicBezTo>
                    <a:pt x="0" y="759941"/>
                    <a:pt x="39861" y="720080"/>
                    <a:pt x="89032" y="720080"/>
                  </a:cubicBezTo>
                  <a:lnTo>
                    <a:pt x="1207112" y="720080"/>
                  </a:lnTo>
                  <a:cubicBezTo>
                    <a:pt x="1256283" y="720080"/>
                    <a:pt x="1296144" y="759941"/>
                    <a:pt x="1296144" y="809112"/>
                  </a:cubicBezTo>
                  <a:lnTo>
                    <a:pt x="1296144" y="1707636"/>
                  </a:lnTo>
                  <a:cubicBezTo>
                    <a:pt x="1370957" y="1982046"/>
                    <a:pt x="1542981" y="2062787"/>
                    <a:pt x="1704226" y="2086756"/>
                  </a:cubicBezTo>
                  <a:lnTo>
                    <a:pt x="2110101" y="2086756"/>
                  </a:lnTo>
                  <a:cubicBezTo>
                    <a:pt x="2468449" y="2037373"/>
                    <a:pt x="2584530" y="1883758"/>
                    <a:pt x="2664296" y="1664322"/>
                  </a:cubicBezTo>
                  <a:lnTo>
                    <a:pt x="2664296" y="995126"/>
                  </a:lnTo>
                  <a:cubicBezTo>
                    <a:pt x="2664296" y="959399"/>
                    <a:pt x="2693259" y="930436"/>
                    <a:pt x="2728986" y="930436"/>
                  </a:cubicBezTo>
                  <a:lnTo>
                    <a:pt x="3256610" y="930436"/>
                  </a:lnTo>
                  <a:cubicBezTo>
                    <a:pt x="3553092" y="919609"/>
                    <a:pt x="3749771" y="773757"/>
                    <a:pt x="3816424" y="464510"/>
                  </a:cubicBezTo>
                  <a:lnTo>
                    <a:pt x="3816424" y="49462"/>
                  </a:lnTo>
                  <a:cubicBezTo>
                    <a:pt x="3816424" y="22145"/>
                    <a:pt x="3838569" y="0"/>
                    <a:pt x="3865886"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圆角矩形 34"/>
            <p:cNvSpPr/>
            <p:nvPr/>
          </p:nvSpPr>
          <p:spPr>
            <a:xfrm>
              <a:off x="2379680" y="2680936"/>
              <a:ext cx="1079228" cy="1079228"/>
            </a:xfrm>
            <a:prstGeom prst="roundRect">
              <a:avLst>
                <a:gd name="adj" fmla="val 6869"/>
              </a:avLst>
            </a:pr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圆角矩形 35"/>
            <p:cNvSpPr/>
            <p:nvPr/>
          </p:nvSpPr>
          <p:spPr>
            <a:xfrm>
              <a:off x="3795594" y="4030534"/>
              <a:ext cx="862166" cy="862166"/>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7" name="圆角矩形 36"/>
            <p:cNvSpPr/>
            <p:nvPr/>
          </p:nvSpPr>
          <p:spPr>
            <a:xfrm>
              <a:off x="5012270" y="2870988"/>
              <a:ext cx="792088" cy="792088"/>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8" name="圆角矩形 37"/>
            <p:cNvSpPr/>
            <p:nvPr/>
          </p:nvSpPr>
          <p:spPr>
            <a:xfrm>
              <a:off x="5109917" y="5113262"/>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9" name="圆角矩形 38"/>
            <p:cNvSpPr/>
            <p:nvPr/>
          </p:nvSpPr>
          <p:spPr>
            <a:xfrm>
              <a:off x="6142593" y="4113011"/>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0" name="圆角矩形 39"/>
            <p:cNvSpPr/>
            <p:nvPr/>
          </p:nvSpPr>
          <p:spPr>
            <a:xfrm>
              <a:off x="6142593" y="1904437"/>
              <a:ext cx="612000" cy="612000"/>
            </a:xfrm>
            <a:prstGeom prst="roundRect">
              <a:avLst>
                <a:gd name="adj" fmla="val 6869"/>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1" name="TextBox 86"/>
            <p:cNvSpPr txBox="1"/>
            <p:nvPr/>
          </p:nvSpPr>
          <p:spPr>
            <a:xfrm>
              <a:off x="2291373" y="2870988"/>
              <a:ext cx="1296144" cy="72673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推广</a:t>
              </a:r>
              <a:endParaRPr kumimoji="0" lang="en-US" altLang="zh-CN"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方案</a:t>
              </a:r>
            </a:p>
          </p:txBody>
        </p:sp>
        <p:sp>
          <p:nvSpPr>
            <p:cNvPr id="42" name="Freeform 16"/>
            <p:cNvSpPr>
              <a:spLocks noEditPoints="1"/>
            </p:cNvSpPr>
            <p:nvPr/>
          </p:nvSpPr>
          <p:spPr bwMode="auto">
            <a:xfrm>
              <a:off x="5269599" y="3162114"/>
              <a:ext cx="262533" cy="209835"/>
            </a:xfrm>
            <a:custGeom>
              <a:avLst/>
              <a:gdLst>
                <a:gd name="T0" fmla="*/ 153 w 274"/>
                <a:gd name="T1" fmla="*/ 85 h 219"/>
                <a:gd name="T2" fmla="*/ 175 w 274"/>
                <a:gd name="T3" fmla="*/ 107 h 219"/>
                <a:gd name="T4" fmla="*/ 175 w 274"/>
                <a:gd name="T5" fmla="*/ 140 h 219"/>
                <a:gd name="T6" fmla="*/ 153 w 274"/>
                <a:gd name="T7" fmla="*/ 162 h 219"/>
                <a:gd name="T8" fmla="*/ 121 w 274"/>
                <a:gd name="T9" fmla="*/ 162 h 219"/>
                <a:gd name="T10" fmla="*/ 100 w 274"/>
                <a:gd name="T11" fmla="*/ 140 h 219"/>
                <a:gd name="T12" fmla="*/ 100 w 274"/>
                <a:gd name="T13" fmla="*/ 107 h 219"/>
                <a:gd name="T14" fmla="*/ 121 w 274"/>
                <a:gd name="T15" fmla="*/ 85 h 219"/>
                <a:gd name="T16" fmla="*/ 237 w 274"/>
                <a:gd name="T17" fmla="*/ 69 h 219"/>
                <a:gd name="T18" fmla="*/ 231 w 274"/>
                <a:gd name="T19" fmla="*/ 71 h 219"/>
                <a:gd name="T20" fmla="*/ 228 w 274"/>
                <a:gd name="T21" fmla="*/ 78 h 219"/>
                <a:gd name="T22" fmla="*/ 231 w 274"/>
                <a:gd name="T23" fmla="*/ 85 h 219"/>
                <a:gd name="T24" fmla="*/ 237 w 274"/>
                <a:gd name="T25" fmla="*/ 88 h 219"/>
                <a:gd name="T26" fmla="*/ 244 w 274"/>
                <a:gd name="T27" fmla="*/ 85 h 219"/>
                <a:gd name="T28" fmla="*/ 247 w 274"/>
                <a:gd name="T29" fmla="*/ 78 h 219"/>
                <a:gd name="T30" fmla="*/ 244 w 274"/>
                <a:gd name="T31" fmla="*/ 71 h 219"/>
                <a:gd name="T32" fmla="*/ 237 w 274"/>
                <a:gd name="T33" fmla="*/ 69 h 219"/>
                <a:gd name="T34" fmla="*/ 115 w 274"/>
                <a:gd name="T35" fmla="*/ 59 h 219"/>
                <a:gd name="T36" fmla="*/ 82 w 274"/>
                <a:gd name="T37" fmla="*/ 83 h 219"/>
                <a:gd name="T38" fmla="*/ 68 w 274"/>
                <a:gd name="T39" fmla="*/ 124 h 219"/>
                <a:gd name="T40" fmla="*/ 82 w 274"/>
                <a:gd name="T41" fmla="*/ 164 h 219"/>
                <a:gd name="T42" fmla="*/ 115 w 274"/>
                <a:gd name="T43" fmla="*/ 189 h 219"/>
                <a:gd name="T44" fmla="*/ 158 w 274"/>
                <a:gd name="T45" fmla="*/ 189 h 219"/>
                <a:gd name="T46" fmla="*/ 193 w 274"/>
                <a:gd name="T47" fmla="*/ 164 h 219"/>
                <a:gd name="T48" fmla="*/ 205 w 274"/>
                <a:gd name="T49" fmla="*/ 124 h 219"/>
                <a:gd name="T50" fmla="*/ 193 w 274"/>
                <a:gd name="T51" fmla="*/ 83 h 219"/>
                <a:gd name="T52" fmla="*/ 158 w 274"/>
                <a:gd name="T53" fmla="*/ 59 h 219"/>
                <a:gd name="T54" fmla="*/ 91 w 274"/>
                <a:gd name="T55" fmla="*/ 0 h 219"/>
                <a:gd name="T56" fmla="*/ 188 w 274"/>
                <a:gd name="T57" fmla="*/ 0 h 219"/>
                <a:gd name="T58" fmla="*/ 193 w 274"/>
                <a:gd name="T59" fmla="*/ 5 h 219"/>
                <a:gd name="T60" fmla="*/ 203 w 274"/>
                <a:gd name="T61" fmla="*/ 33 h 219"/>
                <a:gd name="T62" fmla="*/ 208 w 274"/>
                <a:gd name="T63" fmla="*/ 38 h 219"/>
                <a:gd name="T64" fmla="*/ 214 w 274"/>
                <a:gd name="T65" fmla="*/ 41 h 219"/>
                <a:gd name="T66" fmla="*/ 261 w 274"/>
                <a:gd name="T67" fmla="*/ 45 h 219"/>
                <a:gd name="T68" fmla="*/ 274 w 274"/>
                <a:gd name="T69" fmla="*/ 69 h 219"/>
                <a:gd name="T70" fmla="*/ 270 w 274"/>
                <a:gd name="T71" fmla="*/ 207 h 219"/>
                <a:gd name="T72" fmla="*/ 247 w 274"/>
                <a:gd name="T73" fmla="*/ 219 h 219"/>
                <a:gd name="T74" fmla="*/ 13 w 274"/>
                <a:gd name="T75" fmla="*/ 217 h 219"/>
                <a:gd name="T76" fmla="*/ 0 w 274"/>
                <a:gd name="T77" fmla="*/ 193 h 219"/>
                <a:gd name="T78" fmla="*/ 3 w 274"/>
                <a:gd name="T79" fmla="*/ 55 h 219"/>
                <a:gd name="T80" fmla="*/ 27 w 274"/>
                <a:gd name="T81" fmla="*/ 41 h 219"/>
                <a:gd name="T82" fmla="*/ 64 w 274"/>
                <a:gd name="T83" fmla="*/ 41 h 219"/>
                <a:gd name="T84" fmla="*/ 69 w 274"/>
                <a:gd name="T85" fmla="*/ 36 h 219"/>
                <a:gd name="T86" fmla="*/ 79 w 274"/>
                <a:gd name="T87" fmla="*/ 8 h 219"/>
                <a:gd name="T88" fmla="*/ 84 w 274"/>
                <a:gd name="T89" fmla="*/ 3 h 219"/>
                <a:gd name="T90" fmla="*/ 91 w 274"/>
                <a:gd name="T91"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4" h="219">
                  <a:moveTo>
                    <a:pt x="137" y="83"/>
                  </a:moveTo>
                  <a:lnTo>
                    <a:pt x="153" y="85"/>
                  </a:lnTo>
                  <a:lnTo>
                    <a:pt x="166" y="94"/>
                  </a:lnTo>
                  <a:lnTo>
                    <a:pt x="175" y="107"/>
                  </a:lnTo>
                  <a:lnTo>
                    <a:pt x="179" y="124"/>
                  </a:lnTo>
                  <a:lnTo>
                    <a:pt x="175" y="140"/>
                  </a:lnTo>
                  <a:lnTo>
                    <a:pt x="166" y="153"/>
                  </a:lnTo>
                  <a:lnTo>
                    <a:pt x="153" y="162"/>
                  </a:lnTo>
                  <a:lnTo>
                    <a:pt x="137" y="164"/>
                  </a:lnTo>
                  <a:lnTo>
                    <a:pt x="121" y="162"/>
                  </a:lnTo>
                  <a:lnTo>
                    <a:pt x="108" y="153"/>
                  </a:lnTo>
                  <a:lnTo>
                    <a:pt x="100" y="140"/>
                  </a:lnTo>
                  <a:lnTo>
                    <a:pt x="96" y="124"/>
                  </a:lnTo>
                  <a:lnTo>
                    <a:pt x="100" y="107"/>
                  </a:lnTo>
                  <a:lnTo>
                    <a:pt x="108" y="94"/>
                  </a:lnTo>
                  <a:lnTo>
                    <a:pt x="121" y="85"/>
                  </a:lnTo>
                  <a:lnTo>
                    <a:pt x="137" y="83"/>
                  </a:lnTo>
                  <a:close/>
                  <a:moveTo>
                    <a:pt x="237" y="69"/>
                  </a:moveTo>
                  <a:lnTo>
                    <a:pt x="233" y="69"/>
                  </a:lnTo>
                  <a:lnTo>
                    <a:pt x="231" y="71"/>
                  </a:lnTo>
                  <a:lnTo>
                    <a:pt x="228" y="74"/>
                  </a:lnTo>
                  <a:lnTo>
                    <a:pt x="228" y="78"/>
                  </a:lnTo>
                  <a:lnTo>
                    <a:pt x="228" y="82"/>
                  </a:lnTo>
                  <a:lnTo>
                    <a:pt x="231" y="85"/>
                  </a:lnTo>
                  <a:lnTo>
                    <a:pt x="233" y="87"/>
                  </a:lnTo>
                  <a:lnTo>
                    <a:pt x="237" y="88"/>
                  </a:lnTo>
                  <a:lnTo>
                    <a:pt x="241" y="87"/>
                  </a:lnTo>
                  <a:lnTo>
                    <a:pt x="244" y="85"/>
                  </a:lnTo>
                  <a:lnTo>
                    <a:pt x="246" y="82"/>
                  </a:lnTo>
                  <a:lnTo>
                    <a:pt x="247" y="78"/>
                  </a:lnTo>
                  <a:lnTo>
                    <a:pt x="246" y="74"/>
                  </a:lnTo>
                  <a:lnTo>
                    <a:pt x="244" y="71"/>
                  </a:lnTo>
                  <a:lnTo>
                    <a:pt x="241" y="69"/>
                  </a:lnTo>
                  <a:lnTo>
                    <a:pt x="237" y="69"/>
                  </a:lnTo>
                  <a:close/>
                  <a:moveTo>
                    <a:pt x="137" y="55"/>
                  </a:moveTo>
                  <a:lnTo>
                    <a:pt x="115" y="59"/>
                  </a:lnTo>
                  <a:lnTo>
                    <a:pt x="97" y="68"/>
                  </a:lnTo>
                  <a:lnTo>
                    <a:pt x="82" y="83"/>
                  </a:lnTo>
                  <a:lnTo>
                    <a:pt x="72" y="102"/>
                  </a:lnTo>
                  <a:lnTo>
                    <a:pt x="68" y="124"/>
                  </a:lnTo>
                  <a:lnTo>
                    <a:pt x="72" y="145"/>
                  </a:lnTo>
                  <a:lnTo>
                    <a:pt x="82" y="164"/>
                  </a:lnTo>
                  <a:lnTo>
                    <a:pt x="97" y="179"/>
                  </a:lnTo>
                  <a:lnTo>
                    <a:pt x="115" y="189"/>
                  </a:lnTo>
                  <a:lnTo>
                    <a:pt x="137" y="193"/>
                  </a:lnTo>
                  <a:lnTo>
                    <a:pt x="158" y="189"/>
                  </a:lnTo>
                  <a:lnTo>
                    <a:pt x="177" y="179"/>
                  </a:lnTo>
                  <a:lnTo>
                    <a:pt x="193" y="164"/>
                  </a:lnTo>
                  <a:lnTo>
                    <a:pt x="203" y="145"/>
                  </a:lnTo>
                  <a:lnTo>
                    <a:pt x="205" y="124"/>
                  </a:lnTo>
                  <a:lnTo>
                    <a:pt x="203" y="102"/>
                  </a:lnTo>
                  <a:lnTo>
                    <a:pt x="193" y="83"/>
                  </a:lnTo>
                  <a:lnTo>
                    <a:pt x="177" y="68"/>
                  </a:lnTo>
                  <a:lnTo>
                    <a:pt x="158" y="59"/>
                  </a:lnTo>
                  <a:lnTo>
                    <a:pt x="137" y="55"/>
                  </a:lnTo>
                  <a:close/>
                  <a:moveTo>
                    <a:pt x="91" y="0"/>
                  </a:moveTo>
                  <a:lnTo>
                    <a:pt x="184" y="0"/>
                  </a:lnTo>
                  <a:lnTo>
                    <a:pt x="188" y="0"/>
                  </a:lnTo>
                  <a:lnTo>
                    <a:pt x="190" y="3"/>
                  </a:lnTo>
                  <a:lnTo>
                    <a:pt x="193" y="5"/>
                  </a:lnTo>
                  <a:lnTo>
                    <a:pt x="195" y="8"/>
                  </a:lnTo>
                  <a:lnTo>
                    <a:pt x="203" y="33"/>
                  </a:lnTo>
                  <a:lnTo>
                    <a:pt x="205" y="36"/>
                  </a:lnTo>
                  <a:lnTo>
                    <a:pt x="208" y="38"/>
                  </a:lnTo>
                  <a:lnTo>
                    <a:pt x="210" y="41"/>
                  </a:lnTo>
                  <a:lnTo>
                    <a:pt x="214" y="41"/>
                  </a:lnTo>
                  <a:lnTo>
                    <a:pt x="247" y="41"/>
                  </a:lnTo>
                  <a:lnTo>
                    <a:pt x="261" y="45"/>
                  </a:lnTo>
                  <a:lnTo>
                    <a:pt x="270" y="55"/>
                  </a:lnTo>
                  <a:lnTo>
                    <a:pt x="274" y="69"/>
                  </a:lnTo>
                  <a:lnTo>
                    <a:pt x="274" y="193"/>
                  </a:lnTo>
                  <a:lnTo>
                    <a:pt x="270" y="207"/>
                  </a:lnTo>
                  <a:lnTo>
                    <a:pt x="261" y="217"/>
                  </a:lnTo>
                  <a:lnTo>
                    <a:pt x="247" y="219"/>
                  </a:lnTo>
                  <a:lnTo>
                    <a:pt x="27" y="219"/>
                  </a:lnTo>
                  <a:lnTo>
                    <a:pt x="13" y="217"/>
                  </a:lnTo>
                  <a:lnTo>
                    <a:pt x="3" y="207"/>
                  </a:lnTo>
                  <a:lnTo>
                    <a:pt x="0" y="193"/>
                  </a:lnTo>
                  <a:lnTo>
                    <a:pt x="0" y="69"/>
                  </a:lnTo>
                  <a:lnTo>
                    <a:pt x="3" y="55"/>
                  </a:lnTo>
                  <a:lnTo>
                    <a:pt x="13" y="45"/>
                  </a:lnTo>
                  <a:lnTo>
                    <a:pt x="27" y="41"/>
                  </a:lnTo>
                  <a:lnTo>
                    <a:pt x="60" y="41"/>
                  </a:lnTo>
                  <a:lnTo>
                    <a:pt x="64" y="41"/>
                  </a:lnTo>
                  <a:lnTo>
                    <a:pt x="66" y="38"/>
                  </a:lnTo>
                  <a:lnTo>
                    <a:pt x="69" y="36"/>
                  </a:lnTo>
                  <a:lnTo>
                    <a:pt x="72" y="33"/>
                  </a:lnTo>
                  <a:lnTo>
                    <a:pt x="79" y="8"/>
                  </a:lnTo>
                  <a:lnTo>
                    <a:pt x="82" y="5"/>
                  </a:lnTo>
                  <a:lnTo>
                    <a:pt x="84" y="3"/>
                  </a:lnTo>
                  <a:lnTo>
                    <a:pt x="87" y="0"/>
                  </a:lnTo>
                  <a:lnTo>
                    <a:pt x="91" y="0"/>
                  </a:lnTo>
                  <a:close/>
                </a:path>
              </a:pathLst>
            </a:custGeom>
            <a:solidFill>
              <a:sysClr val="windowText" lastClr="000000">
                <a:lumMod val="50000"/>
                <a:lumOff val="50000"/>
              </a:sys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3" name="Freeform 32"/>
            <p:cNvSpPr>
              <a:spLocks noEditPoints="1"/>
            </p:cNvSpPr>
            <p:nvPr/>
          </p:nvSpPr>
          <p:spPr bwMode="auto">
            <a:xfrm>
              <a:off x="6337926" y="4308344"/>
              <a:ext cx="221333" cy="221333"/>
            </a:xfrm>
            <a:custGeom>
              <a:avLst/>
              <a:gdLst>
                <a:gd name="T0" fmla="*/ 99 w 231"/>
                <a:gd name="T1" fmla="*/ 68 h 231"/>
                <a:gd name="T2" fmla="*/ 75 w 231"/>
                <a:gd name="T3" fmla="*/ 85 h 231"/>
                <a:gd name="T4" fmla="*/ 65 w 231"/>
                <a:gd name="T5" fmla="*/ 115 h 231"/>
                <a:gd name="T6" fmla="*/ 75 w 231"/>
                <a:gd name="T7" fmla="*/ 144 h 231"/>
                <a:gd name="T8" fmla="*/ 99 w 231"/>
                <a:gd name="T9" fmla="*/ 163 h 231"/>
                <a:gd name="T10" fmla="*/ 131 w 231"/>
                <a:gd name="T11" fmla="*/ 163 h 231"/>
                <a:gd name="T12" fmla="*/ 155 w 231"/>
                <a:gd name="T13" fmla="*/ 144 h 231"/>
                <a:gd name="T14" fmla="*/ 166 w 231"/>
                <a:gd name="T15" fmla="*/ 115 h 231"/>
                <a:gd name="T16" fmla="*/ 155 w 231"/>
                <a:gd name="T17" fmla="*/ 85 h 231"/>
                <a:gd name="T18" fmla="*/ 131 w 231"/>
                <a:gd name="T19" fmla="*/ 68 h 231"/>
                <a:gd name="T20" fmla="*/ 79 w 231"/>
                <a:gd name="T21" fmla="*/ 0 h 231"/>
                <a:gd name="T22" fmla="*/ 102 w 231"/>
                <a:gd name="T23" fmla="*/ 19 h 231"/>
                <a:gd name="T24" fmla="*/ 130 w 231"/>
                <a:gd name="T25" fmla="*/ 19 h 231"/>
                <a:gd name="T26" fmla="*/ 152 w 231"/>
                <a:gd name="T27" fmla="*/ 0 h 231"/>
                <a:gd name="T28" fmla="*/ 173 w 231"/>
                <a:gd name="T29" fmla="*/ 23 h 231"/>
                <a:gd name="T30" fmla="*/ 185 w 231"/>
                <a:gd name="T31" fmla="*/ 46 h 231"/>
                <a:gd name="T32" fmla="*/ 208 w 231"/>
                <a:gd name="T33" fmla="*/ 59 h 231"/>
                <a:gd name="T34" fmla="*/ 231 w 231"/>
                <a:gd name="T35" fmla="*/ 82 h 231"/>
                <a:gd name="T36" fmla="*/ 212 w 231"/>
                <a:gd name="T37" fmla="*/ 102 h 231"/>
                <a:gd name="T38" fmla="*/ 212 w 231"/>
                <a:gd name="T39" fmla="*/ 129 h 231"/>
                <a:gd name="T40" fmla="*/ 231 w 231"/>
                <a:gd name="T41" fmla="*/ 149 h 231"/>
                <a:gd name="T42" fmla="*/ 208 w 231"/>
                <a:gd name="T43" fmla="*/ 171 h 231"/>
                <a:gd name="T44" fmla="*/ 185 w 231"/>
                <a:gd name="T45" fmla="*/ 184 h 231"/>
                <a:gd name="T46" fmla="*/ 173 w 231"/>
                <a:gd name="T47" fmla="*/ 206 h 231"/>
                <a:gd name="T48" fmla="*/ 152 w 231"/>
                <a:gd name="T49" fmla="*/ 231 h 231"/>
                <a:gd name="T50" fmla="*/ 130 w 231"/>
                <a:gd name="T51" fmla="*/ 212 h 231"/>
                <a:gd name="T52" fmla="*/ 102 w 231"/>
                <a:gd name="T53" fmla="*/ 212 h 231"/>
                <a:gd name="T54" fmla="*/ 79 w 231"/>
                <a:gd name="T55" fmla="*/ 231 h 231"/>
                <a:gd name="T56" fmla="*/ 57 w 231"/>
                <a:gd name="T57" fmla="*/ 206 h 231"/>
                <a:gd name="T58" fmla="*/ 47 w 231"/>
                <a:gd name="T59" fmla="*/ 184 h 231"/>
                <a:gd name="T60" fmla="*/ 24 w 231"/>
                <a:gd name="T61" fmla="*/ 172 h 231"/>
                <a:gd name="T62" fmla="*/ 0 w 231"/>
                <a:gd name="T63" fmla="*/ 152 h 231"/>
                <a:gd name="T64" fmla="*/ 19 w 231"/>
                <a:gd name="T65" fmla="*/ 129 h 231"/>
                <a:gd name="T66" fmla="*/ 19 w 231"/>
                <a:gd name="T67" fmla="*/ 102 h 231"/>
                <a:gd name="T68" fmla="*/ 0 w 231"/>
                <a:gd name="T69" fmla="*/ 82 h 231"/>
                <a:gd name="T70" fmla="*/ 24 w 231"/>
                <a:gd name="T71" fmla="*/ 59 h 231"/>
                <a:gd name="T72" fmla="*/ 47 w 231"/>
                <a:gd name="T73" fmla="*/ 46 h 231"/>
                <a:gd name="T74" fmla="*/ 57 w 231"/>
                <a:gd name="T75" fmla="*/ 23 h 231"/>
                <a:gd name="T76" fmla="*/ 79 w 231"/>
                <a:gd name="T77"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1" h="231">
                  <a:moveTo>
                    <a:pt x="116" y="65"/>
                  </a:moveTo>
                  <a:lnTo>
                    <a:pt x="99" y="68"/>
                  </a:lnTo>
                  <a:lnTo>
                    <a:pt x="85" y="74"/>
                  </a:lnTo>
                  <a:lnTo>
                    <a:pt x="75" y="85"/>
                  </a:lnTo>
                  <a:lnTo>
                    <a:pt x="68" y="99"/>
                  </a:lnTo>
                  <a:lnTo>
                    <a:pt x="65" y="115"/>
                  </a:lnTo>
                  <a:lnTo>
                    <a:pt x="68" y="131"/>
                  </a:lnTo>
                  <a:lnTo>
                    <a:pt x="75" y="144"/>
                  </a:lnTo>
                  <a:lnTo>
                    <a:pt x="85" y="155"/>
                  </a:lnTo>
                  <a:lnTo>
                    <a:pt x="99" y="163"/>
                  </a:lnTo>
                  <a:lnTo>
                    <a:pt x="116" y="166"/>
                  </a:lnTo>
                  <a:lnTo>
                    <a:pt x="131" y="163"/>
                  </a:lnTo>
                  <a:lnTo>
                    <a:pt x="145" y="155"/>
                  </a:lnTo>
                  <a:lnTo>
                    <a:pt x="155" y="144"/>
                  </a:lnTo>
                  <a:lnTo>
                    <a:pt x="163" y="131"/>
                  </a:lnTo>
                  <a:lnTo>
                    <a:pt x="166" y="115"/>
                  </a:lnTo>
                  <a:lnTo>
                    <a:pt x="163" y="99"/>
                  </a:lnTo>
                  <a:lnTo>
                    <a:pt x="155" y="85"/>
                  </a:lnTo>
                  <a:lnTo>
                    <a:pt x="145" y="74"/>
                  </a:lnTo>
                  <a:lnTo>
                    <a:pt x="131" y="68"/>
                  </a:lnTo>
                  <a:lnTo>
                    <a:pt x="116" y="65"/>
                  </a:lnTo>
                  <a:close/>
                  <a:moveTo>
                    <a:pt x="79" y="0"/>
                  </a:moveTo>
                  <a:lnTo>
                    <a:pt x="89" y="11"/>
                  </a:lnTo>
                  <a:lnTo>
                    <a:pt x="102" y="19"/>
                  </a:lnTo>
                  <a:lnTo>
                    <a:pt x="116" y="22"/>
                  </a:lnTo>
                  <a:lnTo>
                    <a:pt x="130" y="19"/>
                  </a:lnTo>
                  <a:lnTo>
                    <a:pt x="143" y="11"/>
                  </a:lnTo>
                  <a:lnTo>
                    <a:pt x="152" y="0"/>
                  </a:lnTo>
                  <a:lnTo>
                    <a:pt x="175" y="9"/>
                  </a:lnTo>
                  <a:lnTo>
                    <a:pt x="173" y="23"/>
                  </a:lnTo>
                  <a:lnTo>
                    <a:pt x="176" y="36"/>
                  </a:lnTo>
                  <a:lnTo>
                    <a:pt x="185" y="46"/>
                  </a:lnTo>
                  <a:lnTo>
                    <a:pt x="195" y="55"/>
                  </a:lnTo>
                  <a:lnTo>
                    <a:pt x="208" y="59"/>
                  </a:lnTo>
                  <a:lnTo>
                    <a:pt x="222" y="59"/>
                  </a:lnTo>
                  <a:lnTo>
                    <a:pt x="231" y="82"/>
                  </a:lnTo>
                  <a:lnTo>
                    <a:pt x="219" y="90"/>
                  </a:lnTo>
                  <a:lnTo>
                    <a:pt x="212" y="102"/>
                  </a:lnTo>
                  <a:lnTo>
                    <a:pt x="209" y="115"/>
                  </a:lnTo>
                  <a:lnTo>
                    <a:pt x="212" y="129"/>
                  </a:lnTo>
                  <a:lnTo>
                    <a:pt x="219" y="139"/>
                  </a:lnTo>
                  <a:lnTo>
                    <a:pt x="231" y="149"/>
                  </a:lnTo>
                  <a:lnTo>
                    <a:pt x="222" y="172"/>
                  </a:lnTo>
                  <a:lnTo>
                    <a:pt x="208" y="171"/>
                  </a:lnTo>
                  <a:lnTo>
                    <a:pt x="195" y="175"/>
                  </a:lnTo>
                  <a:lnTo>
                    <a:pt x="185" y="184"/>
                  </a:lnTo>
                  <a:lnTo>
                    <a:pt x="176" y="195"/>
                  </a:lnTo>
                  <a:lnTo>
                    <a:pt x="173" y="206"/>
                  </a:lnTo>
                  <a:lnTo>
                    <a:pt x="175" y="220"/>
                  </a:lnTo>
                  <a:lnTo>
                    <a:pt x="152" y="231"/>
                  </a:lnTo>
                  <a:lnTo>
                    <a:pt x="143" y="219"/>
                  </a:lnTo>
                  <a:lnTo>
                    <a:pt x="130" y="212"/>
                  </a:lnTo>
                  <a:lnTo>
                    <a:pt x="116" y="208"/>
                  </a:lnTo>
                  <a:lnTo>
                    <a:pt x="102" y="212"/>
                  </a:lnTo>
                  <a:lnTo>
                    <a:pt x="89" y="219"/>
                  </a:lnTo>
                  <a:lnTo>
                    <a:pt x="79" y="231"/>
                  </a:lnTo>
                  <a:lnTo>
                    <a:pt x="56" y="220"/>
                  </a:lnTo>
                  <a:lnTo>
                    <a:pt x="57" y="206"/>
                  </a:lnTo>
                  <a:lnTo>
                    <a:pt x="55" y="195"/>
                  </a:lnTo>
                  <a:lnTo>
                    <a:pt x="47" y="184"/>
                  </a:lnTo>
                  <a:lnTo>
                    <a:pt x="36" y="176"/>
                  </a:lnTo>
                  <a:lnTo>
                    <a:pt x="24" y="172"/>
                  </a:lnTo>
                  <a:lnTo>
                    <a:pt x="10" y="175"/>
                  </a:lnTo>
                  <a:lnTo>
                    <a:pt x="0" y="152"/>
                  </a:lnTo>
                  <a:lnTo>
                    <a:pt x="11" y="141"/>
                  </a:lnTo>
                  <a:lnTo>
                    <a:pt x="19" y="129"/>
                  </a:lnTo>
                  <a:lnTo>
                    <a:pt x="22" y="115"/>
                  </a:lnTo>
                  <a:lnTo>
                    <a:pt x="19" y="102"/>
                  </a:lnTo>
                  <a:lnTo>
                    <a:pt x="11" y="90"/>
                  </a:lnTo>
                  <a:lnTo>
                    <a:pt x="0" y="82"/>
                  </a:lnTo>
                  <a:lnTo>
                    <a:pt x="10" y="59"/>
                  </a:lnTo>
                  <a:lnTo>
                    <a:pt x="24" y="59"/>
                  </a:lnTo>
                  <a:lnTo>
                    <a:pt x="36" y="55"/>
                  </a:lnTo>
                  <a:lnTo>
                    <a:pt x="47" y="46"/>
                  </a:lnTo>
                  <a:lnTo>
                    <a:pt x="55" y="36"/>
                  </a:lnTo>
                  <a:lnTo>
                    <a:pt x="57" y="23"/>
                  </a:lnTo>
                  <a:lnTo>
                    <a:pt x="56" y="9"/>
                  </a:lnTo>
                  <a:lnTo>
                    <a:pt x="79" y="0"/>
                  </a:lnTo>
                  <a:close/>
                </a:path>
              </a:pathLst>
            </a:custGeom>
            <a:solidFill>
              <a:sysClr val="windowText" lastClr="000000">
                <a:lumMod val="50000"/>
                <a:lumOff val="50000"/>
              </a:sys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Freeform 43"/>
            <p:cNvSpPr>
              <a:spLocks noEditPoints="1"/>
            </p:cNvSpPr>
            <p:nvPr/>
          </p:nvSpPr>
          <p:spPr bwMode="auto">
            <a:xfrm>
              <a:off x="4061549" y="4296489"/>
              <a:ext cx="330256" cy="330256"/>
            </a:xfrm>
            <a:custGeom>
              <a:avLst/>
              <a:gdLst>
                <a:gd name="T0" fmla="*/ 179 w 252"/>
                <a:gd name="T1" fmla="*/ 184 h 252"/>
                <a:gd name="T2" fmla="*/ 184 w 252"/>
                <a:gd name="T3" fmla="*/ 201 h 252"/>
                <a:gd name="T4" fmla="*/ 180 w 252"/>
                <a:gd name="T5" fmla="*/ 240 h 252"/>
                <a:gd name="T6" fmla="*/ 126 w 252"/>
                <a:gd name="T7" fmla="*/ 252 h 252"/>
                <a:gd name="T8" fmla="*/ 117 w 252"/>
                <a:gd name="T9" fmla="*/ 221 h 252"/>
                <a:gd name="T10" fmla="*/ 175 w 252"/>
                <a:gd name="T11" fmla="*/ 182 h 252"/>
                <a:gd name="T12" fmla="*/ 236 w 252"/>
                <a:gd name="T13" fmla="*/ 188 h 252"/>
                <a:gd name="T14" fmla="*/ 201 w 252"/>
                <a:gd name="T15" fmla="*/ 228 h 252"/>
                <a:gd name="T16" fmla="*/ 201 w 252"/>
                <a:gd name="T17" fmla="*/ 186 h 252"/>
                <a:gd name="T18" fmla="*/ 212 w 252"/>
                <a:gd name="T19" fmla="*/ 179 h 252"/>
                <a:gd name="T20" fmla="*/ 217 w 252"/>
                <a:gd name="T21" fmla="*/ 169 h 252"/>
                <a:gd name="T22" fmla="*/ 75 w 252"/>
                <a:gd name="T23" fmla="*/ 133 h 252"/>
                <a:gd name="T24" fmla="*/ 130 w 252"/>
                <a:gd name="T25" fmla="*/ 160 h 252"/>
                <a:gd name="T26" fmla="*/ 129 w 252"/>
                <a:gd name="T27" fmla="*/ 187 h 252"/>
                <a:gd name="T28" fmla="*/ 77 w 252"/>
                <a:gd name="T29" fmla="*/ 242 h 252"/>
                <a:gd name="T30" fmla="*/ 35 w 252"/>
                <a:gd name="T31" fmla="*/ 212 h 252"/>
                <a:gd name="T32" fmla="*/ 45 w 252"/>
                <a:gd name="T33" fmla="*/ 160 h 252"/>
                <a:gd name="T34" fmla="*/ 61 w 252"/>
                <a:gd name="T35" fmla="*/ 137 h 252"/>
                <a:gd name="T36" fmla="*/ 71 w 252"/>
                <a:gd name="T37" fmla="*/ 136 h 252"/>
                <a:gd name="T38" fmla="*/ 111 w 252"/>
                <a:gd name="T39" fmla="*/ 71 h 252"/>
                <a:gd name="T40" fmla="*/ 121 w 252"/>
                <a:gd name="T41" fmla="*/ 76 h 252"/>
                <a:gd name="T42" fmla="*/ 133 w 252"/>
                <a:gd name="T43" fmla="*/ 76 h 252"/>
                <a:gd name="T44" fmla="*/ 159 w 252"/>
                <a:gd name="T45" fmla="*/ 105 h 252"/>
                <a:gd name="T46" fmla="*/ 170 w 252"/>
                <a:gd name="T47" fmla="*/ 145 h 252"/>
                <a:gd name="T48" fmla="*/ 139 w 252"/>
                <a:gd name="T49" fmla="*/ 142 h 252"/>
                <a:gd name="T50" fmla="*/ 87 w 252"/>
                <a:gd name="T51" fmla="*/ 118 h 252"/>
                <a:gd name="T52" fmla="*/ 88 w 252"/>
                <a:gd name="T53" fmla="*/ 110 h 252"/>
                <a:gd name="T54" fmla="*/ 87 w 252"/>
                <a:gd name="T55" fmla="*/ 100 h 252"/>
                <a:gd name="T56" fmla="*/ 111 w 252"/>
                <a:gd name="T57" fmla="*/ 71 h 252"/>
                <a:gd name="T58" fmla="*/ 37 w 252"/>
                <a:gd name="T59" fmla="*/ 100 h 252"/>
                <a:gd name="T60" fmla="*/ 35 w 252"/>
                <a:gd name="T61" fmla="*/ 110 h 252"/>
                <a:gd name="T62" fmla="*/ 37 w 252"/>
                <a:gd name="T63" fmla="*/ 122 h 252"/>
                <a:gd name="T64" fmla="*/ 27 w 252"/>
                <a:gd name="T65" fmla="*/ 158 h 252"/>
                <a:gd name="T66" fmla="*/ 8 w 252"/>
                <a:gd name="T67" fmla="*/ 170 h 252"/>
                <a:gd name="T68" fmla="*/ 0 w 252"/>
                <a:gd name="T69" fmla="*/ 126 h 252"/>
                <a:gd name="T70" fmla="*/ 13 w 252"/>
                <a:gd name="T71" fmla="*/ 68 h 252"/>
                <a:gd name="T72" fmla="*/ 228 w 252"/>
                <a:gd name="T73" fmla="*/ 52 h 252"/>
                <a:gd name="T74" fmla="*/ 250 w 252"/>
                <a:gd name="T75" fmla="*/ 99 h 252"/>
                <a:gd name="T76" fmla="*/ 252 w 252"/>
                <a:gd name="T77" fmla="*/ 135 h 252"/>
                <a:gd name="T78" fmla="*/ 217 w 252"/>
                <a:gd name="T79" fmla="*/ 150 h 252"/>
                <a:gd name="T80" fmla="*/ 201 w 252"/>
                <a:gd name="T81" fmla="*/ 136 h 252"/>
                <a:gd name="T82" fmla="*/ 181 w 252"/>
                <a:gd name="T83" fmla="*/ 108 h 252"/>
                <a:gd name="T84" fmla="*/ 150 w 252"/>
                <a:gd name="T85" fmla="*/ 61 h 252"/>
                <a:gd name="T86" fmla="*/ 154 w 252"/>
                <a:gd name="T87" fmla="*/ 49 h 252"/>
                <a:gd name="T88" fmla="*/ 181 w 252"/>
                <a:gd name="T89" fmla="*/ 38 h 252"/>
                <a:gd name="T90" fmla="*/ 60 w 252"/>
                <a:gd name="T91" fmla="*/ 19 h 252"/>
                <a:gd name="T92" fmla="*/ 101 w 252"/>
                <a:gd name="T93" fmla="*/ 40 h 252"/>
                <a:gd name="T94" fmla="*/ 100 w 252"/>
                <a:gd name="T95" fmla="*/ 49 h 252"/>
                <a:gd name="T96" fmla="*/ 84 w 252"/>
                <a:gd name="T97" fmla="*/ 70 h 252"/>
                <a:gd name="T98" fmla="*/ 65 w 252"/>
                <a:gd name="T99" fmla="*/ 84 h 252"/>
                <a:gd name="T100" fmla="*/ 55 w 252"/>
                <a:gd name="T101" fmla="*/ 84 h 252"/>
                <a:gd name="T102" fmla="*/ 36 w 252"/>
                <a:gd name="T103" fmla="*/ 70 h 252"/>
                <a:gd name="T104" fmla="*/ 41 w 252"/>
                <a:gd name="T105" fmla="*/ 33 h 252"/>
                <a:gd name="T106" fmla="*/ 126 w 252"/>
                <a:gd name="T107" fmla="*/ 0 h 252"/>
                <a:gd name="T108" fmla="*/ 170 w 252"/>
                <a:gd name="T109" fmla="*/ 7 h 252"/>
                <a:gd name="T110" fmla="*/ 167 w 252"/>
                <a:gd name="T111" fmla="*/ 21 h 252"/>
                <a:gd name="T112" fmla="*/ 140 w 252"/>
                <a:gd name="T113" fmla="*/ 26 h 252"/>
                <a:gd name="T114" fmla="*/ 126 w 252"/>
                <a:gd name="T115" fmla="*/ 22 h 252"/>
                <a:gd name="T116" fmla="*/ 117 w 252"/>
                <a:gd name="T117" fmla="*/ 24 h 252"/>
                <a:gd name="T118" fmla="*/ 82 w 252"/>
                <a:gd name="T119" fmla="*/ 7 h 252"/>
                <a:gd name="T120" fmla="*/ 126 w 252"/>
                <a:gd name="T121"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2" h="252">
                  <a:moveTo>
                    <a:pt x="175" y="182"/>
                  </a:moveTo>
                  <a:lnTo>
                    <a:pt x="179" y="184"/>
                  </a:lnTo>
                  <a:lnTo>
                    <a:pt x="184" y="187"/>
                  </a:lnTo>
                  <a:lnTo>
                    <a:pt x="184" y="201"/>
                  </a:lnTo>
                  <a:lnTo>
                    <a:pt x="182" y="221"/>
                  </a:lnTo>
                  <a:lnTo>
                    <a:pt x="180" y="240"/>
                  </a:lnTo>
                  <a:lnTo>
                    <a:pt x="154" y="249"/>
                  </a:lnTo>
                  <a:lnTo>
                    <a:pt x="126" y="252"/>
                  </a:lnTo>
                  <a:lnTo>
                    <a:pt x="96" y="248"/>
                  </a:lnTo>
                  <a:lnTo>
                    <a:pt x="117" y="221"/>
                  </a:lnTo>
                  <a:lnTo>
                    <a:pt x="144" y="200"/>
                  </a:lnTo>
                  <a:lnTo>
                    <a:pt x="175" y="182"/>
                  </a:lnTo>
                  <a:close/>
                  <a:moveTo>
                    <a:pt x="247" y="164"/>
                  </a:moveTo>
                  <a:lnTo>
                    <a:pt x="236" y="188"/>
                  </a:lnTo>
                  <a:lnTo>
                    <a:pt x="221" y="210"/>
                  </a:lnTo>
                  <a:lnTo>
                    <a:pt x="201" y="228"/>
                  </a:lnTo>
                  <a:lnTo>
                    <a:pt x="203" y="201"/>
                  </a:lnTo>
                  <a:lnTo>
                    <a:pt x="201" y="186"/>
                  </a:lnTo>
                  <a:lnTo>
                    <a:pt x="207" y="183"/>
                  </a:lnTo>
                  <a:lnTo>
                    <a:pt x="212" y="179"/>
                  </a:lnTo>
                  <a:lnTo>
                    <a:pt x="214" y="174"/>
                  </a:lnTo>
                  <a:lnTo>
                    <a:pt x="217" y="169"/>
                  </a:lnTo>
                  <a:lnTo>
                    <a:pt x="247" y="164"/>
                  </a:lnTo>
                  <a:close/>
                  <a:moveTo>
                    <a:pt x="75" y="133"/>
                  </a:moveTo>
                  <a:lnTo>
                    <a:pt x="102" y="149"/>
                  </a:lnTo>
                  <a:lnTo>
                    <a:pt x="130" y="160"/>
                  </a:lnTo>
                  <a:lnTo>
                    <a:pt x="161" y="168"/>
                  </a:lnTo>
                  <a:lnTo>
                    <a:pt x="129" y="187"/>
                  </a:lnTo>
                  <a:lnTo>
                    <a:pt x="101" y="212"/>
                  </a:lnTo>
                  <a:lnTo>
                    <a:pt x="77" y="242"/>
                  </a:lnTo>
                  <a:lnTo>
                    <a:pt x="54" y="229"/>
                  </a:lnTo>
                  <a:lnTo>
                    <a:pt x="35" y="212"/>
                  </a:lnTo>
                  <a:lnTo>
                    <a:pt x="38" y="186"/>
                  </a:lnTo>
                  <a:lnTo>
                    <a:pt x="45" y="160"/>
                  </a:lnTo>
                  <a:lnTo>
                    <a:pt x="56" y="137"/>
                  </a:lnTo>
                  <a:lnTo>
                    <a:pt x="61" y="137"/>
                  </a:lnTo>
                  <a:lnTo>
                    <a:pt x="66" y="137"/>
                  </a:lnTo>
                  <a:lnTo>
                    <a:pt x="71" y="136"/>
                  </a:lnTo>
                  <a:lnTo>
                    <a:pt x="75" y="133"/>
                  </a:lnTo>
                  <a:close/>
                  <a:moveTo>
                    <a:pt x="111" y="71"/>
                  </a:moveTo>
                  <a:lnTo>
                    <a:pt x="116" y="73"/>
                  </a:lnTo>
                  <a:lnTo>
                    <a:pt x="121" y="76"/>
                  </a:lnTo>
                  <a:lnTo>
                    <a:pt x="126" y="76"/>
                  </a:lnTo>
                  <a:lnTo>
                    <a:pt x="133" y="76"/>
                  </a:lnTo>
                  <a:lnTo>
                    <a:pt x="138" y="75"/>
                  </a:lnTo>
                  <a:lnTo>
                    <a:pt x="159" y="105"/>
                  </a:lnTo>
                  <a:lnTo>
                    <a:pt x="175" y="140"/>
                  </a:lnTo>
                  <a:lnTo>
                    <a:pt x="170" y="145"/>
                  </a:lnTo>
                  <a:lnTo>
                    <a:pt x="167" y="149"/>
                  </a:lnTo>
                  <a:lnTo>
                    <a:pt x="139" y="142"/>
                  </a:lnTo>
                  <a:lnTo>
                    <a:pt x="112" y="132"/>
                  </a:lnTo>
                  <a:lnTo>
                    <a:pt x="87" y="118"/>
                  </a:lnTo>
                  <a:lnTo>
                    <a:pt x="88" y="114"/>
                  </a:lnTo>
                  <a:lnTo>
                    <a:pt x="88" y="110"/>
                  </a:lnTo>
                  <a:lnTo>
                    <a:pt x="88" y="105"/>
                  </a:lnTo>
                  <a:lnTo>
                    <a:pt x="87" y="100"/>
                  </a:lnTo>
                  <a:lnTo>
                    <a:pt x="84" y="96"/>
                  </a:lnTo>
                  <a:lnTo>
                    <a:pt x="111" y="71"/>
                  </a:lnTo>
                  <a:close/>
                  <a:moveTo>
                    <a:pt x="13" y="68"/>
                  </a:moveTo>
                  <a:lnTo>
                    <a:pt x="37" y="100"/>
                  </a:lnTo>
                  <a:lnTo>
                    <a:pt x="35" y="105"/>
                  </a:lnTo>
                  <a:lnTo>
                    <a:pt x="35" y="110"/>
                  </a:lnTo>
                  <a:lnTo>
                    <a:pt x="36" y="117"/>
                  </a:lnTo>
                  <a:lnTo>
                    <a:pt x="37" y="122"/>
                  </a:lnTo>
                  <a:lnTo>
                    <a:pt x="40" y="127"/>
                  </a:lnTo>
                  <a:lnTo>
                    <a:pt x="27" y="158"/>
                  </a:lnTo>
                  <a:lnTo>
                    <a:pt x="18" y="191"/>
                  </a:lnTo>
                  <a:lnTo>
                    <a:pt x="8" y="170"/>
                  </a:lnTo>
                  <a:lnTo>
                    <a:pt x="3" y="149"/>
                  </a:lnTo>
                  <a:lnTo>
                    <a:pt x="0" y="126"/>
                  </a:lnTo>
                  <a:lnTo>
                    <a:pt x="4" y="96"/>
                  </a:lnTo>
                  <a:lnTo>
                    <a:pt x="13" y="68"/>
                  </a:lnTo>
                  <a:close/>
                  <a:moveTo>
                    <a:pt x="212" y="31"/>
                  </a:moveTo>
                  <a:lnTo>
                    <a:pt x="228" y="52"/>
                  </a:lnTo>
                  <a:lnTo>
                    <a:pt x="242" y="73"/>
                  </a:lnTo>
                  <a:lnTo>
                    <a:pt x="250" y="99"/>
                  </a:lnTo>
                  <a:lnTo>
                    <a:pt x="252" y="126"/>
                  </a:lnTo>
                  <a:lnTo>
                    <a:pt x="252" y="135"/>
                  </a:lnTo>
                  <a:lnTo>
                    <a:pt x="251" y="144"/>
                  </a:lnTo>
                  <a:lnTo>
                    <a:pt x="217" y="150"/>
                  </a:lnTo>
                  <a:lnTo>
                    <a:pt x="210" y="142"/>
                  </a:lnTo>
                  <a:lnTo>
                    <a:pt x="201" y="136"/>
                  </a:lnTo>
                  <a:lnTo>
                    <a:pt x="191" y="133"/>
                  </a:lnTo>
                  <a:lnTo>
                    <a:pt x="181" y="108"/>
                  </a:lnTo>
                  <a:lnTo>
                    <a:pt x="167" y="84"/>
                  </a:lnTo>
                  <a:lnTo>
                    <a:pt x="150" y="61"/>
                  </a:lnTo>
                  <a:lnTo>
                    <a:pt x="153" y="56"/>
                  </a:lnTo>
                  <a:lnTo>
                    <a:pt x="154" y="49"/>
                  </a:lnTo>
                  <a:lnTo>
                    <a:pt x="153" y="47"/>
                  </a:lnTo>
                  <a:lnTo>
                    <a:pt x="181" y="38"/>
                  </a:lnTo>
                  <a:lnTo>
                    <a:pt x="212" y="31"/>
                  </a:lnTo>
                  <a:close/>
                  <a:moveTo>
                    <a:pt x="60" y="19"/>
                  </a:moveTo>
                  <a:lnTo>
                    <a:pt x="82" y="29"/>
                  </a:lnTo>
                  <a:lnTo>
                    <a:pt x="101" y="40"/>
                  </a:lnTo>
                  <a:lnTo>
                    <a:pt x="101" y="45"/>
                  </a:lnTo>
                  <a:lnTo>
                    <a:pt x="100" y="49"/>
                  </a:lnTo>
                  <a:lnTo>
                    <a:pt x="101" y="56"/>
                  </a:lnTo>
                  <a:lnTo>
                    <a:pt x="84" y="70"/>
                  </a:lnTo>
                  <a:lnTo>
                    <a:pt x="69" y="85"/>
                  </a:lnTo>
                  <a:lnTo>
                    <a:pt x="65" y="84"/>
                  </a:lnTo>
                  <a:lnTo>
                    <a:pt x="61" y="84"/>
                  </a:lnTo>
                  <a:lnTo>
                    <a:pt x="55" y="84"/>
                  </a:lnTo>
                  <a:lnTo>
                    <a:pt x="50" y="86"/>
                  </a:lnTo>
                  <a:lnTo>
                    <a:pt x="36" y="70"/>
                  </a:lnTo>
                  <a:lnTo>
                    <a:pt x="24" y="51"/>
                  </a:lnTo>
                  <a:lnTo>
                    <a:pt x="41" y="33"/>
                  </a:lnTo>
                  <a:lnTo>
                    <a:pt x="60" y="19"/>
                  </a:lnTo>
                  <a:close/>
                  <a:moveTo>
                    <a:pt x="126" y="0"/>
                  </a:moveTo>
                  <a:lnTo>
                    <a:pt x="149" y="1"/>
                  </a:lnTo>
                  <a:lnTo>
                    <a:pt x="170" y="7"/>
                  </a:lnTo>
                  <a:lnTo>
                    <a:pt x="190" y="16"/>
                  </a:lnTo>
                  <a:lnTo>
                    <a:pt x="167" y="21"/>
                  </a:lnTo>
                  <a:lnTo>
                    <a:pt x="145" y="30"/>
                  </a:lnTo>
                  <a:lnTo>
                    <a:pt x="140" y="26"/>
                  </a:lnTo>
                  <a:lnTo>
                    <a:pt x="134" y="24"/>
                  </a:lnTo>
                  <a:lnTo>
                    <a:pt x="126" y="22"/>
                  </a:lnTo>
                  <a:lnTo>
                    <a:pt x="122" y="22"/>
                  </a:lnTo>
                  <a:lnTo>
                    <a:pt x="117" y="24"/>
                  </a:lnTo>
                  <a:lnTo>
                    <a:pt x="114" y="26"/>
                  </a:lnTo>
                  <a:lnTo>
                    <a:pt x="82" y="7"/>
                  </a:lnTo>
                  <a:lnTo>
                    <a:pt x="103" y="1"/>
                  </a:lnTo>
                  <a:lnTo>
                    <a:pt x="126" y="0"/>
                  </a:lnTo>
                  <a:close/>
                </a:path>
              </a:pathLst>
            </a:custGeom>
            <a:solidFill>
              <a:sysClr val="windowText" lastClr="000000">
                <a:lumMod val="50000"/>
                <a:lumOff val="50000"/>
              </a:sys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Freeform 49"/>
            <p:cNvSpPr>
              <a:spLocks noEditPoints="1"/>
            </p:cNvSpPr>
            <p:nvPr/>
          </p:nvSpPr>
          <p:spPr bwMode="auto">
            <a:xfrm>
              <a:off x="6317806" y="2094022"/>
              <a:ext cx="261574" cy="232830"/>
            </a:xfrm>
            <a:custGeom>
              <a:avLst/>
              <a:gdLst>
                <a:gd name="T0" fmla="*/ 60 w 273"/>
                <a:gd name="T1" fmla="*/ 239 h 243"/>
                <a:gd name="T2" fmla="*/ 52 w 273"/>
                <a:gd name="T3" fmla="*/ 243 h 243"/>
                <a:gd name="T4" fmla="*/ 36 w 273"/>
                <a:gd name="T5" fmla="*/ 225 h 243"/>
                <a:gd name="T6" fmla="*/ 37 w 273"/>
                <a:gd name="T7" fmla="*/ 218 h 243"/>
                <a:gd name="T8" fmla="*/ 118 w 273"/>
                <a:gd name="T9" fmla="*/ 84 h 243"/>
                <a:gd name="T10" fmla="*/ 234 w 273"/>
                <a:gd name="T11" fmla="*/ 219 h 243"/>
                <a:gd name="T12" fmla="*/ 233 w 273"/>
                <a:gd name="T13" fmla="*/ 226 h 243"/>
                <a:gd name="T14" fmla="*/ 214 w 273"/>
                <a:gd name="T15" fmla="*/ 239 h 243"/>
                <a:gd name="T16" fmla="*/ 95 w 273"/>
                <a:gd name="T17" fmla="*/ 108 h 243"/>
                <a:gd name="T18" fmla="*/ 95 w 273"/>
                <a:gd name="T19" fmla="*/ 102 h 243"/>
                <a:gd name="T20" fmla="*/ 228 w 273"/>
                <a:gd name="T21" fmla="*/ 2 h 243"/>
                <a:gd name="T22" fmla="*/ 232 w 273"/>
                <a:gd name="T23" fmla="*/ 5 h 243"/>
                <a:gd name="T24" fmla="*/ 229 w 273"/>
                <a:gd name="T25" fmla="*/ 11 h 243"/>
                <a:gd name="T26" fmla="*/ 219 w 273"/>
                <a:gd name="T27" fmla="*/ 30 h 243"/>
                <a:gd name="T28" fmla="*/ 218 w 273"/>
                <a:gd name="T29" fmla="*/ 45 h 243"/>
                <a:gd name="T30" fmla="*/ 241 w 273"/>
                <a:gd name="T31" fmla="*/ 58 h 243"/>
                <a:gd name="T32" fmla="*/ 254 w 273"/>
                <a:gd name="T33" fmla="*/ 48 h 243"/>
                <a:gd name="T34" fmla="*/ 264 w 273"/>
                <a:gd name="T35" fmla="*/ 31 h 243"/>
                <a:gd name="T36" fmla="*/ 269 w 273"/>
                <a:gd name="T37" fmla="*/ 25 h 243"/>
                <a:gd name="T38" fmla="*/ 271 w 273"/>
                <a:gd name="T39" fmla="*/ 28 h 243"/>
                <a:gd name="T40" fmla="*/ 273 w 273"/>
                <a:gd name="T41" fmla="*/ 51 h 243"/>
                <a:gd name="T42" fmla="*/ 261 w 273"/>
                <a:gd name="T43" fmla="*/ 85 h 243"/>
                <a:gd name="T44" fmla="*/ 225 w 273"/>
                <a:gd name="T45" fmla="*/ 93 h 243"/>
                <a:gd name="T46" fmla="*/ 199 w 273"/>
                <a:gd name="T47" fmla="*/ 102 h 243"/>
                <a:gd name="T48" fmla="*/ 176 w 273"/>
                <a:gd name="T49" fmla="*/ 82 h 243"/>
                <a:gd name="T50" fmla="*/ 186 w 273"/>
                <a:gd name="T51" fmla="*/ 47 h 243"/>
                <a:gd name="T52" fmla="*/ 201 w 273"/>
                <a:gd name="T53" fmla="*/ 16 h 243"/>
                <a:gd name="T54" fmla="*/ 227 w 273"/>
                <a:gd name="T55" fmla="*/ 3 h 243"/>
                <a:gd name="T56" fmla="*/ 141 w 273"/>
                <a:gd name="T57" fmla="*/ 0 h 243"/>
                <a:gd name="T58" fmla="*/ 145 w 273"/>
                <a:gd name="T59" fmla="*/ 2 h 243"/>
                <a:gd name="T60" fmla="*/ 113 w 273"/>
                <a:gd name="T61" fmla="*/ 19 h 243"/>
                <a:gd name="T62" fmla="*/ 92 w 273"/>
                <a:gd name="T63" fmla="*/ 44 h 243"/>
                <a:gd name="T64" fmla="*/ 101 w 273"/>
                <a:gd name="T65" fmla="*/ 61 h 243"/>
                <a:gd name="T66" fmla="*/ 106 w 273"/>
                <a:gd name="T67" fmla="*/ 67 h 243"/>
                <a:gd name="T68" fmla="*/ 106 w 273"/>
                <a:gd name="T69" fmla="*/ 71 h 243"/>
                <a:gd name="T70" fmla="*/ 92 w 273"/>
                <a:gd name="T71" fmla="*/ 84 h 243"/>
                <a:gd name="T72" fmla="*/ 84 w 273"/>
                <a:gd name="T73" fmla="*/ 91 h 243"/>
                <a:gd name="T74" fmla="*/ 80 w 273"/>
                <a:gd name="T75" fmla="*/ 91 h 243"/>
                <a:gd name="T76" fmla="*/ 51 w 273"/>
                <a:gd name="T77" fmla="*/ 74 h 243"/>
                <a:gd name="T78" fmla="*/ 38 w 273"/>
                <a:gd name="T79" fmla="*/ 84 h 243"/>
                <a:gd name="T80" fmla="*/ 37 w 273"/>
                <a:gd name="T81" fmla="*/ 93 h 243"/>
                <a:gd name="T82" fmla="*/ 34 w 273"/>
                <a:gd name="T83" fmla="*/ 98 h 243"/>
                <a:gd name="T84" fmla="*/ 28 w 273"/>
                <a:gd name="T85" fmla="*/ 103 h 243"/>
                <a:gd name="T86" fmla="*/ 22 w 273"/>
                <a:gd name="T87" fmla="*/ 103 h 243"/>
                <a:gd name="T88" fmla="*/ 13 w 273"/>
                <a:gd name="T89" fmla="*/ 94 h 243"/>
                <a:gd name="T90" fmla="*/ 1 w 273"/>
                <a:gd name="T91" fmla="*/ 81 h 243"/>
                <a:gd name="T92" fmla="*/ 1 w 273"/>
                <a:gd name="T93" fmla="*/ 75 h 243"/>
                <a:gd name="T94" fmla="*/ 8 w 273"/>
                <a:gd name="T95" fmla="*/ 70 h 243"/>
                <a:gd name="T96" fmla="*/ 14 w 273"/>
                <a:gd name="T97" fmla="*/ 65 h 243"/>
                <a:gd name="T98" fmla="*/ 22 w 273"/>
                <a:gd name="T99" fmla="*/ 65 h 243"/>
                <a:gd name="T100" fmla="*/ 32 w 273"/>
                <a:gd name="T101" fmla="*/ 57 h 243"/>
                <a:gd name="T102" fmla="*/ 34 w 273"/>
                <a:gd name="T103" fmla="*/ 47 h 243"/>
                <a:gd name="T104" fmla="*/ 39 w 273"/>
                <a:gd name="T105" fmla="*/ 39 h 243"/>
                <a:gd name="T106" fmla="*/ 69 w 273"/>
                <a:gd name="T107" fmla="*/ 19 h 243"/>
                <a:gd name="T108" fmla="*/ 110 w 273"/>
                <a:gd name="T109"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43">
                  <a:moveTo>
                    <a:pt x="107" y="150"/>
                  </a:moveTo>
                  <a:lnTo>
                    <a:pt x="127" y="173"/>
                  </a:lnTo>
                  <a:lnTo>
                    <a:pt x="60" y="239"/>
                  </a:lnTo>
                  <a:lnTo>
                    <a:pt x="57" y="242"/>
                  </a:lnTo>
                  <a:lnTo>
                    <a:pt x="55" y="243"/>
                  </a:lnTo>
                  <a:lnTo>
                    <a:pt x="52" y="243"/>
                  </a:lnTo>
                  <a:lnTo>
                    <a:pt x="50" y="240"/>
                  </a:lnTo>
                  <a:lnTo>
                    <a:pt x="37" y="228"/>
                  </a:lnTo>
                  <a:lnTo>
                    <a:pt x="36" y="225"/>
                  </a:lnTo>
                  <a:lnTo>
                    <a:pt x="34" y="223"/>
                  </a:lnTo>
                  <a:lnTo>
                    <a:pt x="36" y="220"/>
                  </a:lnTo>
                  <a:lnTo>
                    <a:pt x="37" y="218"/>
                  </a:lnTo>
                  <a:lnTo>
                    <a:pt x="107" y="150"/>
                  </a:lnTo>
                  <a:close/>
                  <a:moveTo>
                    <a:pt x="117" y="84"/>
                  </a:moveTo>
                  <a:lnTo>
                    <a:pt x="118" y="84"/>
                  </a:lnTo>
                  <a:lnTo>
                    <a:pt x="121" y="85"/>
                  </a:lnTo>
                  <a:lnTo>
                    <a:pt x="233" y="216"/>
                  </a:lnTo>
                  <a:lnTo>
                    <a:pt x="234" y="219"/>
                  </a:lnTo>
                  <a:lnTo>
                    <a:pt x="236" y="221"/>
                  </a:lnTo>
                  <a:lnTo>
                    <a:pt x="234" y="224"/>
                  </a:lnTo>
                  <a:lnTo>
                    <a:pt x="233" y="226"/>
                  </a:lnTo>
                  <a:lnTo>
                    <a:pt x="219" y="238"/>
                  </a:lnTo>
                  <a:lnTo>
                    <a:pt x="217" y="239"/>
                  </a:lnTo>
                  <a:lnTo>
                    <a:pt x="214" y="239"/>
                  </a:lnTo>
                  <a:lnTo>
                    <a:pt x="211" y="239"/>
                  </a:lnTo>
                  <a:lnTo>
                    <a:pt x="209" y="237"/>
                  </a:lnTo>
                  <a:lnTo>
                    <a:pt x="95" y="108"/>
                  </a:lnTo>
                  <a:lnTo>
                    <a:pt x="94" y="105"/>
                  </a:lnTo>
                  <a:lnTo>
                    <a:pt x="94" y="104"/>
                  </a:lnTo>
                  <a:lnTo>
                    <a:pt x="95" y="102"/>
                  </a:lnTo>
                  <a:lnTo>
                    <a:pt x="115" y="85"/>
                  </a:lnTo>
                  <a:lnTo>
                    <a:pt x="117" y="84"/>
                  </a:lnTo>
                  <a:close/>
                  <a:moveTo>
                    <a:pt x="228" y="2"/>
                  </a:moveTo>
                  <a:lnTo>
                    <a:pt x="229" y="2"/>
                  </a:lnTo>
                  <a:lnTo>
                    <a:pt x="231" y="3"/>
                  </a:lnTo>
                  <a:lnTo>
                    <a:pt x="232" y="5"/>
                  </a:lnTo>
                  <a:lnTo>
                    <a:pt x="232" y="7"/>
                  </a:lnTo>
                  <a:lnTo>
                    <a:pt x="232" y="7"/>
                  </a:lnTo>
                  <a:lnTo>
                    <a:pt x="229" y="11"/>
                  </a:lnTo>
                  <a:lnTo>
                    <a:pt x="225" y="17"/>
                  </a:lnTo>
                  <a:lnTo>
                    <a:pt x="222" y="24"/>
                  </a:lnTo>
                  <a:lnTo>
                    <a:pt x="219" y="30"/>
                  </a:lnTo>
                  <a:lnTo>
                    <a:pt x="217" y="34"/>
                  </a:lnTo>
                  <a:lnTo>
                    <a:pt x="215" y="39"/>
                  </a:lnTo>
                  <a:lnTo>
                    <a:pt x="218" y="45"/>
                  </a:lnTo>
                  <a:lnTo>
                    <a:pt x="227" y="54"/>
                  </a:lnTo>
                  <a:lnTo>
                    <a:pt x="234" y="58"/>
                  </a:lnTo>
                  <a:lnTo>
                    <a:pt x="241" y="58"/>
                  </a:lnTo>
                  <a:lnTo>
                    <a:pt x="246" y="56"/>
                  </a:lnTo>
                  <a:lnTo>
                    <a:pt x="250" y="52"/>
                  </a:lnTo>
                  <a:lnTo>
                    <a:pt x="254" y="48"/>
                  </a:lnTo>
                  <a:lnTo>
                    <a:pt x="256" y="43"/>
                  </a:lnTo>
                  <a:lnTo>
                    <a:pt x="260" y="37"/>
                  </a:lnTo>
                  <a:lnTo>
                    <a:pt x="264" y="31"/>
                  </a:lnTo>
                  <a:lnTo>
                    <a:pt x="266" y="28"/>
                  </a:lnTo>
                  <a:lnTo>
                    <a:pt x="268" y="26"/>
                  </a:lnTo>
                  <a:lnTo>
                    <a:pt x="269" y="25"/>
                  </a:lnTo>
                  <a:lnTo>
                    <a:pt x="270" y="25"/>
                  </a:lnTo>
                  <a:lnTo>
                    <a:pt x="271" y="25"/>
                  </a:lnTo>
                  <a:lnTo>
                    <a:pt x="271" y="28"/>
                  </a:lnTo>
                  <a:lnTo>
                    <a:pt x="273" y="30"/>
                  </a:lnTo>
                  <a:lnTo>
                    <a:pt x="273" y="38"/>
                  </a:lnTo>
                  <a:lnTo>
                    <a:pt x="273" y="51"/>
                  </a:lnTo>
                  <a:lnTo>
                    <a:pt x="271" y="65"/>
                  </a:lnTo>
                  <a:lnTo>
                    <a:pt x="268" y="76"/>
                  </a:lnTo>
                  <a:lnTo>
                    <a:pt x="261" y="85"/>
                  </a:lnTo>
                  <a:lnTo>
                    <a:pt x="252" y="91"/>
                  </a:lnTo>
                  <a:lnTo>
                    <a:pt x="241" y="94"/>
                  </a:lnTo>
                  <a:lnTo>
                    <a:pt x="225" y="93"/>
                  </a:lnTo>
                  <a:lnTo>
                    <a:pt x="215" y="93"/>
                  </a:lnTo>
                  <a:lnTo>
                    <a:pt x="205" y="96"/>
                  </a:lnTo>
                  <a:lnTo>
                    <a:pt x="199" y="102"/>
                  </a:lnTo>
                  <a:lnTo>
                    <a:pt x="176" y="123"/>
                  </a:lnTo>
                  <a:lnTo>
                    <a:pt x="157" y="102"/>
                  </a:lnTo>
                  <a:lnTo>
                    <a:pt x="176" y="82"/>
                  </a:lnTo>
                  <a:lnTo>
                    <a:pt x="183" y="71"/>
                  </a:lnTo>
                  <a:lnTo>
                    <a:pt x="186" y="58"/>
                  </a:lnTo>
                  <a:lnTo>
                    <a:pt x="186" y="47"/>
                  </a:lnTo>
                  <a:lnTo>
                    <a:pt x="187" y="34"/>
                  </a:lnTo>
                  <a:lnTo>
                    <a:pt x="192" y="24"/>
                  </a:lnTo>
                  <a:lnTo>
                    <a:pt x="201" y="16"/>
                  </a:lnTo>
                  <a:lnTo>
                    <a:pt x="211" y="10"/>
                  </a:lnTo>
                  <a:lnTo>
                    <a:pt x="220" y="5"/>
                  </a:lnTo>
                  <a:lnTo>
                    <a:pt x="227" y="3"/>
                  </a:lnTo>
                  <a:lnTo>
                    <a:pt x="228" y="2"/>
                  </a:lnTo>
                  <a:close/>
                  <a:moveTo>
                    <a:pt x="129" y="0"/>
                  </a:moveTo>
                  <a:lnTo>
                    <a:pt x="141" y="0"/>
                  </a:lnTo>
                  <a:lnTo>
                    <a:pt x="149" y="0"/>
                  </a:lnTo>
                  <a:lnTo>
                    <a:pt x="150" y="1"/>
                  </a:lnTo>
                  <a:lnTo>
                    <a:pt x="145" y="2"/>
                  </a:lnTo>
                  <a:lnTo>
                    <a:pt x="136" y="6"/>
                  </a:lnTo>
                  <a:lnTo>
                    <a:pt x="125" y="12"/>
                  </a:lnTo>
                  <a:lnTo>
                    <a:pt x="113" y="19"/>
                  </a:lnTo>
                  <a:lnTo>
                    <a:pt x="102" y="25"/>
                  </a:lnTo>
                  <a:lnTo>
                    <a:pt x="94" y="34"/>
                  </a:lnTo>
                  <a:lnTo>
                    <a:pt x="92" y="44"/>
                  </a:lnTo>
                  <a:lnTo>
                    <a:pt x="95" y="54"/>
                  </a:lnTo>
                  <a:lnTo>
                    <a:pt x="98" y="57"/>
                  </a:lnTo>
                  <a:lnTo>
                    <a:pt x="101" y="61"/>
                  </a:lnTo>
                  <a:lnTo>
                    <a:pt x="103" y="63"/>
                  </a:lnTo>
                  <a:lnTo>
                    <a:pt x="104" y="66"/>
                  </a:lnTo>
                  <a:lnTo>
                    <a:pt x="106" y="67"/>
                  </a:lnTo>
                  <a:lnTo>
                    <a:pt x="107" y="68"/>
                  </a:lnTo>
                  <a:lnTo>
                    <a:pt x="107" y="71"/>
                  </a:lnTo>
                  <a:lnTo>
                    <a:pt x="106" y="71"/>
                  </a:lnTo>
                  <a:lnTo>
                    <a:pt x="103" y="74"/>
                  </a:lnTo>
                  <a:lnTo>
                    <a:pt x="98" y="79"/>
                  </a:lnTo>
                  <a:lnTo>
                    <a:pt x="92" y="84"/>
                  </a:lnTo>
                  <a:lnTo>
                    <a:pt x="87" y="88"/>
                  </a:lnTo>
                  <a:lnTo>
                    <a:pt x="84" y="90"/>
                  </a:lnTo>
                  <a:lnTo>
                    <a:pt x="84" y="91"/>
                  </a:lnTo>
                  <a:lnTo>
                    <a:pt x="83" y="91"/>
                  </a:lnTo>
                  <a:lnTo>
                    <a:pt x="81" y="93"/>
                  </a:lnTo>
                  <a:lnTo>
                    <a:pt x="80" y="91"/>
                  </a:lnTo>
                  <a:lnTo>
                    <a:pt x="70" y="81"/>
                  </a:lnTo>
                  <a:lnTo>
                    <a:pt x="60" y="75"/>
                  </a:lnTo>
                  <a:lnTo>
                    <a:pt x="51" y="74"/>
                  </a:lnTo>
                  <a:lnTo>
                    <a:pt x="42" y="79"/>
                  </a:lnTo>
                  <a:lnTo>
                    <a:pt x="39" y="81"/>
                  </a:lnTo>
                  <a:lnTo>
                    <a:pt x="38" y="84"/>
                  </a:lnTo>
                  <a:lnTo>
                    <a:pt x="38" y="88"/>
                  </a:lnTo>
                  <a:lnTo>
                    <a:pt x="38" y="90"/>
                  </a:lnTo>
                  <a:lnTo>
                    <a:pt x="37" y="93"/>
                  </a:lnTo>
                  <a:lnTo>
                    <a:pt x="37" y="94"/>
                  </a:lnTo>
                  <a:lnTo>
                    <a:pt x="36" y="95"/>
                  </a:lnTo>
                  <a:lnTo>
                    <a:pt x="34" y="98"/>
                  </a:lnTo>
                  <a:lnTo>
                    <a:pt x="32" y="99"/>
                  </a:lnTo>
                  <a:lnTo>
                    <a:pt x="29" y="102"/>
                  </a:lnTo>
                  <a:lnTo>
                    <a:pt x="28" y="103"/>
                  </a:lnTo>
                  <a:lnTo>
                    <a:pt x="25" y="104"/>
                  </a:lnTo>
                  <a:lnTo>
                    <a:pt x="23" y="104"/>
                  </a:lnTo>
                  <a:lnTo>
                    <a:pt x="22" y="103"/>
                  </a:lnTo>
                  <a:lnTo>
                    <a:pt x="19" y="102"/>
                  </a:lnTo>
                  <a:lnTo>
                    <a:pt x="16" y="99"/>
                  </a:lnTo>
                  <a:lnTo>
                    <a:pt x="13" y="94"/>
                  </a:lnTo>
                  <a:lnTo>
                    <a:pt x="8" y="88"/>
                  </a:lnTo>
                  <a:lnTo>
                    <a:pt x="2" y="82"/>
                  </a:lnTo>
                  <a:lnTo>
                    <a:pt x="1" y="81"/>
                  </a:lnTo>
                  <a:lnTo>
                    <a:pt x="0" y="79"/>
                  </a:lnTo>
                  <a:lnTo>
                    <a:pt x="0" y="76"/>
                  </a:lnTo>
                  <a:lnTo>
                    <a:pt x="1" y="75"/>
                  </a:lnTo>
                  <a:lnTo>
                    <a:pt x="2" y="74"/>
                  </a:lnTo>
                  <a:lnTo>
                    <a:pt x="5" y="71"/>
                  </a:lnTo>
                  <a:lnTo>
                    <a:pt x="8" y="70"/>
                  </a:lnTo>
                  <a:lnTo>
                    <a:pt x="10" y="67"/>
                  </a:lnTo>
                  <a:lnTo>
                    <a:pt x="11" y="66"/>
                  </a:lnTo>
                  <a:lnTo>
                    <a:pt x="14" y="65"/>
                  </a:lnTo>
                  <a:lnTo>
                    <a:pt x="16" y="65"/>
                  </a:lnTo>
                  <a:lnTo>
                    <a:pt x="19" y="65"/>
                  </a:lnTo>
                  <a:lnTo>
                    <a:pt x="22" y="65"/>
                  </a:lnTo>
                  <a:lnTo>
                    <a:pt x="25" y="63"/>
                  </a:lnTo>
                  <a:lnTo>
                    <a:pt x="29" y="61"/>
                  </a:lnTo>
                  <a:lnTo>
                    <a:pt x="32" y="57"/>
                  </a:lnTo>
                  <a:lnTo>
                    <a:pt x="33" y="53"/>
                  </a:lnTo>
                  <a:lnTo>
                    <a:pt x="34" y="51"/>
                  </a:lnTo>
                  <a:lnTo>
                    <a:pt x="34" y="47"/>
                  </a:lnTo>
                  <a:lnTo>
                    <a:pt x="36" y="44"/>
                  </a:lnTo>
                  <a:lnTo>
                    <a:pt x="37" y="42"/>
                  </a:lnTo>
                  <a:lnTo>
                    <a:pt x="39" y="39"/>
                  </a:lnTo>
                  <a:lnTo>
                    <a:pt x="46" y="34"/>
                  </a:lnTo>
                  <a:lnTo>
                    <a:pt x="59" y="25"/>
                  </a:lnTo>
                  <a:lnTo>
                    <a:pt x="69" y="19"/>
                  </a:lnTo>
                  <a:lnTo>
                    <a:pt x="81" y="10"/>
                  </a:lnTo>
                  <a:lnTo>
                    <a:pt x="95" y="3"/>
                  </a:lnTo>
                  <a:lnTo>
                    <a:pt x="110" y="0"/>
                  </a:lnTo>
                  <a:lnTo>
                    <a:pt x="116" y="0"/>
                  </a:lnTo>
                  <a:lnTo>
                    <a:pt x="129" y="0"/>
                  </a:lnTo>
                  <a:close/>
                </a:path>
              </a:pathLst>
            </a:custGeom>
            <a:solidFill>
              <a:sysClr val="windowText" lastClr="000000">
                <a:lumMod val="50000"/>
                <a:lumOff val="50000"/>
              </a:sys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6" name="Freeform 55"/>
            <p:cNvSpPr>
              <a:spLocks noEditPoints="1"/>
            </p:cNvSpPr>
            <p:nvPr/>
          </p:nvSpPr>
          <p:spPr bwMode="auto">
            <a:xfrm>
              <a:off x="5297864" y="5290390"/>
              <a:ext cx="206002" cy="257743"/>
            </a:xfrm>
            <a:custGeom>
              <a:avLst/>
              <a:gdLst>
                <a:gd name="T0" fmla="*/ 145 w 215"/>
                <a:gd name="T1" fmla="*/ 27 h 269"/>
                <a:gd name="T2" fmla="*/ 132 w 215"/>
                <a:gd name="T3" fmla="*/ 32 h 269"/>
                <a:gd name="T4" fmla="*/ 123 w 215"/>
                <a:gd name="T5" fmla="*/ 42 h 269"/>
                <a:gd name="T6" fmla="*/ 119 w 215"/>
                <a:gd name="T7" fmla="*/ 50 h 269"/>
                <a:gd name="T8" fmla="*/ 121 w 215"/>
                <a:gd name="T9" fmla="*/ 57 h 269"/>
                <a:gd name="T10" fmla="*/ 124 w 215"/>
                <a:gd name="T11" fmla="*/ 64 h 269"/>
                <a:gd name="T12" fmla="*/ 132 w 215"/>
                <a:gd name="T13" fmla="*/ 70 h 269"/>
                <a:gd name="T14" fmla="*/ 141 w 215"/>
                <a:gd name="T15" fmla="*/ 76 h 269"/>
                <a:gd name="T16" fmla="*/ 150 w 215"/>
                <a:gd name="T17" fmla="*/ 83 h 269"/>
                <a:gd name="T18" fmla="*/ 158 w 215"/>
                <a:gd name="T19" fmla="*/ 88 h 269"/>
                <a:gd name="T20" fmla="*/ 165 w 215"/>
                <a:gd name="T21" fmla="*/ 90 h 269"/>
                <a:gd name="T22" fmla="*/ 172 w 215"/>
                <a:gd name="T23" fmla="*/ 89 h 269"/>
                <a:gd name="T24" fmla="*/ 178 w 215"/>
                <a:gd name="T25" fmla="*/ 83 h 269"/>
                <a:gd name="T26" fmla="*/ 183 w 215"/>
                <a:gd name="T27" fmla="*/ 69 h 269"/>
                <a:gd name="T28" fmla="*/ 184 w 215"/>
                <a:gd name="T29" fmla="*/ 56 h 269"/>
                <a:gd name="T30" fmla="*/ 179 w 215"/>
                <a:gd name="T31" fmla="*/ 43 h 269"/>
                <a:gd name="T32" fmla="*/ 170 w 215"/>
                <a:gd name="T33" fmla="*/ 33 h 269"/>
                <a:gd name="T34" fmla="*/ 158 w 215"/>
                <a:gd name="T35" fmla="*/ 27 h 269"/>
                <a:gd name="T36" fmla="*/ 145 w 215"/>
                <a:gd name="T37" fmla="*/ 27 h 269"/>
                <a:gd name="T38" fmla="*/ 149 w 215"/>
                <a:gd name="T39" fmla="*/ 0 h 269"/>
                <a:gd name="T40" fmla="*/ 167 w 215"/>
                <a:gd name="T41" fmla="*/ 4 h 269"/>
                <a:gd name="T42" fmla="*/ 183 w 215"/>
                <a:gd name="T43" fmla="*/ 13 h 269"/>
                <a:gd name="T44" fmla="*/ 197 w 215"/>
                <a:gd name="T45" fmla="*/ 25 h 269"/>
                <a:gd name="T46" fmla="*/ 207 w 215"/>
                <a:gd name="T47" fmla="*/ 42 h 269"/>
                <a:gd name="T48" fmla="*/ 212 w 215"/>
                <a:gd name="T49" fmla="*/ 61 h 269"/>
                <a:gd name="T50" fmla="*/ 215 w 215"/>
                <a:gd name="T51" fmla="*/ 81 h 269"/>
                <a:gd name="T52" fmla="*/ 212 w 215"/>
                <a:gd name="T53" fmla="*/ 102 h 269"/>
                <a:gd name="T54" fmla="*/ 206 w 215"/>
                <a:gd name="T55" fmla="*/ 120 h 269"/>
                <a:gd name="T56" fmla="*/ 196 w 215"/>
                <a:gd name="T57" fmla="*/ 135 h 269"/>
                <a:gd name="T58" fmla="*/ 182 w 215"/>
                <a:gd name="T59" fmla="*/ 146 h 269"/>
                <a:gd name="T60" fmla="*/ 164 w 215"/>
                <a:gd name="T61" fmla="*/ 153 h 269"/>
                <a:gd name="T62" fmla="*/ 152 w 215"/>
                <a:gd name="T63" fmla="*/ 154 h 269"/>
                <a:gd name="T64" fmla="*/ 140 w 215"/>
                <a:gd name="T65" fmla="*/ 154 h 269"/>
                <a:gd name="T66" fmla="*/ 128 w 215"/>
                <a:gd name="T67" fmla="*/ 153 h 269"/>
                <a:gd name="T68" fmla="*/ 95 w 215"/>
                <a:gd name="T69" fmla="*/ 206 h 269"/>
                <a:gd name="T70" fmla="*/ 76 w 215"/>
                <a:gd name="T71" fmla="*/ 210 h 269"/>
                <a:gd name="T72" fmla="*/ 76 w 215"/>
                <a:gd name="T73" fmla="*/ 210 h 269"/>
                <a:gd name="T74" fmla="*/ 48 w 215"/>
                <a:gd name="T75" fmla="*/ 256 h 269"/>
                <a:gd name="T76" fmla="*/ 45 w 215"/>
                <a:gd name="T77" fmla="*/ 259 h 269"/>
                <a:gd name="T78" fmla="*/ 43 w 215"/>
                <a:gd name="T79" fmla="*/ 261 h 269"/>
                <a:gd name="T80" fmla="*/ 39 w 215"/>
                <a:gd name="T81" fmla="*/ 264 h 269"/>
                <a:gd name="T82" fmla="*/ 35 w 215"/>
                <a:gd name="T83" fmla="*/ 265 h 269"/>
                <a:gd name="T84" fmla="*/ 15 w 215"/>
                <a:gd name="T85" fmla="*/ 269 h 269"/>
                <a:gd name="T86" fmla="*/ 11 w 215"/>
                <a:gd name="T87" fmla="*/ 269 h 269"/>
                <a:gd name="T88" fmla="*/ 8 w 215"/>
                <a:gd name="T89" fmla="*/ 268 h 269"/>
                <a:gd name="T90" fmla="*/ 6 w 215"/>
                <a:gd name="T91" fmla="*/ 265 h 269"/>
                <a:gd name="T92" fmla="*/ 5 w 215"/>
                <a:gd name="T93" fmla="*/ 261 h 269"/>
                <a:gd name="T94" fmla="*/ 1 w 215"/>
                <a:gd name="T95" fmla="*/ 234 h 269"/>
                <a:gd name="T96" fmla="*/ 0 w 215"/>
                <a:gd name="T97" fmla="*/ 231 h 269"/>
                <a:gd name="T98" fmla="*/ 1 w 215"/>
                <a:gd name="T99" fmla="*/ 226 h 269"/>
                <a:gd name="T100" fmla="*/ 2 w 215"/>
                <a:gd name="T101" fmla="*/ 222 h 269"/>
                <a:gd name="T102" fmla="*/ 3 w 215"/>
                <a:gd name="T103" fmla="*/ 219 h 269"/>
                <a:gd name="T104" fmla="*/ 75 w 215"/>
                <a:gd name="T105" fmla="*/ 112 h 269"/>
                <a:gd name="T106" fmla="*/ 70 w 215"/>
                <a:gd name="T107" fmla="*/ 102 h 269"/>
                <a:gd name="T108" fmla="*/ 67 w 215"/>
                <a:gd name="T109" fmla="*/ 90 h 269"/>
                <a:gd name="T110" fmla="*/ 65 w 215"/>
                <a:gd name="T111" fmla="*/ 80 h 269"/>
                <a:gd name="T112" fmla="*/ 65 w 215"/>
                <a:gd name="T113" fmla="*/ 60 h 269"/>
                <a:gd name="T114" fmla="*/ 70 w 215"/>
                <a:gd name="T115" fmla="*/ 43 h 269"/>
                <a:gd name="T116" fmla="*/ 80 w 215"/>
                <a:gd name="T117" fmla="*/ 28 h 269"/>
                <a:gd name="T118" fmla="*/ 94 w 215"/>
                <a:gd name="T119" fmla="*/ 15 h 269"/>
                <a:gd name="T120" fmla="*/ 110 w 215"/>
                <a:gd name="T121" fmla="*/ 6 h 269"/>
                <a:gd name="T122" fmla="*/ 130 w 215"/>
                <a:gd name="T123" fmla="*/ 0 h 269"/>
                <a:gd name="T124" fmla="*/ 149 w 215"/>
                <a:gd name="T12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 h="269">
                  <a:moveTo>
                    <a:pt x="145" y="27"/>
                  </a:moveTo>
                  <a:lnTo>
                    <a:pt x="132" y="32"/>
                  </a:lnTo>
                  <a:lnTo>
                    <a:pt x="123" y="42"/>
                  </a:lnTo>
                  <a:lnTo>
                    <a:pt x="119" y="50"/>
                  </a:lnTo>
                  <a:lnTo>
                    <a:pt x="121" y="57"/>
                  </a:lnTo>
                  <a:lnTo>
                    <a:pt x="124" y="64"/>
                  </a:lnTo>
                  <a:lnTo>
                    <a:pt x="132" y="70"/>
                  </a:lnTo>
                  <a:lnTo>
                    <a:pt x="141" y="76"/>
                  </a:lnTo>
                  <a:lnTo>
                    <a:pt x="150" y="83"/>
                  </a:lnTo>
                  <a:lnTo>
                    <a:pt x="158" y="88"/>
                  </a:lnTo>
                  <a:lnTo>
                    <a:pt x="165" y="90"/>
                  </a:lnTo>
                  <a:lnTo>
                    <a:pt x="172" y="89"/>
                  </a:lnTo>
                  <a:lnTo>
                    <a:pt x="178" y="83"/>
                  </a:lnTo>
                  <a:lnTo>
                    <a:pt x="183" y="69"/>
                  </a:lnTo>
                  <a:lnTo>
                    <a:pt x="184" y="56"/>
                  </a:lnTo>
                  <a:lnTo>
                    <a:pt x="179" y="43"/>
                  </a:lnTo>
                  <a:lnTo>
                    <a:pt x="170" y="33"/>
                  </a:lnTo>
                  <a:lnTo>
                    <a:pt x="158" y="27"/>
                  </a:lnTo>
                  <a:lnTo>
                    <a:pt x="145" y="27"/>
                  </a:lnTo>
                  <a:close/>
                  <a:moveTo>
                    <a:pt x="149" y="0"/>
                  </a:moveTo>
                  <a:lnTo>
                    <a:pt x="167" y="4"/>
                  </a:lnTo>
                  <a:lnTo>
                    <a:pt x="183" y="13"/>
                  </a:lnTo>
                  <a:lnTo>
                    <a:pt x="197" y="25"/>
                  </a:lnTo>
                  <a:lnTo>
                    <a:pt x="207" y="42"/>
                  </a:lnTo>
                  <a:lnTo>
                    <a:pt x="212" y="61"/>
                  </a:lnTo>
                  <a:lnTo>
                    <a:pt x="215" y="81"/>
                  </a:lnTo>
                  <a:lnTo>
                    <a:pt x="212" y="102"/>
                  </a:lnTo>
                  <a:lnTo>
                    <a:pt x="206" y="120"/>
                  </a:lnTo>
                  <a:lnTo>
                    <a:pt x="196" y="135"/>
                  </a:lnTo>
                  <a:lnTo>
                    <a:pt x="182" y="146"/>
                  </a:lnTo>
                  <a:lnTo>
                    <a:pt x="164" y="153"/>
                  </a:lnTo>
                  <a:lnTo>
                    <a:pt x="152" y="154"/>
                  </a:lnTo>
                  <a:lnTo>
                    <a:pt x="140" y="154"/>
                  </a:lnTo>
                  <a:lnTo>
                    <a:pt x="128" y="153"/>
                  </a:lnTo>
                  <a:lnTo>
                    <a:pt x="95" y="206"/>
                  </a:lnTo>
                  <a:lnTo>
                    <a:pt x="76" y="210"/>
                  </a:lnTo>
                  <a:lnTo>
                    <a:pt x="76" y="210"/>
                  </a:lnTo>
                  <a:lnTo>
                    <a:pt x="48" y="256"/>
                  </a:lnTo>
                  <a:lnTo>
                    <a:pt x="45" y="259"/>
                  </a:lnTo>
                  <a:lnTo>
                    <a:pt x="43" y="261"/>
                  </a:lnTo>
                  <a:lnTo>
                    <a:pt x="39" y="264"/>
                  </a:lnTo>
                  <a:lnTo>
                    <a:pt x="35" y="265"/>
                  </a:lnTo>
                  <a:lnTo>
                    <a:pt x="15" y="269"/>
                  </a:lnTo>
                  <a:lnTo>
                    <a:pt x="11" y="269"/>
                  </a:lnTo>
                  <a:lnTo>
                    <a:pt x="8" y="268"/>
                  </a:lnTo>
                  <a:lnTo>
                    <a:pt x="6" y="265"/>
                  </a:lnTo>
                  <a:lnTo>
                    <a:pt x="5" y="261"/>
                  </a:lnTo>
                  <a:lnTo>
                    <a:pt x="1" y="234"/>
                  </a:lnTo>
                  <a:lnTo>
                    <a:pt x="0" y="231"/>
                  </a:lnTo>
                  <a:lnTo>
                    <a:pt x="1" y="226"/>
                  </a:lnTo>
                  <a:lnTo>
                    <a:pt x="2" y="222"/>
                  </a:lnTo>
                  <a:lnTo>
                    <a:pt x="3" y="219"/>
                  </a:lnTo>
                  <a:lnTo>
                    <a:pt x="75" y="112"/>
                  </a:lnTo>
                  <a:lnTo>
                    <a:pt x="70" y="102"/>
                  </a:lnTo>
                  <a:lnTo>
                    <a:pt x="67" y="90"/>
                  </a:lnTo>
                  <a:lnTo>
                    <a:pt x="65" y="80"/>
                  </a:lnTo>
                  <a:lnTo>
                    <a:pt x="65" y="60"/>
                  </a:lnTo>
                  <a:lnTo>
                    <a:pt x="70" y="43"/>
                  </a:lnTo>
                  <a:lnTo>
                    <a:pt x="80" y="28"/>
                  </a:lnTo>
                  <a:lnTo>
                    <a:pt x="94" y="15"/>
                  </a:lnTo>
                  <a:lnTo>
                    <a:pt x="110" y="6"/>
                  </a:lnTo>
                  <a:lnTo>
                    <a:pt x="130" y="0"/>
                  </a:lnTo>
                  <a:lnTo>
                    <a:pt x="149" y="0"/>
                  </a:lnTo>
                  <a:close/>
                </a:path>
              </a:pathLst>
            </a:custGeom>
            <a:solidFill>
              <a:sysClr val="windowText" lastClr="000000">
                <a:lumMod val="50000"/>
                <a:lumOff val="50000"/>
              </a:sys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cxnSp>
        <p:nvCxnSpPr>
          <p:cNvPr id="47" name="原创设计师QQ598969553           _4"/>
          <p:cNvCxnSpPr/>
          <p:nvPr/>
        </p:nvCxnSpPr>
        <p:spPr>
          <a:xfrm>
            <a:off x="5111378" y="2042715"/>
            <a:ext cx="3799705" cy="0"/>
          </a:xfrm>
          <a:prstGeom prst="line">
            <a:avLst/>
          </a:prstGeom>
          <a:noFill/>
          <a:ln w="6350" cap="flat" cmpd="sng" algn="ctr">
            <a:solidFill>
              <a:sysClr val="window" lastClr="FFFFFF">
                <a:lumMod val="50000"/>
              </a:sysClr>
            </a:solidFill>
            <a:prstDash val="solid"/>
            <a:miter lim="800000"/>
            <a:headEnd type="oval"/>
          </a:ln>
          <a:effectLst/>
        </p:spPr>
      </p:cxnSp>
      <p:sp>
        <p:nvSpPr>
          <p:cNvPr id="48" name="原创设计师QQ598969553           _5"/>
          <p:cNvSpPr txBox="1"/>
          <p:nvPr/>
        </p:nvSpPr>
        <p:spPr>
          <a:xfrm>
            <a:off x="5510802" y="1490269"/>
            <a:ext cx="640411" cy="465332"/>
          </a:xfrm>
          <a:prstGeom prst="rect">
            <a:avLst/>
          </a:prstGeom>
          <a:noFill/>
        </p:spPr>
        <p:txBody>
          <a:bodyPr wrap="square" rtlCol="0">
            <a:spAutoFit/>
          </a:bodyPr>
          <a:lstStyle/>
          <a:p>
            <a:pPr algn="ctr"/>
            <a:r>
              <a:rPr lang="en-US" altLang="zh-CN" sz="2400" b="1" dirty="0">
                <a:solidFill>
                  <a:srgbClr val="C00000"/>
                </a:solidFill>
                <a:latin typeface="微软雅黑" panose="020B0503020204020204" pitchFamily="34" charset="-122"/>
                <a:ea typeface="微软雅黑" panose="020B0503020204020204" pitchFamily="34" charset="-122"/>
              </a:rPr>
              <a:t>05</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49" name="原创设计师QQ598969553           _6"/>
          <p:cNvSpPr txBox="1"/>
          <p:nvPr/>
        </p:nvSpPr>
        <p:spPr>
          <a:xfrm>
            <a:off x="6007478" y="1449211"/>
            <a:ext cx="2903605" cy="656939"/>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0" name="原创设计师QQ598969553           _7"/>
          <p:cNvCxnSpPr/>
          <p:nvPr/>
        </p:nvCxnSpPr>
        <p:spPr>
          <a:xfrm>
            <a:off x="4286432" y="3004058"/>
            <a:ext cx="4624651" cy="0"/>
          </a:xfrm>
          <a:prstGeom prst="line">
            <a:avLst/>
          </a:prstGeom>
          <a:noFill/>
          <a:ln w="6350" cap="flat" cmpd="sng" algn="ctr">
            <a:solidFill>
              <a:sysClr val="window" lastClr="FFFFFF">
                <a:lumMod val="50000"/>
              </a:sysClr>
            </a:solidFill>
            <a:prstDash val="solid"/>
            <a:miter lim="800000"/>
            <a:headEnd type="oval"/>
          </a:ln>
          <a:effectLst/>
        </p:spPr>
      </p:cxnSp>
      <p:sp>
        <p:nvSpPr>
          <p:cNvPr id="51" name="原创设计师QQ598969553           _8"/>
          <p:cNvSpPr txBox="1"/>
          <p:nvPr/>
        </p:nvSpPr>
        <p:spPr>
          <a:xfrm>
            <a:off x="4685857" y="2451612"/>
            <a:ext cx="640411" cy="465332"/>
          </a:xfrm>
          <a:prstGeom prst="rect">
            <a:avLst/>
          </a:prstGeom>
          <a:noFill/>
        </p:spPr>
        <p:txBody>
          <a:bodyPr wrap="square" rtlCol="0">
            <a:spAutoFit/>
          </a:bodyPr>
          <a:lstStyle/>
          <a:p>
            <a:pPr algn="ctr"/>
            <a:r>
              <a:rPr lang="en-US" altLang="zh-CN" sz="2400" b="1" dirty="0">
                <a:solidFill>
                  <a:srgbClr val="C00000"/>
                </a:solidFill>
                <a:latin typeface="微软雅黑" panose="020B0503020204020204" pitchFamily="34" charset="-122"/>
                <a:ea typeface="微软雅黑" panose="020B0503020204020204" pitchFamily="34" charset="-122"/>
              </a:rPr>
              <a:t>02</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2" name="原创设计师QQ598969553           _9"/>
          <p:cNvSpPr txBox="1"/>
          <p:nvPr/>
        </p:nvSpPr>
        <p:spPr>
          <a:xfrm>
            <a:off x="5182532" y="2410554"/>
            <a:ext cx="2903605"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3" name="原创设计师QQ598969553           _10"/>
          <p:cNvCxnSpPr/>
          <p:nvPr/>
        </p:nvCxnSpPr>
        <p:spPr>
          <a:xfrm>
            <a:off x="5111378" y="3982903"/>
            <a:ext cx="3799705" cy="0"/>
          </a:xfrm>
          <a:prstGeom prst="line">
            <a:avLst/>
          </a:prstGeom>
          <a:noFill/>
          <a:ln w="6350" cap="flat" cmpd="sng" algn="ctr">
            <a:solidFill>
              <a:sysClr val="window" lastClr="FFFFFF">
                <a:lumMod val="50000"/>
              </a:sysClr>
            </a:solidFill>
            <a:prstDash val="solid"/>
            <a:miter lim="800000"/>
            <a:headEnd type="oval"/>
          </a:ln>
          <a:effectLst/>
        </p:spPr>
      </p:cxnSp>
      <p:sp>
        <p:nvSpPr>
          <p:cNvPr id="54" name="原创设计师QQ598969553           _11"/>
          <p:cNvSpPr txBox="1"/>
          <p:nvPr/>
        </p:nvSpPr>
        <p:spPr>
          <a:xfrm>
            <a:off x="5510802" y="3430458"/>
            <a:ext cx="640411" cy="465332"/>
          </a:xfrm>
          <a:prstGeom prst="rect">
            <a:avLst/>
          </a:prstGeom>
          <a:noFill/>
        </p:spPr>
        <p:txBody>
          <a:bodyPr wrap="square" rtlCol="0">
            <a:spAutoFit/>
          </a:bodyPr>
          <a:lstStyle/>
          <a:p>
            <a:pPr algn="ctr"/>
            <a:r>
              <a:rPr lang="en-US" altLang="zh-CN" sz="2400" b="1" dirty="0">
                <a:solidFill>
                  <a:srgbClr val="C00000"/>
                </a:solidFill>
                <a:latin typeface="微软雅黑" panose="020B0503020204020204" pitchFamily="34" charset="-122"/>
                <a:ea typeface="微软雅黑" panose="020B0503020204020204" pitchFamily="34" charset="-122"/>
              </a:rPr>
              <a:t>04</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5" name="原创设计师QQ598969553           _12"/>
          <p:cNvSpPr txBox="1"/>
          <p:nvPr/>
        </p:nvSpPr>
        <p:spPr>
          <a:xfrm>
            <a:off x="6007478" y="3389399"/>
            <a:ext cx="2903605"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cxnSp>
        <p:nvCxnSpPr>
          <p:cNvPr id="56" name="原创设计师QQ598969553           _13"/>
          <p:cNvCxnSpPr/>
          <p:nvPr/>
        </p:nvCxnSpPr>
        <p:spPr>
          <a:xfrm>
            <a:off x="4282456" y="4866840"/>
            <a:ext cx="4628627" cy="0"/>
          </a:xfrm>
          <a:prstGeom prst="line">
            <a:avLst/>
          </a:prstGeom>
          <a:noFill/>
          <a:ln w="6350" cap="flat" cmpd="sng" algn="ctr">
            <a:solidFill>
              <a:sysClr val="window" lastClr="FFFFFF">
                <a:lumMod val="50000"/>
              </a:sysClr>
            </a:solidFill>
            <a:prstDash val="solid"/>
            <a:miter lim="800000"/>
            <a:headEnd type="oval"/>
          </a:ln>
          <a:effectLst/>
        </p:spPr>
      </p:cxnSp>
      <p:sp>
        <p:nvSpPr>
          <p:cNvPr id="57" name="原创设计师QQ598969553           _14"/>
          <p:cNvSpPr txBox="1"/>
          <p:nvPr/>
        </p:nvSpPr>
        <p:spPr>
          <a:xfrm>
            <a:off x="4681880" y="4314395"/>
            <a:ext cx="640411" cy="465332"/>
          </a:xfrm>
          <a:prstGeom prst="rect">
            <a:avLst/>
          </a:prstGeom>
          <a:noFill/>
        </p:spPr>
        <p:txBody>
          <a:bodyPr wrap="square" rtlCol="0">
            <a:spAutoFit/>
          </a:bodyPr>
          <a:lstStyle/>
          <a:p>
            <a:pPr algn="ctr"/>
            <a:r>
              <a:rPr lang="en-US" altLang="zh-CN" sz="2400" b="1" dirty="0">
                <a:solidFill>
                  <a:srgbClr val="C00000"/>
                </a:solidFill>
                <a:latin typeface="微软雅黑" panose="020B0503020204020204" pitchFamily="34" charset="-122"/>
                <a:ea typeface="微软雅黑" panose="020B0503020204020204" pitchFamily="34" charset="-122"/>
              </a:rPr>
              <a:t>03</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58" name="原创设计师QQ598969553           _15"/>
          <p:cNvSpPr txBox="1"/>
          <p:nvPr/>
        </p:nvSpPr>
        <p:spPr>
          <a:xfrm>
            <a:off x="5178556" y="4273337"/>
            <a:ext cx="2903605" cy="656939"/>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9" name="原创设计师QQ598969553           _16"/>
          <p:cNvSpPr txBox="1"/>
          <p:nvPr/>
        </p:nvSpPr>
        <p:spPr>
          <a:xfrm>
            <a:off x="283332" y="4314395"/>
            <a:ext cx="640411" cy="465332"/>
          </a:xfrm>
          <a:prstGeom prst="rect">
            <a:avLst/>
          </a:prstGeom>
          <a:noFill/>
        </p:spPr>
        <p:txBody>
          <a:bodyPr wrap="square" rtlCol="0">
            <a:spAutoFit/>
          </a:bodyPr>
          <a:lstStyle/>
          <a:p>
            <a:pPr algn="ctr"/>
            <a:r>
              <a:rPr lang="en-US" altLang="zh-CN" sz="2400" b="1" dirty="0">
                <a:solidFill>
                  <a:srgbClr val="C00000"/>
                </a:solidFill>
                <a:latin typeface="微软雅黑" panose="020B0503020204020204" pitchFamily="34" charset="-122"/>
                <a:ea typeface="微软雅黑" panose="020B0503020204020204" pitchFamily="34" charset="-122"/>
              </a:rPr>
              <a:t>01</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0" name="原创设计师QQ598969553           _17"/>
          <p:cNvSpPr txBox="1"/>
          <p:nvPr/>
        </p:nvSpPr>
        <p:spPr>
          <a:xfrm>
            <a:off x="780007" y="4273337"/>
            <a:ext cx="2091833" cy="656939"/>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61" name="原创设计师QQ598969553           _18"/>
          <p:cNvGrpSpPr/>
          <p:nvPr/>
        </p:nvGrpSpPr>
        <p:grpSpPr>
          <a:xfrm>
            <a:off x="228634" y="4057922"/>
            <a:ext cx="2790340" cy="808919"/>
            <a:chOff x="1089212" y="4725011"/>
            <a:chExt cx="3137465" cy="909550"/>
          </a:xfrm>
        </p:grpSpPr>
        <p:cxnSp>
          <p:nvCxnSpPr>
            <p:cNvPr id="62" name="直接连接符 61"/>
            <p:cNvCxnSpPr/>
            <p:nvPr/>
          </p:nvCxnSpPr>
          <p:spPr>
            <a:xfrm>
              <a:off x="1089212" y="5634561"/>
              <a:ext cx="2842938" cy="0"/>
            </a:xfrm>
            <a:prstGeom prst="line">
              <a:avLst/>
            </a:prstGeom>
            <a:noFill/>
            <a:ln w="6350" cap="flat" cmpd="sng" algn="ctr">
              <a:solidFill>
                <a:sysClr val="window" lastClr="FFFFFF">
                  <a:lumMod val="50000"/>
                </a:sysClr>
              </a:solidFill>
              <a:prstDash val="solid"/>
              <a:miter lim="800000"/>
              <a:headEnd type="oval"/>
            </a:ln>
            <a:effectLst/>
          </p:spPr>
        </p:cxnSp>
        <p:cxnSp>
          <p:nvCxnSpPr>
            <p:cNvPr id="63" name="直接连接符 62"/>
            <p:cNvCxnSpPr/>
            <p:nvPr/>
          </p:nvCxnSpPr>
          <p:spPr>
            <a:xfrm flipV="1">
              <a:off x="3932150" y="4725011"/>
              <a:ext cx="294527" cy="909550"/>
            </a:xfrm>
            <a:prstGeom prst="line">
              <a:avLst/>
            </a:prstGeom>
            <a:noFill/>
            <a:ln w="6350" cap="flat" cmpd="sng" algn="ctr">
              <a:solidFill>
                <a:sysClr val="window" lastClr="FFFFFF">
                  <a:lumMod val="50000"/>
                </a:sysClr>
              </a:solidFill>
              <a:prstDash val="solid"/>
              <a:miter lim="800000"/>
              <a:headEnd type="oval"/>
            </a:ln>
            <a:effectLst/>
          </p:spPr>
        </p:cxnSp>
      </p:grpSp>
    </p:spTree>
    <p:extLst>
      <p:ext uri="{BB962C8B-B14F-4D97-AF65-F5344CB8AC3E}">
        <p14:creationId xmlns:p14="http://schemas.microsoft.com/office/powerpoint/2010/main" val="29561910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5"/>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2" rIns="91422" bIns="45712" rtlCol="0" anchor="ctr"/>
          <a:lstStyle/>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模板下载：</a:t>
            </a:r>
            <a:r>
              <a:rPr lang="en-US" altLang="zh-CN" sz="1600" dirty="0">
                <a:solidFill>
                  <a:srgbClr val="EEECE1">
                    <a:lumMod val="25000"/>
                  </a:srgbClr>
                </a:solidFill>
                <a:hlinkClick r:id="rId2"/>
              </a:rPr>
              <a:t>www.1ppt.com/moban/</a:t>
            </a:r>
            <a:r>
              <a:rPr lang="en-US" altLang="zh-CN" sz="1600" dirty="0">
                <a:solidFill>
                  <a:srgbClr val="EEECE1">
                    <a:lumMod val="25000"/>
                  </a:srgbClr>
                </a:solidFill>
              </a:rPr>
              <a:t>     </a:t>
            </a:r>
            <a:r>
              <a:rPr lang="zh-CN" altLang="en-US" sz="1600" dirty="0">
                <a:solidFill>
                  <a:srgbClr val="EEECE1">
                    <a:lumMod val="25000"/>
                  </a:srgbClr>
                </a:solidFill>
              </a:rPr>
              <a:t>行业</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3"/>
              </a:rPr>
              <a:t>www.1ppt.com/hangye/</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节日</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4"/>
              </a:rPr>
              <a:t>www.1ppt.com/jieri/</a:t>
            </a:r>
            <a:r>
              <a:rPr lang="en-US" altLang="zh-CN" sz="1600" dirty="0">
                <a:solidFill>
                  <a:srgbClr val="EEECE1">
                    <a:lumMod val="25000"/>
                  </a:srgbClr>
                </a:solidFill>
              </a:rPr>
              <a:t>           PPT</a:t>
            </a:r>
            <a:r>
              <a:rPr lang="zh-CN" altLang="en-US" sz="1600" dirty="0">
                <a:solidFill>
                  <a:srgbClr val="EEECE1">
                    <a:lumMod val="25000"/>
                  </a:srgbClr>
                </a:solidFill>
              </a:rPr>
              <a:t>素材下载：</a:t>
            </a:r>
            <a:r>
              <a:rPr lang="en-US" altLang="zh-CN" sz="1600" dirty="0">
                <a:solidFill>
                  <a:srgbClr val="EEECE1">
                    <a:lumMod val="25000"/>
                  </a:srgbClr>
                </a:solidFill>
                <a:hlinkClick r:id="rId5"/>
              </a:rPr>
              <a:t>www.1ppt.com/sucai/</a:t>
            </a:r>
            <a:endParaRPr lang="en-US" altLang="zh-CN" sz="1600" dirty="0">
              <a:solidFill>
                <a:srgbClr val="EEECE1">
                  <a:lumMod val="25000"/>
                </a:srgbClr>
              </a:solidFill>
            </a:endParaRP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背景图片：</a:t>
            </a:r>
            <a:r>
              <a:rPr lang="en-US" altLang="zh-CN" sz="1600" dirty="0">
                <a:solidFill>
                  <a:srgbClr val="EEECE1">
                    <a:lumMod val="25000"/>
                  </a:srgbClr>
                </a:solidFill>
                <a:hlinkClick r:id="rId6"/>
              </a:rPr>
              <a:t>www.1ppt.com/beijing/</a:t>
            </a:r>
            <a:r>
              <a:rPr lang="en-US" altLang="zh-CN" sz="1600" dirty="0">
                <a:solidFill>
                  <a:srgbClr val="EEECE1">
                    <a:lumMod val="25000"/>
                  </a:srgbClr>
                </a:solidFill>
              </a:rPr>
              <a:t>      PPT</a:t>
            </a:r>
            <a:r>
              <a:rPr lang="zh-CN" altLang="en-US" sz="1600" dirty="0">
                <a:solidFill>
                  <a:srgbClr val="EEECE1">
                    <a:lumMod val="25000"/>
                  </a:srgbClr>
                </a:solidFill>
              </a:rPr>
              <a:t>图表下载：</a:t>
            </a:r>
            <a:r>
              <a:rPr lang="en-US" altLang="zh-CN" sz="1600" dirty="0">
                <a:solidFill>
                  <a:srgbClr val="EEECE1">
                    <a:lumMod val="25000"/>
                  </a:srgbClr>
                </a:solidFill>
                <a:hlinkClick r:id="rId7"/>
              </a:rPr>
              <a:t>www.1ppt.com/tubiao/</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优秀</a:t>
            </a:r>
            <a:r>
              <a:rPr lang="en-US" altLang="zh-CN" sz="1600" dirty="0">
                <a:solidFill>
                  <a:srgbClr val="EEECE1">
                    <a:lumMod val="25000"/>
                  </a:srgbClr>
                </a:solidFill>
              </a:rPr>
              <a:t>PPT</a:t>
            </a:r>
            <a:r>
              <a:rPr lang="zh-CN" altLang="en-US" sz="1600" dirty="0">
                <a:solidFill>
                  <a:srgbClr val="EEECE1">
                    <a:lumMod val="25000"/>
                  </a:srgbClr>
                </a:solidFill>
              </a:rPr>
              <a:t>下载：</a:t>
            </a:r>
            <a:r>
              <a:rPr lang="en-US" altLang="zh-CN" sz="1600" dirty="0">
                <a:solidFill>
                  <a:srgbClr val="EEECE1">
                    <a:lumMod val="25000"/>
                  </a:srgbClr>
                </a:solidFill>
                <a:hlinkClick r:id="rId8"/>
              </a:rPr>
              <a:t>www.1ppt.com/xiazai/</a:t>
            </a:r>
            <a:r>
              <a:rPr lang="en-US" altLang="zh-CN" sz="1600" dirty="0">
                <a:solidFill>
                  <a:srgbClr val="EEECE1">
                    <a:lumMod val="25000"/>
                  </a:srgbClr>
                </a:solidFill>
              </a:rPr>
              <a:t>        PPT</a:t>
            </a:r>
            <a:r>
              <a:rPr lang="zh-CN" altLang="en-US" sz="1600" dirty="0">
                <a:solidFill>
                  <a:srgbClr val="EEECE1">
                    <a:lumMod val="25000"/>
                  </a:srgbClr>
                </a:solidFill>
              </a:rPr>
              <a:t>教程：</a:t>
            </a:r>
            <a:r>
              <a:rPr lang="en-US" altLang="zh-CN" sz="1600" dirty="0">
                <a:solidFill>
                  <a:srgbClr val="EEECE1">
                    <a:lumMod val="25000"/>
                  </a:srgbClr>
                </a:solidFill>
                <a:hlinkClick r:id="rId9"/>
              </a:rPr>
              <a:t>www.1ppt.com/powerpoint/</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Word</a:t>
            </a:r>
            <a:r>
              <a:rPr lang="zh-CN" altLang="en-US" sz="1600" dirty="0">
                <a:solidFill>
                  <a:srgbClr val="EEECE1">
                    <a:lumMod val="25000"/>
                  </a:srgbClr>
                </a:solidFill>
              </a:rPr>
              <a:t>教程：</a:t>
            </a:r>
            <a:r>
              <a:rPr lang="en-US" altLang="zh-CN" sz="1600" dirty="0">
                <a:solidFill>
                  <a:srgbClr val="EEECE1">
                    <a:lumMod val="25000"/>
                  </a:srgbClr>
                </a:solidFill>
                <a:hlinkClick r:id="rId10"/>
              </a:rPr>
              <a:t>www.1ppt.com/word/</a:t>
            </a:r>
            <a:r>
              <a:rPr lang="en-US" altLang="zh-CN" sz="1600" dirty="0">
                <a:solidFill>
                  <a:srgbClr val="EEECE1">
                    <a:lumMod val="25000"/>
                  </a:srgbClr>
                </a:solidFill>
              </a:rPr>
              <a:t>              Excel</a:t>
            </a:r>
            <a:r>
              <a:rPr lang="zh-CN" altLang="en-US" sz="1600" dirty="0">
                <a:solidFill>
                  <a:srgbClr val="EEECE1">
                    <a:lumMod val="25000"/>
                  </a:srgbClr>
                </a:solidFill>
              </a:rPr>
              <a:t>教程：</a:t>
            </a:r>
            <a:r>
              <a:rPr lang="en-US" altLang="zh-CN" sz="1600" dirty="0">
                <a:solidFill>
                  <a:srgbClr val="EEECE1">
                    <a:lumMod val="25000"/>
                  </a:srgbClr>
                </a:solidFill>
                <a:hlinkClick r:id="rId11"/>
              </a:rPr>
              <a:t>www.1ppt.com/excel/</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课件下载：</a:t>
            </a:r>
            <a:r>
              <a:rPr lang="en-US" altLang="zh-CN" sz="1600" dirty="0">
                <a:solidFill>
                  <a:srgbClr val="EEECE1">
                    <a:lumMod val="25000"/>
                  </a:srgbClr>
                </a:solidFill>
                <a:hlinkClick r:id="rId12"/>
              </a:rPr>
              <a:t>www.1ppt.com/kejian/</a:t>
            </a:r>
            <a:r>
              <a:rPr lang="en-US" altLang="zh-CN" sz="1600" dirty="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lIns="91422" tIns="45712" rIns="91422" bIns="45712"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8" y="714816"/>
            <a:ext cx="5790477" cy="1346032"/>
          </a:xfrm>
          <a:prstGeom prst="rect">
            <a:avLst/>
          </a:prstGeom>
          <a:noFill/>
          <a:ln>
            <a:noFill/>
          </a:ln>
        </p:spPr>
      </p:pic>
      <p:sp>
        <p:nvSpPr>
          <p:cNvPr id="15" name="Rectangle 3"/>
          <p:cNvSpPr>
            <a:spLocks noChangeArrowheads="1"/>
          </p:cNvSpPr>
          <p:nvPr/>
        </p:nvSpPr>
        <p:spPr bwMode="auto">
          <a:xfrm>
            <a:off x="468313" y="2386386"/>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2" tIns="45712" rIns="91422" bIns="45712"/>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1" y="2386386"/>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2" tIns="45712" rIns="91422" bIns="45712"/>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2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原创设计师QQ598969553           _3"/>
          <p:cNvGrpSpPr/>
          <p:nvPr/>
        </p:nvGrpSpPr>
        <p:grpSpPr>
          <a:xfrm>
            <a:off x="398416" y="1876196"/>
            <a:ext cx="2519046" cy="2943463"/>
            <a:chOff x="668723" y="1882344"/>
            <a:chExt cx="2988877" cy="3492452"/>
          </a:xfrm>
        </p:grpSpPr>
        <p:sp>
          <p:nvSpPr>
            <p:cNvPr id="33" name="Freeform 48"/>
            <p:cNvSpPr>
              <a:spLocks noEditPoints="1"/>
            </p:cNvSpPr>
            <p:nvPr/>
          </p:nvSpPr>
          <p:spPr bwMode="auto">
            <a:xfrm>
              <a:off x="668723" y="1882344"/>
              <a:ext cx="2988877" cy="2988877"/>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4" name="组合 33"/>
            <p:cNvGrpSpPr/>
            <p:nvPr/>
          </p:nvGrpSpPr>
          <p:grpSpPr>
            <a:xfrm>
              <a:off x="1237072" y="2391214"/>
              <a:ext cx="1915822" cy="2983582"/>
              <a:chOff x="7056438" y="2401888"/>
              <a:chExt cx="2671763" cy="4160838"/>
            </a:xfrm>
            <a:effectLst>
              <a:outerShdw blurRad="254000" dist="101600" dir="8100000" sx="102000" sy="102000" algn="tr" rotWithShape="0">
                <a:prstClr val="black">
                  <a:alpha val="28000"/>
                </a:prstClr>
              </a:outerShdw>
            </a:effectLst>
          </p:grpSpPr>
          <p:sp>
            <p:nvSpPr>
              <p:cNvPr id="35" name="Freeform 49"/>
              <p:cNvSpPr>
                <a:spLocks/>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50"/>
              <p:cNvSpPr>
                <a:spLocks/>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51"/>
              <p:cNvSpPr>
                <a:spLocks/>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52"/>
              <p:cNvSpPr>
                <a:spLocks/>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53"/>
              <p:cNvSpPr>
                <a:spLocks/>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54"/>
              <p:cNvSpPr>
                <a:spLocks/>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41" name="原创设计师QQ598969553           _4"/>
          <p:cNvSpPr txBox="1"/>
          <p:nvPr/>
        </p:nvSpPr>
        <p:spPr>
          <a:xfrm>
            <a:off x="1271931" y="2751724"/>
            <a:ext cx="1432846" cy="9419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现实</a:t>
            </a:r>
            <a:endParaRPr kumimoji="0" lang="en-US" altLang="zh-CN"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Unicode MS" panose="020B0604020202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Unicode MS" panose="020B0604020202020204" pitchFamily="34" charset="-122"/>
              </a:rPr>
              <a:t>需求</a:t>
            </a:r>
          </a:p>
        </p:txBody>
      </p:sp>
      <p:sp>
        <p:nvSpPr>
          <p:cNvPr id="42" name="原创设计师QQ598969553           _5"/>
          <p:cNvSpPr>
            <a:spLocks noEditPoints="1"/>
          </p:cNvSpPr>
          <p:nvPr/>
        </p:nvSpPr>
        <p:spPr bwMode="auto">
          <a:xfrm rot="5400000">
            <a:off x="3576359" y="1640695"/>
            <a:ext cx="276349" cy="730440"/>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ysClr val="windowText" lastClr="000000">
              <a:lumMod val="95000"/>
              <a:lumOff val="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B9BD5"/>
              </a:solidFill>
              <a:effectLst/>
              <a:uLnTx/>
              <a:uFillTx/>
            </a:endParaRPr>
          </a:p>
        </p:txBody>
      </p:sp>
      <p:grpSp>
        <p:nvGrpSpPr>
          <p:cNvPr id="43" name="原创设计师QQ598969553           _6"/>
          <p:cNvGrpSpPr/>
          <p:nvPr/>
        </p:nvGrpSpPr>
        <p:grpSpPr>
          <a:xfrm>
            <a:off x="4206223" y="1628800"/>
            <a:ext cx="4686257" cy="623404"/>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5" name="圆角矩形 44"/>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在此处添加需求问题</a:t>
              </a:r>
            </a:p>
          </p:txBody>
        </p:sp>
      </p:grpSp>
      <p:sp>
        <p:nvSpPr>
          <p:cNvPr id="46" name="原创设计师QQ598969553           _7"/>
          <p:cNvSpPr>
            <a:spLocks noEditPoints="1"/>
          </p:cNvSpPr>
          <p:nvPr/>
        </p:nvSpPr>
        <p:spPr bwMode="auto">
          <a:xfrm rot="5400000">
            <a:off x="3576358" y="2426470"/>
            <a:ext cx="276349" cy="730440"/>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ysClr val="windowText" lastClr="000000">
              <a:lumMod val="95000"/>
              <a:lumOff val="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B9BD5"/>
              </a:solidFill>
              <a:effectLst/>
              <a:uLnTx/>
              <a:uFillTx/>
            </a:endParaRPr>
          </a:p>
        </p:txBody>
      </p:sp>
      <p:grpSp>
        <p:nvGrpSpPr>
          <p:cNvPr id="47" name="原创设计师QQ598969553           _8"/>
          <p:cNvGrpSpPr/>
          <p:nvPr/>
        </p:nvGrpSpPr>
        <p:grpSpPr>
          <a:xfrm>
            <a:off x="4206223" y="2414575"/>
            <a:ext cx="4686257" cy="623404"/>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9" name="圆角矩形 48"/>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在此处添加需求问题</a:t>
              </a:r>
            </a:p>
          </p:txBody>
        </p:sp>
      </p:grpSp>
      <p:sp>
        <p:nvSpPr>
          <p:cNvPr id="50" name="原创设计师QQ598969553           _9"/>
          <p:cNvSpPr>
            <a:spLocks noEditPoints="1"/>
          </p:cNvSpPr>
          <p:nvPr/>
        </p:nvSpPr>
        <p:spPr bwMode="auto">
          <a:xfrm rot="5400000">
            <a:off x="3576358" y="3185216"/>
            <a:ext cx="276349" cy="730440"/>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ysClr val="windowText" lastClr="000000">
              <a:lumMod val="95000"/>
              <a:lumOff val="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B9BD5"/>
              </a:solidFill>
              <a:effectLst/>
              <a:uLnTx/>
              <a:uFillTx/>
            </a:endParaRPr>
          </a:p>
        </p:txBody>
      </p:sp>
      <p:grpSp>
        <p:nvGrpSpPr>
          <p:cNvPr id="51" name="原创设计师QQ598969553           _10"/>
          <p:cNvGrpSpPr/>
          <p:nvPr/>
        </p:nvGrpSpPr>
        <p:grpSpPr>
          <a:xfrm>
            <a:off x="4206223" y="3173321"/>
            <a:ext cx="4686257" cy="623404"/>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53" name="圆角矩形 52"/>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在此处添加需求问题</a:t>
              </a:r>
            </a:p>
          </p:txBody>
        </p:sp>
      </p:grpSp>
      <p:sp>
        <p:nvSpPr>
          <p:cNvPr id="54" name="原创设计师QQ598969553           _11"/>
          <p:cNvSpPr>
            <a:spLocks noEditPoints="1"/>
          </p:cNvSpPr>
          <p:nvPr/>
        </p:nvSpPr>
        <p:spPr bwMode="auto">
          <a:xfrm rot="5400000">
            <a:off x="3576358" y="3966870"/>
            <a:ext cx="276349" cy="730440"/>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ysClr val="windowText" lastClr="000000">
              <a:lumMod val="95000"/>
              <a:lumOff val="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B9BD5"/>
              </a:solidFill>
              <a:effectLst/>
              <a:uLnTx/>
              <a:uFillTx/>
            </a:endParaRPr>
          </a:p>
        </p:txBody>
      </p:sp>
      <p:grpSp>
        <p:nvGrpSpPr>
          <p:cNvPr id="55" name="原创设计师QQ598969553           _12"/>
          <p:cNvGrpSpPr/>
          <p:nvPr/>
        </p:nvGrpSpPr>
        <p:grpSpPr>
          <a:xfrm>
            <a:off x="4206222" y="3954975"/>
            <a:ext cx="4686257" cy="623404"/>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57" name="圆角矩形 56"/>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在此处添加需求问题</a:t>
              </a:r>
            </a:p>
          </p:txBody>
        </p:sp>
      </p:grpSp>
      <p:sp>
        <p:nvSpPr>
          <p:cNvPr id="58" name="原创设计师QQ598969553           _13"/>
          <p:cNvSpPr>
            <a:spLocks noEditPoints="1"/>
          </p:cNvSpPr>
          <p:nvPr/>
        </p:nvSpPr>
        <p:spPr bwMode="auto">
          <a:xfrm rot="5400000">
            <a:off x="3576357" y="4721295"/>
            <a:ext cx="276349" cy="730440"/>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ysClr val="windowText" lastClr="000000">
              <a:lumMod val="95000"/>
              <a:lumOff val="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B9BD5"/>
              </a:solidFill>
              <a:effectLst/>
              <a:uLnTx/>
              <a:uFillTx/>
            </a:endParaRPr>
          </a:p>
        </p:txBody>
      </p:sp>
      <p:grpSp>
        <p:nvGrpSpPr>
          <p:cNvPr id="59" name="原创设计师QQ598969553           _14"/>
          <p:cNvGrpSpPr/>
          <p:nvPr/>
        </p:nvGrpSpPr>
        <p:grpSpPr>
          <a:xfrm>
            <a:off x="4206221" y="4709401"/>
            <a:ext cx="4686257" cy="623404"/>
            <a:chOff x="4304043" y="1286668"/>
            <a:chExt cx="3837944" cy="2757793"/>
          </a:xfrm>
          <a:effectLst>
            <a:outerShdw blurRad="381000" dist="254000" dir="8100000" algn="tr" rotWithShape="0">
              <a:prstClr val="black">
                <a:alpha val="40000"/>
              </a:prstClr>
            </a:outerShdw>
          </a:effectLst>
        </p:grpSpPr>
        <p:sp>
          <p:nvSpPr>
            <p:cNvPr id="60" name="圆角矩形 5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61" name="圆角矩形 60"/>
            <p:cNvSpPr/>
            <p:nvPr/>
          </p:nvSpPr>
          <p:spPr>
            <a:xfrm>
              <a:off x="4351930" y="1373339"/>
              <a:ext cx="3742172" cy="2584451"/>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在此处添加需求问题</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原创设计师QQ598969553           _3"/>
          <p:cNvGrpSpPr/>
          <p:nvPr/>
        </p:nvGrpSpPr>
        <p:grpSpPr>
          <a:xfrm>
            <a:off x="4587472" y="1952200"/>
            <a:ext cx="863818" cy="870401"/>
            <a:chOff x="4644008" y="1988840"/>
            <a:chExt cx="966398" cy="973763"/>
          </a:xfrm>
        </p:grpSpPr>
        <p:sp>
          <p:nvSpPr>
            <p:cNvPr id="43"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椭圆 44"/>
            <p:cNvSpPr/>
            <p:nvPr/>
          </p:nvSpPr>
          <p:spPr>
            <a:xfrm>
              <a:off x="4691074" y="2038333"/>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TextBox 55"/>
            <p:cNvSpPr txBox="1"/>
            <p:nvPr/>
          </p:nvSpPr>
          <p:spPr>
            <a:xfrm>
              <a:off x="4691074" y="2061776"/>
              <a:ext cx="384982" cy="2926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C00000"/>
                  </a:solidFill>
                  <a:effectLst/>
                  <a:uLnTx/>
                  <a:uFillTx/>
                  <a:latin typeface="Impact" panose="020B0806030902050204" pitchFamily="34" charset="0"/>
                </a:rPr>
                <a:t>01</a:t>
              </a:r>
              <a:endParaRPr kumimoji="0" lang="zh-CN" altLang="en-US" sz="1100" b="0" i="0" u="none" strike="noStrike" kern="0" cap="none" spc="0" normalizeH="0" baseline="0" noProof="0" dirty="0">
                <a:ln>
                  <a:noFill/>
                </a:ln>
                <a:solidFill>
                  <a:srgbClr val="C00000"/>
                </a:solidFill>
                <a:effectLst/>
                <a:uLnTx/>
                <a:uFillTx/>
                <a:latin typeface="Impact" panose="020B0806030902050204" pitchFamily="34" charset="0"/>
              </a:endParaRPr>
            </a:p>
          </p:txBody>
        </p:sp>
      </p:grpSp>
      <p:grpSp>
        <p:nvGrpSpPr>
          <p:cNvPr id="47" name="原创设计师QQ598969553           _4"/>
          <p:cNvGrpSpPr/>
          <p:nvPr/>
        </p:nvGrpSpPr>
        <p:grpSpPr>
          <a:xfrm>
            <a:off x="3664224" y="3178009"/>
            <a:ext cx="863819" cy="870401"/>
            <a:chOff x="4823407" y="3433269"/>
            <a:chExt cx="1018493" cy="1026254"/>
          </a:xfrm>
        </p:grpSpPr>
        <p:sp>
          <p:nvSpPr>
            <p:cNvPr id="48"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ysClr val="windowText" lastClr="000000"/>
            </a:solidFill>
            <a:ln w="12700" cap="flat" cmpd="sng" algn="ctr">
              <a:noFill/>
              <a:prstDash val="solid"/>
              <a:miter lim="800000"/>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4873010" y="3485430"/>
              <a:ext cx="365124" cy="365124"/>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TextBox 59"/>
            <p:cNvSpPr txBox="1"/>
            <p:nvPr/>
          </p:nvSpPr>
          <p:spPr>
            <a:xfrm>
              <a:off x="4873010" y="3510137"/>
              <a:ext cx="405735" cy="3084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C00000"/>
                  </a:solidFill>
                  <a:effectLst/>
                  <a:uLnTx/>
                  <a:uFillTx/>
                  <a:latin typeface="Impact" panose="020B0806030902050204" pitchFamily="34" charset="0"/>
                </a:rPr>
                <a:t>02</a:t>
              </a:r>
              <a:endParaRPr kumimoji="0" lang="zh-CN" altLang="en-US" sz="1100" b="0" i="0" u="none" strike="noStrike" kern="0" cap="none" spc="0" normalizeH="0" baseline="0" noProof="0" dirty="0">
                <a:ln>
                  <a:noFill/>
                </a:ln>
                <a:solidFill>
                  <a:srgbClr val="C00000"/>
                </a:solidFill>
                <a:effectLst/>
                <a:uLnTx/>
                <a:uFillTx/>
                <a:latin typeface="Impact" panose="020B0806030902050204" pitchFamily="34" charset="0"/>
              </a:endParaRPr>
            </a:p>
          </p:txBody>
        </p:sp>
      </p:grpSp>
      <p:grpSp>
        <p:nvGrpSpPr>
          <p:cNvPr id="52" name="原创设计师QQ598969553           _5"/>
          <p:cNvGrpSpPr/>
          <p:nvPr/>
        </p:nvGrpSpPr>
        <p:grpSpPr>
          <a:xfrm>
            <a:off x="4587472" y="3178009"/>
            <a:ext cx="864106" cy="870401"/>
            <a:chOff x="4644008" y="3137107"/>
            <a:chExt cx="966719" cy="973763"/>
          </a:xfrm>
        </p:grpSpPr>
        <p:sp>
          <p:nvSpPr>
            <p:cNvPr id="53"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ysClr val="windowText" lastClr="00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ysClr val="windowText" lastClr="00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椭圆 54"/>
            <p:cNvSpPr/>
            <p:nvPr/>
          </p:nvSpPr>
          <p:spPr>
            <a:xfrm>
              <a:off x="5225745" y="372145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TextBox 63"/>
            <p:cNvSpPr txBox="1"/>
            <p:nvPr/>
          </p:nvSpPr>
          <p:spPr>
            <a:xfrm>
              <a:off x="5225745" y="3744897"/>
              <a:ext cx="384982" cy="2926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C00000"/>
                  </a:solidFill>
                  <a:effectLst/>
                  <a:uLnTx/>
                  <a:uFillTx/>
                  <a:latin typeface="Impact" panose="020B0806030902050204" pitchFamily="34" charset="0"/>
                </a:rPr>
                <a:t>03</a:t>
              </a:r>
              <a:endParaRPr kumimoji="0" lang="zh-CN" altLang="en-US" sz="1100" b="0" i="0" u="none" strike="noStrike" kern="0" cap="none" spc="0" normalizeH="0" baseline="0" noProof="0" dirty="0">
                <a:ln>
                  <a:noFill/>
                </a:ln>
                <a:solidFill>
                  <a:srgbClr val="C00000"/>
                </a:solidFill>
                <a:effectLst/>
                <a:uLnTx/>
                <a:uFillTx/>
                <a:latin typeface="Impact" panose="020B0806030902050204" pitchFamily="34" charset="0"/>
              </a:endParaRPr>
            </a:p>
          </p:txBody>
        </p:sp>
      </p:grpSp>
      <p:grpSp>
        <p:nvGrpSpPr>
          <p:cNvPr id="57" name="原创设计师QQ598969553           _6"/>
          <p:cNvGrpSpPr/>
          <p:nvPr/>
        </p:nvGrpSpPr>
        <p:grpSpPr>
          <a:xfrm>
            <a:off x="3664224" y="4403817"/>
            <a:ext cx="864106" cy="870401"/>
            <a:chOff x="4644008" y="3137107"/>
            <a:chExt cx="966719" cy="973763"/>
          </a:xfrm>
        </p:grpSpPr>
        <p:sp>
          <p:nvSpPr>
            <p:cNvPr id="58"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solidFill>
              <a:sysClr val="windowText" lastClr="00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solidFill>
              <a:sysClr val="windowText" lastClr="000000"/>
            </a:solidFill>
            <a:ln w="12700" cap="flat" cmpd="sng" algn="ctr">
              <a:noFill/>
              <a:prstDash val="solid"/>
              <a:miter lim="800000"/>
            </a:ln>
            <a:effectLst>
              <a:innerShdw blurRad="63500" dist="50800" dir="81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椭圆 59"/>
            <p:cNvSpPr/>
            <p:nvPr/>
          </p:nvSpPr>
          <p:spPr>
            <a:xfrm>
              <a:off x="5225745" y="372145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TextBox 68"/>
            <p:cNvSpPr txBox="1"/>
            <p:nvPr/>
          </p:nvSpPr>
          <p:spPr>
            <a:xfrm>
              <a:off x="5225745" y="3744897"/>
              <a:ext cx="384982" cy="2926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C00000"/>
                  </a:solidFill>
                  <a:effectLst/>
                  <a:uLnTx/>
                  <a:uFillTx/>
                  <a:latin typeface="Impact" panose="020B0806030902050204" pitchFamily="34" charset="0"/>
                </a:rPr>
                <a:t>04</a:t>
              </a:r>
              <a:endParaRPr kumimoji="0" lang="zh-CN" altLang="en-US" sz="1100" b="0" i="0" u="none" strike="noStrike" kern="0" cap="none" spc="0" normalizeH="0" baseline="0" noProof="0" dirty="0">
                <a:ln>
                  <a:noFill/>
                </a:ln>
                <a:solidFill>
                  <a:srgbClr val="C00000"/>
                </a:solidFill>
                <a:effectLst/>
                <a:uLnTx/>
                <a:uFillTx/>
                <a:latin typeface="Impact" panose="020B0806030902050204" pitchFamily="34" charset="0"/>
              </a:endParaRPr>
            </a:p>
          </p:txBody>
        </p:sp>
      </p:grpSp>
      <p:grpSp>
        <p:nvGrpSpPr>
          <p:cNvPr id="62" name="原创设计师QQ598969553           _7"/>
          <p:cNvGrpSpPr/>
          <p:nvPr/>
        </p:nvGrpSpPr>
        <p:grpSpPr>
          <a:xfrm>
            <a:off x="137292" y="3203359"/>
            <a:ext cx="3451495" cy="1057422"/>
            <a:chOff x="997338" y="3464644"/>
            <a:chExt cx="3278191" cy="1004328"/>
          </a:xfrm>
        </p:grpSpPr>
        <p:sp>
          <p:nvSpPr>
            <p:cNvPr id="63" name="椭圆 62"/>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燕尾形 63"/>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5" name="TextBox 71"/>
            <p:cNvSpPr txBox="1"/>
            <p:nvPr/>
          </p:nvSpPr>
          <p:spPr>
            <a:xfrm>
              <a:off x="1449513" y="3484456"/>
              <a:ext cx="2208676" cy="32155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66" name="TextBox 72"/>
            <p:cNvSpPr txBox="1"/>
            <p:nvPr/>
          </p:nvSpPr>
          <p:spPr>
            <a:xfrm>
              <a:off x="1449512" y="3855094"/>
              <a:ext cx="2826017" cy="61387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67" name="原创设计师QQ598969553           _8"/>
          <p:cNvGrpSpPr/>
          <p:nvPr/>
        </p:nvGrpSpPr>
        <p:grpSpPr>
          <a:xfrm>
            <a:off x="749790" y="1752438"/>
            <a:ext cx="3451495" cy="1063357"/>
            <a:chOff x="997338" y="3464644"/>
            <a:chExt cx="3231537" cy="995591"/>
          </a:xfrm>
        </p:grpSpPr>
        <p:sp>
          <p:nvSpPr>
            <p:cNvPr id="68" name="椭圆 67"/>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燕尾形 68"/>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TextBox 76"/>
            <p:cNvSpPr txBox="1"/>
            <p:nvPr/>
          </p:nvSpPr>
          <p:spPr>
            <a:xfrm>
              <a:off x="1449513" y="3484456"/>
              <a:ext cx="2208676" cy="31697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71" name="TextBox 77"/>
            <p:cNvSpPr txBox="1"/>
            <p:nvPr/>
          </p:nvSpPr>
          <p:spPr>
            <a:xfrm>
              <a:off x="1449512" y="3855094"/>
              <a:ext cx="2779363" cy="60514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72" name="原创设计师QQ598969553           _9"/>
          <p:cNvGrpSpPr/>
          <p:nvPr/>
        </p:nvGrpSpPr>
        <p:grpSpPr>
          <a:xfrm>
            <a:off x="5019381" y="4416031"/>
            <a:ext cx="3552421" cy="1073329"/>
            <a:chOff x="997338" y="3464644"/>
            <a:chExt cx="3248357" cy="981459"/>
          </a:xfrm>
        </p:grpSpPr>
        <p:sp>
          <p:nvSpPr>
            <p:cNvPr id="73" name="椭圆 72"/>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燕尾形 73"/>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5" name="TextBox 84"/>
            <p:cNvSpPr txBox="1"/>
            <p:nvPr/>
          </p:nvSpPr>
          <p:spPr>
            <a:xfrm>
              <a:off x="1449513" y="3484456"/>
              <a:ext cx="2208676" cy="3095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76" name="TextBox 95"/>
            <p:cNvSpPr txBox="1"/>
            <p:nvPr/>
          </p:nvSpPr>
          <p:spPr>
            <a:xfrm>
              <a:off x="1449512" y="3855094"/>
              <a:ext cx="2796183" cy="59100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77" name="原创设计师QQ598969553           _10"/>
          <p:cNvGrpSpPr/>
          <p:nvPr/>
        </p:nvGrpSpPr>
        <p:grpSpPr>
          <a:xfrm>
            <a:off x="5750814" y="2863242"/>
            <a:ext cx="3573714" cy="1082594"/>
            <a:chOff x="997338" y="3464644"/>
            <a:chExt cx="3198432" cy="968909"/>
          </a:xfrm>
        </p:grpSpPr>
        <p:sp>
          <p:nvSpPr>
            <p:cNvPr id="78" name="椭圆 77"/>
            <p:cNvSpPr/>
            <p:nvPr/>
          </p:nvSpPr>
          <p:spPr>
            <a:xfrm>
              <a:off x="997338" y="3464644"/>
              <a:ext cx="346448" cy="346448"/>
            </a:xfrm>
            <a:prstGeom prst="ellipse">
              <a:avLst/>
            </a:prstGeom>
            <a:gradFill flip="none" rotWithShape="1">
              <a:gsLst>
                <a:gs pos="0">
                  <a:srgbClr val="C9CBC8"/>
                </a:gs>
                <a:gs pos="100000">
                  <a:srgbClr val="FCFCFC"/>
                </a:gs>
              </a:gsLst>
              <a:lin ang="8100000" scaled="1"/>
              <a:tileRect/>
            </a:gradFill>
            <a:ln w="12700" cap="flat" cmpd="sng" algn="ctr">
              <a:gradFill flip="none" rotWithShape="1">
                <a:gsLst>
                  <a:gs pos="0">
                    <a:srgbClr val="FCFDFD"/>
                  </a:gs>
                  <a:gs pos="100000">
                    <a:srgbClr val="CFD4D0"/>
                  </a:gs>
                </a:gsLst>
                <a:lin ang="8100000" scaled="1"/>
                <a:tileRect/>
              </a:grad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9" name="燕尾形 78"/>
            <p:cNvSpPr/>
            <p:nvPr/>
          </p:nvSpPr>
          <p:spPr>
            <a:xfrm>
              <a:off x="1112710" y="3582932"/>
              <a:ext cx="115704" cy="150835"/>
            </a:xfrm>
            <a:prstGeom prst="chevron">
              <a:avLst>
                <a:gd name="adj" fmla="val 67365"/>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0" name="TextBox 99"/>
            <p:cNvSpPr txBox="1"/>
            <p:nvPr/>
          </p:nvSpPr>
          <p:spPr>
            <a:xfrm>
              <a:off x="1449513" y="3484456"/>
              <a:ext cx="2208676" cy="30300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单击此处添加标题</a:t>
              </a:r>
            </a:p>
          </p:txBody>
        </p:sp>
        <p:sp>
          <p:nvSpPr>
            <p:cNvPr id="81" name="TextBox 100"/>
            <p:cNvSpPr txBox="1"/>
            <p:nvPr/>
          </p:nvSpPr>
          <p:spPr>
            <a:xfrm>
              <a:off x="1449512" y="3855094"/>
              <a:ext cx="2746258" cy="57845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原创设计师QQ598969553           _3"/>
          <p:cNvGrpSpPr/>
          <p:nvPr/>
        </p:nvGrpSpPr>
        <p:grpSpPr>
          <a:xfrm>
            <a:off x="1115616" y="1139364"/>
            <a:ext cx="7133154" cy="1548778"/>
            <a:chOff x="4471835" y="2012360"/>
            <a:chExt cx="8765819" cy="1903268"/>
          </a:xfrm>
        </p:grpSpPr>
        <p:sp>
          <p:nvSpPr>
            <p:cNvPr id="24"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25" name="圆角矩形 24"/>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圆角矩形 26"/>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68"/>
            <p:cNvSpPr txBox="1"/>
            <p:nvPr/>
          </p:nvSpPr>
          <p:spPr>
            <a:xfrm>
              <a:off x="4747141" y="2094344"/>
              <a:ext cx="1152128" cy="56733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anose="020B0806030902050204" pitchFamily="34" charset="0"/>
                </a:rPr>
                <a:t>1</a:t>
              </a:r>
              <a:endParaRPr kumimoji="0" lang="zh-CN" altLang="en-US" sz="24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29" name="TextBox 70"/>
            <p:cNvSpPr txBox="1"/>
            <p:nvPr/>
          </p:nvSpPr>
          <p:spPr>
            <a:xfrm>
              <a:off x="4716015" y="2544101"/>
              <a:ext cx="8373721" cy="137152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0" name="原创设计师QQ598969553           _4"/>
          <p:cNvGrpSpPr/>
          <p:nvPr/>
        </p:nvGrpSpPr>
        <p:grpSpPr>
          <a:xfrm>
            <a:off x="1115616" y="2588588"/>
            <a:ext cx="7133154" cy="1548778"/>
            <a:chOff x="4471835" y="2012360"/>
            <a:chExt cx="8765819" cy="1903268"/>
          </a:xfrm>
        </p:grpSpPr>
        <p:sp>
          <p:nvSpPr>
            <p:cNvPr id="31"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2" name="圆角矩形 31"/>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圆角矩形 33"/>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TextBox 68"/>
            <p:cNvSpPr txBox="1"/>
            <p:nvPr/>
          </p:nvSpPr>
          <p:spPr>
            <a:xfrm>
              <a:off x="4747141" y="2094344"/>
              <a:ext cx="1152128" cy="56733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anose="020B0806030902050204" pitchFamily="34" charset="0"/>
                </a:rPr>
                <a:t>2</a:t>
              </a:r>
              <a:endParaRPr kumimoji="0" lang="zh-CN" altLang="en-US" sz="24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36" name="TextBox 70"/>
            <p:cNvSpPr txBox="1"/>
            <p:nvPr/>
          </p:nvSpPr>
          <p:spPr>
            <a:xfrm>
              <a:off x="4716015" y="2544101"/>
              <a:ext cx="8373721" cy="1371527"/>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37" name="原创设计师QQ598969553           _5"/>
          <p:cNvGrpSpPr/>
          <p:nvPr/>
        </p:nvGrpSpPr>
        <p:grpSpPr>
          <a:xfrm>
            <a:off x="1115616" y="4012898"/>
            <a:ext cx="7133154" cy="1548776"/>
            <a:chOff x="4471835" y="2012360"/>
            <a:chExt cx="8765819" cy="1903266"/>
          </a:xfrm>
        </p:grpSpPr>
        <p:sp>
          <p:nvSpPr>
            <p:cNvPr id="38" name="Rectangle 32"/>
            <p:cNvSpPr>
              <a:spLocks noChangeArrowheads="1"/>
            </p:cNvSpPr>
            <p:nvPr/>
          </p:nvSpPr>
          <p:spPr bwMode="auto">
            <a:xfrm flipH="1">
              <a:off x="4471835" y="3480147"/>
              <a:ext cx="3988596" cy="185737"/>
            </a:xfrm>
            <a:prstGeom prst="rect">
              <a:avLst/>
            </a:prstGeom>
            <a:gradFill rotWithShape="1">
              <a:gsLst>
                <a:gs pos="0">
                  <a:sysClr val="windowText" lastClr="000000">
                    <a:alpha val="70000"/>
                  </a:sysClr>
                </a:gs>
                <a:gs pos="100000">
                  <a:sysClr val="windowText" lastClr="000000">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9" name="圆角矩形 38"/>
            <p:cNvSpPr/>
            <p:nvPr/>
          </p:nvSpPr>
          <p:spPr>
            <a:xfrm>
              <a:off x="4471836" y="2492896"/>
              <a:ext cx="8765818" cy="1080120"/>
            </a:xfrm>
            <a:prstGeom prst="roundRect">
              <a:avLst>
                <a:gd name="adj" fmla="val 9840"/>
              </a:avLst>
            </a:prstGeom>
            <a:gradFill flip="none" rotWithShape="1">
              <a:gsLst>
                <a:gs pos="51000">
                  <a:srgbClr val="C9CBC8"/>
                </a:gs>
                <a:gs pos="50000">
                  <a:srgbClr val="FCFCFC"/>
                </a:gs>
              </a:gsLst>
              <a:lin ang="5400000" scaled="0"/>
              <a:tileRect/>
            </a:gradFill>
            <a:ln w="12700" cap="flat" cmpd="sng" algn="ctr">
              <a:noFill/>
              <a:prstDash val="solid"/>
              <a:miter lim="800000"/>
            </a:ln>
            <a:effectLst>
              <a:outerShdw blurRad="342900" dist="152400" dir="8100000" algn="tr" rotWithShape="0">
                <a:prstClr val="black">
                  <a:alpha val="2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椭圆 4"/>
            <p:cNvSpPr/>
            <p:nvPr/>
          </p:nvSpPr>
          <p:spPr>
            <a:xfrm>
              <a:off x="4716016" y="2012360"/>
              <a:ext cx="1152128" cy="576064"/>
            </a:xfrm>
            <a:custGeom>
              <a:avLst/>
              <a:gdLst/>
              <a:ahLst/>
              <a:cxnLst/>
              <a:rect l="l" t="t" r="r" b="b"/>
              <a:pathLst>
                <a:path w="1152128" h="576064">
                  <a:moveTo>
                    <a:pt x="576064" y="0"/>
                  </a:moveTo>
                  <a:cubicBezTo>
                    <a:pt x="894215" y="0"/>
                    <a:pt x="1152128" y="257913"/>
                    <a:pt x="1152128" y="576064"/>
                  </a:cubicBezTo>
                  <a:lnTo>
                    <a:pt x="0" y="576064"/>
                  </a:lnTo>
                  <a:cubicBezTo>
                    <a:pt x="0" y="257913"/>
                    <a:pt x="257913" y="0"/>
                    <a:pt x="576064" y="0"/>
                  </a:cubicBezTo>
                  <a:close/>
                </a:path>
              </a:pathLst>
            </a:custGeom>
            <a:solidFill>
              <a:sysClr val="windowText" lastClr="000000"/>
            </a:solidFill>
            <a:ln w="3175" cap="flat" cmpd="sng" algn="ctr">
              <a:gradFill flip="none" rotWithShape="1">
                <a:gsLst>
                  <a:gs pos="0">
                    <a:srgbClr val="FCFDFD"/>
                  </a:gs>
                  <a:gs pos="100000">
                    <a:srgbClr val="CFD4D0"/>
                  </a:gs>
                </a:gsLst>
                <a:lin ang="8100000" scaled="1"/>
                <a:tileRect/>
              </a:gradFill>
              <a:prstDash val="solid"/>
              <a:miter lim="800000"/>
            </a:ln>
            <a:effectLst>
              <a:outerShdw blurRad="165100" dist="38100" dir="10800000" algn="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圆角矩形 40"/>
            <p:cNvSpPr/>
            <p:nvPr/>
          </p:nvSpPr>
          <p:spPr>
            <a:xfrm>
              <a:off x="4680022" y="2516415"/>
              <a:ext cx="1224116" cy="100817"/>
            </a:xfrm>
            <a:prstGeom prst="roundRect">
              <a:avLst>
                <a:gd name="adj" fmla="val 50000"/>
              </a:avLst>
            </a:prstGeom>
            <a:gradFill>
              <a:gsLst>
                <a:gs pos="0">
                  <a:sysClr val="windowText" lastClr="000000">
                    <a:alpha val="0"/>
                  </a:sysClr>
                </a:gs>
                <a:gs pos="100000">
                  <a:sysClr val="windowText" lastClr="000000">
                    <a:alpha val="51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TextBox 68"/>
            <p:cNvSpPr txBox="1"/>
            <p:nvPr/>
          </p:nvSpPr>
          <p:spPr>
            <a:xfrm>
              <a:off x="4747141" y="2094344"/>
              <a:ext cx="1152128" cy="56733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anose="020B0806030902050204" pitchFamily="34" charset="0"/>
                </a:rPr>
                <a:t>3</a:t>
              </a:r>
              <a:endParaRPr kumimoji="0" lang="zh-CN" altLang="en-US" sz="24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sp>
          <p:nvSpPr>
            <p:cNvPr id="43" name="TextBox 70"/>
            <p:cNvSpPr txBox="1"/>
            <p:nvPr/>
          </p:nvSpPr>
          <p:spPr>
            <a:xfrm>
              <a:off x="4716015" y="2544100"/>
              <a:ext cx="8373721" cy="137152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发展趋势</a:t>
              </a:r>
              <a:r>
                <a:rPr kumimoji="0" lang="en-US" altLang="zh-CN"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         本单击此处添加文本单击此处添加文本单击此处添加文本单击此处添加文本</a:t>
              </a:r>
            </a:p>
            <a:p>
              <a:pPr marL="0" marR="0" lvl="0" indent="0"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原创设计师QQ598969553           _3"/>
          <p:cNvSpPr/>
          <p:nvPr/>
        </p:nvSpPr>
        <p:spPr>
          <a:xfrm rot="5400000">
            <a:off x="58491" y="1799033"/>
            <a:ext cx="3485376" cy="3243335"/>
          </a:xfrm>
          <a:prstGeom prst="blockArc">
            <a:avLst>
              <a:gd name="adj1" fmla="val 10897210"/>
              <a:gd name="adj2" fmla="val 6953"/>
              <a:gd name="adj3" fmla="val 1246"/>
            </a:avLst>
          </a:prstGeom>
          <a:solidFill>
            <a:sysClr val="windowText" lastClr="000000">
              <a:lumMod val="50000"/>
              <a:lumOff val="50000"/>
            </a:sysClr>
          </a:solidFill>
          <a:ln w="12700" cap="flat" cmpd="sng" algn="ctr">
            <a:noFill/>
            <a:prstDash val="solid"/>
            <a:miter lim="800000"/>
          </a:ln>
          <a:effectLst/>
        </p:spPr>
        <p:txBody>
          <a:bodyPr lIns="121908" tIns="60955" rIns="121908" bIns="60955"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cxnSp>
        <p:nvCxnSpPr>
          <p:cNvPr id="45" name="原创设计师QQ598969553           _4"/>
          <p:cNvCxnSpPr/>
          <p:nvPr/>
        </p:nvCxnSpPr>
        <p:spPr bwMode="auto">
          <a:xfrm>
            <a:off x="2476982" y="1893548"/>
            <a:ext cx="1598483" cy="0"/>
          </a:xfrm>
          <a:prstGeom prst="line">
            <a:avLst/>
          </a:prstGeom>
          <a:noFill/>
          <a:ln w="12700" cap="flat" cmpd="sng" algn="ctr">
            <a:solidFill>
              <a:srgbClr val="9DA8B1"/>
            </a:solidFill>
            <a:prstDash val="solid"/>
            <a:miter lim="800000"/>
          </a:ln>
          <a:effectLst/>
        </p:spPr>
      </p:cxnSp>
      <p:cxnSp>
        <p:nvCxnSpPr>
          <p:cNvPr id="46" name="原创设计师QQ598969553           _5"/>
          <p:cNvCxnSpPr/>
          <p:nvPr/>
        </p:nvCxnSpPr>
        <p:spPr bwMode="auto">
          <a:xfrm>
            <a:off x="2532037" y="4988204"/>
            <a:ext cx="1596723" cy="0"/>
          </a:xfrm>
          <a:prstGeom prst="line">
            <a:avLst/>
          </a:prstGeom>
          <a:noFill/>
          <a:ln w="12700" cap="flat" cmpd="sng" algn="ctr">
            <a:solidFill>
              <a:srgbClr val="9DA8B1"/>
            </a:solidFill>
            <a:prstDash val="solid"/>
            <a:miter lim="800000"/>
          </a:ln>
          <a:effectLst/>
        </p:spPr>
      </p:cxnSp>
      <p:cxnSp>
        <p:nvCxnSpPr>
          <p:cNvPr id="47" name="原创设计师QQ598969553           _6"/>
          <p:cNvCxnSpPr/>
          <p:nvPr/>
        </p:nvCxnSpPr>
        <p:spPr bwMode="auto">
          <a:xfrm>
            <a:off x="3443556" y="2942997"/>
            <a:ext cx="1479475" cy="0"/>
          </a:xfrm>
          <a:prstGeom prst="line">
            <a:avLst/>
          </a:prstGeom>
          <a:noFill/>
          <a:ln w="12700" cap="flat" cmpd="sng" algn="ctr">
            <a:solidFill>
              <a:srgbClr val="9DA8B1"/>
            </a:solidFill>
            <a:prstDash val="solid"/>
            <a:miter lim="800000"/>
          </a:ln>
          <a:effectLst/>
        </p:spPr>
      </p:cxnSp>
      <p:cxnSp>
        <p:nvCxnSpPr>
          <p:cNvPr id="48" name="原创设计师QQ598969553           _7"/>
          <p:cNvCxnSpPr>
            <a:endCxn id="74" idx="2"/>
          </p:cNvCxnSpPr>
          <p:nvPr/>
        </p:nvCxnSpPr>
        <p:spPr bwMode="auto">
          <a:xfrm>
            <a:off x="3283332" y="4035298"/>
            <a:ext cx="1597651" cy="0"/>
          </a:xfrm>
          <a:prstGeom prst="line">
            <a:avLst/>
          </a:prstGeom>
          <a:noFill/>
          <a:ln w="12700" cap="flat" cmpd="sng" algn="ctr">
            <a:solidFill>
              <a:srgbClr val="9DA8B1"/>
            </a:solidFill>
            <a:prstDash val="solid"/>
            <a:miter lim="800000"/>
          </a:ln>
          <a:effectLst/>
        </p:spPr>
      </p:cxnSp>
      <p:sp>
        <p:nvSpPr>
          <p:cNvPr id="49" name="原创设计师QQ598969553           _8"/>
          <p:cNvSpPr/>
          <p:nvPr/>
        </p:nvSpPr>
        <p:spPr>
          <a:xfrm>
            <a:off x="5132291" y="1499483"/>
            <a:ext cx="1477303" cy="369322"/>
          </a:xfrm>
          <a:prstGeom prst="rect">
            <a:avLst/>
          </a:prstGeom>
        </p:spPr>
        <p:txBody>
          <a:bodyPr wrap="none" lIns="121908" tIns="60955" rIns="121908" bIns="60955">
            <a:spAutoFit/>
          </a:bodyPr>
          <a:lstStyle/>
          <a:p>
            <a:pPr fontAlgn="base">
              <a:spcBef>
                <a:spcPct val="0"/>
              </a:spcBef>
              <a:spcAft>
                <a:spcPct val="0"/>
              </a:spcAft>
            </a:pPr>
            <a:r>
              <a:rPr lang="zh-CN" altLang="en-US" sz="1600" dirty="0">
                <a:solidFill>
                  <a:prstClr val="black"/>
                </a:solidFill>
                <a:latin typeface="微软雅黑" pitchFamily="34" charset="-122"/>
                <a:ea typeface="微软雅黑" pitchFamily="34" charset="-122"/>
              </a:rPr>
              <a:t>处于起步阶段</a:t>
            </a:r>
          </a:p>
        </p:txBody>
      </p:sp>
      <p:sp>
        <p:nvSpPr>
          <p:cNvPr id="50" name="原创设计师QQ598969553           _9"/>
          <p:cNvSpPr>
            <a:spLocks noChangeArrowheads="1"/>
          </p:cNvSpPr>
          <p:nvPr/>
        </p:nvSpPr>
        <p:spPr bwMode="auto">
          <a:xfrm>
            <a:off x="5099751" y="1757564"/>
            <a:ext cx="3374771" cy="630932"/>
          </a:xfrm>
          <a:prstGeom prst="rect">
            <a:avLst/>
          </a:prstGeom>
          <a:noFill/>
          <a:ln>
            <a:noFill/>
          </a:ln>
          <a:extLst/>
        </p:spPr>
        <p:txBody>
          <a:bodyPr lIns="121908" tIns="60955" rIns="121908" bIns="609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base" latinLnBrk="0" hangingPunct="1">
              <a:lnSpc>
                <a:spcPct val="150000"/>
              </a:lnSpc>
              <a:spcBef>
                <a:spcPct val="20000"/>
              </a:spcBef>
              <a:spcAft>
                <a:spcPct val="0"/>
              </a:spcAft>
              <a:buClrTx/>
              <a:buSzTx/>
              <a:buFont typeface="Arial" charset="0"/>
              <a:buNone/>
              <a:tabLst/>
              <a:defRPr/>
            </a:pPr>
            <a:r>
              <a:rPr kumimoji="0" lang="zh-CN" altLang="en-US"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endParaRPr>
          </a:p>
        </p:txBody>
      </p:sp>
      <p:grpSp>
        <p:nvGrpSpPr>
          <p:cNvPr id="51" name="原创设计师QQ598969553           _10"/>
          <p:cNvGrpSpPr>
            <a:grpSpLocks/>
          </p:cNvGrpSpPr>
          <p:nvPr/>
        </p:nvGrpSpPr>
        <p:grpSpPr bwMode="auto">
          <a:xfrm>
            <a:off x="296135" y="2165675"/>
            <a:ext cx="2505810" cy="2505810"/>
            <a:chOff x="1103084" y="2155824"/>
            <a:chExt cx="3176815" cy="3176815"/>
          </a:xfrm>
        </p:grpSpPr>
        <p:sp>
          <p:nvSpPr>
            <p:cNvPr id="52" name="椭圆 51"/>
            <p:cNvSpPr/>
            <p:nvPr/>
          </p:nvSpPr>
          <p:spPr>
            <a:xfrm>
              <a:off x="1103084" y="2155824"/>
              <a:ext cx="3176815" cy="3176815"/>
            </a:xfrm>
            <a:prstGeom prst="ellipse">
              <a:avLst/>
            </a:prstGeom>
            <a:solidFill>
              <a:sysClr val="windowText" lastClr="000000"/>
            </a:solidFill>
            <a:ln w="12700" cap="flat" cmpd="sng" algn="ctr">
              <a:noFill/>
              <a:prstDash val="solid"/>
              <a:miter lim="800000"/>
            </a:ln>
            <a:effec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3" name="椭圆 52"/>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1219079"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4" name="原创设计师QQ598969553           _11"/>
          <p:cNvSpPr/>
          <p:nvPr/>
        </p:nvSpPr>
        <p:spPr>
          <a:xfrm>
            <a:off x="2225057" y="1653487"/>
            <a:ext cx="413979" cy="413979"/>
          </a:xfrm>
          <a:prstGeom prst="ellipse">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Calibri"/>
                <a:ea typeface="宋体"/>
                <a:cs typeface="+mn-cs"/>
              </a:rPr>
              <a:t>1</a:t>
            </a:r>
            <a:endParaRPr kumimoji="0" lang="zh-CN" altLang="en-US" b="0" i="0" u="none" strike="noStrike" kern="0" cap="none" spc="0" normalizeH="0" baseline="0" noProof="0" dirty="0">
              <a:ln>
                <a:noFill/>
              </a:ln>
              <a:solidFill>
                <a:prstClr val="white"/>
              </a:solidFill>
              <a:effectLst/>
              <a:uLnTx/>
              <a:uFillTx/>
              <a:latin typeface="Calibri"/>
              <a:ea typeface="宋体"/>
              <a:cs typeface="+mn-cs"/>
            </a:endParaRPr>
          </a:p>
        </p:txBody>
      </p:sp>
      <p:sp>
        <p:nvSpPr>
          <p:cNvPr id="55" name="原创设计师QQ598969553           _12"/>
          <p:cNvSpPr/>
          <p:nvPr/>
        </p:nvSpPr>
        <p:spPr>
          <a:xfrm>
            <a:off x="3103437" y="2719093"/>
            <a:ext cx="413979" cy="413979"/>
          </a:xfrm>
          <a:prstGeom prst="ellipse">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Calibri"/>
                <a:ea typeface="宋体"/>
                <a:cs typeface="+mn-cs"/>
              </a:rPr>
              <a:t>2</a:t>
            </a:r>
            <a:endParaRPr kumimoji="0" lang="zh-CN" altLang="en-US" b="0" i="0" u="none" strike="noStrike" kern="0" cap="none" spc="0" normalizeH="0" baseline="0" noProof="0" dirty="0">
              <a:ln>
                <a:noFill/>
              </a:ln>
              <a:solidFill>
                <a:prstClr val="white"/>
              </a:solidFill>
              <a:effectLst/>
              <a:uLnTx/>
              <a:uFillTx/>
              <a:latin typeface="Calibri"/>
              <a:ea typeface="宋体"/>
              <a:cs typeface="+mn-cs"/>
            </a:endParaRPr>
          </a:p>
        </p:txBody>
      </p:sp>
      <p:sp>
        <p:nvSpPr>
          <p:cNvPr id="56" name="原创设计师QQ598969553           _13"/>
          <p:cNvSpPr/>
          <p:nvPr/>
        </p:nvSpPr>
        <p:spPr>
          <a:xfrm>
            <a:off x="3080215" y="3808509"/>
            <a:ext cx="413979" cy="413979"/>
          </a:xfrm>
          <a:prstGeom prst="ellipse">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Calibri"/>
                <a:ea typeface="宋体"/>
                <a:cs typeface="+mn-cs"/>
              </a:rPr>
              <a:t>3</a:t>
            </a:r>
            <a:endParaRPr kumimoji="0" lang="zh-CN" altLang="en-US" b="0" i="0" u="none" strike="noStrike" kern="0" cap="none" spc="0" normalizeH="0" baseline="0" noProof="0" dirty="0">
              <a:ln>
                <a:noFill/>
              </a:ln>
              <a:solidFill>
                <a:prstClr val="white"/>
              </a:solidFill>
              <a:effectLst/>
              <a:uLnTx/>
              <a:uFillTx/>
              <a:latin typeface="Calibri"/>
              <a:ea typeface="宋体"/>
              <a:cs typeface="+mn-cs"/>
            </a:endParaRPr>
          </a:p>
        </p:txBody>
      </p:sp>
      <p:sp>
        <p:nvSpPr>
          <p:cNvPr id="57" name="原创设计师QQ598969553           _14"/>
          <p:cNvSpPr/>
          <p:nvPr/>
        </p:nvSpPr>
        <p:spPr>
          <a:xfrm>
            <a:off x="2225057" y="4751337"/>
            <a:ext cx="413979" cy="413979"/>
          </a:xfrm>
          <a:prstGeom prst="ellipse">
            <a:avLst/>
          </a:prstGeom>
          <a:solidFill>
            <a:sysClr val="windowText" lastClr="000000"/>
          </a:solidFill>
          <a:ln w="12700" cap="flat" cmpd="sng" algn="ctr">
            <a:noFill/>
            <a:prstDash val="solid"/>
            <a:miter lim="800000"/>
          </a:ln>
          <a:effectLst>
            <a:outerShdw blurRad="254000" dist="127000" dir="8100000" algn="tr" rotWithShape="0">
              <a:prstClr val="black">
                <a:alpha val="6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b="0" i="0" u="none" strike="noStrike" kern="0" cap="none" spc="0" normalizeH="0" baseline="0" noProof="0" dirty="0">
                <a:ln>
                  <a:noFill/>
                </a:ln>
                <a:solidFill>
                  <a:prstClr val="white"/>
                </a:solidFill>
                <a:effectLst/>
                <a:uLnTx/>
                <a:uFillTx/>
                <a:latin typeface="Calibri"/>
                <a:ea typeface="宋体"/>
                <a:cs typeface="+mn-cs"/>
              </a:rPr>
              <a:t>4</a:t>
            </a:r>
            <a:endParaRPr kumimoji="0" lang="zh-CN" altLang="en-US" b="0" i="0" u="none" strike="noStrike" kern="0" cap="none" spc="0" normalizeH="0" baseline="0" noProof="0" dirty="0">
              <a:ln>
                <a:noFill/>
              </a:ln>
              <a:solidFill>
                <a:prstClr val="white"/>
              </a:solidFill>
              <a:effectLst/>
              <a:uLnTx/>
              <a:uFillTx/>
              <a:latin typeface="Calibri"/>
              <a:ea typeface="宋体"/>
              <a:cs typeface="+mn-cs"/>
            </a:endParaRPr>
          </a:p>
        </p:txBody>
      </p:sp>
      <p:grpSp>
        <p:nvGrpSpPr>
          <p:cNvPr id="58" name="原创设计师QQ598969553           _15"/>
          <p:cNvGrpSpPr/>
          <p:nvPr/>
        </p:nvGrpSpPr>
        <p:grpSpPr>
          <a:xfrm>
            <a:off x="4054675" y="1419629"/>
            <a:ext cx="952532" cy="952532"/>
            <a:chOff x="3989630" y="984316"/>
            <a:chExt cx="858956" cy="858956"/>
          </a:xfrm>
        </p:grpSpPr>
        <p:grpSp>
          <p:nvGrpSpPr>
            <p:cNvPr id="59" name="组合 5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64" name="椭圆 6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grpSp>
          <p:nvGrpSpPr>
            <p:cNvPr id="60" name="组合 54"/>
            <p:cNvGrpSpPr>
              <a:grpSpLocks noChangeAspect="1"/>
            </p:cNvGrpSpPr>
            <p:nvPr/>
          </p:nvGrpSpPr>
          <p:grpSpPr bwMode="auto">
            <a:xfrm>
              <a:off x="4230408" y="1145668"/>
              <a:ext cx="389996" cy="469766"/>
              <a:chOff x="3452849" y="2667439"/>
              <a:chExt cx="239345" cy="288607"/>
            </a:xfrm>
          </p:grpSpPr>
          <p:sp>
            <p:nvSpPr>
              <p:cNvPr id="6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C00000"/>
              </a:solidFill>
              <a:ln>
                <a:noFill/>
              </a:ln>
              <a:extLst/>
            </p:spPr>
            <p:txBody>
              <a:bodyPr lIns="162560" tIns="81280" rIns="162560" bIns="81280"/>
              <a:lstStyle/>
              <a:p>
                <a:pPr marL="0" marR="0" lvl="0" indent="0"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C00000"/>
              </a:solidFill>
              <a:ln>
                <a:noFill/>
              </a:ln>
              <a:extLst/>
            </p:spPr>
            <p:txBody>
              <a:bodyPr lIns="162560" tIns="81280" rIns="162560" bIns="81280"/>
              <a:lstStyle/>
              <a:p>
                <a:pPr marL="0" marR="0" lvl="0" indent="0"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5" name="原创设计师QQ598969553           _16"/>
          <p:cNvGrpSpPr/>
          <p:nvPr/>
        </p:nvGrpSpPr>
        <p:grpSpPr>
          <a:xfrm>
            <a:off x="4825480" y="2399510"/>
            <a:ext cx="952532" cy="952532"/>
            <a:chOff x="4684712" y="1948340"/>
            <a:chExt cx="858956" cy="858956"/>
          </a:xfrm>
        </p:grpSpPr>
        <p:grpSp>
          <p:nvGrpSpPr>
            <p:cNvPr id="66" name="组合 6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6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C00000"/>
            </a:solidFill>
            <a:ln>
              <a:noFill/>
            </a:ln>
            <a:extLst/>
          </p:spPr>
          <p:txBody>
            <a:bodyPr lIns="162560" tIns="81280" rIns="162560" bIns="81280"/>
            <a:lstStyle/>
            <a:p>
              <a:pPr marL="0" marR="0" lvl="0" indent="0"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0" name="原创设计师QQ598969553           _17"/>
          <p:cNvGrpSpPr/>
          <p:nvPr/>
        </p:nvGrpSpPr>
        <p:grpSpPr>
          <a:xfrm>
            <a:off x="4860194" y="3559032"/>
            <a:ext cx="952532" cy="952532"/>
            <a:chOff x="4716016" y="2993953"/>
            <a:chExt cx="858956" cy="858956"/>
          </a:xfrm>
        </p:grpSpPr>
        <p:grpSp>
          <p:nvGrpSpPr>
            <p:cNvPr id="71" name="组合 7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74" name="椭圆 7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7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C00000"/>
            </a:solidFill>
            <a:ln>
              <a:noFill/>
            </a:ln>
            <a:extLst/>
          </p:spPr>
          <p:txBody>
            <a:bodyPr lIns="162560" tIns="81280" rIns="162560" bIns="81280"/>
            <a:lstStyle/>
            <a:p>
              <a:pPr marL="0" marR="0" lvl="0" indent="0"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5" name="原创设计师QQ598969553           _18"/>
          <p:cNvGrpSpPr/>
          <p:nvPr/>
        </p:nvGrpSpPr>
        <p:grpSpPr>
          <a:xfrm>
            <a:off x="4062677" y="4524568"/>
            <a:ext cx="952532" cy="952532"/>
            <a:chOff x="3996846" y="3864636"/>
            <a:chExt cx="858956" cy="858956"/>
          </a:xfrm>
        </p:grpSpPr>
        <p:grpSp>
          <p:nvGrpSpPr>
            <p:cNvPr id="76" name="组合 7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black"/>
                  </a:solidFill>
                  <a:effectLst/>
                  <a:uLnTx/>
                  <a:uFillTx/>
                  <a:latin typeface="Calibri"/>
                  <a:ea typeface="宋体"/>
                  <a:cs typeface="+mn-cs"/>
                </a:endParaRPr>
              </a:p>
            </p:txBody>
          </p:sp>
          <p:sp>
            <p:nvSpPr>
              <p:cNvPr id="79" name="椭圆 7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12700" cap="flat" cmpd="sng" algn="ctr">
                <a:noFill/>
                <a:prstDash val="solid"/>
                <a:miter lim="800000"/>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b="0" i="0" u="none" strike="noStrike" kern="0" cap="none" spc="0" normalizeH="0" baseline="0" noProof="0">
                  <a:ln>
                    <a:noFill/>
                  </a:ln>
                  <a:solidFill>
                    <a:prstClr val="white"/>
                  </a:solidFill>
                  <a:effectLst/>
                  <a:uLnTx/>
                  <a:uFillTx/>
                  <a:latin typeface="Calibri"/>
                  <a:ea typeface="宋体"/>
                  <a:cs typeface="+mn-cs"/>
                </a:endParaRPr>
              </a:p>
            </p:txBody>
          </p:sp>
        </p:grpSp>
        <p:sp>
          <p:nvSpPr>
            <p:cNvPr id="7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C00000"/>
            </a:solidFill>
            <a:ln>
              <a:noFill/>
            </a:ln>
            <a:extLst/>
          </p:spPr>
          <p:txBody>
            <a:bodyPr lIns="162560" tIns="81280" rIns="162560" bIns="81280"/>
            <a:lstStyle/>
            <a:p>
              <a:pPr marL="0" marR="0" lvl="0" indent="0" defTabSz="1219079"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80" name="原创设计师QQ598969553           _19"/>
          <p:cNvSpPr/>
          <p:nvPr/>
        </p:nvSpPr>
        <p:spPr>
          <a:xfrm>
            <a:off x="5850965" y="2453543"/>
            <a:ext cx="1477303" cy="369322"/>
          </a:xfrm>
          <a:prstGeom prst="rect">
            <a:avLst/>
          </a:prstGeom>
        </p:spPr>
        <p:txBody>
          <a:bodyPr wrap="none" lIns="121908" tIns="60955" rIns="121908" bIns="60955">
            <a:spAutoFit/>
          </a:bodyPr>
          <a:lstStyle/>
          <a:p>
            <a:pPr fontAlgn="base">
              <a:spcBef>
                <a:spcPct val="0"/>
              </a:spcBef>
              <a:spcAft>
                <a:spcPct val="0"/>
              </a:spcAft>
            </a:pPr>
            <a:r>
              <a:rPr lang="zh-CN" altLang="en-US" sz="1600" dirty="0">
                <a:solidFill>
                  <a:prstClr val="black"/>
                </a:solidFill>
                <a:latin typeface="微软雅黑" pitchFamily="34" charset="-122"/>
                <a:ea typeface="微软雅黑" pitchFamily="34" charset="-122"/>
              </a:rPr>
              <a:t>整体规模较小</a:t>
            </a:r>
          </a:p>
        </p:txBody>
      </p:sp>
      <p:sp>
        <p:nvSpPr>
          <p:cNvPr id="81" name="原创设计师QQ598969553           _20"/>
          <p:cNvSpPr>
            <a:spLocks noChangeArrowheads="1"/>
          </p:cNvSpPr>
          <p:nvPr/>
        </p:nvSpPr>
        <p:spPr bwMode="auto">
          <a:xfrm>
            <a:off x="5818425" y="2711625"/>
            <a:ext cx="3374771" cy="601052"/>
          </a:xfrm>
          <a:prstGeom prst="rect">
            <a:avLst/>
          </a:prstGeom>
          <a:noFill/>
          <a:ln>
            <a:noFill/>
          </a:ln>
          <a:extLst/>
        </p:spPr>
        <p:txBody>
          <a:bodyPr lIns="121908" tIns="60955" rIns="121908" bIns="609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base" latinLnBrk="0" hangingPunct="1">
              <a:lnSpc>
                <a:spcPct val="150000"/>
              </a:lnSpc>
              <a:spcBef>
                <a:spcPct val="20000"/>
              </a:spcBef>
              <a:spcAft>
                <a:spcPct val="0"/>
              </a:spcAft>
              <a:buClrTx/>
              <a:buSzTx/>
              <a:buFont typeface="Arial" charset="0"/>
              <a:buNone/>
              <a:tabLst/>
              <a:defRPr/>
            </a:pPr>
            <a:r>
              <a:rPr kumimoji="0" lang="zh-CN" altLang="en-US"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endParaRPr>
          </a:p>
        </p:txBody>
      </p:sp>
      <p:sp>
        <p:nvSpPr>
          <p:cNvPr id="82" name="原创设计师QQ598969553           _21"/>
          <p:cNvSpPr/>
          <p:nvPr/>
        </p:nvSpPr>
        <p:spPr>
          <a:xfrm>
            <a:off x="5933645" y="3596833"/>
            <a:ext cx="1477303" cy="369322"/>
          </a:xfrm>
          <a:prstGeom prst="rect">
            <a:avLst/>
          </a:prstGeom>
        </p:spPr>
        <p:txBody>
          <a:bodyPr wrap="none" lIns="121908" tIns="60955" rIns="121908" bIns="60955">
            <a:spAutoFit/>
          </a:bodyPr>
          <a:lstStyle/>
          <a:p>
            <a:pPr fontAlgn="base">
              <a:spcBef>
                <a:spcPct val="0"/>
              </a:spcBef>
              <a:spcAft>
                <a:spcPct val="0"/>
              </a:spcAft>
            </a:pPr>
            <a:r>
              <a:rPr lang="zh-CN" altLang="en-US" sz="1600" dirty="0">
                <a:solidFill>
                  <a:prstClr val="black"/>
                </a:solidFill>
                <a:latin typeface="微软雅黑" pitchFamily="34" charset="-122"/>
                <a:ea typeface="微软雅黑" pitchFamily="34" charset="-122"/>
              </a:rPr>
              <a:t>市场占有率低</a:t>
            </a:r>
          </a:p>
        </p:txBody>
      </p:sp>
      <p:sp>
        <p:nvSpPr>
          <p:cNvPr id="83" name="原创设计师QQ598969553           _22"/>
          <p:cNvSpPr>
            <a:spLocks noChangeArrowheads="1"/>
          </p:cNvSpPr>
          <p:nvPr/>
        </p:nvSpPr>
        <p:spPr bwMode="auto">
          <a:xfrm>
            <a:off x="5901106" y="3854915"/>
            <a:ext cx="3374771" cy="601052"/>
          </a:xfrm>
          <a:prstGeom prst="rect">
            <a:avLst/>
          </a:prstGeom>
          <a:noFill/>
          <a:ln>
            <a:noFill/>
          </a:ln>
          <a:extLst/>
        </p:spPr>
        <p:txBody>
          <a:bodyPr lIns="121908" tIns="60955" rIns="121908" bIns="609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base" latinLnBrk="0" hangingPunct="1">
              <a:lnSpc>
                <a:spcPct val="150000"/>
              </a:lnSpc>
              <a:spcBef>
                <a:spcPct val="20000"/>
              </a:spcBef>
              <a:spcAft>
                <a:spcPct val="0"/>
              </a:spcAft>
              <a:buClrTx/>
              <a:buSzTx/>
              <a:buFont typeface="Arial" charset="0"/>
              <a:buNone/>
              <a:tabLst/>
              <a:defRPr/>
            </a:pPr>
            <a:r>
              <a:rPr kumimoji="0" lang="zh-CN" altLang="en-US"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endParaRPr>
          </a:p>
        </p:txBody>
      </p:sp>
      <p:sp>
        <p:nvSpPr>
          <p:cNvPr id="84" name="原创设计师QQ598969553           _23"/>
          <p:cNvSpPr/>
          <p:nvPr/>
        </p:nvSpPr>
        <p:spPr>
          <a:xfrm>
            <a:off x="5185115" y="4644139"/>
            <a:ext cx="1477303" cy="369322"/>
          </a:xfrm>
          <a:prstGeom prst="rect">
            <a:avLst/>
          </a:prstGeom>
        </p:spPr>
        <p:txBody>
          <a:bodyPr wrap="none" lIns="121908" tIns="60955" rIns="121908" bIns="60955">
            <a:spAutoFit/>
          </a:bodyPr>
          <a:lstStyle/>
          <a:p>
            <a:pPr fontAlgn="base">
              <a:spcBef>
                <a:spcPct val="0"/>
              </a:spcBef>
              <a:spcAft>
                <a:spcPct val="0"/>
              </a:spcAft>
            </a:pPr>
            <a:r>
              <a:rPr lang="zh-CN" altLang="en-US" sz="1600" dirty="0">
                <a:solidFill>
                  <a:prstClr val="black"/>
                </a:solidFill>
                <a:latin typeface="微软雅黑" pitchFamily="34" charset="-122"/>
                <a:ea typeface="微软雅黑" pitchFamily="34" charset="-122"/>
              </a:rPr>
              <a:t>市场认知度低</a:t>
            </a:r>
          </a:p>
        </p:txBody>
      </p:sp>
      <p:sp>
        <p:nvSpPr>
          <p:cNvPr id="85" name="原创设计师QQ598969553           _24"/>
          <p:cNvSpPr>
            <a:spLocks noChangeArrowheads="1"/>
          </p:cNvSpPr>
          <p:nvPr/>
        </p:nvSpPr>
        <p:spPr bwMode="auto">
          <a:xfrm>
            <a:off x="5152576" y="4902221"/>
            <a:ext cx="3374771" cy="601052"/>
          </a:xfrm>
          <a:prstGeom prst="rect">
            <a:avLst/>
          </a:prstGeom>
          <a:noFill/>
          <a:ln>
            <a:noFill/>
          </a:ln>
          <a:extLst/>
        </p:spPr>
        <p:txBody>
          <a:bodyPr lIns="121908" tIns="60955" rIns="121908" bIns="609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base" latinLnBrk="0" hangingPunct="1">
              <a:lnSpc>
                <a:spcPct val="150000"/>
              </a:lnSpc>
              <a:spcBef>
                <a:spcPct val="20000"/>
              </a:spcBef>
              <a:spcAft>
                <a:spcPct val="0"/>
              </a:spcAft>
              <a:buClrTx/>
              <a:buSzTx/>
              <a:buFont typeface="Arial" charset="0"/>
              <a:buNone/>
              <a:tabLst/>
              <a:defRPr/>
            </a:pPr>
            <a:r>
              <a:rPr kumimoji="0" lang="zh-CN" altLang="en-US"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rPr>
              <a:t>点击输入简要文字内容，文字内容需概括精炼，不用多余的文字修饰，言简意赅的说明该项内容。</a:t>
            </a:r>
            <a:endParaRPr kumimoji="0" lang="en-US" altLang="zh-CN" sz="1100" b="0" i="0" u="none" strike="noStrike" kern="0" cap="none" spc="0" normalizeH="0" baseline="0" noProof="0" dirty="0">
              <a:ln>
                <a:noFill/>
              </a:ln>
              <a:solidFill>
                <a:prstClr val="black"/>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3"/>
          <p:cNvSpPr/>
          <p:nvPr/>
        </p:nvSpPr>
        <p:spPr>
          <a:xfrm rot="7294826">
            <a:off x="3912365" y="1649336"/>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2" name="原创设计师QQ598969553           _4"/>
          <p:cNvSpPr/>
          <p:nvPr/>
        </p:nvSpPr>
        <p:spPr>
          <a:xfrm rot="7601584">
            <a:off x="3083756" y="2433968"/>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3" name="原创设计师QQ598969553           _5"/>
          <p:cNvSpPr/>
          <p:nvPr/>
        </p:nvSpPr>
        <p:spPr>
          <a:xfrm>
            <a:off x="2868286" y="1678688"/>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原创设计师QQ598969553           _6"/>
          <p:cNvSpPr/>
          <p:nvPr/>
        </p:nvSpPr>
        <p:spPr>
          <a:xfrm flipV="1">
            <a:off x="2868286" y="2524280"/>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原创设计师QQ598969553           _7"/>
          <p:cNvSpPr txBox="1"/>
          <p:nvPr/>
        </p:nvSpPr>
        <p:spPr>
          <a:xfrm>
            <a:off x="2868286" y="2483056"/>
            <a:ext cx="1691181" cy="320067"/>
          </a:xfrm>
          <a:prstGeom prst="rect">
            <a:avLst/>
          </a:prstGeom>
          <a:noFill/>
        </p:spPr>
        <p:txBody>
          <a:bodyPr wrap="square" rtlCol="0">
            <a:spAutoFit/>
          </a:bodyPr>
          <a:lstStyle/>
          <a:p>
            <a:pPr algn="ctr"/>
            <a:r>
              <a:rPr lang="zh-CN" altLang="en-US" sz="1400" b="1" dirty="0">
                <a:latin typeface="微软雅黑" panose="020B0503020204020204" pitchFamily="34" charset="-122"/>
                <a:ea typeface="微软雅黑" panose="020B0503020204020204" pitchFamily="34" charset="-122"/>
              </a:rPr>
              <a:t>强大的执行力</a:t>
            </a:r>
          </a:p>
        </p:txBody>
      </p:sp>
      <p:sp>
        <p:nvSpPr>
          <p:cNvPr id="36" name="原创设计师QQ598969553           _8"/>
          <p:cNvSpPr/>
          <p:nvPr/>
        </p:nvSpPr>
        <p:spPr>
          <a:xfrm rot="7294826">
            <a:off x="5605793" y="1649336"/>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7" name="原创设计师QQ598969553           _9"/>
          <p:cNvSpPr/>
          <p:nvPr/>
        </p:nvSpPr>
        <p:spPr>
          <a:xfrm rot="7601584">
            <a:off x="4777184" y="2433968"/>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38" name="原创设计师QQ598969553           _10"/>
          <p:cNvSpPr/>
          <p:nvPr/>
        </p:nvSpPr>
        <p:spPr>
          <a:xfrm>
            <a:off x="4561713" y="1678688"/>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原创设计师QQ598969553           _11"/>
          <p:cNvSpPr/>
          <p:nvPr/>
        </p:nvSpPr>
        <p:spPr>
          <a:xfrm flipV="1">
            <a:off x="4561713" y="2524280"/>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原创设计师QQ598969553           _12"/>
          <p:cNvSpPr txBox="1"/>
          <p:nvPr/>
        </p:nvSpPr>
        <p:spPr>
          <a:xfrm>
            <a:off x="4561713" y="2483056"/>
            <a:ext cx="1691181" cy="544114"/>
          </a:xfrm>
          <a:prstGeom prst="rect">
            <a:avLst/>
          </a:prstGeom>
          <a:noFill/>
        </p:spPr>
        <p:txBody>
          <a:bodyPr wrap="square" rtlCol="0">
            <a:spAutoFit/>
          </a:bodyPr>
          <a:lstStyle/>
          <a:p>
            <a:pPr algn="ctr"/>
            <a:r>
              <a:rPr lang="zh-CN" altLang="en-US" sz="1400" b="1" dirty="0">
                <a:latin typeface="微软雅黑" panose="020B0503020204020204" pitchFamily="34" charset="-122"/>
                <a:ea typeface="微软雅黑" panose="020B0503020204020204" pitchFamily="34" charset="-122"/>
              </a:rPr>
              <a:t>对该项目的深</a:t>
            </a:r>
            <a:endParaRPr lang="en-US" altLang="zh-CN" sz="1400" b="1" dirty="0">
              <a:latin typeface="微软雅黑" panose="020B0503020204020204" pitchFamily="34" charset="-122"/>
              <a:ea typeface="微软雅黑" panose="020B0503020204020204" pitchFamily="34" charset="-122"/>
            </a:endParaRPr>
          </a:p>
          <a:p>
            <a:pPr algn="ctr"/>
            <a:r>
              <a:rPr lang="zh-CN" altLang="en-US" sz="1400" b="1" dirty="0">
                <a:latin typeface="微软雅黑" panose="020B0503020204020204" pitchFamily="34" charset="-122"/>
                <a:ea typeface="微软雅黑" panose="020B0503020204020204" pitchFamily="34" charset="-122"/>
              </a:rPr>
              <a:t>刻理解</a:t>
            </a:r>
          </a:p>
        </p:txBody>
      </p:sp>
      <p:sp>
        <p:nvSpPr>
          <p:cNvPr id="41" name="原创设计师QQ598969553           _13"/>
          <p:cNvSpPr/>
          <p:nvPr/>
        </p:nvSpPr>
        <p:spPr>
          <a:xfrm rot="7294826">
            <a:off x="3912365" y="3351484"/>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2" name="原创设计师QQ598969553           _14"/>
          <p:cNvSpPr/>
          <p:nvPr/>
        </p:nvSpPr>
        <p:spPr>
          <a:xfrm rot="7601584">
            <a:off x="3083756" y="4136116"/>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3" name="原创设计师QQ598969553           _15"/>
          <p:cNvSpPr/>
          <p:nvPr/>
        </p:nvSpPr>
        <p:spPr>
          <a:xfrm>
            <a:off x="2868286" y="3380836"/>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原创设计师QQ598969553           _16"/>
          <p:cNvSpPr/>
          <p:nvPr/>
        </p:nvSpPr>
        <p:spPr>
          <a:xfrm flipV="1">
            <a:off x="2868286" y="4226428"/>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原创设计师QQ598969553           _17"/>
          <p:cNvSpPr txBox="1"/>
          <p:nvPr/>
        </p:nvSpPr>
        <p:spPr>
          <a:xfrm>
            <a:off x="2868286" y="4185203"/>
            <a:ext cx="1691181" cy="320067"/>
          </a:xfrm>
          <a:prstGeom prst="rect">
            <a:avLst/>
          </a:prstGeom>
          <a:noFill/>
        </p:spPr>
        <p:txBody>
          <a:bodyPr wrap="square" rtlCol="0">
            <a:spAutoFit/>
          </a:bodyPr>
          <a:lstStyle/>
          <a:p>
            <a:pPr algn="ctr"/>
            <a:r>
              <a:rPr lang="zh-CN" altLang="en-US" sz="1400" b="1" dirty="0">
                <a:latin typeface="微软雅黑" panose="020B0503020204020204" pitchFamily="34" charset="-122"/>
                <a:ea typeface="微软雅黑" panose="020B0503020204020204" pitchFamily="34" charset="-122"/>
              </a:rPr>
              <a:t>精准的营销能力</a:t>
            </a:r>
          </a:p>
        </p:txBody>
      </p:sp>
      <p:sp>
        <p:nvSpPr>
          <p:cNvPr id="46" name="原创设计师QQ598969553           _18"/>
          <p:cNvSpPr/>
          <p:nvPr/>
        </p:nvSpPr>
        <p:spPr>
          <a:xfrm rot="7294826">
            <a:off x="5605793" y="3351484"/>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7" name="原创设计师QQ598969553           _19"/>
          <p:cNvSpPr/>
          <p:nvPr/>
        </p:nvSpPr>
        <p:spPr>
          <a:xfrm rot="7601584">
            <a:off x="4777184" y="4136116"/>
            <a:ext cx="321980" cy="1139204"/>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a typeface="华文细黑" pitchFamily="2" charset="-122"/>
            </a:endParaRPr>
          </a:p>
        </p:txBody>
      </p:sp>
      <p:sp>
        <p:nvSpPr>
          <p:cNvPr id="48" name="原创设计师QQ598969553           _20"/>
          <p:cNvSpPr/>
          <p:nvPr/>
        </p:nvSpPr>
        <p:spPr>
          <a:xfrm>
            <a:off x="4561713" y="3380836"/>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原创设计师QQ598969553           _21"/>
          <p:cNvSpPr/>
          <p:nvPr/>
        </p:nvSpPr>
        <p:spPr>
          <a:xfrm flipV="1">
            <a:off x="4561713" y="4226428"/>
            <a:ext cx="1691182" cy="845592"/>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原创设计师QQ598969553           _22"/>
          <p:cNvSpPr txBox="1"/>
          <p:nvPr/>
        </p:nvSpPr>
        <p:spPr>
          <a:xfrm>
            <a:off x="4561713" y="4185203"/>
            <a:ext cx="1691181" cy="544114"/>
          </a:xfrm>
          <a:prstGeom prst="rect">
            <a:avLst/>
          </a:prstGeom>
          <a:noFill/>
        </p:spPr>
        <p:txBody>
          <a:bodyPr wrap="square" rtlCol="0">
            <a:spAutoFit/>
          </a:bodyPr>
          <a:lstStyle/>
          <a:p>
            <a:pPr algn="ctr"/>
            <a:r>
              <a:rPr lang="zh-CN" altLang="en-US" sz="1400" b="1" dirty="0">
                <a:latin typeface="微软雅黑" panose="020B0503020204020204" pitchFamily="34" charset="-122"/>
                <a:ea typeface="微软雅黑" panose="020B0503020204020204" pitchFamily="34" charset="-122"/>
              </a:rPr>
              <a:t>丰富的产品运营经验</a:t>
            </a:r>
          </a:p>
        </p:txBody>
      </p:sp>
      <p:sp>
        <p:nvSpPr>
          <p:cNvPr id="51" name="原创设计师QQ598969553           _23"/>
          <p:cNvSpPr>
            <a:spLocks noEditPoints="1"/>
          </p:cNvSpPr>
          <p:nvPr/>
        </p:nvSpPr>
        <p:spPr bwMode="auto">
          <a:xfrm>
            <a:off x="5224807" y="3768969"/>
            <a:ext cx="364995" cy="313235"/>
          </a:xfrm>
          <a:custGeom>
            <a:avLst/>
            <a:gdLst>
              <a:gd name="T0" fmla="*/ 236 w 409"/>
              <a:gd name="T1" fmla="*/ 98 h 351"/>
              <a:gd name="T2" fmla="*/ 242 w 409"/>
              <a:gd name="T3" fmla="*/ 110 h 351"/>
              <a:gd name="T4" fmla="*/ 263 w 409"/>
              <a:gd name="T5" fmla="*/ 149 h 351"/>
              <a:gd name="T6" fmla="*/ 257 w 409"/>
              <a:gd name="T7" fmla="*/ 223 h 351"/>
              <a:gd name="T8" fmla="*/ 240 w 409"/>
              <a:gd name="T9" fmla="*/ 243 h 351"/>
              <a:gd name="T10" fmla="*/ 234 w 409"/>
              <a:gd name="T11" fmla="*/ 255 h 351"/>
              <a:gd name="T12" fmla="*/ 220 w 409"/>
              <a:gd name="T13" fmla="*/ 253 h 351"/>
              <a:gd name="T14" fmla="*/ 218 w 409"/>
              <a:gd name="T15" fmla="*/ 241 h 351"/>
              <a:gd name="T16" fmla="*/ 238 w 409"/>
              <a:gd name="T17" fmla="*/ 203 h 351"/>
              <a:gd name="T18" fmla="*/ 232 w 409"/>
              <a:gd name="T19" fmla="*/ 129 h 351"/>
              <a:gd name="T20" fmla="*/ 216 w 409"/>
              <a:gd name="T21" fmla="*/ 106 h 351"/>
              <a:gd name="T22" fmla="*/ 224 w 409"/>
              <a:gd name="T23" fmla="*/ 96 h 351"/>
              <a:gd name="T24" fmla="*/ 168 w 409"/>
              <a:gd name="T25" fmla="*/ 303 h 351"/>
              <a:gd name="T26" fmla="*/ 0 w 409"/>
              <a:gd name="T27" fmla="*/ 127 h 351"/>
              <a:gd name="T28" fmla="*/ 285 w 409"/>
              <a:gd name="T29" fmla="*/ 48 h 351"/>
              <a:gd name="T30" fmla="*/ 297 w 409"/>
              <a:gd name="T31" fmla="*/ 54 h 351"/>
              <a:gd name="T32" fmla="*/ 307 w 409"/>
              <a:gd name="T33" fmla="*/ 72 h 351"/>
              <a:gd name="T34" fmla="*/ 335 w 409"/>
              <a:gd name="T35" fmla="*/ 139 h 351"/>
              <a:gd name="T36" fmla="*/ 327 w 409"/>
              <a:gd name="T37" fmla="*/ 241 h 351"/>
              <a:gd name="T38" fmla="*/ 301 w 409"/>
              <a:gd name="T39" fmla="*/ 289 h 351"/>
              <a:gd name="T40" fmla="*/ 293 w 409"/>
              <a:gd name="T41" fmla="*/ 301 h 351"/>
              <a:gd name="T42" fmla="*/ 281 w 409"/>
              <a:gd name="T43" fmla="*/ 303 h 351"/>
              <a:gd name="T44" fmla="*/ 273 w 409"/>
              <a:gd name="T45" fmla="*/ 291 h 351"/>
              <a:gd name="T46" fmla="*/ 293 w 409"/>
              <a:gd name="T47" fmla="*/ 263 h 351"/>
              <a:gd name="T48" fmla="*/ 313 w 409"/>
              <a:gd name="T49" fmla="*/ 175 h 351"/>
              <a:gd name="T50" fmla="*/ 293 w 409"/>
              <a:gd name="T51" fmla="*/ 86 h 351"/>
              <a:gd name="T52" fmla="*/ 273 w 409"/>
              <a:gd name="T53" fmla="*/ 60 h 351"/>
              <a:gd name="T54" fmla="*/ 281 w 409"/>
              <a:gd name="T55" fmla="*/ 48 h 351"/>
              <a:gd name="T56" fmla="*/ 345 w 409"/>
              <a:gd name="T57" fmla="*/ 0 h 351"/>
              <a:gd name="T58" fmla="*/ 353 w 409"/>
              <a:gd name="T59" fmla="*/ 12 h 351"/>
              <a:gd name="T60" fmla="*/ 375 w 409"/>
              <a:gd name="T61" fmla="*/ 40 h 351"/>
              <a:gd name="T62" fmla="*/ 407 w 409"/>
              <a:gd name="T63" fmla="*/ 131 h 351"/>
              <a:gd name="T64" fmla="*/ 399 w 409"/>
              <a:gd name="T65" fmla="*/ 257 h 351"/>
              <a:gd name="T66" fmla="*/ 365 w 409"/>
              <a:gd name="T67" fmla="*/ 327 h 351"/>
              <a:gd name="T68" fmla="*/ 353 w 409"/>
              <a:gd name="T69" fmla="*/ 345 h 351"/>
              <a:gd name="T70" fmla="*/ 341 w 409"/>
              <a:gd name="T71" fmla="*/ 351 h 351"/>
              <a:gd name="T72" fmla="*/ 331 w 409"/>
              <a:gd name="T73" fmla="*/ 345 h 351"/>
              <a:gd name="T74" fmla="*/ 341 w 409"/>
              <a:gd name="T75" fmla="*/ 327 h 351"/>
              <a:gd name="T76" fmla="*/ 375 w 409"/>
              <a:gd name="T77" fmla="*/ 257 h 351"/>
              <a:gd name="T78" fmla="*/ 383 w 409"/>
              <a:gd name="T79" fmla="*/ 131 h 351"/>
              <a:gd name="T80" fmla="*/ 351 w 409"/>
              <a:gd name="T81" fmla="*/ 40 h 351"/>
              <a:gd name="T82" fmla="*/ 329 w 409"/>
              <a:gd name="T83" fmla="*/ 12 h 351"/>
              <a:gd name="T84" fmla="*/ 337 w 409"/>
              <a:gd name="T85"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9" h="351">
                <a:moveTo>
                  <a:pt x="228" y="94"/>
                </a:moveTo>
                <a:lnTo>
                  <a:pt x="234" y="96"/>
                </a:lnTo>
                <a:lnTo>
                  <a:pt x="236" y="98"/>
                </a:lnTo>
                <a:lnTo>
                  <a:pt x="240" y="102"/>
                </a:lnTo>
                <a:lnTo>
                  <a:pt x="240" y="106"/>
                </a:lnTo>
                <a:lnTo>
                  <a:pt x="242" y="110"/>
                </a:lnTo>
                <a:lnTo>
                  <a:pt x="248" y="116"/>
                </a:lnTo>
                <a:lnTo>
                  <a:pt x="257" y="129"/>
                </a:lnTo>
                <a:lnTo>
                  <a:pt x="263" y="149"/>
                </a:lnTo>
                <a:lnTo>
                  <a:pt x="265" y="175"/>
                </a:lnTo>
                <a:lnTo>
                  <a:pt x="263" y="203"/>
                </a:lnTo>
                <a:lnTo>
                  <a:pt x="257" y="223"/>
                </a:lnTo>
                <a:lnTo>
                  <a:pt x="248" y="235"/>
                </a:lnTo>
                <a:lnTo>
                  <a:pt x="242" y="241"/>
                </a:lnTo>
                <a:lnTo>
                  <a:pt x="240" y="243"/>
                </a:lnTo>
                <a:lnTo>
                  <a:pt x="240" y="249"/>
                </a:lnTo>
                <a:lnTo>
                  <a:pt x="236" y="253"/>
                </a:lnTo>
                <a:lnTo>
                  <a:pt x="234" y="255"/>
                </a:lnTo>
                <a:lnTo>
                  <a:pt x="228" y="255"/>
                </a:lnTo>
                <a:lnTo>
                  <a:pt x="224" y="255"/>
                </a:lnTo>
                <a:lnTo>
                  <a:pt x="220" y="253"/>
                </a:lnTo>
                <a:lnTo>
                  <a:pt x="218" y="249"/>
                </a:lnTo>
                <a:lnTo>
                  <a:pt x="216" y="243"/>
                </a:lnTo>
                <a:lnTo>
                  <a:pt x="218" y="241"/>
                </a:lnTo>
                <a:lnTo>
                  <a:pt x="224" y="235"/>
                </a:lnTo>
                <a:lnTo>
                  <a:pt x="232" y="223"/>
                </a:lnTo>
                <a:lnTo>
                  <a:pt x="238" y="203"/>
                </a:lnTo>
                <a:lnTo>
                  <a:pt x="240" y="175"/>
                </a:lnTo>
                <a:lnTo>
                  <a:pt x="238" y="149"/>
                </a:lnTo>
                <a:lnTo>
                  <a:pt x="232" y="129"/>
                </a:lnTo>
                <a:lnTo>
                  <a:pt x="224" y="116"/>
                </a:lnTo>
                <a:lnTo>
                  <a:pt x="218" y="110"/>
                </a:lnTo>
                <a:lnTo>
                  <a:pt x="216" y="106"/>
                </a:lnTo>
                <a:lnTo>
                  <a:pt x="218" y="102"/>
                </a:lnTo>
                <a:lnTo>
                  <a:pt x="220" y="98"/>
                </a:lnTo>
                <a:lnTo>
                  <a:pt x="224" y="96"/>
                </a:lnTo>
                <a:lnTo>
                  <a:pt x="228" y="94"/>
                </a:lnTo>
                <a:close/>
                <a:moveTo>
                  <a:pt x="168" y="56"/>
                </a:moveTo>
                <a:lnTo>
                  <a:pt x="168" y="303"/>
                </a:lnTo>
                <a:lnTo>
                  <a:pt x="72" y="231"/>
                </a:lnTo>
                <a:lnTo>
                  <a:pt x="0" y="231"/>
                </a:lnTo>
                <a:lnTo>
                  <a:pt x="0" y="127"/>
                </a:lnTo>
                <a:lnTo>
                  <a:pt x="72" y="127"/>
                </a:lnTo>
                <a:lnTo>
                  <a:pt x="168" y="56"/>
                </a:lnTo>
                <a:close/>
                <a:moveTo>
                  <a:pt x="285" y="48"/>
                </a:moveTo>
                <a:lnTo>
                  <a:pt x="289" y="48"/>
                </a:lnTo>
                <a:lnTo>
                  <a:pt x="293" y="50"/>
                </a:lnTo>
                <a:lnTo>
                  <a:pt x="297" y="54"/>
                </a:lnTo>
                <a:lnTo>
                  <a:pt x="297" y="60"/>
                </a:lnTo>
                <a:lnTo>
                  <a:pt x="301" y="62"/>
                </a:lnTo>
                <a:lnTo>
                  <a:pt x="307" y="72"/>
                </a:lnTo>
                <a:lnTo>
                  <a:pt x="317" y="86"/>
                </a:lnTo>
                <a:lnTo>
                  <a:pt x="327" y="110"/>
                </a:lnTo>
                <a:lnTo>
                  <a:pt x="335" y="139"/>
                </a:lnTo>
                <a:lnTo>
                  <a:pt x="337" y="175"/>
                </a:lnTo>
                <a:lnTo>
                  <a:pt x="335" y="213"/>
                </a:lnTo>
                <a:lnTo>
                  <a:pt x="327" y="241"/>
                </a:lnTo>
                <a:lnTo>
                  <a:pt x="317" y="263"/>
                </a:lnTo>
                <a:lnTo>
                  <a:pt x="307" y="279"/>
                </a:lnTo>
                <a:lnTo>
                  <a:pt x="301" y="289"/>
                </a:lnTo>
                <a:lnTo>
                  <a:pt x="297" y="291"/>
                </a:lnTo>
                <a:lnTo>
                  <a:pt x="297" y="297"/>
                </a:lnTo>
                <a:lnTo>
                  <a:pt x="293" y="301"/>
                </a:lnTo>
                <a:lnTo>
                  <a:pt x="289" y="303"/>
                </a:lnTo>
                <a:lnTo>
                  <a:pt x="285" y="303"/>
                </a:lnTo>
                <a:lnTo>
                  <a:pt x="281" y="303"/>
                </a:lnTo>
                <a:lnTo>
                  <a:pt x="277" y="301"/>
                </a:lnTo>
                <a:lnTo>
                  <a:pt x="275" y="297"/>
                </a:lnTo>
                <a:lnTo>
                  <a:pt x="273" y="291"/>
                </a:lnTo>
                <a:lnTo>
                  <a:pt x="277" y="289"/>
                </a:lnTo>
                <a:lnTo>
                  <a:pt x="283" y="279"/>
                </a:lnTo>
                <a:lnTo>
                  <a:pt x="293" y="263"/>
                </a:lnTo>
                <a:lnTo>
                  <a:pt x="303" y="241"/>
                </a:lnTo>
                <a:lnTo>
                  <a:pt x="311" y="213"/>
                </a:lnTo>
                <a:lnTo>
                  <a:pt x="313" y="175"/>
                </a:lnTo>
                <a:lnTo>
                  <a:pt x="311" y="139"/>
                </a:lnTo>
                <a:lnTo>
                  <a:pt x="303" y="110"/>
                </a:lnTo>
                <a:lnTo>
                  <a:pt x="293" y="86"/>
                </a:lnTo>
                <a:lnTo>
                  <a:pt x="283" y="72"/>
                </a:lnTo>
                <a:lnTo>
                  <a:pt x="277" y="62"/>
                </a:lnTo>
                <a:lnTo>
                  <a:pt x="273" y="60"/>
                </a:lnTo>
                <a:lnTo>
                  <a:pt x="275" y="54"/>
                </a:lnTo>
                <a:lnTo>
                  <a:pt x="277" y="50"/>
                </a:lnTo>
                <a:lnTo>
                  <a:pt x="281" y="48"/>
                </a:lnTo>
                <a:lnTo>
                  <a:pt x="285" y="48"/>
                </a:lnTo>
                <a:close/>
                <a:moveTo>
                  <a:pt x="341" y="0"/>
                </a:moveTo>
                <a:lnTo>
                  <a:pt x="345" y="0"/>
                </a:lnTo>
                <a:lnTo>
                  <a:pt x="349" y="2"/>
                </a:lnTo>
                <a:lnTo>
                  <a:pt x="353" y="6"/>
                </a:lnTo>
                <a:lnTo>
                  <a:pt x="353" y="12"/>
                </a:lnTo>
                <a:lnTo>
                  <a:pt x="357" y="14"/>
                </a:lnTo>
                <a:lnTo>
                  <a:pt x="365" y="24"/>
                </a:lnTo>
                <a:lnTo>
                  <a:pt x="375" y="40"/>
                </a:lnTo>
                <a:lnTo>
                  <a:pt x="387" y="64"/>
                </a:lnTo>
                <a:lnTo>
                  <a:pt x="399" y="94"/>
                </a:lnTo>
                <a:lnTo>
                  <a:pt x="407" y="131"/>
                </a:lnTo>
                <a:lnTo>
                  <a:pt x="409" y="175"/>
                </a:lnTo>
                <a:lnTo>
                  <a:pt x="407" y="221"/>
                </a:lnTo>
                <a:lnTo>
                  <a:pt x="399" y="257"/>
                </a:lnTo>
                <a:lnTo>
                  <a:pt x="387" y="287"/>
                </a:lnTo>
                <a:lnTo>
                  <a:pt x="375" y="311"/>
                </a:lnTo>
                <a:lnTo>
                  <a:pt x="365" y="327"/>
                </a:lnTo>
                <a:lnTo>
                  <a:pt x="357" y="337"/>
                </a:lnTo>
                <a:lnTo>
                  <a:pt x="353" y="339"/>
                </a:lnTo>
                <a:lnTo>
                  <a:pt x="353" y="345"/>
                </a:lnTo>
                <a:lnTo>
                  <a:pt x="349" y="349"/>
                </a:lnTo>
                <a:lnTo>
                  <a:pt x="345" y="351"/>
                </a:lnTo>
                <a:lnTo>
                  <a:pt x="341" y="351"/>
                </a:lnTo>
                <a:lnTo>
                  <a:pt x="337" y="351"/>
                </a:lnTo>
                <a:lnTo>
                  <a:pt x="333" y="349"/>
                </a:lnTo>
                <a:lnTo>
                  <a:pt x="331" y="345"/>
                </a:lnTo>
                <a:lnTo>
                  <a:pt x="329" y="339"/>
                </a:lnTo>
                <a:lnTo>
                  <a:pt x="333" y="337"/>
                </a:lnTo>
                <a:lnTo>
                  <a:pt x="341" y="327"/>
                </a:lnTo>
                <a:lnTo>
                  <a:pt x="351" y="311"/>
                </a:lnTo>
                <a:lnTo>
                  <a:pt x="363" y="287"/>
                </a:lnTo>
                <a:lnTo>
                  <a:pt x="375" y="257"/>
                </a:lnTo>
                <a:lnTo>
                  <a:pt x="383" y="221"/>
                </a:lnTo>
                <a:lnTo>
                  <a:pt x="385" y="175"/>
                </a:lnTo>
                <a:lnTo>
                  <a:pt x="383" y="131"/>
                </a:lnTo>
                <a:lnTo>
                  <a:pt x="375" y="94"/>
                </a:lnTo>
                <a:lnTo>
                  <a:pt x="363" y="64"/>
                </a:lnTo>
                <a:lnTo>
                  <a:pt x="351" y="40"/>
                </a:lnTo>
                <a:lnTo>
                  <a:pt x="341" y="24"/>
                </a:lnTo>
                <a:lnTo>
                  <a:pt x="333" y="14"/>
                </a:lnTo>
                <a:lnTo>
                  <a:pt x="329" y="12"/>
                </a:lnTo>
                <a:lnTo>
                  <a:pt x="331" y="6"/>
                </a:lnTo>
                <a:lnTo>
                  <a:pt x="333" y="2"/>
                </a:lnTo>
                <a:lnTo>
                  <a:pt x="337" y="0"/>
                </a:lnTo>
                <a:lnTo>
                  <a:pt x="341" y="0"/>
                </a:lnTo>
                <a:close/>
              </a:path>
            </a:pathLst>
          </a:custGeom>
          <a:solidFill>
            <a:sysClr val="window" lastClr="FFFFFF">
              <a:lumMod val="50000"/>
            </a:sysClr>
          </a:solidFill>
          <a:ln w="0">
            <a:solidFill>
              <a:sysClr val="window" lastClr="FFFFFF">
                <a:lumMod val="50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2" name="原创设计师QQ598969553           _24"/>
          <p:cNvSpPr>
            <a:spLocks noEditPoints="1"/>
          </p:cNvSpPr>
          <p:nvPr/>
        </p:nvSpPr>
        <p:spPr bwMode="auto">
          <a:xfrm>
            <a:off x="3535395" y="2078423"/>
            <a:ext cx="356963" cy="356071"/>
          </a:xfrm>
          <a:custGeom>
            <a:avLst/>
            <a:gdLst>
              <a:gd name="T0" fmla="*/ 288 w 400"/>
              <a:gd name="T1" fmla="*/ 104 h 399"/>
              <a:gd name="T2" fmla="*/ 192 w 400"/>
              <a:gd name="T3" fmla="*/ 315 h 399"/>
              <a:gd name="T4" fmla="*/ 192 w 400"/>
              <a:gd name="T5" fmla="*/ 199 h 399"/>
              <a:gd name="T6" fmla="*/ 76 w 400"/>
              <a:gd name="T7" fmla="*/ 199 h 399"/>
              <a:gd name="T8" fmla="*/ 288 w 400"/>
              <a:gd name="T9" fmla="*/ 104 h 399"/>
              <a:gd name="T10" fmla="*/ 200 w 400"/>
              <a:gd name="T11" fmla="*/ 16 h 399"/>
              <a:gd name="T12" fmla="*/ 158 w 400"/>
              <a:gd name="T13" fmla="*/ 20 h 399"/>
              <a:gd name="T14" fmla="*/ 118 w 400"/>
              <a:gd name="T15" fmla="*/ 34 h 399"/>
              <a:gd name="T16" fmla="*/ 84 w 400"/>
              <a:gd name="T17" fmla="*/ 56 h 399"/>
              <a:gd name="T18" fmla="*/ 56 w 400"/>
              <a:gd name="T19" fmla="*/ 84 h 399"/>
              <a:gd name="T20" fmla="*/ 34 w 400"/>
              <a:gd name="T21" fmla="*/ 118 h 399"/>
              <a:gd name="T22" fmla="*/ 20 w 400"/>
              <a:gd name="T23" fmla="*/ 157 h 399"/>
              <a:gd name="T24" fmla="*/ 16 w 400"/>
              <a:gd name="T25" fmla="*/ 199 h 399"/>
              <a:gd name="T26" fmla="*/ 20 w 400"/>
              <a:gd name="T27" fmla="*/ 243 h 399"/>
              <a:gd name="T28" fmla="*/ 34 w 400"/>
              <a:gd name="T29" fmla="*/ 281 h 399"/>
              <a:gd name="T30" fmla="*/ 56 w 400"/>
              <a:gd name="T31" fmla="*/ 315 h 399"/>
              <a:gd name="T32" fmla="*/ 84 w 400"/>
              <a:gd name="T33" fmla="*/ 343 h 399"/>
              <a:gd name="T34" fmla="*/ 118 w 400"/>
              <a:gd name="T35" fmla="*/ 365 h 399"/>
              <a:gd name="T36" fmla="*/ 158 w 400"/>
              <a:gd name="T37" fmla="*/ 379 h 399"/>
              <a:gd name="T38" fmla="*/ 200 w 400"/>
              <a:gd name="T39" fmla="*/ 383 h 399"/>
              <a:gd name="T40" fmla="*/ 242 w 400"/>
              <a:gd name="T41" fmla="*/ 379 h 399"/>
              <a:gd name="T42" fmla="*/ 280 w 400"/>
              <a:gd name="T43" fmla="*/ 365 h 399"/>
              <a:gd name="T44" fmla="*/ 314 w 400"/>
              <a:gd name="T45" fmla="*/ 343 h 399"/>
              <a:gd name="T46" fmla="*/ 342 w 400"/>
              <a:gd name="T47" fmla="*/ 315 h 399"/>
              <a:gd name="T48" fmla="*/ 364 w 400"/>
              <a:gd name="T49" fmla="*/ 281 h 399"/>
              <a:gd name="T50" fmla="*/ 378 w 400"/>
              <a:gd name="T51" fmla="*/ 243 h 399"/>
              <a:gd name="T52" fmla="*/ 384 w 400"/>
              <a:gd name="T53" fmla="*/ 199 h 399"/>
              <a:gd name="T54" fmla="*/ 378 w 400"/>
              <a:gd name="T55" fmla="*/ 157 h 399"/>
              <a:gd name="T56" fmla="*/ 364 w 400"/>
              <a:gd name="T57" fmla="*/ 118 h 399"/>
              <a:gd name="T58" fmla="*/ 342 w 400"/>
              <a:gd name="T59" fmla="*/ 84 h 399"/>
              <a:gd name="T60" fmla="*/ 314 w 400"/>
              <a:gd name="T61" fmla="*/ 56 h 399"/>
              <a:gd name="T62" fmla="*/ 280 w 400"/>
              <a:gd name="T63" fmla="*/ 34 h 399"/>
              <a:gd name="T64" fmla="*/ 242 w 400"/>
              <a:gd name="T65" fmla="*/ 20 h 399"/>
              <a:gd name="T66" fmla="*/ 200 w 400"/>
              <a:gd name="T67" fmla="*/ 16 h 399"/>
              <a:gd name="T68" fmla="*/ 200 w 400"/>
              <a:gd name="T69" fmla="*/ 0 h 399"/>
              <a:gd name="T70" fmla="*/ 246 w 400"/>
              <a:gd name="T71" fmla="*/ 4 h 399"/>
              <a:gd name="T72" fmla="*/ 288 w 400"/>
              <a:gd name="T73" fmla="*/ 20 h 399"/>
              <a:gd name="T74" fmla="*/ 324 w 400"/>
              <a:gd name="T75" fmla="*/ 44 h 399"/>
              <a:gd name="T76" fmla="*/ 356 w 400"/>
              <a:gd name="T77" fmla="*/ 74 h 399"/>
              <a:gd name="T78" fmla="*/ 378 w 400"/>
              <a:gd name="T79" fmla="*/ 112 h 399"/>
              <a:gd name="T80" fmla="*/ 394 w 400"/>
              <a:gd name="T81" fmla="*/ 155 h 399"/>
              <a:gd name="T82" fmla="*/ 400 w 400"/>
              <a:gd name="T83" fmla="*/ 199 h 399"/>
              <a:gd name="T84" fmla="*/ 394 w 400"/>
              <a:gd name="T85" fmla="*/ 245 h 399"/>
              <a:gd name="T86" fmla="*/ 378 w 400"/>
              <a:gd name="T87" fmla="*/ 287 h 399"/>
              <a:gd name="T88" fmla="*/ 356 w 400"/>
              <a:gd name="T89" fmla="*/ 325 h 399"/>
              <a:gd name="T90" fmla="*/ 324 w 400"/>
              <a:gd name="T91" fmla="*/ 355 h 399"/>
              <a:gd name="T92" fmla="*/ 288 w 400"/>
              <a:gd name="T93" fmla="*/ 379 h 399"/>
              <a:gd name="T94" fmla="*/ 246 w 400"/>
              <a:gd name="T95" fmla="*/ 395 h 399"/>
              <a:gd name="T96" fmla="*/ 200 w 400"/>
              <a:gd name="T97" fmla="*/ 399 h 399"/>
              <a:gd name="T98" fmla="*/ 154 w 400"/>
              <a:gd name="T99" fmla="*/ 395 h 399"/>
              <a:gd name="T100" fmla="*/ 112 w 400"/>
              <a:gd name="T101" fmla="*/ 379 h 399"/>
              <a:gd name="T102" fmla="*/ 74 w 400"/>
              <a:gd name="T103" fmla="*/ 355 h 399"/>
              <a:gd name="T104" fmla="*/ 44 w 400"/>
              <a:gd name="T105" fmla="*/ 325 h 399"/>
              <a:gd name="T106" fmla="*/ 20 w 400"/>
              <a:gd name="T107" fmla="*/ 287 h 399"/>
              <a:gd name="T108" fmla="*/ 4 w 400"/>
              <a:gd name="T109" fmla="*/ 245 h 399"/>
              <a:gd name="T110" fmla="*/ 0 w 400"/>
              <a:gd name="T111" fmla="*/ 199 h 399"/>
              <a:gd name="T112" fmla="*/ 4 w 400"/>
              <a:gd name="T113" fmla="*/ 155 h 399"/>
              <a:gd name="T114" fmla="*/ 20 w 400"/>
              <a:gd name="T115" fmla="*/ 112 h 399"/>
              <a:gd name="T116" fmla="*/ 44 w 400"/>
              <a:gd name="T117" fmla="*/ 74 h 399"/>
              <a:gd name="T118" fmla="*/ 74 w 400"/>
              <a:gd name="T119" fmla="*/ 44 h 399"/>
              <a:gd name="T120" fmla="*/ 112 w 400"/>
              <a:gd name="T121" fmla="*/ 20 h 399"/>
              <a:gd name="T122" fmla="*/ 154 w 400"/>
              <a:gd name="T123" fmla="*/ 4 h 399"/>
              <a:gd name="T124" fmla="*/ 200 w 400"/>
              <a:gd name="T125" fmla="*/ 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399">
                <a:moveTo>
                  <a:pt x="288" y="104"/>
                </a:moveTo>
                <a:lnTo>
                  <a:pt x="192" y="315"/>
                </a:lnTo>
                <a:lnTo>
                  <a:pt x="192" y="199"/>
                </a:lnTo>
                <a:lnTo>
                  <a:pt x="76" y="199"/>
                </a:lnTo>
                <a:lnTo>
                  <a:pt x="288" y="104"/>
                </a:lnTo>
                <a:close/>
                <a:moveTo>
                  <a:pt x="200" y="16"/>
                </a:moveTo>
                <a:lnTo>
                  <a:pt x="158" y="20"/>
                </a:lnTo>
                <a:lnTo>
                  <a:pt x="118" y="34"/>
                </a:lnTo>
                <a:lnTo>
                  <a:pt x="84" y="56"/>
                </a:lnTo>
                <a:lnTo>
                  <a:pt x="56" y="84"/>
                </a:lnTo>
                <a:lnTo>
                  <a:pt x="34" y="118"/>
                </a:lnTo>
                <a:lnTo>
                  <a:pt x="20" y="157"/>
                </a:lnTo>
                <a:lnTo>
                  <a:pt x="16" y="199"/>
                </a:lnTo>
                <a:lnTo>
                  <a:pt x="20" y="243"/>
                </a:lnTo>
                <a:lnTo>
                  <a:pt x="34" y="281"/>
                </a:lnTo>
                <a:lnTo>
                  <a:pt x="56" y="315"/>
                </a:lnTo>
                <a:lnTo>
                  <a:pt x="84" y="343"/>
                </a:lnTo>
                <a:lnTo>
                  <a:pt x="118" y="365"/>
                </a:lnTo>
                <a:lnTo>
                  <a:pt x="158" y="379"/>
                </a:lnTo>
                <a:lnTo>
                  <a:pt x="200" y="383"/>
                </a:lnTo>
                <a:lnTo>
                  <a:pt x="242" y="379"/>
                </a:lnTo>
                <a:lnTo>
                  <a:pt x="280" y="365"/>
                </a:lnTo>
                <a:lnTo>
                  <a:pt x="314" y="343"/>
                </a:lnTo>
                <a:lnTo>
                  <a:pt x="342" y="315"/>
                </a:lnTo>
                <a:lnTo>
                  <a:pt x="364" y="281"/>
                </a:lnTo>
                <a:lnTo>
                  <a:pt x="378" y="243"/>
                </a:lnTo>
                <a:lnTo>
                  <a:pt x="384" y="199"/>
                </a:lnTo>
                <a:lnTo>
                  <a:pt x="378" y="157"/>
                </a:lnTo>
                <a:lnTo>
                  <a:pt x="364" y="118"/>
                </a:lnTo>
                <a:lnTo>
                  <a:pt x="342" y="84"/>
                </a:lnTo>
                <a:lnTo>
                  <a:pt x="314" y="56"/>
                </a:lnTo>
                <a:lnTo>
                  <a:pt x="280" y="34"/>
                </a:lnTo>
                <a:lnTo>
                  <a:pt x="242" y="20"/>
                </a:lnTo>
                <a:lnTo>
                  <a:pt x="200" y="16"/>
                </a:lnTo>
                <a:close/>
                <a:moveTo>
                  <a:pt x="200" y="0"/>
                </a:moveTo>
                <a:lnTo>
                  <a:pt x="246" y="4"/>
                </a:lnTo>
                <a:lnTo>
                  <a:pt x="288" y="20"/>
                </a:lnTo>
                <a:lnTo>
                  <a:pt x="324" y="44"/>
                </a:lnTo>
                <a:lnTo>
                  <a:pt x="356" y="74"/>
                </a:lnTo>
                <a:lnTo>
                  <a:pt x="378" y="112"/>
                </a:lnTo>
                <a:lnTo>
                  <a:pt x="394" y="155"/>
                </a:lnTo>
                <a:lnTo>
                  <a:pt x="400" y="199"/>
                </a:lnTo>
                <a:lnTo>
                  <a:pt x="394" y="245"/>
                </a:lnTo>
                <a:lnTo>
                  <a:pt x="378" y="287"/>
                </a:lnTo>
                <a:lnTo>
                  <a:pt x="356" y="325"/>
                </a:lnTo>
                <a:lnTo>
                  <a:pt x="324" y="355"/>
                </a:lnTo>
                <a:lnTo>
                  <a:pt x="288" y="379"/>
                </a:lnTo>
                <a:lnTo>
                  <a:pt x="246" y="395"/>
                </a:lnTo>
                <a:lnTo>
                  <a:pt x="200" y="399"/>
                </a:lnTo>
                <a:lnTo>
                  <a:pt x="154" y="395"/>
                </a:lnTo>
                <a:lnTo>
                  <a:pt x="112" y="379"/>
                </a:lnTo>
                <a:lnTo>
                  <a:pt x="74" y="355"/>
                </a:lnTo>
                <a:lnTo>
                  <a:pt x="44" y="325"/>
                </a:lnTo>
                <a:lnTo>
                  <a:pt x="20" y="287"/>
                </a:lnTo>
                <a:lnTo>
                  <a:pt x="4" y="245"/>
                </a:lnTo>
                <a:lnTo>
                  <a:pt x="0" y="199"/>
                </a:lnTo>
                <a:lnTo>
                  <a:pt x="4" y="155"/>
                </a:lnTo>
                <a:lnTo>
                  <a:pt x="20" y="112"/>
                </a:lnTo>
                <a:lnTo>
                  <a:pt x="44" y="74"/>
                </a:lnTo>
                <a:lnTo>
                  <a:pt x="74" y="44"/>
                </a:lnTo>
                <a:lnTo>
                  <a:pt x="112" y="20"/>
                </a:lnTo>
                <a:lnTo>
                  <a:pt x="154" y="4"/>
                </a:lnTo>
                <a:lnTo>
                  <a:pt x="200" y="0"/>
                </a:lnTo>
                <a:close/>
              </a:path>
            </a:pathLst>
          </a:custGeom>
          <a:solidFill>
            <a:sysClr val="window" lastClr="FFFFFF">
              <a:lumMod val="50000"/>
            </a:sysClr>
          </a:solidFill>
          <a:ln w="0">
            <a:solidFill>
              <a:sysClr val="window" lastClr="FFFFFF">
                <a:lumMod val="50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3" name="原创设计师QQ598969553           _25"/>
          <p:cNvSpPr>
            <a:spLocks noEditPoints="1"/>
          </p:cNvSpPr>
          <p:nvPr/>
        </p:nvSpPr>
        <p:spPr bwMode="auto">
          <a:xfrm>
            <a:off x="3524240" y="3768969"/>
            <a:ext cx="379273" cy="379273"/>
          </a:xfrm>
          <a:custGeom>
            <a:avLst/>
            <a:gdLst>
              <a:gd name="T0" fmla="*/ 221 w 425"/>
              <a:gd name="T1" fmla="*/ 349 h 425"/>
              <a:gd name="T2" fmla="*/ 225 w 425"/>
              <a:gd name="T3" fmla="*/ 413 h 425"/>
              <a:gd name="T4" fmla="*/ 217 w 425"/>
              <a:gd name="T5" fmla="*/ 423 h 425"/>
              <a:gd name="T6" fmla="*/ 205 w 425"/>
              <a:gd name="T7" fmla="*/ 421 h 425"/>
              <a:gd name="T8" fmla="*/ 201 w 425"/>
              <a:gd name="T9" fmla="*/ 357 h 425"/>
              <a:gd name="T10" fmla="*/ 209 w 425"/>
              <a:gd name="T11" fmla="*/ 345 h 425"/>
              <a:gd name="T12" fmla="*/ 113 w 425"/>
              <a:gd name="T13" fmla="*/ 304 h 425"/>
              <a:gd name="T14" fmla="*/ 121 w 425"/>
              <a:gd name="T15" fmla="*/ 316 h 425"/>
              <a:gd name="T16" fmla="*/ 77 w 425"/>
              <a:gd name="T17" fmla="*/ 365 h 425"/>
              <a:gd name="T18" fmla="*/ 65 w 425"/>
              <a:gd name="T19" fmla="*/ 367 h 425"/>
              <a:gd name="T20" fmla="*/ 57 w 425"/>
              <a:gd name="T21" fmla="*/ 357 h 425"/>
              <a:gd name="T22" fmla="*/ 101 w 425"/>
              <a:gd name="T23" fmla="*/ 308 h 425"/>
              <a:gd name="T24" fmla="*/ 315 w 425"/>
              <a:gd name="T25" fmla="*/ 302 h 425"/>
              <a:gd name="T26" fmla="*/ 363 w 425"/>
              <a:gd name="T27" fmla="*/ 345 h 425"/>
              <a:gd name="T28" fmla="*/ 365 w 425"/>
              <a:gd name="T29" fmla="*/ 359 h 425"/>
              <a:gd name="T30" fmla="*/ 355 w 425"/>
              <a:gd name="T31" fmla="*/ 367 h 425"/>
              <a:gd name="T32" fmla="*/ 307 w 425"/>
              <a:gd name="T33" fmla="*/ 322 h 425"/>
              <a:gd name="T34" fmla="*/ 303 w 425"/>
              <a:gd name="T35" fmla="*/ 310 h 425"/>
              <a:gd name="T36" fmla="*/ 315 w 425"/>
              <a:gd name="T37" fmla="*/ 302 h 425"/>
              <a:gd name="T38" fmla="*/ 417 w 425"/>
              <a:gd name="T39" fmla="*/ 200 h 425"/>
              <a:gd name="T40" fmla="*/ 425 w 425"/>
              <a:gd name="T41" fmla="*/ 212 h 425"/>
              <a:gd name="T42" fmla="*/ 417 w 425"/>
              <a:gd name="T43" fmla="*/ 224 h 425"/>
              <a:gd name="T44" fmla="*/ 351 w 425"/>
              <a:gd name="T45" fmla="*/ 224 h 425"/>
              <a:gd name="T46" fmla="*/ 345 w 425"/>
              <a:gd name="T47" fmla="*/ 212 h 425"/>
              <a:gd name="T48" fmla="*/ 351 w 425"/>
              <a:gd name="T49" fmla="*/ 200 h 425"/>
              <a:gd name="T50" fmla="*/ 69 w 425"/>
              <a:gd name="T51" fmla="*/ 200 h 425"/>
              <a:gd name="T52" fmla="*/ 81 w 425"/>
              <a:gd name="T53" fmla="*/ 208 h 425"/>
              <a:gd name="T54" fmla="*/ 77 w 425"/>
              <a:gd name="T55" fmla="*/ 220 h 425"/>
              <a:gd name="T56" fmla="*/ 12 w 425"/>
              <a:gd name="T57" fmla="*/ 224 h 425"/>
              <a:gd name="T58" fmla="*/ 0 w 425"/>
              <a:gd name="T59" fmla="*/ 216 h 425"/>
              <a:gd name="T60" fmla="*/ 4 w 425"/>
              <a:gd name="T61" fmla="*/ 204 h 425"/>
              <a:gd name="T62" fmla="*/ 213 w 425"/>
              <a:gd name="T63" fmla="*/ 144 h 425"/>
              <a:gd name="T64" fmla="*/ 151 w 425"/>
              <a:gd name="T65" fmla="*/ 186 h 425"/>
              <a:gd name="T66" fmla="*/ 165 w 425"/>
              <a:gd name="T67" fmla="*/ 260 h 425"/>
              <a:gd name="T68" fmla="*/ 239 w 425"/>
              <a:gd name="T69" fmla="*/ 274 h 425"/>
              <a:gd name="T70" fmla="*/ 281 w 425"/>
              <a:gd name="T71" fmla="*/ 212 h 425"/>
              <a:gd name="T72" fmla="*/ 239 w 425"/>
              <a:gd name="T73" fmla="*/ 150 h 425"/>
              <a:gd name="T74" fmla="*/ 241 w 425"/>
              <a:gd name="T75" fmla="*/ 124 h 425"/>
              <a:gd name="T76" fmla="*/ 301 w 425"/>
              <a:gd name="T77" fmla="*/ 182 h 425"/>
              <a:gd name="T78" fmla="*/ 287 w 425"/>
              <a:gd name="T79" fmla="*/ 266 h 425"/>
              <a:gd name="T80" fmla="*/ 213 w 425"/>
              <a:gd name="T81" fmla="*/ 304 h 425"/>
              <a:gd name="T82" fmla="*/ 139 w 425"/>
              <a:gd name="T83" fmla="*/ 266 h 425"/>
              <a:gd name="T84" fmla="*/ 125 w 425"/>
              <a:gd name="T85" fmla="*/ 182 h 425"/>
              <a:gd name="T86" fmla="*/ 183 w 425"/>
              <a:gd name="T87" fmla="*/ 124 h 425"/>
              <a:gd name="T88" fmla="*/ 357 w 425"/>
              <a:gd name="T89" fmla="*/ 62 h 425"/>
              <a:gd name="T90" fmla="*/ 365 w 425"/>
              <a:gd name="T91" fmla="*/ 72 h 425"/>
              <a:gd name="T92" fmla="*/ 321 w 425"/>
              <a:gd name="T93" fmla="*/ 120 h 425"/>
              <a:gd name="T94" fmla="*/ 309 w 425"/>
              <a:gd name="T95" fmla="*/ 124 h 425"/>
              <a:gd name="T96" fmla="*/ 301 w 425"/>
              <a:gd name="T97" fmla="*/ 112 h 425"/>
              <a:gd name="T98" fmla="*/ 345 w 425"/>
              <a:gd name="T99" fmla="*/ 64 h 425"/>
              <a:gd name="T100" fmla="*/ 71 w 425"/>
              <a:gd name="T101" fmla="*/ 58 h 425"/>
              <a:gd name="T102" fmla="*/ 119 w 425"/>
              <a:gd name="T103" fmla="*/ 102 h 425"/>
              <a:gd name="T104" fmla="*/ 123 w 425"/>
              <a:gd name="T105" fmla="*/ 114 h 425"/>
              <a:gd name="T106" fmla="*/ 111 w 425"/>
              <a:gd name="T107" fmla="*/ 122 h 425"/>
              <a:gd name="T108" fmla="*/ 63 w 425"/>
              <a:gd name="T109" fmla="*/ 80 h 425"/>
              <a:gd name="T110" fmla="*/ 61 w 425"/>
              <a:gd name="T111" fmla="*/ 66 h 425"/>
              <a:gd name="T112" fmla="*/ 71 w 425"/>
              <a:gd name="T113" fmla="*/ 58 h 425"/>
              <a:gd name="T114" fmla="*/ 221 w 425"/>
              <a:gd name="T115" fmla="*/ 4 h 425"/>
              <a:gd name="T116" fmla="*/ 225 w 425"/>
              <a:gd name="T117" fmla="*/ 68 h 425"/>
              <a:gd name="T118" fmla="*/ 217 w 425"/>
              <a:gd name="T119" fmla="*/ 80 h 425"/>
              <a:gd name="T120" fmla="*/ 205 w 425"/>
              <a:gd name="T121" fmla="*/ 76 h 425"/>
              <a:gd name="T122" fmla="*/ 201 w 425"/>
              <a:gd name="T123" fmla="*/ 12 h 425"/>
              <a:gd name="T124" fmla="*/ 209 w 425"/>
              <a:gd name="T125" fmla="*/ 2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425">
                <a:moveTo>
                  <a:pt x="213" y="345"/>
                </a:moveTo>
                <a:lnTo>
                  <a:pt x="217" y="345"/>
                </a:lnTo>
                <a:lnTo>
                  <a:pt x="221" y="349"/>
                </a:lnTo>
                <a:lnTo>
                  <a:pt x="223" y="353"/>
                </a:lnTo>
                <a:lnTo>
                  <a:pt x="225" y="357"/>
                </a:lnTo>
                <a:lnTo>
                  <a:pt x="225" y="413"/>
                </a:lnTo>
                <a:lnTo>
                  <a:pt x="223" y="417"/>
                </a:lnTo>
                <a:lnTo>
                  <a:pt x="221" y="421"/>
                </a:lnTo>
                <a:lnTo>
                  <a:pt x="217" y="423"/>
                </a:lnTo>
                <a:lnTo>
                  <a:pt x="213" y="425"/>
                </a:lnTo>
                <a:lnTo>
                  <a:pt x="209" y="423"/>
                </a:lnTo>
                <a:lnTo>
                  <a:pt x="205" y="421"/>
                </a:lnTo>
                <a:lnTo>
                  <a:pt x="201" y="417"/>
                </a:lnTo>
                <a:lnTo>
                  <a:pt x="201" y="413"/>
                </a:lnTo>
                <a:lnTo>
                  <a:pt x="201" y="357"/>
                </a:lnTo>
                <a:lnTo>
                  <a:pt x="201" y="353"/>
                </a:lnTo>
                <a:lnTo>
                  <a:pt x="205" y="349"/>
                </a:lnTo>
                <a:lnTo>
                  <a:pt x="209" y="345"/>
                </a:lnTo>
                <a:lnTo>
                  <a:pt x="213" y="345"/>
                </a:lnTo>
                <a:close/>
                <a:moveTo>
                  <a:pt x="109" y="304"/>
                </a:moveTo>
                <a:lnTo>
                  <a:pt x="113" y="304"/>
                </a:lnTo>
                <a:lnTo>
                  <a:pt x="117" y="308"/>
                </a:lnTo>
                <a:lnTo>
                  <a:pt x="119" y="312"/>
                </a:lnTo>
                <a:lnTo>
                  <a:pt x="121" y="316"/>
                </a:lnTo>
                <a:lnTo>
                  <a:pt x="119" y="320"/>
                </a:lnTo>
                <a:lnTo>
                  <a:pt x="117" y="324"/>
                </a:lnTo>
                <a:lnTo>
                  <a:pt x="77" y="365"/>
                </a:lnTo>
                <a:lnTo>
                  <a:pt x="73" y="367"/>
                </a:lnTo>
                <a:lnTo>
                  <a:pt x="69" y="369"/>
                </a:lnTo>
                <a:lnTo>
                  <a:pt x="65" y="367"/>
                </a:lnTo>
                <a:lnTo>
                  <a:pt x="61" y="365"/>
                </a:lnTo>
                <a:lnTo>
                  <a:pt x="57" y="361"/>
                </a:lnTo>
                <a:lnTo>
                  <a:pt x="57" y="357"/>
                </a:lnTo>
                <a:lnTo>
                  <a:pt x="57" y="353"/>
                </a:lnTo>
                <a:lnTo>
                  <a:pt x="61" y="349"/>
                </a:lnTo>
                <a:lnTo>
                  <a:pt x="101" y="308"/>
                </a:lnTo>
                <a:lnTo>
                  <a:pt x="105" y="304"/>
                </a:lnTo>
                <a:lnTo>
                  <a:pt x="109" y="304"/>
                </a:lnTo>
                <a:close/>
                <a:moveTo>
                  <a:pt x="315" y="302"/>
                </a:moveTo>
                <a:lnTo>
                  <a:pt x="319" y="302"/>
                </a:lnTo>
                <a:lnTo>
                  <a:pt x="323" y="306"/>
                </a:lnTo>
                <a:lnTo>
                  <a:pt x="363" y="345"/>
                </a:lnTo>
                <a:lnTo>
                  <a:pt x="365" y="349"/>
                </a:lnTo>
                <a:lnTo>
                  <a:pt x="367" y="355"/>
                </a:lnTo>
                <a:lnTo>
                  <a:pt x="365" y="359"/>
                </a:lnTo>
                <a:lnTo>
                  <a:pt x="363" y="363"/>
                </a:lnTo>
                <a:lnTo>
                  <a:pt x="359" y="365"/>
                </a:lnTo>
                <a:lnTo>
                  <a:pt x="355" y="367"/>
                </a:lnTo>
                <a:lnTo>
                  <a:pt x="349" y="365"/>
                </a:lnTo>
                <a:lnTo>
                  <a:pt x="345" y="363"/>
                </a:lnTo>
                <a:lnTo>
                  <a:pt x="307" y="322"/>
                </a:lnTo>
                <a:lnTo>
                  <a:pt x="303" y="318"/>
                </a:lnTo>
                <a:lnTo>
                  <a:pt x="303" y="314"/>
                </a:lnTo>
                <a:lnTo>
                  <a:pt x="303" y="310"/>
                </a:lnTo>
                <a:lnTo>
                  <a:pt x="307" y="306"/>
                </a:lnTo>
                <a:lnTo>
                  <a:pt x="309" y="302"/>
                </a:lnTo>
                <a:lnTo>
                  <a:pt x="315" y="302"/>
                </a:lnTo>
                <a:close/>
                <a:moveTo>
                  <a:pt x="357" y="200"/>
                </a:moveTo>
                <a:lnTo>
                  <a:pt x="413" y="200"/>
                </a:lnTo>
                <a:lnTo>
                  <a:pt x="417" y="200"/>
                </a:lnTo>
                <a:lnTo>
                  <a:pt x="421" y="204"/>
                </a:lnTo>
                <a:lnTo>
                  <a:pt x="423" y="208"/>
                </a:lnTo>
                <a:lnTo>
                  <a:pt x="425" y="212"/>
                </a:lnTo>
                <a:lnTo>
                  <a:pt x="423" y="216"/>
                </a:lnTo>
                <a:lnTo>
                  <a:pt x="421" y="220"/>
                </a:lnTo>
                <a:lnTo>
                  <a:pt x="417" y="224"/>
                </a:lnTo>
                <a:lnTo>
                  <a:pt x="413" y="224"/>
                </a:lnTo>
                <a:lnTo>
                  <a:pt x="357" y="224"/>
                </a:lnTo>
                <a:lnTo>
                  <a:pt x="351" y="224"/>
                </a:lnTo>
                <a:lnTo>
                  <a:pt x="349" y="220"/>
                </a:lnTo>
                <a:lnTo>
                  <a:pt x="345" y="216"/>
                </a:lnTo>
                <a:lnTo>
                  <a:pt x="345" y="212"/>
                </a:lnTo>
                <a:lnTo>
                  <a:pt x="345" y="208"/>
                </a:lnTo>
                <a:lnTo>
                  <a:pt x="349" y="204"/>
                </a:lnTo>
                <a:lnTo>
                  <a:pt x="351" y="200"/>
                </a:lnTo>
                <a:lnTo>
                  <a:pt x="357" y="200"/>
                </a:lnTo>
                <a:close/>
                <a:moveTo>
                  <a:pt x="12" y="200"/>
                </a:moveTo>
                <a:lnTo>
                  <a:pt x="69" y="200"/>
                </a:lnTo>
                <a:lnTo>
                  <a:pt x="73" y="200"/>
                </a:lnTo>
                <a:lnTo>
                  <a:pt x="77" y="204"/>
                </a:lnTo>
                <a:lnTo>
                  <a:pt x="81" y="208"/>
                </a:lnTo>
                <a:lnTo>
                  <a:pt x="81" y="212"/>
                </a:lnTo>
                <a:lnTo>
                  <a:pt x="81" y="216"/>
                </a:lnTo>
                <a:lnTo>
                  <a:pt x="77" y="220"/>
                </a:lnTo>
                <a:lnTo>
                  <a:pt x="73" y="224"/>
                </a:lnTo>
                <a:lnTo>
                  <a:pt x="69" y="224"/>
                </a:lnTo>
                <a:lnTo>
                  <a:pt x="12" y="224"/>
                </a:lnTo>
                <a:lnTo>
                  <a:pt x="8" y="224"/>
                </a:lnTo>
                <a:lnTo>
                  <a:pt x="4" y="220"/>
                </a:lnTo>
                <a:lnTo>
                  <a:pt x="0" y="216"/>
                </a:lnTo>
                <a:lnTo>
                  <a:pt x="0" y="212"/>
                </a:lnTo>
                <a:lnTo>
                  <a:pt x="0" y="208"/>
                </a:lnTo>
                <a:lnTo>
                  <a:pt x="4" y="204"/>
                </a:lnTo>
                <a:lnTo>
                  <a:pt x="8" y="200"/>
                </a:lnTo>
                <a:lnTo>
                  <a:pt x="12" y="200"/>
                </a:lnTo>
                <a:close/>
                <a:moveTo>
                  <a:pt x="213" y="144"/>
                </a:moveTo>
                <a:lnTo>
                  <a:pt x="187" y="150"/>
                </a:lnTo>
                <a:lnTo>
                  <a:pt x="165" y="164"/>
                </a:lnTo>
                <a:lnTo>
                  <a:pt x="151" y="186"/>
                </a:lnTo>
                <a:lnTo>
                  <a:pt x="145" y="212"/>
                </a:lnTo>
                <a:lnTo>
                  <a:pt x="151" y="238"/>
                </a:lnTo>
                <a:lnTo>
                  <a:pt x="165" y="260"/>
                </a:lnTo>
                <a:lnTo>
                  <a:pt x="187" y="274"/>
                </a:lnTo>
                <a:lnTo>
                  <a:pt x="213" y="280"/>
                </a:lnTo>
                <a:lnTo>
                  <a:pt x="239" y="274"/>
                </a:lnTo>
                <a:lnTo>
                  <a:pt x="261" y="260"/>
                </a:lnTo>
                <a:lnTo>
                  <a:pt x="275" y="238"/>
                </a:lnTo>
                <a:lnTo>
                  <a:pt x="281" y="212"/>
                </a:lnTo>
                <a:lnTo>
                  <a:pt x="275" y="186"/>
                </a:lnTo>
                <a:lnTo>
                  <a:pt x="261" y="164"/>
                </a:lnTo>
                <a:lnTo>
                  <a:pt x="239" y="150"/>
                </a:lnTo>
                <a:lnTo>
                  <a:pt x="213" y="144"/>
                </a:lnTo>
                <a:close/>
                <a:moveTo>
                  <a:pt x="213" y="120"/>
                </a:moveTo>
                <a:lnTo>
                  <a:pt x="241" y="124"/>
                </a:lnTo>
                <a:lnTo>
                  <a:pt x="267" y="138"/>
                </a:lnTo>
                <a:lnTo>
                  <a:pt x="287" y="158"/>
                </a:lnTo>
                <a:lnTo>
                  <a:pt x="301" y="182"/>
                </a:lnTo>
                <a:lnTo>
                  <a:pt x="305" y="212"/>
                </a:lnTo>
                <a:lnTo>
                  <a:pt x="301" y="242"/>
                </a:lnTo>
                <a:lnTo>
                  <a:pt x="287" y="266"/>
                </a:lnTo>
                <a:lnTo>
                  <a:pt x="267" y="286"/>
                </a:lnTo>
                <a:lnTo>
                  <a:pt x="241" y="300"/>
                </a:lnTo>
                <a:lnTo>
                  <a:pt x="213" y="304"/>
                </a:lnTo>
                <a:lnTo>
                  <a:pt x="183" y="300"/>
                </a:lnTo>
                <a:lnTo>
                  <a:pt x="159" y="286"/>
                </a:lnTo>
                <a:lnTo>
                  <a:pt x="139" y="266"/>
                </a:lnTo>
                <a:lnTo>
                  <a:pt x="125" y="242"/>
                </a:lnTo>
                <a:lnTo>
                  <a:pt x="121" y="212"/>
                </a:lnTo>
                <a:lnTo>
                  <a:pt x="125" y="182"/>
                </a:lnTo>
                <a:lnTo>
                  <a:pt x="139" y="158"/>
                </a:lnTo>
                <a:lnTo>
                  <a:pt x="159" y="138"/>
                </a:lnTo>
                <a:lnTo>
                  <a:pt x="183" y="124"/>
                </a:lnTo>
                <a:lnTo>
                  <a:pt x="213" y="120"/>
                </a:lnTo>
                <a:close/>
                <a:moveTo>
                  <a:pt x="353" y="60"/>
                </a:moveTo>
                <a:lnTo>
                  <a:pt x="357" y="62"/>
                </a:lnTo>
                <a:lnTo>
                  <a:pt x="361" y="64"/>
                </a:lnTo>
                <a:lnTo>
                  <a:pt x="363" y="68"/>
                </a:lnTo>
                <a:lnTo>
                  <a:pt x="365" y="72"/>
                </a:lnTo>
                <a:lnTo>
                  <a:pt x="363" y="76"/>
                </a:lnTo>
                <a:lnTo>
                  <a:pt x="361" y="80"/>
                </a:lnTo>
                <a:lnTo>
                  <a:pt x="321" y="120"/>
                </a:lnTo>
                <a:lnTo>
                  <a:pt x="317" y="124"/>
                </a:lnTo>
                <a:lnTo>
                  <a:pt x="313" y="124"/>
                </a:lnTo>
                <a:lnTo>
                  <a:pt x="309" y="124"/>
                </a:lnTo>
                <a:lnTo>
                  <a:pt x="305" y="120"/>
                </a:lnTo>
                <a:lnTo>
                  <a:pt x="301" y="116"/>
                </a:lnTo>
                <a:lnTo>
                  <a:pt x="301" y="112"/>
                </a:lnTo>
                <a:lnTo>
                  <a:pt x="301" y="108"/>
                </a:lnTo>
                <a:lnTo>
                  <a:pt x="305" y="104"/>
                </a:lnTo>
                <a:lnTo>
                  <a:pt x="345" y="64"/>
                </a:lnTo>
                <a:lnTo>
                  <a:pt x="349" y="62"/>
                </a:lnTo>
                <a:lnTo>
                  <a:pt x="353" y="60"/>
                </a:lnTo>
                <a:close/>
                <a:moveTo>
                  <a:pt x="71" y="58"/>
                </a:moveTo>
                <a:lnTo>
                  <a:pt x="77" y="60"/>
                </a:lnTo>
                <a:lnTo>
                  <a:pt x="81" y="62"/>
                </a:lnTo>
                <a:lnTo>
                  <a:pt x="119" y="102"/>
                </a:lnTo>
                <a:lnTo>
                  <a:pt x="123" y="106"/>
                </a:lnTo>
                <a:lnTo>
                  <a:pt x="123" y="110"/>
                </a:lnTo>
                <a:lnTo>
                  <a:pt x="123" y="114"/>
                </a:lnTo>
                <a:lnTo>
                  <a:pt x="119" y="118"/>
                </a:lnTo>
                <a:lnTo>
                  <a:pt x="115" y="122"/>
                </a:lnTo>
                <a:lnTo>
                  <a:pt x="111" y="122"/>
                </a:lnTo>
                <a:lnTo>
                  <a:pt x="107" y="122"/>
                </a:lnTo>
                <a:lnTo>
                  <a:pt x="103" y="118"/>
                </a:lnTo>
                <a:lnTo>
                  <a:pt x="63" y="80"/>
                </a:lnTo>
                <a:lnTo>
                  <a:pt x="61" y="76"/>
                </a:lnTo>
                <a:lnTo>
                  <a:pt x="59" y="70"/>
                </a:lnTo>
                <a:lnTo>
                  <a:pt x="61" y="66"/>
                </a:lnTo>
                <a:lnTo>
                  <a:pt x="63" y="62"/>
                </a:lnTo>
                <a:lnTo>
                  <a:pt x="67" y="60"/>
                </a:lnTo>
                <a:lnTo>
                  <a:pt x="71" y="58"/>
                </a:lnTo>
                <a:close/>
                <a:moveTo>
                  <a:pt x="213" y="0"/>
                </a:moveTo>
                <a:lnTo>
                  <a:pt x="217" y="2"/>
                </a:lnTo>
                <a:lnTo>
                  <a:pt x="221" y="4"/>
                </a:lnTo>
                <a:lnTo>
                  <a:pt x="223" y="8"/>
                </a:lnTo>
                <a:lnTo>
                  <a:pt x="225" y="12"/>
                </a:lnTo>
                <a:lnTo>
                  <a:pt x="225" y="68"/>
                </a:lnTo>
                <a:lnTo>
                  <a:pt x="223" y="72"/>
                </a:lnTo>
                <a:lnTo>
                  <a:pt x="221" y="76"/>
                </a:lnTo>
                <a:lnTo>
                  <a:pt x="217" y="80"/>
                </a:lnTo>
                <a:lnTo>
                  <a:pt x="213" y="80"/>
                </a:lnTo>
                <a:lnTo>
                  <a:pt x="209" y="80"/>
                </a:lnTo>
                <a:lnTo>
                  <a:pt x="205" y="76"/>
                </a:lnTo>
                <a:lnTo>
                  <a:pt x="201" y="72"/>
                </a:lnTo>
                <a:lnTo>
                  <a:pt x="201" y="68"/>
                </a:lnTo>
                <a:lnTo>
                  <a:pt x="201" y="12"/>
                </a:lnTo>
                <a:lnTo>
                  <a:pt x="201" y="8"/>
                </a:lnTo>
                <a:lnTo>
                  <a:pt x="205" y="4"/>
                </a:lnTo>
                <a:lnTo>
                  <a:pt x="209" y="2"/>
                </a:lnTo>
                <a:lnTo>
                  <a:pt x="213" y="0"/>
                </a:lnTo>
                <a:close/>
              </a:path>
            </a:pathLst>
          </a:custGeom>
          <a:solidFill>
            <a:sysClr val="window" lastClr="FFFFFF">
              <a:lumMod val="50000"/>
            </a:sysClr>
          </a:solidFill>
          <a:ln w="0">
            <a:solidFill>
              <a:sysClr val="window" lastClr="FFFFFF">
                <a:lumMod val="50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4" name="原创设计师QQ598969553           _26"/>
          <p:cNvSpPr>
            <a:spLocks noEditPoints="1"/>
          </p:cNvSpPr>
          <p:nvPr/>
        </p:nvSpPr>
        <p:spPr bwMode="auto">
          <a:xfrm>
            <a:off x="5228822" y="2078423"/>
            <a:ext cx="356963" cy="357856"/>
          </a:xfrm>
          <a:custGeom>
            <a:avLst/>
            <a:gdLst>
              <a:gd name="T0" fmla="*/ 216 w 400"/>
              <a:gd name="T1" fmla="*/ 240 h 401"/>
              <a:gd name="T2" fmla="*/ 200 w 400"/>
              <a:gd name="T3" fmla="*/ 224 h 401"/>
              <a:gd name="T4" fmla="*/ 158 w 400"/>
              <a:gd name="T5" fmla="*/ 70 h 401"/>
              <a:gd name="T6" fmla="*/ 64 w 400"/>
              <a:gd name="T7" fmla="*/ 142 h 401"/>
              <a:gd name="T8" fmla="*/ 50 w 400"/>
              <a:gd name="T9" fmla="*/ 262 h 401"/>
              <a:gd name="T10" fmla="*/ 120 w 400"/>
              <a:gd name="T11" fmla="*/ 355 h 401"/>
              <a:gd name="T12" fmla="*/ 240 w 400"/>
              <a:gd name="T13" fmla="*/ 371 h 401"/>
              <a:gd name="T14" fmla="*/ 334 w 400"/>
              <a:gd name="T15" fmla="*/ 298 h 401"/>
              <a:gd name="T16" fmla="*/ 350 w 400"/>
              <a:gd name="T17" fmla="*/ 178 h 401"/>
              <a:gd name="T18" fmla="*/ 278 w 400"/>
              <a:gd name="T19" fmla="*/ 86 h 401"/>
              <a:gd name="T20" fmla="*/ 200 w 400"/>
              <a:gd name="T21" fmla="*/ 48 h 401"/>
              <a:gd name="T22" fmla="*/ 320 w 400"/>
              <a:gd name="T23" fmla="*/ 98 h 401"/>
              <a:gd name="T24" fmla="*/ 372 w 400"/>
              <a:gd name="T25" fmla="*/ 220 h 401"/>
              <a:gd name="T26" fmla="*/ 320 w 400"/>
              <a:gd name="T27" fmla="*/ 343 h 401"/>
              <a:gd name="T28" fmla="*/ 308 w 400"/>
              <a:gd name="T29" fmla="*/ 353 h 401"/>
              <a:gd name="T30" fmla="*/ 200 w 400"/>
              <a:gd name="T31" fmla="*/ 393 h 401"/>
              <a:gd name="T32" fmla="*/ 90 w 400"/>
              <a:gd name="T33" fmla="*/ 353 h 401"/>
              <a:gd name="T34" fmla="*/ 78 w 400"/>
              <a:gd name="T35" fmla="*/ 343 h 401"/>
              <a:gd name="T36" fmla="*/ 28 w 400"/>
              <a:gd name="T37" fmla="*/ 220 h 401"/>
              <a:gd name="T38" fmla="*/ 78 w 400"/>
              <a:gd name="T39" fmla="*/ 98 h 401"/>
              <a:gd name="T40" fmla="*/ 200 w 400"/>
              <a:gd name="T41" fmla="*/ 48 h 401"/>
              <a:gd name="T42" fmla="*/ 302 w 400"/>
              <a:gd name="T43" fmla="*/ 18 h 401"/>
              <a:gd name="T44" fmla="*/ 292 w 400"/>
              <a:gd name="T45" fmla="*/ 22 h 401"/>
              <a:gd name="T46" fmla="*/ 380 w 400"/>
              <a:gd name="T47" fmla="*/ 96 h 401"/>
              <a:gd name="T48" fmla="*/ 382 w 400"/>
              <a:gd name="T49" fmla="*/ 88 h 401"/>
              <a:gd name="T50" fmla="*/ 368 w 400"/>
              <a:gd name="T51" fmla="*/ 40 h 401"/>
              <a:gd name="T52" fmla="*/ 320 w 400"/>
              <a:gd name="T53" fmla="*/ 16 h 401"/>
              <a:gd name="T54" fmla="*/ 46 w 400"/>
              <a:gd name="T55" fmla="*/ 26 h 401"/>
              <a:gd name="T56" fmla="*/ 16 w 400"/>
              <a:gd name="T57" fmla="*/ 80 h 401"/>
              <a:gd name="T58" fmla="*/ 20 w 400"/>
              <a:gd name="T59" fmla="*/ 96 h 401"/>
              <a:gd name="T60" fmla="*/ 108 w 400"/>
              <a:gd name="T61" fmla="*/ 24 h 401"/>
              <a:gd name="T62" fmla="*/ 102 w 400"/>
              <a:gd name="T63" fmla="*/ 20 h 401"/>
              <a:gd name="T64" fmla="*/ 80 w 400"/>
              <a:gd name="T65" fmla="*/ 16 h 401"/>
              <a:gd name="T66" fmla="*/ 364 w 400"/>
              <a:gd name="T67" fmla="*/ 14 h 401"/>
              <a:gd name="T68" fmla="*/ 398 w 400"/>
              <a:gd name="T69" fmla="*/ 64 h 401"/>
              <a:gd name="T70" fmla="*/ 394 w 400"/>
              <a:gd name="T71" fmla="*/ 110 h 401"/>
              <a:gd name="T72" fmla="*/ 264 w 400"/>
              <a:gd name="T73" fmla="*/ 20 h 401"/>
              <a:gd name="T74" fmla="*/ 286 w 400"/>
              <a:gd name="T75" fmla="*/ 8 h 401"/>
              <a:gd name="T76" fmla="*/ 80 w 400"/>
              <a:gd name="T77" fmla="*/ 0 h 401"/>
              <a:gd name="T78" fmla="*/ 126 w 400"/>
              <a:gd name="T79" fmla="*/ 14 h 401"/>
              <a:gd name="T80" fmla="*/ 12 w 400"/>
              <a:gd name="T81" fmla="*/ 124 h 401"/>
              <a:gd name="T82" fmla="*/ 2 w 400"/>
              <a:gd name="T83" fmla="*/ 96 h 401"/>
              <a:gd name="T84" fmla="*/ 8 w 400"/>
              <a:gd name="T85" fmla="*/ 46 h 401"/>
              <a:gd name="T86" fmla="*/ 54 w 400"/>
              <a:gd name="T87" fmla="*/ 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0" h="401">
                <a:moveTo>
                  <a:pt x="200" y="96"/>
                </a:moveTo>
                <a:lnTo>
                  <a:pt x="216" y="96"/>
                </a:lnTo>
                <a:lnTo>
                  <a:pt x="216" y="240"/>
                </a:lnTo>
                <a:lnTo>
                  <a:pt x="120" y="240"/>
                </a:lnTo>
                <a:lnTo>
                  <a:pt x="120" y="224"/>
                </a:lnTo>
                <a:lnTo>
                  <a:pt x="200" y="224"/>
                </a:lnTo>
                <a:lnTo>
                  <a:pt x="200" y="96"/>
                </a:lnTo>
                <a:close/>
                <a:moveTo>
                  <a:pt x="200" y="64"/>
                </a:moveTo>
                <a:lnTo>
                  <a:pt x="158" y="70"/>
                </a:lnTo>
                <a:lnTo>
                  <a:pt x="120" y="86"/>
                </a:lnTo>
                <a:lnTo>
                  <a:pt x="90" y="110"/>
                </a:lnTo>
                <a:lnTo>
                  <a:pt x="64" y="142"/>
                </a:lnTo>
                <a:lnTo>
                  <a:pt x="50" y="178"/>
                </a:lnTo>
                <a:lnTo>
                  <a:pt x="44" y="220"/>
                </a:lnTo>
                <a:lnTo>
                  <a:pt x="50" y="262"/>
                </a:lnTo>
                <a:lnTo>
                  <a:pt x="64" y="298"/>
                </a:lnTo>
                <a:lnTo>
                  <a:pt x="90" y="331"/>
                </a:lnTo>
                <a:lnTo>
                  <a:pt x="120" y="355"/>
                </a:lnTo>
                <a:lnTo>
                  <a:pt x="158" y="371"/>
                </a:lnTo>
                <a:lnTo>
                  <a:pt x="200" y="377"/>
                </a:lnTo>
                <a:lnTo>
                  <a:pt x="240" y="371"/>
                </a:lnTo>
                <a:lnTo>
                  <a:pt x="278" y="355"/>
                </a:lnTo>
                <a:lnTo>
                  <a:pt x="310" y="331"/>
                </a:lnTo>
                <a:lnTo>
                  <a:pt x="334" y="298"/>
                </a:lnTo>
                <a:lnTo>
                  <a:pt x="350" y="262"/>
                </a:lnTo>
                <a:lnTo>
                  <a:pt x="356" y="220"/>
                </a:lnTo>
                <a:lnTo>
                  <a:pt x="350" y="178"/>
                </a:lnTo>
                <a:lnTo>
                  <a:pt x="334" y="142"/>
                </a:lnTo>
                <a:lnTo>
                  <a:pt x="310" y="110"/>
                </a:lnTo>
                <a:lnTo>
                  <a:pt x="278" y="86"/>
                </a:lnTo>
                <a:lnTo>
                  <a:pt x="240" y="70"/>
                </a:lnTo>
                <a:lnTo>
                  <a:pt x="200" y="64"/>
                </a:lnTo>
                <a:close/>
                <a:moveTo>
                  <a:pt x="200" y="48"/>
                </a:moveTo>
                <a:lnTo>
                  <a:pt x="246" y="54"/>
                </a:lnTo>
                <a:lnTo>
                  <a:pt x="286" y="72"/>
                </a:lnTo>
                <a:lnTo>
                  <a:pt x="320" y="98"/>
                </a:lnTo>
                <a:lnTo>
                  <a:pt x="348" y="134"/>
                </a:lnTo>
                <a:lnTo>
                  <a:pt x="366" y="174"/>
                </a:lnTo>
                <a:lnTo>
                  <a:pt x="372" y="220"/>
                </a:lnTo>
                <a:lnTo>
                  <a:pt x="366" y="266"/>
                </a:lnTo>
                <a:lnTo>
                  <a:pt x="348" y="306"/>
                </a:lnTo>
                <a:lnTo>
                  <a:pt x="320" y="343"/>
                </a:lnTo>
                <a:lnTo>
                  <a:pt x="368" y="389"/>
                </a:lnTo>
                <a:lnTo>
                  <a:pt x="356" y="401"/>
                </a:lnTo>
                <a:lnTo>
                  <a:pt x="308" y="353"/>
                </a:lnTo>
                <a:lnTo>
                  <a:pt x="276" y="375"/>
                </a:lnTo>
                <a:lnTo>
                  <a:pt x="240" y="389"/>
                </a:lnTo>
                <a:lnTo>
                  <a:pt x="200" y="393"/>
                </a:lnTo>
                <a:lnTo>
                  <a:pt x="160" y="389"/>
                </a:lnTo>
                <a:lnTo>
                  <a:pt x="122" y="375"/>
                </a:lnTo>
                <a:lnTo>
                  <a:pt x="90" y="353"/>
                </a:lnTo>
                <a:lnTo>
                  <a:pt x="44" y="399"/>
                </a:lnTo>
                <a:lnTo>
                  <a:pt x="32" y="389"/>
                </a:lnTo>
                <a:lnTo>
                  <a:pt x="78" y="343"/>
                </a:lnTo>
                <a:lnTo>
                  <a:pt x="52" y="306"/>
                </a:lnTo>
                <a:lnTo>
                  <a:pt x="34" y="266"/>
                </a:lnTo>
                <a:lnTo>
                  <a:pt x="28" y="220"/>
                </a:lnTo>
                <a:lnTo>
                  <a:pt x="34" y="174"/>
                </a:lnTo>
                <a:lnTo>
                  <a:pt x="52" y="134"/>
                </a:lnTo>
                <a:lnTo>
                  <a:pt x="78" y="98"/>
                </a:lnTo>
                <a:lnTo>
                  <a:pt x="112" y="72"/>
                </a:lnTo>
                <a:lnTo>
                  <a:pt x="154" y="54"/>
                </a:lnTo>
                <a:lnTo>
                  <a:pt x="200" y="48"/>
                </a:lnTo>
                <a:close/>
                <a:moveTo>
                  <a:pt x="320" y="16"/>
                </a:moveTo>
                <a:lnTo>
                  <a:pt x="310" y="16"/>
                </a:lnTo>
                <a:lnTo>
                  <a:pt x="302" y="18"/>
                </a:lnTo>
                <a:lnTo>
                  <a:pt x="298" y="20"/>
                </a:lnTo>
                <a:lnTo>
                  <a:pt x="294" y="22"/>
                </a:lnTo>
                <a:lnTo>
                  <a:pt x="292" y="22"/>
                </a:lnTo>
                <a:lnTo>
                  <a:pt x="292" y="24"/>
                </a:lnTo>
                <a:lnTo>
                  <a:pt x="292" y="24"/>
                </a:lnTo>
                <a:lnTo>
                  <a:pt x="380" y="96"/>
                </a:lnTo>
                <a:lnTo>
                  <a:pt x="380" y="96"/>
                </a:lnTo>
                <a:lnTo>
                  <a:pt x="382" y="92"/>
                </a:lnTo>
                <a:lnTo>
                  <a:pt x="382" y="88"/>
                </a:lnTo>
                <a:lnTo>
                  <a:pt x="384" y="80"/>
                </a:lnTo>
                <a:lnTo>
                  <a:pt x="380" y="58"/>
                </a:lnTo>
                <a:lnTo>
                  <a:pt x="368" y="40"/>
                </a:lnTo>
                <a:lnTo>
                  <a:pt x="352" y="26"/>
                </a:lnTo>
                <a:lnTo>
                  <a:pt x="336" y="18"/>
                </a:lnTo>
                <a:lnTo>
                  <a:pt x="320" y="16"/>
                </a:lnTo>
                <a:close/>
                <a:moveTo>
                  <a:pt x="80" y="16"/>
                </a:moveTo>
                <a:lnTo>
                  <a:pt x="64" y="18"/>
                </a:lnTo>
                <a:lnTo>
                  <a:pt x="46" y="26"/>
                </a:lnTo>
                <a:lnTo>
                  <a:pt x="30" y="40"/>
                </a:lnTo>
                <a:lnTo>
                  <a:pt x="20" y="58"/>
                </a:lnTo>
                <a:lnTo>
                  <a:pt x="16" y="80"/>
                </a:lnTo>
                <a:lnTo>
                  <a:pt x="16" y="88"/>
                </a:lnTo>
                <a:lnTo>
                  <a:pt x="18" y="92"/>
                </a:lnTo>
                <a:lnTo>
                  <a:pt x="20" y="96"/>
                </a:lnTo>
                <a:lnTo>
                  <a:pt x="20" y="96"/>
                </a:lnTo>
                <a:lnTo>
                  <a:pt x="108" y="24"/>
                </a:lnTo>
                <a:lnTo>
                  <a:pt x="108" y="24"/>
                </a:lnTo>
                <a:lnTo>
                  <a:pt x="106" y="22"/>
                </a:lnTo>
                <a:lnTo>
                  <a:pt x="104" y="22"/>
                </a:lnTo>
                <a:lnTo>
                  <a:pt x="102" y="20"/>
                </a:lnTo>
                <a:lnTo>
                  <a:pt x="96" y="18"/>
                </a:lnTo>
                <a:lnTo>
                  <a:pt x="90" y="16"/>
                </a:lnTo>
                <a:lnTo>
                  <a:pt x="80" y="16"/>
                </a:lnTo>
                <a:close/>
                <a:moveTo>
                  <a:pt x="320" y="0"/>
                </a:moveTo>
                <a:lnTo>
                  <a:pt x="344" y="4"/>
                </a:lnTo>
                <a:lnTo>
                  <a:pt x="364" y="14"/>
                </a:lnTo>
                <a:lnTo>
                  <a:pt x="380" y="28"/>
                </a:lnTo>
                <a:lnTo>
                  <a:pt x="390" y="46"/>
                </a:lnTo>
                <a:lnTo>
                  <a:pt x="398" y="64"/>
                </a:lnTo>
                <a:lnTo>
                  <a:pt x="400" y="80"/>
                </a:lnTo>
                <a:lnTo>
                  <a:pt x="398" y="96"/>
                </a:lnTo>
                <a:lnTo>
                  <a:pt x="394" y="110"/>
                </a:lnTo>
                <a:lnTo>
                  <a:pt x="390" y="120"/>
                </a:lnTo>
                <a:lnTo>
                  <a:pt x="388" y="124"/>
                </a:lnTo>
                <a:lnTo>
                  <a:pt x="264" y="20"/>
                </a:lnTo>
                <a:lnTo>
                  <a:pt x="266" y="18"/>
                </a:lnTo>
                <a:lnTo>
                  <a:pt x="274" y="14"/>
                </a:lnTo>
                <a:lnTo>
                  <a:pt x="286" y="8"/>
                </a:lnTo>
                <a:lnTo>
                  <a:pt x="302" y="2"/>
                </a:lnTo>
                <a:lnTo>
                  <a:pt x="320" y="0"/>
                </a:lnTo>
                <a:close/>
                <a:moveTo>
                  <a:pt x="80" y="0"/>
                </a:moveTo>
                <a:lnTo>
                  <a:pt x="98" y="2"/>
                </a:lnTo>
                <a:lnTo>
                  <a:pt x="114" y="8"/>
                </a:lnTo>
                <a:lnTo>
                  <a:pt x="126" y="14"/>
                </a:lnTo>
                <a:lnTo>
                  <a:pt x="132" y="18"/>
                </a:lnTo>
                <a:lnTo>
                  <a:pt x="136" y="20"/>
                </a:lnTo>
                <a:lnTo>
                  <a:pt x="12" y="124"/>
                </a:lnTo>
                <a:lnTo>
                  <a:pt x="10" y="120"/>
                </a:lnTo>
                <a:lnTo>
                  <a:pt x="6" y="110"/>
                </a:lnTo>
                <a:lnTo>
                  <a:pt x="2" y="96"/>
                </a:lnTo>
                <a:lnTo>
                  <a:pt x="0" y="80"/>
                </a:lnTo>
                <a:lnTo>
                  <a:pt x="2" y="64"/>
                </a:lnTo>
                <a:lnTo>
                  <a:pt x="8" y="46"/>
                </a:lnTo>
                <a:lnTo>
                  <a:pt x="18" y="28"/>
                </a:lnTo>
                <a:lnTo>
                  <a:pt x="34" y="14"/>
                </a:lnTo>
                <a:lnTo>
                  <a:pt x="54" y="4"/>
                </a:lnTo>
                <a:lnTo>
                  <a:pt x="80" y="0"/>
                </a:lnTo>
                <a:close/>
              </a:path>
            </a:pathLst>
          </a:custGeom>
          <a:solidFill>
            <a:sysClr val="window" lastClr="FFFFFF">
              <a:lumMod val="50000"/>
            </a:sysClr>
          </a:solidFill>
          <a:ln w="0">
            <a:solidFill>
              <a:sysClr val="window" lastClr="FFFFFF">
                <a:lumMod val="50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5" name="原创设计师QQ598969553           _27"/>
          <p:cNvSpPr txBox="1"/>
          <p:nvPr/>
        </p:nvSpPr>
        <p:spPr>
          <a:xfrm>
            <a:off x="3713876" y="3104296"/>
            <a:ext cx="1693428" cy="608127"/>
          </a:xfrm>
          <a:prstGeom prst="rect">
            <a:avLst/>
          </a:prstGeom>
          <a:noFill/>
        </p:spPr>
        <p:txBody>
          <a:bodyPr wrap="square" rtlCol="0">
            <a:spAutoFit/>
          </a:bodyPr>
          <a:lstStyle/>
          <a:p>
            <a:pPr algn="ctr"/>
            <a:r>
              <a:rPr lang="zh-CN" altLang="en-US" sz="3200" b="1" dirty="0">
                <a:solidFill>
                  <a:srgbClr val="C00000"/>
                </a:solidFill>
                <a:latin typeface="微软雅黑" panose="020B0503020204020204" pitchFamily="34" charset="-122"/>
                <a:ea typeface="微软雅黑" panose="020B0503020204020204" pitchFamily="34" charset="-122"/>
              </a:rPr>
              <a:t>优势</a:t>
            </a:r>
          </a:p>
        </p:txBody>
      </p:sp>
      <p:sp>
        <p:nvSpPr>
          <p:cNvPr id="56" name="原创设计师QQ598969553           _28"/>
          <p:cNvSpPr txBox="1"/>
          <p:nvPr/>
        </p:nvSpPr>
        <p:spPr>
          <a:xfrm>
            <a:off x="45576" y="1739286"/>
            <a:ext cx="2822710" cy="1104232"/>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7" name="原创设计师QQ598969553           _29"/>
          <p:cNvSpPr txBox="1"/>
          <p:nvPr/>
        </p:nvSpPr>
        <p:spPr>
          <a:xfrm>
            <a:off x="6252895" y="1739286"/>
            <a:ext cx="2906155" cy="1104232"/>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8" name="原创设计师QQ598969553           _30"/>
          <p:cNvSpPr txBox="1"/>
          <p:nvPr/>
        </p:nvSpPr>
        <p:spPr>
          <a:xfrm>
            <a:off x="45576" y="4268984"/>
            <a:ext cx="2822710" cy="1104232"/>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
        <p:nvSpPr>
          <p:cNvPr id="59" name="原创设计师QQ598969553           _31"/>
          <p:cNvSpPr txBox="1"/>
          <p:nvPr/>
        </p:nvSpPr>
        <p:spPr>
          <a:xfrm>
            <a:off x="6252895" y="4268984"/>
            <a:ext cx="2906155" cy="1104232"/>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原创设计师QQ598969553           _3"/>
          <p:cNvGrpSpPr/>
          <p:nvPr/>
        </p:nvGrpSpPr>
        <p:grpSpPr>
          <a:xfrm>
            <a:off x="376189" y="1412776"/>
            <a:ext cx="2397834" cy="2060754"/>
            <a:chOff x="1561454" y="1678687"/>
            <a:chExt cx="2397834" cy="2060754"/>
          </a:xfrm>
        </p:grpSpPr>
        <p:sp>
          <p:nvSpPr>
            <p:cNvPr id="60" name="等腰三角形 59"/>
            <p:cNvSpPr/>
            <p:nvPr/>
          </p:nvSpPr>
          <p:spPr>
            <a:xfrm rot="7294826">
              <a:off x="3069042"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华文细黑" pitchFamily="2" charset="-122"/>
              </a:endParaRPr>
            </a:p>
          </p:txBody>
        </p:sp>
        <p:sp>
          <p:nvSpPr>
            <p:cNvPr id="61" name="等腰三角形 60"/>
            <p:cNvSpPr/>
            <p:nvPr/>
          </p:nvSpPr>
          <p:spPr>
            <a:xfrm rot="7601584">
              <a:off x="2059359"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2" name="菱形 7"/>
            <p:cNvSpPr/>
            <p:nvPr/>
          </p:nvSpPr>
          <p:spPr>
            <a:xfrm>
              <a:off x="1796802"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菱形 7"/>
            <p:cNvSpPr/>
            <p:nvPr/>
          </p:nvSpPr>
          <p:spPr>
            <a:xfrm flipV="1">
              <a:off x="1796802"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4" name="TextBox 20"/>
            <p:cNvSpPr txBox="1"/>
            <p:nvPr/>
          </p:nvSpPr>
          <p:spPr>
            <a:xfrm>
              <a:off x="2450698"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01</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5" name="TextBox 21"/>
            <p:cNvSpPr txBox="1"/>
            <p:nvPr/>
          </p:nvSpPr>
          <p:spPr>
            <a:xfrm>
              <a:off x="1796802"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市场需求</a:t>
              </a:r>
            </a:p>
          </p:txBody>
        </p:sp>
      </p:grpSp>
      <p:grpSp>
        <p:nvGrpSpPr>
          <p:cNvPr id="66" name="原创设计师QQ598969553           _4"/>
          <p:cNvGrpSpPr/>
          <p:nvPr/>
        </p:nvGrpSpPr>
        <p:grpSpPr>
          <a:xfrm>
            <a:off x="2439678" y="1412776"/>
            <a:ext cx="2397834" cy="2060754"/>
            <a:chOff x="3624943" y="1678687"/>
            <a:chExt cx="2397834" cy="2060754"/>
          </a:xfrm>
        </p:grpSpPr>
        <p:sp>
          <p:nvSpPr>
            <p:cNvPr id="67" name="等腰三角形 66"/>
            <p:cNvSpPr/>
            <p:nvPr/>
          </p:nvSpPr>
          <p:spPr>
            <a:xfrm rot="7294826">
              <a:off x="5132531"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华文细黑" pitchFamily="2" charset="-122"/>
              </a:endParaRPr>
            </a:p>
          </p:txBody>
        </p:sp>
        <p:sp>
          <p:nvSpPr>
            <p:cNvPr id="68" name="等腰三角形 67"/>
            <p:cNvSpPr/>
            <p:nvPr/>
          </p:nvSpPr>
          <p:spPr>
            <a:xfrm rot="7601584">
              <a:off x="4122848"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菱形 7"/>
            <p:cNvSpPr/>
            <p:nvPr/>
          </p:nvSpPr>
          <p:spPr>
            <a:xfrm>
              <a:off x="3860291"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菱形 7"/>
            <p:cNvSpPr/>
            <p:nvPr/>
          </p:nvSpPr>
          <p:spPr>
            <a:xfrm flipV="1">
              <a:off x="3860291"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1" name="TextBox 28"/>
            <p:cNvSpPr txBox="1"/>
            <p:nvPr/>
          </p:nvSpPr>
          <p:spPr>
            <a:xfrm>
              <a:off x="4514187"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02</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2" name="TextBox 29"/>
            <p:cNvSpPr txBox="1"/>
            <p:nvPr/>
          </p:nvSpPr>
          <p:spPr>
            <a:xfrm>
              <a:off x="3860291"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资源供应</a:t>
              </a:r>
            </a:p>
          </p:txBody>
        </p:sp>
      </p:grpSp>
      <p:grpSp>
        <p:nvGrpSpPr>
          <p:cNvPr id="73" name="原创设计师QQ598969553           _5"/>
          <p:cNvGrpSpPr/>
          <p:nvPr/>
        </p:nvGrpSpPr>
        <p:grpSpPr>
          <a:xfrm>
            <a:off x="4503166" y="1412776"/>
            <a:ext cx="2397834" cy="2060754"/>
            <a:chOff x="5688431" y="1678687"/>
            <a:chExt cx="2397834" cy="2060754"/>
          </a:xfrm>
        </p:grpSpPr>
        <p:sp>
          <p:nvSpPr>
            <p:cNvPr id="74" name="等腰三角形 73"/>
            <p:cNvSpPr/>
            <p:nvPr/>
          </p:nvSpPr>
          <p:spPr>
            <a:xfrm rot="7294826">
              <a:off x="7196019"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华文细黑" pitchFamily="2" charset="-122"/>
              </a:endParaRPr>
            </a:p>
          </p:txBody>
        </p:sp>
        <p:sp>
          <p:nvSpPr>
            <p:cNvPr id="75" name="等腰三角形 74"/>
            <p:cNvSpPr/>
            <p:nvPr/>
          </p:nvSpPr>
          <p:spPr>
            <a:xfrm rot="7601584">
              <a:off x="6186336"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6" name="菱形 7"/>
            <p:cNvSpPr/>
            <p:nvPr/>
          </p:nvSpPr>
          <p:spPr>
            <a:xfrm>
              <a:off x="5923779"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菱形 7"/>
            <p:cNvSpPr/>
            <p:nvPr/>
          </p:nvSpPr>
          <p:spPr>
            <a:xfrm flipV="1">
              <a:off x="5923779"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8" name="TextBox 35"/>
            <p:cNvSpPr txBox="1"/>
            <p:nvPr/>
          </p:nvSpPr>
          <p:spPr>
            <a:xfrm>
              <a:off x="6577675"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03</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9" name="TextBox 36"/>
            <p:cNvSpPr txBox="1"/>
            <p:nvPr/>
          </p:nvSpPr>
          <p:spPr>
            <a:xfrm>
              <a:off x="5923779"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建设规模</a:t>
              </a:r>
            </a:p>
          </p:txBody>
        </p:sp>
      </p:grpSp>
      <p:grpSp>
        <p:nvGrpSpPr>
          <p:cNvPr id="80" name="原创设计师QQ598969553           _6"/>
          <p:cNvGrpSpPr/>
          <p:nvPr/>
        </p:nvGrpSpPr>
        <p:grpSpPr>
          <a:xfrm>
            <a:off x="6566654" y="1412776"/>
            <a:ext cx="2397834" cy="2060754"/>
            <a:chOff x="7751919" y="1678687"/>
            <a:chExt cx="2397834" cy="2060754"/>
          </a:xfrm>
        </p:grpSpPr>
        <p:sp>
          <p:nvSpPr>
            <p:cNvPr id="81" name="等腰三角形 80"/>
            <p:cNvSpPr/>
            <p:nvPr/>
          </p:nvSpPr>
          <p:spPr>
            <a:xfrm rot="7601584">
              <a:off x="8249824" y="2599017"/>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82" name="组合 81"/>
            <p:cNvGrpSpPr/>
            <p:nvPr/>
          </p:nvGrpSpPr>
          <p:grpSpPr>
            <a:xfrm>
              <a:off x="7987267" y="1678687"/>
              <a:ext cx="2162486" cy="2060754"/>
              <a:chOff x="7987267" y="1678687"/>
              <a:chExt cx="2162486" cy="2060754"/>
            </a:xfrm>
          </p:grpSpPr>
          <p:sp>
            <p:nvSpPr>
              <p:cNvPr id="83" name="等腰三角形 82"/>
              <p:cNvSpPr/>
              <p:nvPr/>
            </p:nvSpPr>
            <p:spPr>
              <a:xfrm rot="7294826">
                <a:off x="9259507" y="164292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华文细黑" pitchFamily="2" charset="-122"/>
                </a:endParaRPr>
              </a:p>
            </p:txBody>
          </p:sp>
          <p:sp>
            <p:nvSpPr>
              <p:cNvPr id="84" name="菱形 7"/>
              <p:cNvSpPr/>
              <p:nvPr/>
            </p:nvSpPr>
            <p:spPr>
              <a:xfrm>
                <a:off x="7987267" y="1678687"/>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5" name="菱形 7"/>
              <p:cNvSpPr/>
              <p:nvPr/>
            </p:nvSpPr>
            <p:spPr>
              <a:xfrm flipV="1">
                <a:off x="7987267" y="2709064"/>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6" name="TextBox 42"/>
              <p:cNvSpPr txBox="1"/>
              <p:nvPr/>
            </p:nvSpPr>
            <p:spPr>
              <a:xfrm>
                <a:off x="8641163" y="2193875"/>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04</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7" name="TextBox 43"/>
              <p:cNvSpPr txBox="1"/>
              <p:nvPr/>
            </p:nvSpPr>
            <p:spPr>
              <a:xfrm>
                <a:off x="7987267" y="2613111"/>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工艺路线</a:t>
                </a:r>
              </a:p>
            </p:txBody>
          </p:sp>
        </p:grpSp>
      </p:grpSp>
      <p:grpSp>
        <p:nvGrpSpPr>
          <p:cNvPr id="88" name="原创设计师QQ598969553           _7"/>
          <p:cNvGrpSpPr/>
          <p:nvPr/>
        </p:nvGrpSpPr>
        <p:grpSpPr>
          <a:xfrm>
            <a:off x="376189" y="3486890"/>
            <a:ext cx="2397834" cy="2060754"/>
            <a:chOff x="1561454" y="3752801"/>
            <a:chExt cx="2397834" cy="2060754"/>
          </a:xfrm>
        </p:grpSpPr>
        <p:sp>
          <p:nvSpPr>
            <p:cNvPr id="89" name="等腰三角形 88"/>
            <p:cNvSpPr/>
            <p:nvPr/>
          </p:nvSpPr>
          <p:spPr>
            <a:xfrm rot="7294826">
              <a:off x="3069042"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0" name="等腰三角形 89"/>
            <p:cNvSpPr/>
            <p:nvPr/>
          </p:nvSpPr>
          <p:spPr>
            <a:xfrm rot="7601584">
              <a:off x="2059359"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1" name="菱形 7"/>
            <p:cNvSpPr/>
            <p:nvPr/>
          </p:nvSpPr>
          <p:spPr>
            <a:xfrm>
              <a:off x="1796802"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2" name="菱形 7"/>
            <p:cNvSpPr/>
            <p:nvPr/>
          </p:nvSpPr>
          <p:spPr>
            <a:xfrm flipV="1">
              <a:off x="1796802"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3" name="TextBox 72"/>
            <p:cNvSpPr txBox="1"/>
            <p:nvPr/>
          </p:nvSpPr>
          <p:spPr>
            <a:xfrm>
              <a:off x="2450698"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05</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4" name="TextBox 73"/>
            <p:cNvSpPr txBox="1"/>
            <p:nvPr/>
          </p:nvSpPr>
          <p:spPr>
            <a:xfrm>
              <a:off x="1796802"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设备选型</a:t>
              </a:r>
            </a:p>
          </p:txBody>
        </p:sp>
      </p:grpSp>
      <p:grpSp>
        <p:nvGrpSpPr>
          <p:cNvPr id="95" name="原创设计师QQ598969553           _8"/>
          <p:cNvGrpSpPr/>
          <p:nvPr/>
        </p:nvGrpSpPr>
        <p:grpSpPr>
          <a:xfrm>
            <a:off x="2439678" y="3486890"/>
            <a:ext cx="2397834" cy="2060754"/>
            <a:chOff x="3624943" y="3752801"/>
            <a:chExt cx="2397834" cy="2060754"/>
          </a:xfrm>
        </p:grpSpPr>
        <p:sp>
          <p:nvSpPr>
            <p:cNvPr id="96" name="等腰三角形 95"/>
            <p:cNvSpPr/>
            <p:nvPr/>
          </p:nvSpPr>
          <p:spPr>
            <a:xfrm rot="7294826">
              <a:off x="5132531"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7" name="等腰三角形 96"/>
            <p:cNvSpPr/>
            <p:nvPr/>
          </p:nvSpPr>
          <p:spPr>
            <a:xfrm rot="7601584">
              <a:off x="4122848"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8" name="菱形 7"/>
            <p:cNvSpPr/>
            <p:nvPr/>
          </p:nvSpPr>
          <p:spPr>
            <a:xfrm>
              <a:off x="3860291"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9" name="菱形 7"/>
            <p:cNvSpPr/>
            <p:nvPr/>
          </p:nvSpPr>
          <p:spPr>
            <a:xfrm flipV="1">
              <a:off x="3860291"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0" name="TextBox 66"/>
            <p:cNvSpPr txBox="1"/>
            <p:nvPr/>
          </p:nvSpPr>
          <p:spPr>
            <a:xfrm>
              <a:off x="4514187"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06</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01" name="TextBox 67"/>
            <p:cNvSpPr txBox="1"/>
            <p:nvPr/>
          </p:nvSpPr>
          <p:spPr>
            <a:xfrm>
              <a:off x="3860291"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环境影响</a:t>
              </a:r>
            </a:p>
          </p:txBody>
        </p:sp>
      </p:grpSp>
      <p:grpSp>
        <p:nvGrpSpPr>
          <p:cNvPr id="102" name="原创设计师QQ598969553           _9"/>
          <p:cNvGrpSpPr/>
          <p:nvPr/>
        </p:nvGrpSpPr>
        <p:grpSpPr>
          <a:xfrm>
            <a:off x="4503166" y="3486890"/>
            <a:ext cx="2397834" cy="2060754"/>
            <a:chOff x="5688431" y="3752801"/>
            <a:chExt cx="2397834" cy="2060754"/>
          </a:xfrm>
        </p:grpSpPr>
        <p:sp>
          <p:nvSpPr>
            <p:cNvPr id="103" name="等腰三角形 102"/>
            <p:cNvSpPr/>
            <p:nvPr/>
          </p:nvSpPr>
          <p:spPr>
            <a:xfrm rot="7294826">
              <a:off x="7196019"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4" name="等腰三角形 103"/>
            <p:cNvSpPr/>
            <p:nvPr/>
          </p:nvSpPr>
          <p:spPr>
            <a:xfrm rot="7601584">
              <a:off x="6186336"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5" name="菱形 7"/>
            <p:cNvSpPr/>
            <p:nvPr/>
          </p:nvSpPr>
          <p:spPr>
            <a:xfrm>
              <a:off x="5923779"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6" name="菱形 7"/>
            <p:cNvSpPr/>
            <p:nvPr/>
          </p:nvSpPr>
          <p:spPr>
            <a:xfrm flipV="1">
              <a:off x="5923779"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7" name="TextBox 60"/>
            <p:cNvSpPr txBox="1"/>
            <p:nvPr/>
          </p:nvSpPr>
          <p:spPr>
            <a:xfrm>
              <a:off x="6577675"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07</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08" name="TextBox 61"/>
            <p:cNvSpPr txBox="1"/>
            <p:nvPr/>
          </p:nvSpPr>
          <p:spPr>
            <a:xfrm>
              <a:off x="5923779"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资金筹措</a:t>
              </a:r>
            </a:p>
          </p:txBody>
        </p:sp>
      </p:grpSp>
      <p:grpSp>
        <p:nvGrpSpPr>
          <p:cNvPr id="109" name="原创设计师QQ598969553           _10"/>
          <p:cNvGrpSpPr/>
          <p:nvPr/>
        </p:nvGrpSpPr>
        <p:grpSpPr>
          <a:xfrm>
            <a:off x="6566654" y="3486890"/>
            <a:ext cx="2397834" cy="2060754"/>
            <a:chOff x="7751919" y="3752801"/>
            <a:chExt cx="2397834" cy="2060754"/>
          </a:xfrm>
        </p:grpSpPr>
        <p:sp>
          <p:nvSpPr>
            <p:cNvPr id="110" name="等腰三角形 109"/>
            <p:cNvSpPr/>
            <p:nvPr/>
          </p:nvSpPr>
          <p:spPr>
            <a:xfrm rot="7294826">
              <a:off x="9259507" y="3717035"/>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1" name="等腰三角形 110"/>
            <p:cNvSpPr/>
            <p:nvPr/>
          </p:nvSpPr>
          <p:spPr>
            <a:xfrm rot="7601584">
              <a:off x="8249824" y="4673131"/>
              <a:ext cx="392341" cy="1388151"/>
            </a:xfrm>
            <a:prstGeom prst="triangle">
              <a:avLst/>
            </a:prstGeom>
            <a:gradFill flip="none" rotWithShape="1">
              <a:gsLst>
                <a:gs pos="0">
                  <a:sysClr val="windowText" lastClr="000000">
                    <a:alpha val="31000"/>
                  </a:sysClr>
                </a:gs>
                <a:gs pos="100000">
                  <a:sysClr val="windowText" lastClr="000000">
                    <a:alpha val="0"/>
                  </a:sysClr>
                </a:gs>
              </a:gsLst>
              <a:lin ang="2700000" scaled="1"/>
              <a:tileRect/>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2" name="菱形 7"/>
            <p:cNvSpPr/>
            <p:nvPr/>
          </p:nvSpPr>
          <p:spPr>
            <a:xfrm>
              <a:off x="7987267" y="3752801"/>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Text" lastClr="000000">
                    <a:lumMod val="65000"/>
                    <a:lumOff val="35000"/>
                  </a:sysClr>
                </a:gs>
                <a:gs pos="51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3" name="菱形 7"/>
            <p:cNvSpPr/>
            <p:nvPr/>
          </p:nvSpPr>
          <p:spPr>
            <a:xfrm flipV="1">
              <a:off x="7987267" y="4783178"/>
              <a:ext cx="2060752" cy="1030377"/>
            </a:xfrm>
            <a:custGeom>
              <a:avLst/>
              <a:gdLst/>
              <a:ahLst/>
              <a:cxnLst/>
              <a:rect l="l" t="t" r="r" b="b"/>
              <a:pathLst>
                <a:path w="2269311" h="1134656">
                  <a:moveTo>
                    <a:pt x="1134656" y="0"/>
                  </a:moveTo>
                  <a:lnTo>
                    <a:pt x="2269311" y="1134656"/>
                  </a:lnTo>
                  <a:lnTo>
                    <a:pt x="1134656" y="186566"/>
                  </a:lnTo>
                  <a:lnTo>
                    <a:pt x="0" y="1134656"/>
                  </a:lnTo>
                  <a:close/>
                </a:path>
              </a:pathLst>
            </a:custGeom>
            <a:gradFill>
              <a:gsLst>
                <a:gs pos="50000">
                  <a:sysClr val="window" lastClr="FFFFFF">
                    <a:lumMod val="65000"/>
                  </a:sysClr>
                </a:gs>
                <a:gs pos="51000">
                  <a:sysClr val="window" lastClr="FFFFFF">
                    <a:lumMod val="85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4" name="TextBox 54"/>
            <p:cNvSpPr txBox="1"/>
            <p:nvPr/>
          </p:nvSpPr>
          <p:spPr>
            <a:xfrm>
              <a:off x="8641163" y="4267989"/>
              <a:ext cx="71929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08</a:t>
              </a:r>
              <a:endParaRPr kumimoji="0" lang="zh-CN" altLang="en-US" sz="24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115" name="TextBox 55"/>
            <p:cNvSpPr txBox="1"/>
            <p:nvPr/>
          </p:nvSpPr>
          <p:spPr>
            <a:xfrm>
              <a:off x="7987267" y="4687225"/>
              <a:ext cx="2060752" cy="33538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盈利能力</a:t>
              </a: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checkerboard(across)">
                                      <p:cBhvr>
                                        <p:cTn id="7" dur="250"/>
                                        <p:tgtEl>
                                          <p:spTgt spid="59"/>
                                        </p:tgtEl>
                                      </p:cBhvr>
                                    </p:animEffect>
                                  </p:childTnLst>
                                </p:cTn>
                              </p:par>
                            </p:childTnLst>
                          </p:cTn>
                        </p:par>
                        <p:par>
                          <p:cTn id="8" fill="hold">
                            <p:stCondLst>
                              <p:cond delay="250"/>
                            </p:stCondLst>
                            <p:childTnLst>
                              <p:par>
                                <p:cTn id="9" presetID="5" presetClass="entr" presetSubtype="10"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checkerboard(across)">
                                      <p:cBhvr>
                                        <p:cTn id="11" dur="250"/>
                                        <p:tgtEl>
                                          <p:spTgt spid="66"/>
                                        </p:tgtEl>
                                      </p:cBhvr>
                                    </p:animEffect>
                                  </p:childTnLst>
                                </p:cTn>
                              </p:par>
                            </p:childTnLst>
                          </p:cTn>
                        </p:par>
                        <p:par>
                          <p:cTn id="12" fill="hold">
                            <p:stCondLst>
                              <p:cond delay="500"/>
                            </p:stCondLst>
                            <p:childTnLst>
                              <p:par>
                                <p:cTn id="13" presetID="5" presetClass="entr" presetSubtype="10" fill="hold"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checkerboard(across)">
                                      <p:cBhvr>
                                        <p:cTn id="15" dur="250"/>
                                        <p:tgtEl>
                                          <p:spTgt spid="73"/>
                                        </p:tgtEl>
                                      </p:cBhvr>
                                    </p:animEffect>
                                  </p:childTnLst>
                                </p:cTn>
                              </p:par>
                            </p:childTnLst>
                          </p:cTn>
                        </p:par>
                        <p:par>
                          <p:cTn id="16" fill="hold">
                            <p:stCondLst>
                              <p:cond delay="750"/>
                            </p:stCondLst>
                            <p:childTnLst>
                              <p:par>
                                <p:cTn id="17" presetID="5" presetClass="entr" presetSubtype="10"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checkerboard(across)">
                                      <p:cBhvr>
                                        <p:cTn id="19" dur="250"/>
                                        <p:tgtEl>
                                          <p:spTgt spid="80"/>
                                        </p:tgtEl>
                                      </p:cBhvr>
                                    </p:animEffect>
                                  </p:childTnLst>
                                </p:cTn>
                              </p:par>
                            </p:childTnLst>
                          </p:cTn>
                        </p:par>
                        <p:par>
                          <p:cTn id="20" fill="hold">
                            <p:stCondLst>
                              <p:cond delay="1000"/>
                            </p:stCondLst>
                            <p:childTnLst>
                              <p:par>
                                <p:cTn id="21" presetID="5" presetClass="entr" presetSubtype="10" fill="hold"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checkerboard(across)">
                                      <p:cBhvr>
                                        <p:cTn id="23" dur="250"/>
                                        <p:tgtEl>
                                          <p:spTgt spid="88"/>
                                        </p:tgtEl>
                                      </p:cBhvr>
                                    </p:animEffect>
                                  </p:childTnLst>
                                </p:cTn>
                              </p:par>
                            </p:childTnLst>
                          </p:cTn>
                        </p:par>
                        <p:par>
                          <p:cTn id="24" fill="hold">
                            <p:stCondLst>
                              <p:cond delay="1250"/>
                            </p:stCondLst>
                            <p:childTnLst>
                              <p:par>
                                <p:cTn id="25" presetID="5" presetClass="entr" presetSubtype="10"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checkerboard(across)">
                                      <p:cBhvr>
                                        <p:cTn id="27" dur="250"/>
                                        <p:tgtEl>
                                          <p:spTgt spid="95"/>
                                        </p:tgtEl>
                                      </p:cBhvr>
                                    </p:animEffect>
                                  </p:childTnLst>
                                </p:cTn>
                              </p:par>
                            </p:childTnLst>
                          </p:cTn>
                        </p:par>
                        <p:par>
                          <p:cTn id="28" fill="hold">
                            <p:stCondLst>
                              <p:cond delay="1500"/>
                            </p:stCondLst>
                            <p:childTnLst>
                              <p:par>
                                <p:cTn id="29" presetID="5" presetClass="entr" presetSubtype="1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checkerboard(across)">
                                      <p:cBhvr>
                                        <p:cTn id="31" dur="250"/>
                                        <p:tgtEl>
                                          <p:spTgt spid="102"/>
                                        </p:tgtEl>
                                      </p:cBhvr>
                                    </p:animEffect>
                                  </p:childTnLst>
                                </p:cTn>
                              </p:par>
                            </p:childTnLst>
                          </p:cTn>
                        </p:par>
                        <p:par>
                          <p:cTn id="32" fill="hold">
                            <p:stCondLst>
                              <p:cond delay="1750"/>
                            </p:stCondLst>
                            <p:childTnLst>
                              <p:par>
                                <p:cTn id="33" presetID="5" presetClass="entr" presetSubtype="10" fill="hold" nodeType="afterEffect">
                                  <p:stCondLst>
                                    <p:cond delay="0"/>
                                  </p:stCondLst>
                                  <p:childTnLst>
                                    <p:set>
                                      <p:cBhvr>
                                        <p:cTn id="34" dur="1" fill="hold">
                                          <p:stCondLst>
                                            <p:cond delay="0"/>
                                          </p:stCondLst>
                                        </p:cTn>
                                        <p:tgtEl>
                                          <p:spTgt spid="109"/>
                                        </p:tgtEl>
                                        <p:attrNameLst>
                                          <p:attrName>style.visibility</p:attrName>
                                        </p:attrNameLst>
                                      </p:cBhvr>
                                      <p:to>
                                        <p:strVal val="visible"/>
                                      </p:to>
                                    </p:set>
                                    <p:animEffect transition="in" filter="checkerboard(across)">
                                      <p:cBhvr>
                                        <p:cTn id="35" dur="25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23333</TotalTime>
  <Words>2689</Words>
  <Application>Microsoft Office PowerPoint</Application>
  <PresentationFormat>全屏显示(4:3)</PresentationFormat>
  <Paragraphs>359</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1385</cp:revision>
  <dcterms:created xsi:type="dcterms:W3CDTF">2009-02-11T05:37:22Z</dcterms:created>
  <dcterms:modified xsi:type="dcterms:W3CDTF">2017-06-10T06:22:36Z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