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8"/>
  </p:notesMasterIdLst>
  <p:handoutMasterIdLst>
    <p:handoutMasterId r:id="rId3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359" r:id="rId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08"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2017/6/10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p:nvPr/>
        </p:nvSpPr>
        <p:spPr bwMode="auto">
          <a:xfrm>
            <a:off x="441765" y="1548921"/>
            <a:ext cx="8234691" cy="4112327"/>
          </a:xfrm>
          <a:prstGeom prst="roundRect">
            <a:avLst>
              <a:gd name="adj" fmla="val 3926"/>
            </a:avLst>
          </a:prstGeom>
          <a:noFill/>
          <a:ln w="25400" cap="flat" cmpd="sng" algn="ctr">
            <a:solidFill>
              <a:srgbClr val="009900"/>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marL="0" marR="0" lvl="0" indent="0" defTabSz="816122"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 name="原创设计师QQ598969553            _2"/>
          <p:cNvSpPr>
            <a:spLocks noChangeArrowheads="1"/>
          </p:cNvSpPr>
          <p:nvPr/>
        </p:nvSpPr>
        <p:spPr bwMode="auto">
          <a:xfrm>
            <a:off x="611560" y="2060848"/>
            <a:ext cx="5256583" cy="3397268"/>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岁月流转，时光飞逝，转眼间</a:t>
            </a:r>
            <a:r>
              <a:rPr kumimoji="0" lang="en-US" altLang="zh-CN" sz="16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sym typeface="微软雅黑" pitchFamily="34" charset="-122"/>
              </a:rPr>
              <a:t>2016</a:t>
            </a:r>
            <a:r>
              <a:rPr kumimoji="0" lang="zh-CN" altLang="en-US"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年的工作又接近尾声。</a:t>
            </a:r>
          </a:p>
          <a:p>
            <a:pPr marL="0" marR="0" lvl="0" indent="0" algn="just" defTabSz="914400" rtl="0" eaLnBrk="0" fontAlgn="base" latinLnBrk="0" hangingPunct="0">
              <a:lnSpc>
                <a:spcPct val="15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回首过去一年的工作，经过全体领导及员工的共同努力，公司经营业绩保持良好，行业地位、社会形象日渐提升，各项工作全面发展</a:t>
            </a:r>
            <a:r>
              <a:rPr kumimoji="0" lang="zh-CN" altLang="en-US" sz="1600" b="0" i="0" u="none" strike="noStrike" kern="1200" cap="none" spc="0" normalizeH="0" baseline="0" noProof="0" dirty="0" smtClean="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a:t>
            </a:r>
            <a:r>
              <a:rPr kumimoji="0" lang="en-US" altLang="zh-CN"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
              </a:t>
            </a:r>
            <a:r>
              <a:rPr kumimoji="0" lang="zh-CN" altLang="en-US"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新起点、新希望。站在</a:t>
            </a:r>
            <a:r>
              <a:rPr kumimoji="0" lang="en-US" altLang="zh-CN" sz="16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sym typeface="微软雅黑" pitchFamily="34" charset="-122"/>
              </a:rPr>
              <a:t>2017</a:t>
            </a:r>
            <a:r>
              <a:rPr kumimoji="0" lang="zh-CN" altLang="en-US" sz="1600" b="0" i="0" u="none" strike="noStrike" kern="1200" cap="none" spc="0" normalizeH="0" baseline="0" noProof="0" dirty="0">
                <a:ln>
                  <a:noFill/>
                </a:ln>
                <a:solidFill>
                  <a:sysClr val="windowText" lastClr="000000">
                    <a:lumMod val="95000"/>
                    <a:lumOff val="5000"/>
                  </a:sysClr>
                </a:solidFill>
                <a:effectLst/>
                <a:uLnTx/>
                <a:uFillTx/>
                <a:latin typeface="微软雅黑" pitchFamily="34" charset="-122"/>
                <a:ea typeface="微软雅黑" pitchFamily="34" charset="-122"/>
                <a:cs typeface="+mn-cs"/>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grpSp>
        <p:nvGrpSpPr>
          <p:cNvPr id="11" name="原创设计师QQ598969553            _3"/>
          <p:cNvGrpSpPr/>
          <p:nvPr/>
        </p:nvGrpSpPr>
        <p:grpSpPr>
          <a:xfrm>
            <a:off x="1184767" y="1231189"/>
            <a:ext cx="1781645" cy="635464"/>
            <a:chOff x="2332469" y="809238"/>
            <a:chExt cx="1859969" cy="608493"/>
          </a:xfrm>
          <a:solidFill>
            <a:srgbClr val="0070C0"/>
          </a:solidFill>
        </p:grpSpPr>
        <p:sp>
          <p:nvSpPr>
            <p:cNvPr id="12" name="圆角矩形 11"/>
            <p:cNvSpPr/>
            <p:nvPr/>
          </p:nvSpPr>
          <p:spPr bwMode="auto">
            <a:xfrm>
              <a:off x="2332469" y="809238"/>
              <a:ext cx="1859969" cy="608493"/>
            </a:xfrm>
            <a:prstGeom prst="roundRect">
              <a:avLst>
                <a:gd name="adj" fmla="val 50000"/>
              </a:avLst>
            </a:prstGeom>
            <a:solidFill>
              <a:srgbClr val="009900"/>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marL="0" marR="0" lvl="0" indent="0" algn="ctr" defTabSz="108813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13" name="矩形 12"/>
            <p:cNvSpPr/>
            <p:nvPr/>
          </p:nvSpPr>
          <p:spPr>
            <a:xfrm>
              <a:off x="2605177" y="923027"/>
              <a:ext cx="1276709" cy="379562"/>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前 言</a:t>
              </a:r>
            </a:p>
          </p:txBody>
        </p:sp>
      </p:grpSp>
      <p:sp>
        <p:nvSpPr>
          <p:cNvPr id="14" name="原创设计师QQ598969553            _4"/>
          <p:cNvSpPr/>
          <p:nvPr/>
        </p:nvSpPr>
        <p:spPr>
          <a:xfrm>
            <a:off x="6049468" y="2170337"/>
            <a:ext cx="2147851" cy="1361864"/>
          </a:xfrm>
          <a:prstGeom prst="round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原创设计师QQ598969553            _5"/>
          <p:cNvSpPr/>
          <p:nvPr/>
        </p:nvSpPr>
        <p:spPr>
          <a:xfrm>
            <a:off x="6049468" y="3691479"/>
            <a:ext cx="2147851" cy="136186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91438" tIns="45719" rIns="91438" bIns="4571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1"/>
          <p:cNvSpPr>
            <a:spLocks noChangeArrowheads="1"/>
          </p:cNvSpPr>
          <p:nvPr/>
        </p:nvSpPr>
        <p:spPr bwMode="auto">
          <a:xfrm>
            <a:off x="2874593" y="3341874"/>
            <a:ext cx="26697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20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4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600" b="0" i="0" u="none" strike="noStrike" kern="0" cap="none" spc="0" normalizeH="0" baseline="0" noProof="0" dirty="0">
              <a:ln>
                <a:noFill/>
              </a:ln>
              <a:solidFill>
                <a:sysClr val="windowText" lastClr="000000"/>
              </a:solidFill>
              <a:effectLst/>
              <a:uLnTx/>
              <a:uFillTx/>
            </a:endParaRPr>
          </a:p>
        </p:txBody>
      </p:sp>
      <p:sp>
        <p:nvSpPr>
          <p:cNvPr id="13" name="原创设计师QQ598969553            _2"/>
          <p:cNvSpPr>
            <a:spLocks noChangeArrowheads="1"/>
          </p:cNvSpPr>
          <p:nvPr/>
        </p:nvSpPr>
        <p:spPr bwMode="auto">
          <a:xfrm>
            <a:off x="521631" y="1351418"/>
            <a:ext cx="5161186" cy="359616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009900"/>
          </a:solidFill>
          <a:ln>
            <a:noFill/>
          </a:ln>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 name="原创设计师QQ598969553            _3"/>
          <p:cNvSpPr>
            <a:spLocks noChangeArrowheads="1"/>
          </p:cNvSpPr>
          <p:nvPr/>
        </p:nvSpPr>
        <p:spPr bwMode="auto">
          <a:xfrm>
            <a:off x="532378" y="4250693"/>
            <a:ext cx="896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2001</a:t>
            </a:r>
            <a:r>
              <a:rPr kumimoji="0" lang="zh-CN" altLang="en-US"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endParaRPr kumimoji="0" lang="zh-CN" altLang="en-US" sz="1600" b="1" i="0" u="none" strike="noStrike" kern="0" cap="none" spc="0" normalizeH="0" baseline="0" noProof="0" dirty="0">
              <a:ln>
                <a:noFill/>
              </a:ln>
              <a:solidFill>
                <a:sysClr val="windowText" lastClr="000000">
                  <a:lumMod val="85000"/>
                  <a:lumOff val="15000"/>
                </a:sysClr>
              </a:solidFill>
              <a:effectLst/>
              <a:uLnTx/>
              <a:uFillTx/>
              <a:ea typeface="微软雅黑" pitchFamily="34" charset="-122"/>
            </a:endParaRPr>
          </a:p>
        </p:txBody>
      </p:sp>
      <p:sp>
        <p:nvSpPr>
          <p:cNvPr id="15" name="原创设计师QQ598969553            _4"/>
          <p:cNvSpPr>
            <a:spLocks noChangeArrowheads="1"/>
          </p:cNvSpPr>
          <p:nvPr/>
        </p:nvSpPr>
        <p:spPr bwMode="auto">
          <a:xfrm>
            <a:off x="1433375" y="3414603"/>
            <a:ext cx="896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2005</a:t>
            </a:r>
            <a:r>
              <a:rPr kumimoji="0" lang="zh-CN" altLang="en-US"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p>
        </p:txBody>
      </p:sp>
      <p:sp>
        <p:nvSpPr>
          <p:cNvPr id="16" name="原创设计师QQ598969553            _5"/>
          <p:cNvSpPr>
            <a:spLocks noChangeArrowheads="1"/>
          </p:cNvSpPr>
          <p:nvPr/>
        </p:nvSpPr>
        <p:spPr bwMode="auto">
          <a:xfrm>
            <a:off x="2445131" y="2554943"/>
            <a:ext cx="896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2012</a:t>
            </a:r>
            <a:r>
              <a:rPr kumimoji="0" lang="zh-CN" altLang="en-US"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endParaRPr kumimoji="0" lang="zh-CN" altLang="en-US" sz="1600" b="1" i="0" u="none" strike="noStrike" kern="0" cap="none" spc="0" normalizeH="0" baseline="0" noProof="0" dirty="0">
              <a:ln>
                <a:noFill/>
              </a:ln>
              <a:solidFill>
                <a:sysClr val="windowText" lastClr="000000">
                  <a:lumMod val="85000"/>
                  <a:lumOff val="15000"/>
                </a:sysClr>
              </a:solidFill>
              <a:effectLst/>
              <a:uLnTx/>
              <a:uFillTx/>
            </a:endParaRPr>
          </a:p>
        </p:txBody>
      </p:sp>
      <p:sp>
        <p:nvSpPr>
          <p:cNvPr id="17" name="原创设计师QQ598969553            _6"/>
          <p:cNvSpPr>
            <a:spLocks noChangeArrowheads="1"/>
          </p:cNvSpPr>
          <p:nvPr/>
        </p:nvSpPr>
        <p:spPr bwMode="auto">
          <a:xfrm>
            <a:off x="3476723" y="1671710"/>
            <a:ext cx="8963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0" lang="en-US" altLang="zh-CN"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2015</a:t>
            </a:r>
            <a:r>
              <a:rPr kumimoji="0" lang="zh-CN" altLang="en-US" sz="16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年</a:t>
            </a:r>
          </a:p>
        </p:txBody>
      </p:sp>
      <p:sp>
        <p:nvSpPr>
          <p:cNvPr id="18" name="原创设计师QQ598969553            _7"/>
          <p:cNvSpPr>
            <a:spLocks noChangeArrowheads="1"/>
          </p:cNvSpPr>
          <p:nvPr/>
        </p:nvSpPr>
        <p:spPr bwMode="auto">
          <a:xfrm>
            <a:off x="3848875" y="2482213"/>
            <a:ext cx="221235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20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4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600" b="0" i="0" u="none" strike="noStrike" kern="0" cap="none" spc="0" normalizeH="0" baseline="0" noProof="0" dirty="0">
              <a:ln>
                <a:noFill/>
              </a:ln>
              <a:solidFill>
                <a:sysClr val="windowText" lastClr="000000"/>
              </a:solidFill>
              <a:effectLst/>
              <a:uLnTx/>
              <a:uFillTx/>
            </a:endParaRPr>
          </a:p>
        </p:txBody>
      </p:sp>
      <p:sp>
        <p:nvSpPr>
          <p:cNvPr id="19" name="原创设计师QQ598969553            _8"/>
          <p:cNvSpPr>
            <a:spLocks noChangeArrowheads="1"/>
          </p:cNvSpPr>
          <p:nvPr/>
        </p:nvSpPr>
        <p:spPr bwMode="auto">
          <a:xfrm>
            <a:off x="1900311" y="4196757"/>
            <a:ext cx="2668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2000" b="1"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4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600" b="0" i="0" u="none" strike="noStrike" kern="0" cap="none" spc="0" normalizeH="0" baseline="0" noProof="0" dirty="0">
              <a:ln>
                <a:noFill/>
              </a:ln>
              <a:solidFill>
                <a:sysClr val="windowText" lastClr="000000"/>
              </a:solidFill>
              <a:effectLst/>
              <a:uLnTx/>
              <a:uFillTx/>
            </a:endParaRPr>
          </a:p>
        </p:txBody>
      </p:sp>
      <p:sp>
        <p:nvSpPr>
          <p:cNvPr id="20" name="原创设计师QQ598969553            _9"/>
          <p:cNvSpPr>
            <a:spLocks noChangeArrowheads="1"/>
          </p:cNvSpPr>
          <p:nvPr/>
        </p:nvSpPr>
        <p:spPr bwMode="auto">
          <a:xfrm>
            <a:off x="467544" y="5003884"/>
            <a:ext cx="26684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1" hangingPunct="1">
              <a:lnSpc>
                <a:spcPct val="100000"/>
              </a:lnSpc>
              <a:spcBef>
                <a:spcPts val="0"/>
              </a:spcBef>
              <a:spcAft>
                <a:spcPts val="0"/>
              </a:spcAft>
              <a:buClr>
                <a:srgbClr val="FF0000"/>
              </a:buClr>
              <a:buSzPct val="70000"/>
              <a:buFontTx/>
              <a:buNone/>
              <a:tabLst/>
              <a:defRPr/>
            </a:pPr>
            <a:r>
              <a:rPr kumimoji="0" lang="en-US" altLang="zh-CN" sz="2000" b="1"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itchFamily="34" charset="-122"/>
              </a:rPr>
              <a:t>10 </a:t>
            </a:r>
            <a:r>
              <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itchFamily="34" charset="-122"/>
              </a:rPr>
              <a:t>条成绩，点击添加文本</a:t>
            </a:r>
            <a:endParaRPr kumimoji="0" lang="zh-CN" altLang="en-US" sz="1600" b="0" i="0" u="none" strike="noStrike" kern="0" cap="none" spc="0" normalizeH="0" baseline="0" noProof="0">
              <a:ln>
                <a:noFill/>
              </a:ln>
              <a:solidFill>
                <a:sysClr val="windowText" lastClr="000000"/>
              </a:solidFill>
              <a:effectLst/>
              <a:uLnTx/>
              <a:uFillTx/>
            </a:endParaRPr>
          </a:p>
        </p:txBody>
      </p:sp>
      <p:sp>
        <p:nvSpPr>
          <p:cNvPr id="21" name="原创设计师QQ598969553            _10"/>
          <p:cNvSpPr/>
          <p:nvPr/>
        </p:nvSpPr>
        <p:spPr>
          <a:xfrm>
            <a:off x="6405095" y="1556792"/>
            <a:ext cx="2407049" cy="4293482"/>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1"/>
          <p:cNvSpPr>
            <a:spLocks/>
          </p:cNvSpPr>
          <p:nvPr/>
        </p:nvSpPr>
        <p:spPr bwMode="gray">
          <a:xfrm flipV="1">
            <a:off x="1066511" y="328498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3" name="原创设计师QQ598969553            _2"/>
          <p:cNvSpPr>
            <a:spLocks/>
          </p:cNvSpPr>
          <p:nvPr/>
        </p:nvSpPr>
        <p:spPr bwMode="gray">
          <a:xfrm rot="16200000">
            <a:off x="1490824" y="2593652"/>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原创设计师QQ598969553            _3"/>
          <p:cNvSpPr>
            <a:spLocks/>
          </p:cNvSpPr>
          <p:nvPr/>
        </p:nvSpPr>
        <p:spPr bwMode="gray">
          <a:xfrm>
            <a:off x="1056161" y="1840607"/>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75000"/>
            </a:sys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原创设计师QQ598969553            _4"/>
          <p:cNvSpPr>
            <a:spLocks noChangeArrowheads="1"/>
          </p:cNvSpPr>
          <p:nvPr/>
        </p:nvSpPr>
        <p:spPr bwMode="gray">
          <a:xfrm>
            <a:off x="5435936" y="1484784"/>
            <a:ext cx="3381201" cy="1155600"/>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6" name="原创设计师QQ598969553            _5"/>
          <p:cNvSpPr>
            <a:spLocks noChangeArrowheads="1"/>
          </p:cNvSpPr>
          <p:nvPr/>
        </p:nvSpPr>
        <p:spPr bwMode="gray">
          <a:xfrm>
            <a:off x="2776699" y="1484784"/>
            <a:ext cx="2659237" cy="1155600"/>
          </a:xfrm>
          <a:prstGeom prst="roundRect">
            <a:avLst>
              <a:gd name="adj" fmla="val 11921"/>
            </a:avLst>
          </a:prstGeom>
          <a:solidFill>
            <a:srgbClr val="009900"/>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7" name="原创设计师QQ598969553            _6"/>
          <p:cNvSpPr>
            <a:spLocks noChangeArrowheads="1"/>
          </p:cNvSpPr>
          <p:nvPr/>
        </p:nvSpPr>
        <p:spPr bwMode="gray">
          <a:xfrm>
            <a:off x="5435936" y="2921472"/>
            <a:ext cx="3381201" cy="1155600"/>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a:t>
            </a:r>
            <a:r>
              <a:rPr kumimoji="0" lang="zh-CN" altLang="en-US" sz="160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点击</a:t>
            </a:r>
            <a:r>
              <a:rPr kumimoji="0" lang="zh-CN" altLang="en-US"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添加文字，点击添加文字</a:t>
            </a:r>
            <a:endParaRPr kumimoji="0" lang="zh-CN"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8" name="原创设计师QQ598969553            _7"/>
          <p:cNvSpPr>
            <a:spLocks noChangeArrowheads="1"/>
          </p:cNvSpPr>
          <p:nvPr/>
        </p:nvSpPr>
        <p:spPr bwMode="gray">
          <a:xfrm>
            <a:off x="2789399" y="2921472"/>
            <a:ext cx="2646537" cy="1155600"/>
          </a:xfrm>
          <a:prstGeom prst="roundRect">
            <a:avLst>
              <a:gd name="adj" fmla="val 11921"/>
            </a:avLst>
          </a:prstGeom>
          <a:solidFill>
            <a:srgbClr val="009900"/>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19" name="原创设计师QQ598969553            _8"/>
          <p:cNvSpPr>
            <a:spLocks noChangeArrowheads="1"/>
          </p:cNvSpPr>
          <p:nvPr/>
        </p:nvSpPr>
        <p:spPr bwMode="ltGray">
          <a:xfrm>
            <a:off x="5435936" y="4372199"/>
            <a:ext cx="3384376" cy="1145034"/>
          </a:xfrm>
          <a:prstGeom prst="roundRect">
            <a:avLst>
              <a:gd name="adj" fmla="val 11505"/>
            </a:avLst>
          </a:prstGeom>
          <a:solidFill>
            <a:sysClr val="window" lastClr="FFFFFF">
              <a:lumMod val="85000"/>
            </a:sys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6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0" name="原创设计师QQ598969553            _9"/>
          <p:cNvSpPr>
            <a:spLocks noChangeArrowheads="1"/>
          </p:cNvSpPr>
          <p:nvPr/>
        </p:nvSpPr>
        <p:spPr bwMode="gray">
          <a:xfrm>
            <a:off x="2770349" y="4362673"/>
            <a:ext cx="2665587" cy="1154559"/>
          </a:xfrm>
          <a:prstGeom prst="roundRect">
            <a:avLst>
              <a:gd name="adj" fmla="val 11921"/>
            </a:avLst>
          </a:prstGeom>
          <a:solidFill>
            <a:srgbClr val="009900"/>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8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 name="原创设计师QQ598969553            _10"/>
          <p:cNvSpPr>
            <a:spLocks noChangeArrowheads="1"/>
          </p:cNvSpPr>
          <p:nvPr/>
        </p:nvSpPr>
        <p:spPr bwMode="auto">
          <a:xfrm>
            <a:off x="539552" y="2781088"/>
            <a:ext cx="1440000" cy="1440000"/>
          </a:xfrm>
          <a:prstGeom prst="roundRect">
            <a:avLst/>
          </a:prstGeom>
          <a:solidFill>
            <a:srgbClr val="009900"/>
          </a:solidFill>
          <a:ln w="3175" cap="flat" cmpd="sng" algn="ctr">
            <a:noFill/>
            <a:prstDash val="solid"/>
          </a:ln>
          <a:effectLst/>
        </p:spPr>
        <p:txBody>
          <a:bodyPr lIns="126000" rIns="126000" bIns="18000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9F9F9"/>
                </a:solidFill>
                <a:effectLst/>
                <a:uLnTx/>
                <a:uFillTx/>
                <a:latin typeface="微软雅黑" pitchFamily="34" charset="-122"/>
                <a:ea typeface="微软雅黑" pitchFamily="34" charset="-122"/>
              </a:rPr>
              <a:t>添加内容</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原创设计师QQ598969553            _1"/>
          <p:cNvSpPr>
            <a:spLocks noChangeArrowheads="1"/>
          </p:cNvSpPr>
          <p:nvPr/>
        </p:nvSpPr>
        <p:spPr bwMode="auto">
          <a:xfrm>
            <a:off x="2493074" y="2009495"/>
            <a:ext cx="4132075" cy="457937"/>
          </a:xfrm>
          <a:prstGeom prst="rightArrow">
            <a:avLst>
              <a:gd name="adj1" fmla="val 50000"/>
              <a:gd name="adj2" fmla="val 50092"/>
            </a:avLst>
          </a:prstGeom>
          <a:solidFill>
            <a:srgbClr val="009900"/>
          </a:solidFill>
          <a:ln>
            <a:noFill/>
          </a:ln>
          <a:effectLst/>
          <a:extLst/>
        </p:spPr>
        <p:txBody>
          <a:bodyPr lIns="128296" tIns="64146" rIns="128296" bIns="64146"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原创设计师QQ598969553            _2"/>
          <p:cNvSpPr>
            <a:spLocks noChangeArrowheads="1"/>
          </p:cNvSpPr>
          <p:nvPr/>
        </p:nvSpPr>
        <p:spPr bwMode="auto">
          <a:xfrm flipH="1">
            <a:off x="2645470" y="2696399"/>
            <a:ext cx="4278685" cy="455981"/>
          </a:xfrm>
          <a:prstGeom prst="rightArrow">
            <a:avLst>
              <a:gd name="adj1" fmla="val 50000"/>
              <a:gd name="adj2" fmla="val 50064"/>
            </a:avLst>
          </a:prstGeom>
          <a:solidFill>
            <a:srgbClr val="009900"/>
          </a:solidFill>
          <a:ln>
            <a:noFill/>
          </a:ln>
          <a:effectLst/>
          <a:extLst/>
        </p:spPr>
        <p:txBody>
          <a:bodyPr lIns="128296" tIns="64146" rIns="128296" bIns="64146"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原创设计师QQ598969553            _3"/>
          <p:cNvSpPr>
            <a:spLocks noChangeArrowheads="1"/>
          </p:cNvSpPr>
          <p:nvPr/>
        </p:nvSpPr>
        <p:spPr bwMode="auto">
          <a:xfrm>
            <a:off x="467544" y="1438053"/>
            <a:ext cx="2177925" cy="2209447"/>
          </a:xfrm>
          <a:prstGeom prst="ellipse">
            <a:avLst/>
          </a:prstGeom>
          <a:solidFill>
            <a:srgbClr val="009900"/>
          </a:solidFill>
          <a:ln>
            <a:noFill/>
          </a:ln>
          <a:effectLst/>
          <a:extLst/>
        </p:spPr>
        <p:txBody>
          <a:bodyPr lIns="128296" tIns="64146" rIns="128296" bIns="64146"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  添加内容</a:t>
            </a:r>
          </a:p>
        </p:txBody>
      </p:sp>
      <p:sp>
        <p:nvSpPr>
          <p:cNvPr id="14" name="原创设计师QQ598969553            _4"/>
          <p:cNvSpPr>
            <a:spLocks noChangeArrowheads="1"/>
          </p:cNvSpPr>
          <p:nvPr/>
        </p:nvSpPr>
        <p:spPr bwMode="auto">
          <a:xfrm>
            <a:off x="6698455" y="1438053"/>
            <a:ext cx="2179853" cy="2209447"/>
          </a:xfrm>
          <a:prstGeom prst="ellipse">
            <a:avLst/>
          </a:prstGeom>
          <a:solidFill>
            <a:srgbClr val="009900"/>
          </a:solidFill>
          <a:ln>
            <a:noFill/>
          </a:ln>
          <a:effectLst/>
          <a:extLst/>
        </p:spPr>
        <p:txBody>
          <a:bodyPr lIns="128296" tIns="64146" rIns="128296" bIns="64146"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  添加内容</a:t>
            </a:r>
          </a:p>
        </p:txBody>
      </p:sp>
      <p:sp>
        <p:nvSpPr>
          <p:cNvPr id="15" name="原创设计师QQ598969553            _5"/>
          <p:cNvSpPr/>
          <p:nvPr/>
        </p:nvSpPr>
        <p:spPr>
          <a:xfrm>
            <a:off x="3658235" y="1858806"/>
            <a:ext cx="1726521" cy="1446220"/>
          </a:xfrm>
          <a:prstGeom prst="rect">
            <a:avLst/>
          </a:prstGeom>
          <a:gradFill>
            <a:gsLst>
              <a:gs pos="33000">
                <a:srgbClr val="F9F9F9"/>
              </a:gs>
              <a:gs pos="100000">
                <a:srgbClr val="D7D7D7"/>
              </a:gs>
            </a:gsLst>
            <a:lin ang="5400000" scaled="0"/>
          </a:gradFill>
          <a:ln w="3175" cap="flat" cmpd="sng" algn="ctr">
            <a:noFill/>
            <a:prstDash val="solid"/>
          </a:ln>
          <a:effectLst/>
        </p:spPr>
        <p:txBody>
          <a:bodyPr lIns="128296" tIns="64146" rIns="128296" bIns="64146" anchor="ctr"/>
          <a:lstStyle/>
          <a:p>
            <a:pPr>
              <a:lnSpc>
                <a:spcPct val="120000"/>
              </a:lnSpc>
              <a:defRPr/>
            </a:pPr>
            <a:r>
              <a:rPr lang="zh-CN" altLang="en-US" sz="1400" kern="0" dirty="0">
                <a:solidFill>
                  <a:srgbClr val="414455"/>
                </a:solidFill>
                <a:latin typeface="微软雅黑" pitchFamily="34" charset="-122"/>
                <a:ea typeface="微软雅黑" pitchFamily="34" charset="-122"/>
              </a:rPr>
              <a:t>   添加内容</a:t>
            </a:r>
          </a:p>
        </p:txBody>
      </p:sp>
      <p:sp>
        <p:nvSpPr>
          <p:cNvPr id="16" name="原创设计师QQ598969553            _6"/>
          <p:cNvSpPr>
            <a:spLocks noChangeArrowheads="1"/>
          </p:cNvSpPr>
          <p:nvPr/>
        </p:nvSpPr>
        <p:spPr bwMode="auto">
          <a:xfrm>
            <a:off x="4063339" y="3692511"/>
            <a:ext cx="978042" cy="684947"/>
          </a:xfrm>
          <a:prstGeom prst="downArrow">
            <a:avLst>
              <a:gd name="adj1" fmla="val 50000"/>
              <a:gd name="adj2" fmla="val 50000"/>
            </a:avLst>
          </a:prstGeom>
          <a:solidFill>
            <a:srgbClr val="009900"/>
          </a:solidFill>
          <a:ln>
            <a:noFill/>
          </a:ln>
          <a:effectLst/>
          <a:extLst/>
        </p:spPr>
        <p:txBody>
          <a:bodyPr lIns="128296" tIns="64146" rIns="128296" bIns="64146"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7" name="原创设计师QQ598969553            _7"/>
          <p:cNvSpPr txBox="1"/>
          <p:nvPr/>
        </p:nvSpPr>
        <p:spPr bwMode="auto">
          <a:xfrm>
            <a:off x="589232" y="3880381"/>
            <a:ext cx="1801755" cy="1066404"/>
          </a:xfrm>
          <a:prstGeom prst="rect">
            <a:avLst/>
          </a:prstGeom>
          <a:noFill/>
        </p:spPr>
        <p:txBody>
          <a:bodyPr lIns="128296" tIns="64146" rIns="128296" bIns="64146">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8" name="原创设计师QQ598969553            _8"/>
          <p:cNvSpPr txBox="1"/>
          <p:nvPr/>
        </p:nvSpPr>
        <p:spPr bwMode="auto">
          <a:xfrm>
            <a:off x="6887659" y="3954748"/>
            <a:ext cx="1803684" cy="1066404"/>
          </a:xfrm>
          <a:prstGeom prst="rect">
            <a:avLst/>
          </a:prstGeom>
          <a:noFill/>
        </p:spPr>
        <p:txBody>
          <a:bodyPr lIns="128296" tIns="64146" rIns="128296" bIns="64146">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19" name="原创设计师QQ598969553            _9"/>
          <p:cNvSpPr txBox="1">
            <a:spLocks noChangeArrowheads="1"/>
          </p:cNvSpPr>
          <p:nvPr/>
        </p:nvSpPr>
        <p:spPr bwMode="auto">
          <a:xfrm>
            <a:off x="3998872" y="4600556"/>
            <a:ext cx="1367713" cy="766194"/>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kern="0"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设计师QQ598969553            _1"/>
          <p:cNvSpPr/>
          <p:nvPr/>
        </p:nvSpPr>
        <p:spPr>
          <a:xfrm>
            <a:off x="1132640" y="1754616"/>
            <a:ext cx="7216175" cy="3495840"/>
          </a:xfrm>
          <a:prstGeom prst="rect">
            <a:avLst/>
          </a:prstGeom>
          <a:noFill/>
          <a:ln w="25400" cap="flat" cmpd="sng" algn="ctr">
            <a:solidFill>
              <a:srgbClr val="7F7F7F"/>
            </a:solidFill>
            <a:prstDash val="dash"/>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原创设计师QQ598969553            _2"/>
          <p:cNvSpPr/>
          <p:nvPr/>
        </p:nvSpPr>
        <p:spPr>
          <a:xfrm>
            <a:off x="395536" y="2797235"/>
            <a:ext cx="1404950" cy="1410602"/>
          </a:xfrm>
          <a:prstGeom prst="ellipse">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5" name="原创设计师QQ598969553            _3"/>
          <p:cNvSpPr/>
          <p:nvPr/>
        </p:nvSpPr>
        <p:spPr>
          <a:xfrm>
            <a:off x="7611711" y="2797235"/>
            <a:ext cx="1404950" cy="1410602"/>
          </a:xfrm>
          <a:prstGeom prst="ellipse">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16" name="原创设计师QQ598969553            _4"/>
          <p:cNvSpPr/>
          <p:nvPr/>
        </p:nvSpPr>
        <p:spPr>
          <a:xfrm>
            <a:off x="4052113" y="2789321"/>
            <a:ext cx="1719584" cy="398126"/>
          </a:xfrm>
          <a:prstGeom prst="rect">
            <a:avLst/>
          </a:prstGeom>
        </p:spPr>
        <p:txBody>
          <a:bodyPr wrap="none" lIns="89477" tIns="44738" rIns="89477" bIns="4473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2000" b="0" i="0" u="none" strike="noStrike" kern="0" cap="none" spc="0" normalizeH="0" baseline="0" noProof="0">
              <a:ln>
                <a:noFill/>
              </a:ln>
              <a:solidFill>
                <a:sysClr val="windowText" lastClr="000000"/>
              </a:solidFill>
              <a:effectLst/>
              <a:uLnTx/>
              <a:uFillTx/>
            </a:endParaRPr>
          </a:p>
        </p:txBody>
      </p:sp>
      <p:sp>
        <p:nvSpPr>
          <p:cNvPr id="17" name="原创设计师QQ598969553            _5"/>
          <p:cNvSpPr/>
          <p:nvPr/>
        </p:nvSpPr>
        <p:spPr>
          <a:xfrm>
            <a:off x="4052113" y="3901186"/>
            <a:ext cx="1719584" cy="398126"/>
          </a:xfrm>
          <a:prstGeom prst="rect">
            <a:avLst/>
          </a:prstGeom>
        </p:spPr>
        <p:txBody>
          <a:bodyPr wrap="none" lIns="89477" tIns="44738" rIns="89477" bIns="4473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rgbClr val="666666"/>
                </a:solidFill>
                <a:effectLst/>
                <a:uLnTx/>
                <a:uFillTx/>
                <a:latin typeface="微软雅黑" panose="020B0503020204020204" pitchFamily="34" charset="-122"/>
                <a:ea typeface="微软雅黑" panose="020B0503020204020204" pitchFamily="34" charset="-122"/>
              </a:rPr>
              <a:t>点击添加标题</a:t>
            </a:r>
            <a:endParaRPr kumimoji="0" lang="zh-CN" altLang="en-US" sz="2000" b="0" i="0" u="none" strike="noStrike" kern="0" cap="none" spc="0" normalizeH="0" baseline="0" noProof="0">
              <a:ln>
                <a:noFill/>
              </a:ln>
              <a:solidFill>
                <a:sysClr val="windowText" lastClr="000000"/>
              </a:solidFill>
              <a:effectLst/>
              <a:uLnTx/>
              <a:uFillTx/>
            </a:endParaRPr>
          </a:p>
        </p:txBody>
      </p:sp>
      <p:sp>
        <p:nvSpPr>
          <p:cNvPr id="18" name="原创设计师QQ598969553            _6"/>
          <p:cNvSpPr/>
          <p:nvPr/>
        </p:nvSpPr>
        <p:spPr>
          <a:xfrm>
            <a:off x="4099336" y="2087978"/>
            <a:ext cx="1282780" cy="613306"/>
          </a:xfrm>
          <a:prstGeom prst="upArrow">
            <a:avLst/>
          </a:prstGeom>
          <a:noFill/>
          <a:ln w="25400" cap="flat" cmpd="sng" algn="ctr">
            <a:solidFill>
              <a:srgbClr val="666666"/>
            </a:solid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原创设计师QQ598969553            _7"/>
          <p:cNvSpPr/>
          <p:nvPr/>
        </p:nvSpPr>
        <p:spPr>
          <a:xfrm flipV="1">
            <a:off x="4099336" y="4330498"/>
            <a:ext cx="1282780" cy="613306"/>
          </a:xfrm>
          <a:prstGeom prst="upArrow">
            <a:avLst/>
          </a:prstGeom>
          <a:noFill/>
          <a:ln w="25400" cap="flat" cmpd="sng" algn="ctr">
            <a:solidFill>
              <a:srgbClr val="414455"/>
            </a:solid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原创设计师QQ598969553            _8"/>
          <p:cNvSpPr/>
          <p:nvPr/>
        </p:nvSpPr>
        <p:spPr>
          <a:xfrm>
            <a:off x="2763176" y="5066465"/>
            <a:ext cx="3848341" cy="367984"/>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1" name="原创设计师QQ598969553            _9"/>
          <p:cNvSpPr/>
          <p:nvPr/>
        </p:nvSpPr>
        <p:spPr>
          <a:xfrm>
            <a:off x="2763176" y="1570624"/>
            <a:ext cx="3848341" cy="367984"/>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点击添加文本</a:t>
            </a:r>
          </a:p>
        </p:txBody>
      </p:sp>
      <p:sp>
        <p:nvSpPr>
          <p:cNvPr id="22" name="原创设计师QQ598969553            _10"/>
          <p:cNvSpPr/>
          <p:nvPr/>
        </p:nvSpPr>
        <p:spPr>
          <a:xfrm>
            <a:off x="2228617" y="3548535"/>
            <a:ext cx="5024222" cy="275988"/>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11"/>
          <p:cNvSpPr/>
          <p:nvPr/>
        </p:nvSpPr>
        <p:spPr>
          <a:xfrm flipH="1">
            <a:off x="2228617" y="3180551"/>
            <a:ext cx="5024222" cy="275988"/>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原创设计师QQ598969553            _1"/>
          <p:cNvSpPr>
            <a:spLocks noChangeArrowheads="1"/>
          </p:cNvSpPr>
          <p:nvPr/>
        </p:nvSpPr>
        <p:spPr bwMode="auto">
          <a:xfrm>
            <a:off x="4308246" y="1270499"/>
            <a:ext cx="1039798" cy="1054897"/>
          </a:xfrm>
          <a:prstGeom prst="ellipse">
            <a:avLst/>
          </a:prstGeom>
          <a:solidFill>
            <a:sysClr val="window" lastClr="FFFFFF">
              <a:lumMod val="65000"/>
            </a:sysClr>
          </a:solidFill>
          <a:ln w="12700">
            <a:noFill/>
            <a:round/>
            <a:headEnd/>
            <a:tailEnd/>
          </a:ln>
          <a:effectLst/>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3" name="原创设计师QQ598969553            _2"/>
          <p:cNvSpPr>
            <a:spLocks noChangeArrowheads="1"/>
          </p:cNvSpPr>
          <p:nvPr/>
        </p:nvSpPr>
        <p:spPr bwMode="auto">
          <a:xfrm>
            <a:off x="4301023" y="1284375"/>
            <a:ext cx="1039798" cy="1054897"/>
          </a:xfrm>
          <a:prstGeom prst="ellipse">
            <a:avLst/>
          </a:prstGeom>
          <a:solidFill>
            <a:srgbClr val="009900"/>
          </a:solidFill>
          <a:ln w="12700">
            <a:noFill/>
            <a:round/>
            <a:headEnd/>
            <a:tailEnd/>
          </a:ln>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4" name="原创设计师QQ598969553            _3"/>
          <p:cNvSpPr>
            <a:spLocks noChangeArrowheads="1"/>
          </p:cNvSpPr>
          <p:nvPr/>
        </p:nvSpPr>
        <p:spPr bwMode="auto">
          <a:xfrm>
            <a:off x="3151888" y="1747403"/>
            <a:ext cx="1422571" cy="1443230"/>
          </a:xfrm>
          <a:prstGeom prst="ellipse">
            <a:avLst/>
          </a:prstGeom>
          <a:solidFill>
            <a:sysClr val="window" lastClr="FFFFFF">
              <a:lumMod val="65000"/>
            </a:sysClr>
          </a:solidFill>
          <a:ln w="12700">
            <a:noFill/>
            <a:round/>
            <a:headEnd/>
            <a:tailEnd/>
          </a:ln>
          <a:effectLst/>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5" name="原创设计师QQ598969553            _4"/>
          <p:cNvSpPr>
            <a:spLocks noChangeArrowheads="1"/>
          </p:cNvSpPr>
          <p:nvPr/>
        </p:nvSpPr>
        <p:spPr bwMode="auto">
          <a:xfrm>
            <a:off x="3151888" y="2178355"/>
            <a:ext cx="1422571" cy="1012279"/>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9900"/>
          </a:solidFill>
          <a:ln w="12700">
            <a:noFill/>
            <a:round/>
            <a:headEnd/>
            <a:tailEnd/>
          </a:ln>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6" name="原创设计师QQ598969553            _5"/>
          <p:cNvSpPr>
            <a:spLocks noChangeArrowheads="1"/>
          </p:cNvSpPr>
          <p:nvPr/>
        </p:nvSpPr>
        <p:spPr bwMode="auto">
          <a:xfrm>
            <a:off x="1809987" y="2410267"/>
            <a:ext cx="1753295" cy="1778988"/>
          </a:xfrm>
          <a:prstGeom prst="ellipse">
            <a:avLst/>
          </a:prstGeom>
          <a:solidFill>
            <a:sysClr val="window" lastClr="FFFFFF">
              <a:lumMod val="65000"/>
            </a:sysClr>
          </a:solidFill>
          <a:ln w="12700">
            <a:noFill/>
            <a:round/>
            <a:headEnd/>
            <a:tailEnd/>
          </a:ln>
          <a:effectLst/>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7" name="原创设计师QQ598969553            _6"/>
          <p:cNvSpPr>
            <a:spLocks noChangeArrowheads="1"/>
          </p:cNvSpPr>
          <p:nvPr/>
        </p:nvSpPr>
        <p:spPr bwMode="auto">
          <a:xfrm>
            <a:off x="1809987" y="3284828"/>
            <a:ext cx="1753295" cy="90442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9900"/>
          </a:solidFill>
          <a:ln w="12700">
            <a:noFill/>
            <a:round/>
            <a:headEnd/>
            <a:tailEnd/>
          </a:ln>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8" name="原创设计师QQ598969553            _7"/>
          <p:cNvSpPr>
            <a:spLocks noChangeArrowheads="1"/>
          </p:cNvSpPr>
          <p:nvPr/>
        </p:nvSpPr>
        <p:spPr bwMode="auto">
          <a:xfrm>
            <a:off x="225484" y="3261709"/>
            <a:ext cx="2151979" cy="2183515"/>
          </a:xfrm>
          <a:prstGeom prst="ellipse">
            <a:avLst/>
          </a:prstGeom>
          <a:solidFill>
            <a:sysClr val="window" lastClr="FFFFFF">
              <a:lumMod val="65000"/>
            </a:sysClr>
          </a:solidFill>
          <a:ln w="12700">
            <a:noFill/>
            <a:round/>
            <a:headEnd/>
            <a:tailEnd/>
          </a:ln>
          <a:effectLst/>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29" name="原创设计师QQ598969553            _8"/>
          <p:cNvSpPr>
            <a:spLocks noChangeArrowheads="1"/>
          </p:cNvSpPr>
          <p:nvPr/>
        </p:nvSpPr>
        <p:spPr bwMode="auto">
          <a:xfrm>
            <a:off x="410890" y="4966106"/>
            <a:ext cx="1781168" cy="479116"/>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9900"/>
          </a:solidFill>
          <a:ln w="12700">
            <a:noFill/>
            <a:round/>
            <a:headEnd/>
            <a:tailEnd/>
          </a:ln>
        </p:spPr>
        <p:txBody>
          <a:bodyPr wrap="none" lIns="96248" tIns="48125" rIns="96248" bIns="4812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400" b="0" i="0" u="none" strike="noStrike" kern="0" cap="none" spc="0" normalizeH="0" baseline="0" noProof="0">
              <a:ln>
                <a:noFill/>
              </a:ln>
              <a:solidFill>
                <a:srgbClr val="000000"/>
              </a:solidFill>
              <a:effectLst/>
              <a:uLnTx/>
              <a:uFillTx/>
              <a:latin typeface="굴림" pitchFamily="34" charset="-127"/>
              <a:ea typeface="굴림" pitchFamily="34" charset="-127"/>
            </a:endParaRPr>
          </a:p>
        </p:txBody>
      </p:sp>
      <p:sp>
        <p:nvSpPr>
          <p:cNvPr id="30" name="原创设计师QQ598969553            _9"/>
          <p:cNvSpPr txBox="1"/>
          <p:nvPr/>
        </p:nvSpPr>
        <p:spPr>
          <a:xfrm>
            <a:off x="610055" y="4120205"/>
            <a:ext cx="1425482" cy="466522"/>
          </a:xfrm>
          <a:prstGeom prst="rect">
            <a:avLst/>
          </a:prstGeom>
          <a:noFill/>
        </p:spPr>
        <p:txBody>
          <a:bodyPr wrap="none" lIns="96248" tIns="48125" rIns="96248" bIns="4812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
        <p:nvSpPr>
          <p:cNvPr id="31" name="原创设计师QQ598969553            _10"/>
          <p:cNvSpPr txBox="1"/>
          <p:nvPr/>
        </p:nvSpPr>
        <p:spPr>
          <a:xfrm>
            <a:off x="2089792" y="2761699"/>
            <a:ext cx="1220298" cy="404967"/>
          </a:xfrm>
          <a:prstGeom prst="rect">
            <a:avLst/>
          </a:prstGeom>
          <a:noFill/>
        </p:spPr>
        <p:txBody>
          <a:bodyPr wrap="none" lIns="96248" tIns="48125" rIns="96248" bIns="4812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
        <p:nvSpPr>
          <p:cNvPr id="32" name="原创设计师QQ598969553            _11"/>
          <p:cNvSpPr txBox="1"/>
          <p:nvPr/>
        </p:nvSpPr>
        <p:spPr>
          <a:xfrm>
            <a:off x="3346797" y="2328366"/>
            <a:ext cx="912521" cy="312634"/>
          </a:xfrm>
          <a:prstGeom prst="rect">
            <a:avLst/>
          </a:prstGeom>
          <a:noFill/>
        </p:spPr>
        <p:txBody>
          <a:bodyPr wrap="none" lIns="96248" tIns="48125" rIns="96248" bIns="4812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cxnSp>
        <p:nvCxnSpPr>
          <p:cNvPr id="33" name="原创设计师QQ598969553            _12"/>
          <p:cNvCxnSpPr/>
          <p:nvPr/>
        </p:nvCxnSpPr>
        <p:spPr>
          <a:xfrm>
            <a:off x="4829584" y="1944473"/>
            <a:ext cx="914330"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4" name="原创设计师QQ598969553            _13"/>
          <p:cNvCxnSpPr/>
          <p:nvPr/>
        </p:nvCxnSpPr>
        <p:spPr>
          <a:xfrm>
            <a:off x="3853649" y="2739688"/>
            <a:ext cx="1890266"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5" name="原创设计师QQ598969553            _14"/>
          <p:cNvCxnSpPr/>
          <p:nvPr/>
        </p:nvCxnSpPr>
        <p:spPr>
          <a:xfrm>
            <a:off x="2646385" y="3645703"/>
            <a:ext cx="3097529" cy="0"/>
          </a:xfrm>
          <a:prstGeom prst="line">
            <a:avLst/>
          </a:prstGeom>
          <a:noFill/>
          <a:ln w="9525" cap="flat" cmpd="sng" algn="ctr">
            <a:solidFill>
              <a:sysClr val="window" lastClr="FFFFFF">
                <a:lumMod val="50000"/>
              </a:sysClr>
            </a:solidFill>
            <a:prstDash val="sysDot"/>
            <a:headEnd type="oval"/>
            <a:tailEnd type="oval"/>
          </a:ln>
          <a:effectLst/>
        </p:spPr>
      </p:cxnSp>
      <p:cxnSp>
        <p:nvCxnSpPr>
          <p:cNvPr id="36" name="原创设计师QQ598969553            _15"/>
          <p:cNvCxnSpPr/>
          <p:nvPr/>
        </p:nvCxnSpPr>
        <p:spPr>
          <a:xfrm>
            <a:off x="1301473" y="4589583"/>
            <a:ext cx="4442442" cy="0"/>
          </a:xfrm>
          <a:prstGeom prst="line">
            <a:avLst/>
          </a:prstGeom>
          <a:noFill/>
          <a:ln w="9525" cap="flat" cmpd="sng" algn="ctr">
            <a:solidFill>
              <a:sysClr val="window" lastClr="FFFFFF">
                <a:lumMod val="50000"/>
              </a:sysClr>
            </a:solidFill>
            <a:prstDash val="sysDot"/>
            <a:headEnd type="oval"/>
            <a:tailEnd type="oval"/>
          </a:ln>
          <a:effectLst/>
        </p:spPr>
      </p:cxnSp>
      <p:sp>
        <p:nvSpPr>
          <p:cNvPr id="37" name="原创设计师QQ598969553            _16"/>
          <p:cNvSpPr txBox="1"/>
          <p:nvPr/>
        </p:nvSpPr>
        <p:spPr>
          <a:xfrm>
            <a:off x="5815618" y="4353466"/>
            <a:ext cx="3292886" cy="553918"/>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38" name="原创设计师QQ598969553            _17"/>
          <p:cNvSpPr txBox="1"/>
          <p:nvPr/>
        </p:nvSpPr>
        <p:spPr>
          <a:xfrm>
            <a:off x="5815618" y="3424091"/>
            <a:ext cx="3292886" cy="553918"/>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39" name="原创设计师QQ598969553            _18"/>
          <p:cNvSpPr txBox="1"/>
          <p:nvPr/>
        </p:nvSpPr>
        <p:spPr>
          <a:xfrm>
            <a:off x="5815618" y="2494717"/>
            <a:ext cx="3292886" cy="553918"/>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40" name="原创设计师QQ598969553            _19"/>
          <p:cNvSpPr txBox="1"/>
          <p:nvPr/>
        </p:nvSpPr>
        <p:spPr>
          <a:xfrm>
            <a:off x="5815618" y="1744000"/>
            <a:ext cx="3292886" cy="553918"/>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a:t>
            </a:r>
          </a:p>
        </p:txBody>
      </p:sp>
      <p:sp>
        <p:nvSpPr>
          <p:cNvPr id="41" name="原创设计师QQ598969553            _20"/>
          <p:cNvSpPr txBox="1"/>
          <p:nvPr/>
        </p:nvSpPr>
        <p:spPr>
          <a:xfrm>
            <a:off x="4400732" y="1657020"/>
            <a:ext cx="809929" cy="281856"/>
          </a:xfrm>
          <a:prstGeom prst="rect">
            <a:avLst/>
          </a:prstGeom>
          <a:noFill/>
        </p:spPr>
        <p:txBody>
          <a:bodyPr wrap="none" lIns="96248" tIns="48125" rIns="96248" bIns="48125"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添加文字</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812341"/>
            <a:ext cx="3022462" cy="5568987"/>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701960" y="2089977"/>
            <a:ext cx="416422" cy="41526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1</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27" name="原创设计师QQ598969553            _3"/>
          <p:cNvGrpSpPr/>
          <p:nvPr/>
        </p:nvGrpSpPr>
        <p:grpSpPr>
          <a:xfrm>
            <a:off x="5417622" y="2089976"/>
            <a:ext cx="3037943" cy="432858"/>
            <a:chOff x="6339097" y="1573726"/>
            <a:chExt cx="3744416" cy="533172"/>
          </a:xfrm>
        </p:grpSpPr>
        <p:sp>
          <p:nvSpPr>
            <p:cNvPr id="28" name="圆角矩形 27"/>
            <p:cNvSpPr/>
            <p:nvPr/>
          </p:nvSpPr>
          <p:spPr>
            <a:xfrm>
              <a:off x="6339097" y="1573726"/>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29" name="矩形 28"/>
            <p:cNvSpPr/>
            <p:nvPr/>
          </p:nvSpPr>
          <p:spPr>
            <a:xfrm>
              <a:off x="6723351" y="1614014"/>
              <a:ext cx="2653075" cy="492884"/>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701960" y="2769055"/>
            <a:ext cx="416422" cy="41526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2</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1" name="原创设计师QQ598969553            _5"/>
          <p:cNvGrpSpPr/>
          <p:nvPr/>
        </p:nvGrpSpPr>
        <p:grpSpPr>
          <a:xfrm>
            <a:off x="5398233" y="2769054"/>
            <a:ext cx="3037943" cy="432858"/>
            <a:chOff x="6315199" y="2410178"/>
            <a:chExt cx="3744416" cy="533172"/>
          </a:xfrm>
        </p:grpSpPr>
        <p:sp>
          <p:nvSpPr>
            <p:cNvPr id="32" name="圆角矩形 31"/>
            <p:cNvSpPr/>
            <p:nvPr/>
          </p:nvSpPr>
          <p:spPr>
            <a:xfrm>
              <a:off x="6315199" y="2410178"/>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3" name="矩形 32"/>
            <p:cNvSpPr/>
            <p:nvPr/>
          </p:nvSpPr>
          <p:spPr>
            <a:xfrm>
              <a:off x="6747248" y="2450466"/>
              <a:ext cx="2653075" cy="492884"/>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701960" y="3488239"/>
            <a:ext cx="416422" cy="41526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3</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5" name="原创设计师QQ598969553            _7"/>
          <p:cNvGrpSpPr/>
          <p:nvPr/>
        </p:nvGrpSpPr>
        <p:grpSpPr>
          <a:xfrm>
            <a:off x="5417622" y="3488236"/>
            <a:ext cx="3037943" cy="432858"/>
            <a:chOff x="6339097" y="3296031"/>
            <a:chExt cx="3744416" cy="533172"/>
          </a:xfrm>
        </p:grpSpPr>
        <p:sp>
          <p:nvSpPr>
            <p:cNvPr id="36" name="圆角矩形 35"/>
            <p:cNvSpPr/>
            <p:nvPr/>
          </p:nvSpPr>
          <p:spPr>
            <a:xfrm>
              <a:off x="6339097" y="3296031"/>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7" name="矩形 36"/>
            <p:cNvSpPr/>
            <p:nvPr/>
          </p:nvSpPr>
          <p:spPr>
            <a:xfrm>
              <a:off x="6723349" y="3336319"/>
              <a:ext cx="2736305" cy="492884"/>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701960" y="4206626"/>
            <a:ext cx="416422" cy="41526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4</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9" name="原创设计师QQ598969553            _9"/>
          <p:cNvGrpSpPr/>
          <p:nvPr/>
        </p:nvGrpSpPr>
        <p:grpSpPr>
          <a:xfrm>
            <a:off x="5417622" y="4206623"/>
            <a:ext cx="3037943" cy="433419"/>
            <a:chOff x="6339097" y="4180903"/>
            <a:chExt cx="3744416" cy="533864"/>
          </a:xfrm>
        </p:grpSpPr>
        <p:sp>
          <p:nvSpPr>
            <p:cNvPr id="40" name="圆角矩形 39"/>
            <p:cNvSpPr/>
            <p:nvPr/>
          </p:nvSpPr>
          <p:spPr>
            <a:xfrm>
              <a:off x="6339097" y="418090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1" name="矩形 40"/>
            <p:cNvSpPr/>
            <p:nvPr/>
          </p:nvSpPr>
          <p:spPr>
            <a:xfrm>
              <a:off x="6723349" y="4221882"/>
              <a:ext cx="2736305" cy="492885"/>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702065" y="4918281"/>
            <a:ext cx="416422" cy="41526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5</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43" name="原创设计师QQ598969553            _11"/>
          <p:cNvGrpSpPr/>
          <p:nvPr/>
        </p:nvGrpSpPr>
        <p:grpSpPr>
          <a:xfrm>
            <a:off x="5417622" y="4918280"/>
            <a:ext cx="3037943" cy="423284"/>
            <a:chOff x="6339097" y="5057483"/>
            <a:chExt cx="3744416" cy="521379"/>
          </a:xfrm>
        </p:grpSpPr>
        <p:sp>
          <p:nvSpPr>
            <p:cNvPr id="44" name="圆角矩形 43"/>
            <p:cNvSpPr/>
            <p:nvPr/>
          </p:nvSpPr>
          <p:spPr>
            <a:xfrm>
              <a:off x="6339097" y="505748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5" name="矩形 44"/>
            <p:cNvSpPr/>
            <p:nvPr/>
          </p:nvSpPr>
          <p:spPr>
            <a:xfrm>
              <a:off x="6723478" y="5085978"/>
              <a:ext cx="2736174" cy="492884"/>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b="1"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74841" y="2614307"/>
            <a:ext cx="2278457" cy="1107951"/>
          </a:xfrm>
          <a:prstGeom prst="rect">
            <a:avLst/>
          </a:prstGeom>
          <a:noFill/>
        </p:spPr>
        <p:txBody>
          <a:bodyPr wrap="square" lIns="121880" tIns="60938" rIns="121880" bIns="609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745937" y="3437973"/>
            <a:ext cx="467680" cy="551563"/>
          </a:xfrm>
          <a:prstGeom prst="downArrow">
            <a:avLst/>
          </a:prstGeom>
          <a:solidFill>
            <a:srgbClr val="009900"/>
          </a:solidFill>
          <a:ln w="25400" cap="flat" cmpd="sng" algn="ctr">
            <a:noFill/>
            <a:prstDash val="solid"/>
          </a:ln>
          <a:effectLst/>
        </p:spPr>
        <p:txBody>
          <a:bodyPr lIns="91388" tIns="45695" rIns="91388" bIns="456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原创设计师QQ598969553            _1"/>
          <p:cNvGrpSpPr>
            <a:grpSpLocks/>
          </p:cNvGrpSpPr>
          <p:nvPr/>
        </p:nvGrpSpPr>
        <p:grpSpPr bwMode="auto">
          <a:xfrm>
            <a:off x="4508566" y="2279428"/>
            <a:ext cx="1829834" cy="1937076"/>
            <a:chOff x="0" y="0"/>
            <a:chExt cx="1186" cy="1256"/>
          </a:xfrm>
        </p:grpSpPr>
        <p:sp>
          <p:nvSpPr>
            <p:cNvPr id="31"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2"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3" name="原创设计师QQ598969553            _2"/>
          <p:cNvGrpSpPr>
            <a:grpSpLocks/>
          </p:cNvGrpSpPr>
          <p:nvPr/>
        </p:nvGrpSpPr>
        <p:grpSpPr bwMode="auto">
          <a:xfrm>
            <a:off x="6338400" y="2441968"/>
            <a:ext cx="1829834" cy="1774537"/>
            <a:chOff x="0" y="0"/>
            <a:chExt cx="1185" cy="1151"/>
          </a:xfrm>
        </p:grpSpPr>
        <p:sp>
          <p:nvSpPr>
            <p:cNvPr id="34"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9900">
                <a:lumMod val="60000"/>
                <a:lumOff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5"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6" name="原创设计师QQ598969553            _3"/>
          <p:cNvGrpSpPr>
            <a:grpSpLocks/>
          </p:cNvGrpSpPr>
          <p:nvPr/>
        </p:nvGrpSpPr>
        <p:grpSpPr bwMode="auto">
          <a:xfrm>
            <a:off x="3749487" y="2495589"/>
            <a:ext cx="2587238" cy="1719239"/>
            <a:chOff x="0" y="0"/>
            <a:chExt cx="1676" cy="1115"/>
          </a:xfrm>
        </p:grpSpPr>
        <p:sp>
          <p:nvSpPr>
            <p:cNvPr id="37"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8"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Gulim" pitchFamily="34" charset="-127"/>
                <a:sym typeface="Gulim" pitchFamily="34" charset="-127"/>
              </a:endParaRPr>
            </a:p>
          </p:txBody>
        </p:sp>
      </p:grpSp>
      <p:grpSp>
        <p:nvGrpSpPr>
          <p:cNvPr id="39" name="原创设计师QQ598969553            _4"/>
          <p:cNvGrpSpPr>
            <a:grpSpLocks/>
          </p:cNvGrpSpPr>
          <p:nvPr/>
        </p:nvGrpSpPr>
        <p:grpSpPr bwMode="auto">
          <a:xfrm>
            <a:off x="6338400" y="2983210"/>
            <a:ext cx="2585563" cy="1233294"/>
            <a:chOff x="0" y="0"/>
            <a:chExt cx="1675" cy="800"/>
          </a:xfrm>
        </p:grpSpPr>
        <p:sp>
          <p:nvSpPr>
            <p:cNvPr id="40"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ysClr val="window" lastClr="FFFFFF">
                <a:lumMod val="65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1" name="Rectangle 19"/>
            <p:cNvSpPr>
              <a:spLocks noChangeArrowheads="1"/>
            </p:cNvSpPr>
            <p:nvPr/>
          </p:nvSpPr>
          <p:spPr bwMode="auto">
            <a:xfrm>
              <a:off x="0" y="591"/>
              <a:ext cx="1675" cy="209"/>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Gulim" pitchFamily="34" charset="-127"/>
                <a:sym typeface="Gulim" pitchFamily="34" charset="-127"/>
              </a:endParaRPr>
            </a:p>
          </p:txBody>
        </p:sp>
      </p:grpSp>
      <p:grpSp>
        <p:nvGrpSpPr>
          <p:cNvPr id="42" name="原创设计师QQ598969553            _5"/>
          <p:cNvGrpSpPr>
            <a:grpSpLocks/>
          </p:cNvGrpSpPr>
          <p:nvPr/>
        </p:nvGrpSpPr>
        <p:grpSpPr bwMode="auto">
          <a:xfrm>
            <a:off x="3756105" y="3247966"/>
            <a:ext cx="2585562" cy="1881779"/>
            <a:chOff x="0" y="0"/>
            <a:chExt cx="1676" cy="1221"/>
          </a:xfrm>
        </p:grpSpPr>
        <p:sp>
          <p:nvSpPr>
            <p:cNvPr id="43"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4"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5"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46" name="原创设计师QQ598969553            _6"/>
          <p:cNvGrpSpPr>
            <a:grpSpLocks/>
          </p:cNvGrpSpPr>
          <p:nvPr/>
        </p:nvGrpSpPr>
        <p:grpSpPr bwMode="auto">
          <a:xfrm>
            <a:off x="6341995" y="4055640"/>
            <a:ext cx="2585563" cy="1074105"/>
            <a:chOff x="0" y="0"/>
            <a:chExt cx="1675" cy="697"/>
          </a:xfrm>
        </p:grpSpPr>
        <p:sp>
          <p:nvSpPr>
            <p:cNvPr id="47"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8"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49"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50" name="原创设计师QQ598969553            _7"/>
          <p:cNvSpPr>
            <a:spLocks noChangeArrowheads="1"/>
          </p:cNvSpPr>
          <p:nvPr/>
        </p:nvSpPr>
        <p:spPr bwMode="auto">
          <a:xfrm>
            <a:off x="7505250" y="4186006"/>
            <a:ext cx="128606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1" name="原创设计师QQ598969553            _8"/>
          <p:cNvSpPr>
            <a:spLocks noChangeArrowheads="1"/>
          </p:cNvSpPr>
          <p:nvPr/>
        </p:nvSpPr>
        <p:spPr bwMode="auto">
          <a:xfrm>
            <a:off x="7420901" y="3386713"/>
            <a:ext cx="12018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2" name="原创设计师QQ598969553            _9"/>
          <p:cNvSpPr>
            <a:spLocks noChangeArrowheads="1"/>
          </p:cNvSpPr>
          <p:nvPr/>
        </p:nvSpPr>
        <p:spPr bwMode="auto">
          <a:xfrm>
            <a:off x="4199499" y="3404647"/>
            <a:ext cx="130254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3" name="原创设计师QQ598969553            _10"/>
          <p:cNvSpPr>
            <a:spLocks noChangeArrowheads="1"/>
          </p:cNvSpPr>
          <p:nvPr/>
        </p:nvSpPr>
        <p:spPr bwMode="auto">
          <a:xfrm>
            <a:off x="5099991" y="2517529"/>
            <a:ext cx="12031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ysClr val="windowText" lastClr="000000"/>
                </a:solidFill>
                <a:latin typeface="微软雅黑" pitchFamily="34" charset="-122"/>
                <a:ea typeface="微软雅黑" pitchFamily="34" charset="-122"/>
                <a:sym typeface="微软雅黑" pitchFamily="34" charset="-122"/>
              </a:rPr>
              <a:t>在此插入内容</a:t>
            </a:r>
            <a:endParaRPr lang="en-US" sz="1200" dirty="0">
              <a:solidFill>
                <a:sysClr val="windowText" lastClr="000000"/>
              </a:solidFill>
              <a:latin typeface="微软雅黑" pitchFamily="34" charset="-122"/>
              <a:ea typeface="微软雅黑" pitchFamily="34" charset="-122"/>
              <a:sym typeface="微软雅黑" pitchFamily="34" charset="-122"/>
            </a:endParaRPr>
          </a:p>
        </p:txBody>
      </p:sp>
      <p:sp>
        <p:nvSpPr>
          <p:cNvPr id="54" name="原创设计师QQ598969553            _11"/>
          <p:cNvSpPr>
            <a:spLocks noChangeArrowheads="1"/>
          </p:cNvSpPr>
          <p:nvPr/>
        </p:nvSpPr>
        <p:spPr bwMode="auto">
          <a:xfrm>
            <a:off x="4019185" y="2863706"/>
            <a:ext cx="135687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5" name="原创设计师QQ598969553            _12"/>
          <p:cNvSpPr>
            <a:spLocks noChangeArrowheads="1"/>
          </p:cNvSpPr>
          <p:nvPr/>
        </p:nvSpPr>
        <p:spPr bwMode="auto">
          <a:xfrm>
            <a:off x="6483472" y="2725563"/>
            <a:ext cx="12259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2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200" dirty="0">
              <a:solidFill>
                <a:sysClr val="windowText" lastClr="000000"/>
              </a:solidFill>
              <a:latin typeface="微软雅黑" pitchFamily="34" charset="-122"/>
              <a:ea typeface="微软雅黑" pitchFamily="34" charset="-122"/>
            </a:endParaRPr>
          </a:p>
        </p:txBody>
      </p:sp>
      <p:sp>
        <p:nvSpPr>
          <p:cNvPr id="56" name="原创设计师QQ598969553            _13"/>
          <p:cNvSpPr>
            <a:spLocks noChangeArrowheads="1"/>
          </p:cNvSpPr>
          <p:nvPr/>
        </p:nvSpPr>
        <p:spPr bwMode="auto">
          <a:xfrm>
            <a:off x="3869696" y="1197546"/>
            <a:ext cx="374557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6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1600" b="1"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100" dirty="0">
              <a:solidFill>
                <a:sysClr val="windowText" lastClr="000000"/>
              </a:solidFill>
              <a:latin typeface="微软雅黑" pitchFamily="34" charset="-122"/>
              <a:ea typeface="微软雅黑" pitchFamily="34" charset="-122"/>
              <a:sym typeface="微软雅黑" pitchFamily="34" charset="-122"/>
            </a:endParaRPr>
          </a:p>
        </p:txBody>
      </p:sp>
      <p:sp>
        <p:nvSpPr>
          <p:cNvPr id="57" name="原创设计师QQ598969553            _14"/>
          <p:cNvSpPr>
            <a:spLocks noChangeArrowheads="1"/>
          </p:cNvSpPr>
          <p:nvPr/>
        </p:nvSpPr>
        <p:spPr bwMode="auto">
          <a:xfrm>
            <a:off x="323528" y="1858696"/>
            <a:ext cx="2584496"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4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400" b="1"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r>
              <a:rPr lang="zh-CN" altLang="en-US" sz="11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100" dirty="0">
              <a:solidFill>
                <a:sysClr val="windowText" lastClr="000000"/>
              </a:solidFill>
              <a:latin typeface="微软雅黑" pitchFamily="34" charset="-122"/>
              <a:ea typeface="微软雅黑" pitchFamily="34" charset="-122"/>
              <a:sym typeface="微软雅黑" pitchFamily="34" charset="-122"/>
            </a:endParaRPr>
          </a:p>
          <a:p>
            <a:endParaRPr lang="zh-CN" altLang="en-US" sz="1100" dirty="0">
              <a:solidFill>
                <a:sysClr val="windowText" lastClr="000000"/>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原创设计师QQ598969553            _1"/>
          <p:cNvSpPr>
            <a:spLocks/>
          </p:cNvSpPr>
          <p:nvPr/>
        </p:nvSpPr>
        <p:spPr bwMode="auto">
          <a:xfrm>
            <a:off x="786289"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1" name="原创设计师QQ598969553            _2"/>
          <p:cNvSpPr>
            <a:spLocks/>
          </p:cNvSpPr>
          <p:nvPr/>
        </p:nvSpPr>
        <p:spPr bwMode="auto">
          <a:xfrm>
            <a:off x="786289" y="2537515"/>
            <a:ext cx="280346" cy="529707"/>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2" name="原创设计师QQ598969553            _3"/>
          <p:cNvSpPr>
            <a:spLocks/>
          </p:cNvSpPr>
          <p:nvPr/>
        </p:nvSpPr>
        <p:spPr bwMode="auto">
          <a:xfrm>
            <a:off x="1146516"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3" name="原创设计师QQ598969553            _4"/>
          <p:cNvSpPr>
            <a:spLocks/>
          </p:cNvSpPr>
          <p:nvPr/>
        </p:nvSpPr>
        <p:spPr bwMode="auto">
          <a:xfrm>
            <a:off x="1505240"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4" name="原创设计师QQ598969553            _5"/>
          <p:cNvSpPr>
            <a:spLocks/>
          </p:cNvSpPr>
          <p:nvPr/>
        </p:nvSpPr>
        <p:spPr bwMode="auto">
          <a:xfrm>
            <a:off x="1860947" y="1340768"/>
            <a:ext cx="281851" cy="172645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5" name="原创设计师QQ598969553            _6"/>
          <p:cNvSpPr>
            <a:spLocks/>
          </p:cNvSpPr>
          <p:nvPr/>
        </p:nvSpPr>
        <p:spPr bwMode="auto">
          <a:xfrm>
            <a:off x="1146516" y="2176832"/>
            <a:ext cx="280346" cy="890390"/>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6" name="原创设计师QQ598969553            _7"/>
          <p:cNvSpPr>
            <a:spLocks/>
          </p:cNvSpPr>
          <p:nvPr/>
        </p:nvSpPr>
        <p:spPr bwMode="auto">
          <a:xfrm>
            <a:off x="1505240" y="1804071"/>
            <a:ext cx="281851" cy="126314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7" name="原创设计师QQ598969553            _8"/>
          <p:cNvSpPr>
            <a:spLocks/>
          </p:cNvSpPr>
          <p:nvPr/>
        </p:nvSpPr>
        <p:spPr bwMode="auto">
          <a:xfrm>
            <a:off x="1860947" y="1559594"/>
            <a:ext cx="281851" cy="150762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8" name="原创设计师QQ598969553            _9"/>
          <p:cNvSpPr>
            <a:spLocks/>
          </p:cNvSpPr>
          <p:nvPr/>
        </p:nvSpPr>
        <p:spPr bwMode="auto">
          <a:xfrm>
            <a:off x="2718560"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9" name="原创设计师QQ598969553            _10"/>
          <p:cNvSpPr>
            <a:spLocks/>
          </p:cNvSpPr>
          <p:nvPr/>
        </p:nvSpPr>
        <p:spPr bwMode="auto">
          <a:xfrm>
            <a:off x="3077283"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0" name="原创设计师QQ598969553            _11"/>
          <p:cNvSpPr>
            <a:spLocks/>
          </p:cNvSpPr>
          <p:nvPr/>
        </p:nvSpPr>
        <p:spPr bwMode="auto">
          <a:xfrm>
            <a:off x="3437512"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1" name="原创设计师QQ598969553            _12"/>
          <p:cNvSpPr>
            <a:spLocks/>
          </p:cNvSpPr>
          <p:nvPr/>
        </p:nvSpPr>
        <p:spPr bwMode="auto">
          <a:xfrm>
            <a:off x="3797742"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2" name="原创设计师QQ598969553            _13"/>
          <p:cNvSpPr>
            <a:spLocks/>
          </p:cNvSpPr>
          <p:nvPr/>
        </p:nvSpPr>
        <p:spPr bwMode="auto">
          <a:xfrm>
            <a:off x="2718560" y="2810668"/>
            <a:ext cx="280346" cy="2565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3" name="原创设计师QQ598969553            _14"/>
          <p:cNvSpPr>
            <a:spLocks/>
          </p:cNvSpPr>
          <p:nvPr/>
        </p:nvSpPr>
        <p:spPr bwMode="auto">
          <a:xfrm>
            <a:off x="3077283" y="2184374"/>
            <a:ext cx="281851" cy="88284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4" name="原创设计师QQ598969553            _15"/>
          <p:cNvSpPr>
            <a:spLocks/>
          </p:cNvSpPr>
          <p:nvPr/>
        </p:nvSpPr>
        <p:spPr bwMode="auto">
          <a:xfrm>
            <a:off x="3437512" y="1559594"/>
            <a:ext cx="281851" cy="150762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5" name="原创设计师QQ598969553            _16"/>
          <p:cNvSpPr>
            <a:spLocks/>
          </p:cNvSpPr>
          <p:nvPr/>
        </p:nvSpPr>
        <p:spPr bwMode="auto">
          <a:xfrm>
            <a:off x="3797742" y="2404711"/>
            <a:ext cx="281851" cy="662511"/>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6" name="原创设计师QQ598969553            _17"/>
          <p:cNvSpPr>
            <a:spLocks/>
          </p:cNvSpPr>
          <p:nvPr/>
        </p:nvSpPr>
        <p:spPr bwMode="auto">
          <a:xfrm>
            <a:off x="4641791"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7" name="原创设计师QQ598969553            _18"/>
          <p:cNvSpPr>
            <a:spLocks/>
          </p:cNvSpPr>
          <p:nvPr/>
        </p:nvSpPr>
        <p:spPr bwMode="auto">
          <a:xfrm>
            <a:off x="5002020"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8" name="原创设计师QQ598969553            _19"/>
          <p:cNvSpPr>
            <a:spLocks/>
          </p:cNvSpPr>
          <p:nvPr/>
        </p:nvSpPr>
        <p:spPr bwMode="auto">
          <a:xfrm>
            <a:off x="5362246"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9" name="原创设计师QQ598969553            _20"/>
          <p:cNvSpPr>
            <a:spLocks/>
          </p:cNvSpPr>
          <p:nvPr/>
        </p:nvSpPr>
        <p:spPr bwMode="auto">
          <a:xfrm>
            <a:off x="5720970"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0" name="原创设计师QQ598969553            _21"/>
          <p:cNvSpPr>
            <a:spLocks/>
          </p:cNvSpPr>
          <p:nvPr/>
        </p:nvSpPr>
        <p:spPr bwMode="auto">
          <a:xfrm>
            <a:off x="5720970" y="1552046"/>
            <a:ext cx="281851" cy="1515174"/>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1" name="原创设计师QQ598969553            _22"/>
          <p:cNvSpPr>
            <a:spLocks/>
          </p:cNvSpPr>
          <p:nvPr/>
        </p:nvSpPr>
        <p:spPr bwMode="auto">
          <a:xfrm>
            <a:off x="5362246" y="1832749"/>
            <a:ext cx="280346" cy="123447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2" name="原创设计师QQ598969553            _23"/>
          <p:cNvSpPr>
            <a:spLocks/>
          </p:cNvSpPr>
          <p:nvPr/>
        </p:nvSpPr>
        <p:spPr bwMode="auto">
          <a:xfrm>
            <a:off x="5002020" y="2184374"/>
            <a:ext cx="280346" cy="88284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3" name="原创设计师QQ598969553            _24"/>
          <p:cNvSpPr>
            <a:spLocks/>
          </p:cNvSpPr>
          <p:nvPr/>
        </p:nvSpPr>
        <p:spPr bwMode="auto">
          <a:xfrm>
            <a:off x="4641791" y="2549588"/>
            <a:ext cx="281851" cy="517634"/>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4" name="原创设计师QQ598969553            _25"/>
          <p:cNvSpPr>
            <a:spLocks/>
          </p:cNvSpPr>
          <p:nvPr/>
        </p:nvSpPr>
        <p:spPr bwMode="auto">
          <a:xfrm>
            <a:off x="6669020" y="1340768"/>
            <a:ext cx="281851" cy="172645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5" name="原创设计师QQ598969553            _26"/>
          <p:cNvSpPr>
            <a:spLocks/>
          </p:cNvSpPr>
          <p:nvPr/>
        </p:nvSpPr>
        <p:spPr bwMode="auto">
          <a:xfrm>
            <a:off x="7024729" y="1340768"/>
            <a:ext cx="281851"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6" name="原创设计师QQ598969553            _27"/>
          <p:cNvSpPr>
            <a:spLocks/>
          </p:cNvSpPr>
          <p:nvPr/>
        </p:nvSpPr>
        <p:spPr bwMode="auto">
          <a:xfrm>
            <a:off x="7384955"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7" name="原创设计师QQ598969553            _28"/>
          <p:cNvSpPr>
            <a:spLocks/>
          </p:cNvSpPr>
          <p:nvPr/>
        </p:nvSpPr>
        <p:spPr bwMode="auto">
          <a:xfrm>
            <a:off x="7745184" y="1340768"/>
            <a:ext cx="280346" cy="172645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ysClr val="window" lastClr="FFFFFF">
              <a:lumMod val="75000"/>
            </a:sysClr>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8" name="原创设计师QQ598969553            _29"/>
          <p:cNvSpPr>
            <a:spLocks/>
          </p:cNvSpPr>
          <p:nvPr/>
        </p:nvSpPr>
        <p:spPr bwMode="auto">
          <a:xfrm>
            <a:off x="7745184" y="1568648"/>
            <a:ext cx="280346" cy="1498574"/>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9" name="原创设计师QQ598969553            _30"/>
          <p:cNvSpPr>
            <a:spLocks/>
          </p:cNvSpPr>
          <p:nvPr/>
        </p:nvSpPr>
        <p:spPr bwMode="auto">
          <a:xfrm>
            <a:off x="7384955" y="1699943"/>
            <a:ext cx="280346" cy="1367278"/>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0" name="原创设计师QQ598969553            _31"/>
          <p:cNvSpPr>
            <a:spLocks/>
          </p:cNvSpPr>
          <p:nvPr/>
        </p:nvSpPr>
        <p:spPr bwMode="auto">
          <a:xfrm>
            <a:off x="7024729" y="2698990"/>
            <a:ext cx="281851" cy="368229"/>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1" name="原创设计师QQ598969553            _32"/>
          <p:cNvSpPr>
            <a:spLocks/>
          </p:cNvSpPr>
          <p:nvPr/>
        </p:nvSpPr>
        <p:spPr bwMode="auto">
          <a:xfrm>
            <a:off x="6669020" y="2015351"/>
            <a:ext cx="281851" cy="105187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2" name="原创设计师QQ598969553            _33"/>
          <p:cNvSpPr>
            <a:spLocks noChangeArrowheads="1"/>
          </p:cNvSpPr>
          <p:nvPr/>
        </p:nvSpPr>
        <p:spPr bwMode="auto">
          <a:xfrm>
            <a:off x="1099793" y="3355017"/>
            <a:ext cx="711414" cy="714719"/>
          </a:xfrm>
          <a:prstGeom prst="ellipse">
            <a:avLst/>
          </a:prstGeom>
          <a:solidFill>
            <a:sysClr val="window" lastClr="FFFFFF">
              <a:lumMod val="95000"/>
            </a:sysClr>
          </a:solidFill>
          <a:ln w="12700" cap="flat">
            <a:solidFill>
              <a:srgbClr val="009900"/>
            </a:solidFill>
            <a:prstDash val="solid"/>
            <a:miter lim="800000"/>
            <a:headEnd/>
            <a:tailEnd/>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3" name="原创设计师QQ598969553            _34"/>
          <p:cNvSpPr>
            <a:spLocks noEditPoints="1"/>
          </p:cNvSpPr>
          <p:nvPr/>
        </p:nvSpPr>
        <p:spPr bwMode="auto">
          <a:xfrm>
            <a:off x="1269092" y="3521064"/>
            <a:ext cx="377338" cy="38262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4" name="原创设计师QQ598969553            _35"/>
          <p:cNvSpPr>
            <a:spLocks noChangeArrowheads="1"/>
          </p:cNvSpPr>
          <p:nvPr/>
        </p:nvSpPr>
        <p:spPr bwMode="auto">
          <a:xfrm>
            <a:off x="3040612" y="3355017"/>
            <a:ext cx="713818" cy="714719"/>
          </a:xfrm>
          <a:prstGeom prst="ellipse">
            <a:avLst/>
          </a:prstGeom>
          <a:solidFill>
            <a:sysClr val="window" lastClr="FFFFFF">
              <a:lumMod val="95000"/>
            </a:sysClr>
          </a:solidFill>
          <a:ln w="12700" cap="flat">
            <a:solidFill>
              <a:srgbClr val="009900"/>
            </a:solidFill>
            <a:prstDash val="solid"/>
            <a:miter lim="800000"/>
            <a:headEnd/>
            <a:tailEnd/>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5" name="原创设计师QQ598969553            _36"/>
          <p:cNvSpPr>
            <a:spLocks noChangeArrowheads="1"/>
          </p:cNvSpPr>
          <p:nvPr/>
        </p:nvSpPr>
        <p:spPr bwMode="auto">
          <a:xfrm>
            <a:off x="4971875" y="3355017"/>
            <a:ext cx="711414" cy="714719"/>
          </a:xfrm>
          <a:prstGeom prst="ellipse">
            <a:avLst/>
          </a:prstGeom>
          <a:solidFill>
            <a:sysClr val="window" lastClr="FFFFFF">
              <a:lumMod val="95000"/>
            </a:sysClr>
          </a:solidFill>
          <a:ln w="12700" cap="flat">
            <a:solidFill>
              <a:srgbClr val="009900"/>
            </a:solidFill>
            <a:prstDash val="solid"/>
            <a:miter lim="800000"/>
            <a:headEnd/>
            <a:tailEnd/>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6" name="原创设计师QQ598969553            _37"/>
          <p:cNvSpPr>
            <a:spLocks noChangeArrowheads="1"/>
          </p:cNvSpPr>
          <p:nvPr/>
        </p:nvSpPr>
        <p:spPr bwMode="auto">
          <a:xfrm>
            <a:off x="6976117" y="3355017"/>
            <a:ext cx="711414" cy="714719"/>
          </a:xfrm>
          <a:prstGeom prst="ellipse">
            <a:avLst/>
          </a:prstGeom>
          <a:solidFill>
            <a:sysClr val="window" lastClr="FFFFFF">
              <a:lumMod val="95000"/>
            </a:sysClr>
          </a:solidFill>
          <a:ln w="12700" cap="flat">
            <a:solidFill>
              <a:srgbClr val="009900"/>
            </a:solidFill>
            <a:prstDash val="solid"/>
            <a:miter lim="800000"/>
            <a:headEnd/>
            <a:tailEnd/>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7" name="原创设计师QQ598969553            _38"/>
          <p:cNvSpPr>
            <a:spLocks noEditPoints="1"/>
          </p:cNvSpPr>
          <p:nvPr/>
        </p:nvSpPr>
        <p:spPr bwMode="auto">
          <a:xfrm>
            <a:off x="5177509" y="3593256"/>
            <a:ext cx="295621" cy="238243"/>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8" name="原创设计师QQ598969553            _39"/>
          <p:cNvSpPr>
            <a:spLocks noEditPoints="1"/>
          </p:cNvSpPr>
          <p:nvPr/>
        </p:nvSpPr>
        <p:spPr bwMode="auto">
          <a:xfrm>
            <a:off x="3192474" y="3535053"/>
            <a:ext cx="408584" cy="35615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89" name="原创设计师QQ598969553            _40"/>
          <p:cNvSpPr>
            <a:spLocks noEditPoints="1"/>
          </p:cNvSpPr>
          <p:nvPr/>
        </p:nvSpPr>
        <p:spPr bwMode="auto">
          <a:xfrm>
            <a:off x="7180406" y="3541661"/>
            <a:ext cx="302834" cy="33690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9900"/>
          </a:solidFill>
          <a:ln>
            <a:noFill/>
          </a:ln>
          <a:extLst/>
        </p:spPr>
        <p:txBody>
          <a:bodyPr vert="horz" wrap="square" lIns="97021" tIns="48510" rIns="97021" bIns="4851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0" name="原创设计师QQ598969553            _41"/>
          <p:cNvSpPr txBox="1"/>
          <p:nvPr/>
        </p:nvSpPr>
        <p:spPr>
          <a:xfrm>
            <a:off x="534854" y="4535578"/>
            <a:ext cx="1680243" cy="1021297"/>
          </a:xfrm>
          <a:prstGeom prst="rect">
            <a:avLst/>
          </a:prstGeom>
          <a:noFill/>
        </p:spPr>
        <p:txBody>
          <a:bodyPr wrap="square" lIns="97021" tIns="48510" rIns="97021" bIns="4851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1" name="原创设计师QQ598969553            _42"/>
          <p:cNvSpPr txBox="1"/>
          <p:nvPr/>
        </p:nvSpPr>
        <p:spPr>
          <a:xfrm>
            <a:off x="962130" y="4171402"/>
            <a:ext cx="1684565" cy="246221"/>
          </a:xfrm>
          <a:prstGeom prst="rect">
            <a:avLst/>
          </a:prstGeom>
          <a:noFill/>
        </p:spPr>
        <p:txBody>
          <a:bodyPr wrap="square" lIns="97021" tIns="0" rIns="97021"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2" name="原创设计师QQ598969553            _43"/>
          <p:cNvSpPr txBox="1"/>
          <p:nvPr/>
        </p:nvSpPr>
        <p:spPr>
          <a:xfrm>
            <a:off x="2489306" y="4535578"/>
            <a:ext cx="1680243" cy="1021297"/>
          </a:xfrm>
          <a:prstGeom prst="rect">
            <a:avLst/>
          </a:prstGeom>
          <a:noFill/>
        </p:spPr>
        <p:txBody>
          <a:bodyPr wrap="square" lIns="97021" tIns="48510" rIns="97021" bIns="4851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3" name="原创设计师QQ598969553            _44"/>
          <p:cNvSpPr txBox="1"/>
          <p:nvPr/>
        </p:nvSpPr>
        <p:spPr>
          <a:xfrm>
            <a:off x="2916581" y="4207472"/>
            <a:ext cx="1684565" cy="246221"/>
          </a:xfrm>
          <a:prstGeom prst="rect">
            <a:avLst/>
          </a:prstGeom>
          <a:noFill/>
        </p:spPr>
        <p:txBody>
          <a:bodyPr wrap="square" lIns="97021" tIns="0" rIns="97021"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4" name="原创设计师QQ598969553            _45"/>
          <p:cNvSpPr txBox="1"/>
          <p:nvPr/>
        </p:nvSpPr>
        <p:spPr>
          <a:xfrm>
            <a:off x="4417486" y="4535578"/>
            <a:ext cx="1680243" cy="1021297"/>
          </a:xfrm>
          <a:prstGeom prst="rect">
            <a:avLst/>
          </a:prstGeom>
          <a:noFill/>
        </p:spPr>
        <p:txBody>
          <a:bodyPr wrap="square" lIns="97021" tIns="48510" rIns="97021" bIns="4851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5" name="原创设计师QQ598969553            _46"/>
          <p:cNvSpPr txBox="1"/>
          <p:nvPr/>
        </p:nvSpPr>
        <p:spPr>
          <a:xfrm>
            <a:off x="4844762" y="4207472"/>
            <a:ext cx="1684565" cy="246221"/>
          </a:xfrm>
          <a:prstGeom prst="rect">
            <a:avLst/>
          </a:prstGeom>
          <a:noFill/>
        </p:spPr>
        <p:txBody>
          <a:bodyPr wrap="square" lIns="97021" tIns="0" rIns="97021"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
        <p:nvSpPr>
          <p:cNvPr id="96" name="原创设计师QQ598969553            _47"/>
          <p:cNvSpPr txBox="1"/>
          <p:nvPr/>
        </p:nvSpPr>
        <p:spPr>
          <a:xfrm>
            <a:off x="6420598" y="4551209"/>
            <a:ext cx="1680243" cy="1021297"/>
          </a:xfrm>
          <a:prstGeom prst="rect">
            <a:avLst/>
          </a:prstGeom>
          <a:noFill/>
        </p:spPr>
        <p:txBody>
          <a:bodyPr wrap="square" lIns="97021" tIns="48510" rIns="97021" bIns="4851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您的内容打在这里，或者通过复制您的文本后。您的内容打在这里，或者通过复制您的文本后。</a:t>
            </a:r>
          </a:p>
        </p:txBody>
      </p:sp>
      <p:sp>
        <p:nvSpPr>
          <p:cNvPr id="97" name="原创设计师QQ598969553            _48"/>
          <p:cNvSpPr txBox="1"/>
          <p:nvPr/>
        </p:nvSpPr>
        <p:spPr>
          <a:xfrm>
            <a:off x="6847875" y="4207472"/>
            <a:ext cx="1684565" cy="246221"/>
          </a:xfrm>
          <a:prstGeom prst="rect">
            <a:avLst/>
          </a:prstGeom>
          <a:noFill/>
        </p:spPr>
        <p:txBody>
          <a:bodyPr wrap="square" lIns="97021" tIns="0" rIns="97021"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3000" noProof="0" dirty="0">
                <a:ln>
                  <a:noFill/>
                </a:ln>
                <a:solidFill>
                  <a:sysClr val="windowText" lastClr="000000">
                    <a:lumMod val="85000"/>
                    <a:lumOff val="1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原创设计师QQ598969553            _1"/>
          <p:cNvSpPr/>
          <p:nvPr/>
        </p:nvSpPr>
        <p:spPr>
          <a:xfrm>
            <a:off x="2249377" y="3640433"/>
            <a:ext cx="5345506" cy="114346"/>
          </a:xfrm>
          <a:prstGeom prst="rect">
            <a:avLst/>
          </a:prstGeom>
          <a:pattFill prst="ltUpDiag">
            <a:fgClr>
              <a:srgbClr val="414455"/>
            </a:fgClr>
            <a:bgClr>
              <a:srgbClr val="E8E8E6"/>
            </a:bgClr>
          </a:patt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原创设计师QQ598969553            _2"/>
          <p:cNvSpPr/>
          <p:nvPr/>
        </p:nvSpPr>
        <p:spPr>
          <a:xfrm>
            <a:off x="1757837" y="1622165"/>
            <a:ext cx="5345506" cy="114346"/>
          </a:xfrm>
          <a:prstGeom prst="rect">
            <a:avLst/>
          </a:prstGeom>
          <a:pattFill prst="ltUpDiag">
            <a:fgClr>
              <a:srgbClr val="414455"/>
            </a:fgClr>
            <a:bgClr>
              <a:srgbClr val="E8E8E6"/>
            </a:bgClr>
          </a:patt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原创设计师QQ598969553            _3"/>
          <p:cNvSpPr>
            <a:spLocks noChangeArrowheads="1"/>
          </p:cNvSpPr>
          <p:nvPr/>
        </p:nvSpPr>
        <p:spPr bwMode="auto">
          <a:xfrm>
            <a:off x="467544" y="1340768"/>
            <a:ext cx="1415351" cy="1414177"/>
          </a:xfrm>
          <a:prstGeom prst="ellipse">
            <a:avLst/>
          </a:prstGeom>
          <a:solidFill>
            <a:srgbClr val="009900"/>
          </a:solidFill>
          <a:ln w="190500" cap="sq" cmpd="sng">
            <a:solidFill>
              <a:sysClr val="window" lastClr="FFFFFF">
                <a:lumMod val="65000"/>
              </a:sysClr>
            </a:solidFill>
            <a:round/>
            <a:headEnd/>
            <a:tailEnd/>
          </a:ln>
        </p:spPr>
        <p:txBody>
          <a:bodyPr lIns="91472" tIns="45736" rIns="91472" bIns="457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1" name="原创设计师QQ598969553            _4"/>
          <p:cNvSpPr txBox="1"/>
          <p:nvPr/>
        </p:nvSpPr>
        <p:spPr>
          <a:xfrm>
            <a:off x="2154431" y="1764124"/>
            <a:ext cx="5038293" cy="1745510"/>
          </a:xfrm>
          <a:prstGeom prst="rect">
            <a:avLst/>
          </a:prstGeom>
          <a:noFill/>
        </p:spPr>
        <p:txBody>
          <a:bodyPr wrap="square" lIns="91472" tIns="45736" rIns="91472" bIns="45736"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ysClr val="windowText" lastClr="000000"/>
              </a:solidFill>
              <a:latin typeface="微软雅黑" pitchFamily="34" charset="-122"/>
              <a:ea typeface="微软雅黑" pitchFamily="34" charset="-122"/>
            </a:endParaRPr>
          </a:p>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2" name="原创设计师QQ598969553            _5"/>
          <p:cNvSpPr>
            <a:spLocks noChangeArrowheads="1"/>
          </p:cNvSpPr>
          <p:nvPr/>
        </p:nvSpPr>
        <p:spPr bwMode="auto">
          <a:xfrm>
            <a:off x="7410557" y="3117594"/>
            <a:ext cx="1415351" cy="1414177"/>
          </a:xfrm>
          <a:prstGeom prst="ellipse">
            <a:avLst/>
          </a:prstGeom>
          <a:solidFill>
            <a:srgbClr val="009900"/>
          </a:solidFill>
          <a:ln w="190500" cap="sq" cmpd="sng">
            <a:solidFill>
              <a:sysClr val="window" lastClr="FFFFFF">
                <a:lumMod val="65000"/>
              </a:sysClr>
            </a:solidFill>
            <a:round/>
            <a:headEnd/>
            <a:tailEnd/>
          </a:ln>
        </p:spPr>
        <p:txBody>
          <a:bodyPr lIns="91472" tIns="45736" rIns="91472" bIns="457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13" name="原创设计师QQ598969553            _6"/>
          <p:cNvSpPr txBox="1"/>
          <p:nvPr/>
        </p:nvSpPr>
        <p:spPr>
          <a:xfrm>
            <a:off x="2154431" y="3824684"/>
            <a:ext cx="5038293" cy="1745510"/>
          </a:xfrm>
          <a:prstGeom prst="rect">
            <a:avLst/>
          </a:prstGeom>
          <a:noFill/>
        </p:spPr>
        <p:txBody>
          <a:bodyPr wrap="square" lIns="91472" tIns="45736" rIns="91472" bIns="45736"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dirty="0">
              <a:solidFill>
                <a:sysClr val="windowText" lastClr="000000"/>
              </a:solidFill>
              <a:latin typeface="微软雅黑" pitchFamily="34" charset="-122"/>
              <a:ea typeface="微软雅黑" pitchFamily="34" charset="-122"/>
            </a:endParaRPr>
          </a:p>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设计师QQ598969553            _1"/>
          <p:cNvSpPr/>
          <p:nvPr/>
        </p:nvSpPr>
        <p:spPr>
          <a:xfrm>
            <a:off x="652077" y="2502816"/>
            <a:ext cx="1782772" cy="1784128"/>
          </a:xfrm>
          <a:prstGeom prst="pie">
            <a:avLst>
              <a:gd name="adj1" fmla="val 0"/>
              <a:gd name="adj2" fmla="val 17817387"/>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6" name="原创设计师QQ598969553            _2"/>
          <p:cNvSpPr/>
          <p:nvPr/>
        </p:nvSpPr>
        <p:spPr>
          <a:xfrm rot="17792835">
            <a:off x="498202" y="2159141"/>
            <a:ext cx="2390136" cy="2307436"/>
          </a:xfrm>
          <a:prstGeom prst="pie">
            <a:avLst>
              <a:gd name="adj1" fmla="val 0"/>
              <a:gd name="adj2" fmla="val 3873493"/>
            </a:avLst>
          </a:prstGeom>
          <a:solidFill>
            <a:sysClr val="window" lastClr="FFFFFF">
              <a:lumMod val="6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7" name="原创设计师QQ598969553            _3"/>
          <p:cNvSpPr/>
          <p:nvPr/>
        </p:nvSpPr>
        <p:spPr>
          <a:xfrm>
            <a:off x="3591279" y="2506883"/>
            <a:ext cx="1784128" cy="1782772"/>
          </a:xfrm>
          <a:prstGeom prst="pie">
            <a:avLst>
              <a:gd name="adj1" fmla="val 0"/>
              <a:gd name="adj2" fmla="val 15031858"/>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8" name="原创设计师QQ598969553            _4"/>
          <p:cNvSpPr/>
          <p:nvPr/>
        </p:nvSpPr>
        <p:spPr>
          <a:xfrm rot="17792835">
            <a:off x="3362161" y="2142194"/>
            <a:ext cx="2390136" cy="2308792"/>
          </a:xfrm>
          <a:prstGeom prst="pie">
            <a:avLst>
              <a:gd name="adj1" fmla="val 18826865"/>
              <a:gd name="adj2" fmla="val 3873493"/>
            </a:avLst>
          </a:prstGeom>
          <a:solidFill>
            <a:sysClr val="window" lastClr="FFFFFF">
              <a:lumMod val="6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 name="原创设计师QQ598969553            _5"/>
          <p:cNvSpPr txBox="1">
            <a:spLocks noChangeArrowheads="1"/>
          </p:cNvSpPr>
          <p:nvPr/>
        </p:nvSpPr>
        <p:spPr bwMode="auto">
          <a:xfrm>
            <a:off x="1011555" y="3414435"/>
            <a:ext cx="1293250" cy="646331"/>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17%</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原创设计师QQ598969553            _6"/>
          <p:cNvSpPr txBox="1">
            <a:spLocks noChangeArrowheads="1"/>
          </p:cNvSpPr>
          <p:nvPr/>
        </p:nvSpPr>
        <p:spPr bwMode="auto">
          <a:xfrm>
            <a:off x="3956103" y="3414435"/>
            <a:ext cx="1435707" cy="64633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32%</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原创设计师QQ598969553            _7"/>
          <p:cNvSpPr/>
          <p:nvPr/>
        </p:nvSpPr>
        <p:spPr>
          <a:xfrm>
            <a:off x="6481675" y="2540776"/>
            <a:ext cx="1784128" cy="1784128"/>
          </a:xfrm>
          <a:prstGeom prst="pie">
            <a:avLst>
              <a:gd name="adj1" fmla="val 0"/>
              <a:gd name="adj2" fmla="val 19042771"/>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2" name="原创设计师QQ598969553            _8"/>
          <p:cNvSpPr/>
          <p:nvPr/>
        </p:nvSpPr>
        <p:spPr>
          <a:xfrm rot="16431819">
            <a:off x="6634193" y="2481802"/>
            <a:ext cx="1893941" cy="1754302"/>
          </a:xfrm>
          <a:prstGeom prst="pie">
            <a:avLst>
              <a:gd name="adj1" fmla="val 2758241"/>
              <a:gd name="adj2" fmla="val 5162176"/>
            </a:avLst>
          </a:prstGeom>
          <a:solidFill>
            <a:sysClr val="window" lastClr="FFFFFF">
              <a:lumMod val="65000"/>
            </a:sys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23" name="原创设计师QQ598969553            _9"/>
          <p:cNvSpPr txBox="1">
            <a:spLocks noChangeArrowheads="1"/>
          </p:cNvSpPr>
          <p:nvPr/>
        </p:nvSpPr>
        <p:spPr bwMode="auto">
          <a:xfrm>
            <a:off x="6847291" y="3414435"/>
            <a:ext cx="1318612" cy="64633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13%</a:t>
            </a:r>
            <a:endParaRPr kumimoji="0" lang="zh-CN" altLang="en-US" sz="3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原创设计师QQ598969553            _10"/>
          <p:cNvSpPr txBox="1">
            <a:spLocks noChangeArrowheads="1"/>
          </p:cNvSpPr>
          <p:nvPr/>
        </p:nvSpPr>
        <p:spPr bwMode="auto">
          <a:xfrm>
            <a:off x="579306" y="4548470"/>
            <a:ext cx="2022877" cy="523220"/>
          </a:xfrm>
          <a:prstGeom prst="rect">
            <a:avLst/>
          </a:prstGeom>
          <a:noFill/>
          <a:ln w="9525">
            <a:noFill/>
            <a:miter lim="800000"/>
            <a:headEnd/>
            <a:tailEnd/>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造字工房悦黑体验版常规体"/>
              </a:rPr>
              <a:t>请输入您想要的文字</a:t>
            </a:r>
          </a:p>
        </p:txBody>
      </p:sp>
      <p:sp>
        <p:nvSpPr>
          <p:cNvPr id="25" name="原创设计师QQ598969553            _11"/>
          <p:cNvSpPr txBox="1">
            <a:spLocks noChangeArrowheads="1"/>
          </p:cNvSpPr>
          <p:nvPr/>
        </p:nvSpPr>
        <p:spPr bwMode="auto">
          <a:xfrm>
            <a:off x="3544266" y="4545758"/>
            <a:ext cx="2009227" cy="523220"/>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6" name="原创设计师QQ598969553            _12"/>
          <p:cNvSpPr txBox="1">
            <a:spLocks noChangeArrowheads="1"/>
          </p:cNvSpPr>
          <p:nvPr/>
        </p:nvSpPr>
        <p:spPr bwMode="auto">
          <a:xfrm>
            <a:off x="6558033" y="4540335"/>
            <a:ext cx="1984107" cy="523220"/>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请输入您想要的文字</a:t>
            </a:r>
          </a:p>
        </p:txBody>
      </p:sp>
      <p:sp>
        <p:nvSpPr>
          <p:cNvPr id="27" name="原创设计师QQ598969553            _13"/>
          <p:cNvSpPr/>
          <p:nvPr/>
        </p:nvSpPr>
        <p:spPr>
          <a:xfrm>
            <a:off x="2884635" y="1394299"/>
            <a:ext cx="3281399" cy="395963"/>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792414"/>
            <a:ext cx="2994196" cy="5300882"/>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657987" y="2058102"/>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1</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27" name="原创设计师QQ598969553            _3"/>
          <p:cNvGrpSpPr/>
          <p:nvPr/>
        </p:nvGrpSpPr>
        <p:grpSpPr>
          <a:xfrm>
            <a:off x="5366956" y="2058101"/>
            <a:ext cx="3009533" cy="432552"/>
            <a:chOff x="6339097" y="1573726"/>
            <a:chExt cx="3744416" cy="537825"/>
          </a:xfrm>
        </p:grpSpPr>
        <p:sp>
          <p:nvSpPr>
            <p:cNvPr id="28" name="圆角矩形 27"/>
            <p:cNvSpPr/>
            <p:nvPr/>
          </p:nvSpPr>
          <p:spPr>
            <a:xfrm>
              <a:off x="6339097" y="1573726"/>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29" name="矩形 28"/>
            <p:cNvSpPr/>
            <p:nvPr/>
          </p:nvSpPr>
          <p:spPr>
            <a:xfrm>
              <a:off x="6723350" y="1614014"/>
              <a:ext cx="265307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657987" y="2730829"/>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2</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1" name="原创设计师QQ598969553            _5"/>
          <p:cNvGrpSpPr/>
          <p:nvPr/>
        </p:nvGrpSpPr>
        <p:grpSpPr>
          <a:xfrm>
            <a:off x="5347749" y="2730829"/>
            <a:ext cx="3009533" cy="432552"/>
            <a:chOff x="6315199" y="2410178"/>
            <a:chExt cx="3744416" cy="537825"/>
          </a:xfrm>
        </p:grpSpPr>
        <p:sp>
          <p:nvSpPr>
            <p:cNvPr id="32" name="圆角矩形 31"/>
            <p:cNvSpPr/>
            <p:nvPr/>
          </p:nvSpPr>
          <p:spPr>
            <a:xfrm>
              <a:off x="6315199" y="2410178"/>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3" name="矩形 32"/>
            <p:cNvSpPr/>
            <p:nvPr/>
          </p:nvSpPr>
          <p:spPr>
            <a:xfrm>
              <a:off x="6747248" y="2450466"/>
              <a:ext cx="265307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657987" y="3443287"/>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3</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5" name="原创设计师QQ598969553            _7"/>
          <p:cNvGrpSpPr/>
          <p:nvPr/>
        </p:nvGrpSpPr>
        <p:grpSpPr>
          <a:xfrm>
            <a:off x="5366956" y="3443286"/>
            <a:ext cx="3009533" cy="432552"/>
            <a:chOff x="6339097" y="3296031"/>
            <a:chExt cx="3744416" cy="537825"/>
          </a:xfrm>
        </p:grpSpPr>
        <p:sp>
          <p:nvSpPr>
            <p:cNvPr id="36" name="圆角矩形 35"/>
            <p:cNvSpPr/>
            <p:nvPr/>
          </p:nvSpPr>
          <p:spPr>
            <a:xfrm>
              <a:off x="6339097" y="3296031"/>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7" name="矩形 36"/>
            <p:cNvSpPr/>
            <p:nvPr/>
          </p:nvSpPr>
          <p:spPr>
            <a:xfrm>
              <a:off x="6723349" y="3336319"/>
              <a:ext cx="273630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657987" y="4154955"/>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4</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9" name="原创设计师QQ598969553            _9"/>
          <p:cNvGrpSpPr/>
          <p:nvPr/>
        </p:nvGrpSpPr>
        <p:grpSpPr>
          <a:xfrm>
            <a:off x="5366956" y="4154949"/>
            <a:ext cx="3009533" cy="433107"/>
            <a:chOff x="6339097" y="4180903"/>
            <a:chExt cx="3744416" cy="538517"/>
          </a:xfrm>
        </p:grpSpPr>
        <p:sp>
          <p:nvSpPr>
            <p:cNvPr id="40" name="圆角矩形 39"/>
            <p:cNvSpPr/>
            <p:nvPr/>
          </p:nvSpPr>
          <p:spPr>
            <a:xfrm>
              <a:off x="6339097" y="418090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1" name="矩形 40"/>
            <p:cNvSpPr/>
            <p:nvPr/>
          </p:nvSpPr>
          <p:spPr>
            <a:xfrm>
              <a:off x="6723349" y="4221882"/>
              <a:ext cx="2736305" cy="49753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658091" y="4859955"/>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5</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43" name="原创设计师QQ598969553            _11"/>
          <p:cNvGrpSpPr/>
          <p:nvPr/>
        </p:nvGrpSpPr>
        <p:grpSpPr>
          <a:xfrm>
            <a:off x="5366956" y="4859960"/>
            <a:ext cx="3009533" cy="423067"/>
            <a:chOff x="6339097" y="5057483"/>
            <a:chExt cx="3744416" cy="526031"/>
          </a:xfrm>
        </p:grpSpPr>
        <p:sp>
          <p:nvSpPr>
            <p:cNvPr id="44" name="圆角矩形 43"/>
            <p:cNvSpPr/>
            <p:nvPr/>
          </p:nvSpPr>
          <p:spPr>
            <a:xfrm>
              <a:off x="6339097" y="505748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5" name="矩形 44"/>
            <p:cNvSpPr/>
            <p:nvPr/>
          </p:nvSpPr>
          <p:spPr>
            <a:xfrm>
              <a:off x="6723478" y="5085977"/>
              <a:ext cx="2736174"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72271" y="2577528"/>
            <a:ext cx="2257149" cy="1107951"/>
          </a:xfrm>
          <a:prstGeom prst="rect">
            <a:avLst/>
          </a:prstGeom>
          <a:noFill/>
        </p:spPr>
        <p:txBody>
          <a:bodyPr wrap="square" lIns="121880" tIns="60938" rIns="121880" bIns="609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710905" y="2003572"/>
            <a:ext cx="463306" cy="546404"/>
          </a:xfrm>
          <a:prstGeom prst="downArrow">
            <a:avLst/>
          </a:prstGeom>
          <a:solidFill>
            <a:srgbClr val="009900"/>
          </a:solidFill>
          <a:ln w="25400" cap="flat" cmpd="sng" algn="ctr">
            <a:noFill/>
            <a:prstDash val="solid"/>
          </a:ln>
          <a:effectLst/>
        </p:spPr>
        <p:txBody>
          <a:bodyPr lIns="91388" tIns="45695" rIns="91388" bIns="456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原创设计师QQ598969553            _1"/>
          <p:cNvSpPr/>
          <p:nvPr/>
        </p:nvSpPr>
        <p:spPr>
          <a:xfrm>
            <a:off x="683568" y="1591901"/>
            <a:ext cx="3703963" cy="4344326"/>
          </a:xfrm>
          <a:prstGeom prst="rect">
            <a:avLst/>
          </a:prstGeom>
          <a:solidFill>
            <a:sysClr val="window" lastClr="FFFFFF">
              <a:lumMod val="85000"/>
            </a:sysClr>
          </a:solidFill>
          <a:ln w="25400" cap="flat" cmpd="sng" algn="ctr">
            <a:solidFill>
              <a:srgbClr val="E8E8E6"/>
            </a:solid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原创设计师QQ598969553            _2"/>
          <p:cNvSpPr>
            <a:spLocks noChangeArrowheads="1"/>
          </p:cNvSpPr>
          <p:nvPr/>
        </p:nvSpPr>
        <p:spPr bwMode="auto">
          <a:xfrm>
            <a:off x="683568" y="1196752"/>
            <a:ext cx="3703963" cy="790298"/>
          </a:xfrm>
          <a:prstGeom prst="homePlate">
            <a:avLst>
              <a:gd name="adj" fmla="val 63872"/>
            </a:avLst>
          </a:prstGeom>
          <a:solidFill>
            <a:srgbClr val="009900"/>
          </a:solidFill>
          <a:ln w="9525">
            <a:noFill/>
            <a:miter lim="800000"/>
            <a:headEnd/>
            <a:tailEnd/>
          </a:ln>
        </p:spPr>
        <p:txBody>
          <a:bodyPr wrap="none" lIns="91472" tIns="45736" rIns="91472" bIns="457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添加文字</a:t>
            </a:r>
          </a:p>
        </p:txBody>
      </p:sp>
      <p:sp>
        <p:nvSpPr>
          <p:cNvPr id="10" name="原创设计师QQ598969553            _3"/>
          <p:cNvSpPr txBox="1"/>
          <p:nvPr/>
        </p:nvSpPr>
        <p:spPr>
          <a:xfrm>
            <a:off x="827678" y="2262969"/>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原创设计师QQ598969553            _4"/>
          <p:cNvSpPr/>
          <p:nvPr/>
        </p:nvSpPr>
        <p:spPr>
          <a:xfrm>
            <a:off x="5078916" y="1591901"/>
            <a:ext cx="3703963" cy="4344326"/>
          </a:xfrm>
          <a:prstGeom prst="rect">
            <a:avLst/>
          </a:prstGeom>
          <a:solidFill>
            <a:sysClr val="window" lastClr="FFFFFF">
              <a:lumMod val="85000"/>
            </a:sysClr>
          </a:solidFill>
          <a:ln w="25400" cap="flat" cmpd="sng" algn="ctr">
            <a:solidFill>
              <a:srgbClr val="E8E8E6"/>
            </a:solid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原创设计师QQ598969553            _5"/>
          <p:cNvSpPr>
            <a:spLocks noChangeArrowheads="1"/>
          </p:cNvSpPr>
          <p:nvPr/>
        </p:nvSpPr>
        <p:spPr bwMode="auto">
          <a:xfrm flipH="1">
            <a:off x="5078916" y="1196752"/>
            <a:ext cx="3703963" cy="790298"/>
          </a:xfrm>
          <a:prstGeom prst="homePlate">
            <a:avLst>
              <a:gd name="adj" fmla="val 63872"/>
            </a:avLst>
          </a:prstGeom>
          <a:solidFill>
            <a:sysClr val="window" lastClr="FFFFFF">
              <a:lumMod val="65000"/>
            </a:sysClr>
          </a:solidFill>
          <a:ln w="9525">
            <a:noFill/>
            <a:miter lim="800000"/>
            <a:headEnd/>
            <a:tailEnd/>
          </a:ln>
        </p:spPr>
        <p:txBody>
          <a:bodyPr wrap="none" lIns="91472" tIns="45736" rIns="91472" bIns="4573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添加文字</a:t>
            </a:r>
          </a:p>
        </p:txBody>
      </p:sp>
      <p:sp>
        <p:nvSpPr>
          <p:cNvPr id="13" name="原创设计师QQ598969553            _6"/>
          <p:cNvSpPr txBox="1"/>
          <p:nvPr/>
        </p:nvSpPr>
        <p:spPr>
          <a:xfrm>
            <a:off x="5223026" y="2262969"/>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1+#ppt_w/2"/>
                                          </p:val>
                                        </p:tav>
                                        <p:tav tm="100000">
                                          <p:val>
                                            <p:strVal val="#ppt_x"/>
                                          </p:val>
                                        </p:tav>
                                      </p:tavLst>
                                    </p:anim>
                                    <p:anim calcmode="lin" valueType="num">
                                      <p:cBhvr additive="base">
                                        <p:cTn id="26" dur="500" fill="hold"/>
                                        <p:tgtEl>
                                          <p:spTgt spid="12"/>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3"/>
                                        </p:tgtEl>
                                        <p:attrNameLst>
                                          <p:attrName>style.visibility</p:attrName>
                                        </p:attrNameLst>
                                      </p:cBhvr>
                                      <p:to>
                                        <p:strVal val="visible"/>
                                      </p:to>
                                    </p:set>
                                    <p:animEffect transition="in" filter="wipe(left)">
                                      <p:cBhvr>
                                        <p:cTn id="34" dur="100"/>
                                        <p:tgtEl>
                                          <p:spTgt spid="13"/>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3"/>
                                        </p:tgtEl>
                                      </p:cBhvr>
                                      <p:to x="80000" y="100000"/>
                                    </p:animScale>
                                    <p:anim by="(#ppt_w*0.10)" calcmode="lin" valueType="num">
                                      <p:cBhvr>
                                        <p:cTn id="37" dur="50" autoRev="1" fill="hold">
                                          <p:stCondLst>
                                            <p:cond delay="0"/>
                                          </p:stCondLst>
                                        </p:cTn>
                                        <p:tgtEl>
                                          <p:spTgt spid="13"/>
                                        </p:tgtEl>
                                        <p:attrNameLst>
                                          <p:attrName>ppt_x</p:attrName>
                                        </p:attrNameLst>
                                      </p:cBhvr>
                                    </p:anim>
                                    <p:anim by="(-#ppt_w*0.10)" calcmode="lin" valueType="num">
                                      <p:cBhvr>
                                        <p:cTn id="38" dur="50" autoRev="1" fill="hold">
                                          <p:stCondLst>
                                            <p:cond delay="0"/>
                                          </p:stCondLst>
                                        </p:cTn>
                                        <p:tgtEl>
                                          <p:spTgt spid="13"/>
                                        </p:tgtEl>
                                        <p:attrNameLst>
                                          <p:attrName>ppt_y</p:attrName>
                                        </p:attrNameLst>
                                      </p:cBhvr>
                                    </p:anim>
                                    <p:animRot by="-480000">
                                      <p:cBhvr>
                                        <p:cTn id="39"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0" grpId="1"/>
      <p:bldP spid="11" grpId="0" animBg="1"/>
      <p:bldP spid="12" grpId="0" animBg="1"/>
      <p:bldP spid="13" grpId="0"/>
      <p:bldP spid="1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1"/>
          <p:cNvSpPr>
            <a:spLocks/>
          </p:cNvSpPr>
          <p:nvPr/>
        </p:nvSpPr>
        <p:spPr bwMode="auto">
          <a:xfrm rot="18900000">
            <a:off x="5489690" y="1686966"/>
            <a:ext cx="1348982" cy="1348982"/>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009900"/>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6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7" name="原创设计师QQ598969553            _2"/>
          <p:cNvSpPr>
            <a:spLocks/>
          </p:cNvSpPr>
          <p:nvPr/>
        </p:nvSpPr>
        <p:spPr bwMode="auto">
          <a:xfrm rot="18900000">
            <a:off x="5992630" y="2663794"/>
            <a:ext cx="1351386" cy="1348982"/>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ysClr val="window" lastClr="FFFFFF">
              <a:lumMod val="65000"/>
            </a:sysClr>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6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8" name="原创设计师QQ598969553            _3"/>
          <p:cNvSpPr>
            <a:spLocks/>
          </p:cNvSpPr>
          <p:nvPr/>
        </p:nvSpPr>
        <p:spPr bwMode="auto">
          <a:xfrm rot="18900000">
            <a:off x="5017854" y="3168786"/>
            <a:ext cx="1348982" cy="1348982"/>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009900"/>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6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sp>
        <p:nvSpPr>
          <p:cNvPr id="19" name="原创设计师QQ598969553            _4"/>
          <p:cNvSpPr>
            <a:spLocks/>
          </p:cNvSpPr>
          <p:nvPr/>
        </p:nvSpPr>
        <p:spPr bwMode="auto">
          <a:xfrm rot="18900000">
            <a:off x="4513712" y="2191957"/>
            <a:ext cx="1348982" cy="1348982"/>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009900"/>
          </a:solidFill>
          <a:ln w="25400" cap="flat" cmpd="sng" algn="ctr">
            <a:noFill/>
            <a:prstDash val="soli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600" b="0" i="0" u="none" strike="noStrike" kern="0" cap="none" spc="0" normalizeH="0" baseline="0" noProof="0" dirty="0">
              <a:ln>
                <a:noFill/>
              </a:ln>
              <a:solidFill>
                <a:sysClr val="window" lastClr="FFFFFF"/>
              </a:solidFill>
              <a:effectLst/>
              <a:uLnTx/>
              <a:uFillTx/>
              <a:latin typeface="微软雅黑" pitchFamily="34" charset="-122"/>
              <a:ea typeface="맑은 고딕"/>
              <a:cs typeface="+mn-cs"/>
            </a:endParaRPr>
          </a:p>
        </p:txBody>
      </p:sp>
      <p:cxnSp>
        <p:nvCxnSpPr>
          <p:cNvPr id="20" name="原创设计师QQ598969553            _5"/>
          <p:cNvCxnSpPr/>
          <p:nvPr/>
        </p:nvCxnSpPr>
        <p:spPr>
          <a:xfrm>
            <a:off x="4234328" y="2609284"/>
            <a:ext cx="252071" cy="0"/>
          </a:xfrm>
          <a:prstGeom prst="line">
            <a:avLst/>
          </a:prstGeom>
          <a:noFill/>
          <a:ln w="6350" cap="flat" cmpd="sng" algn="ctr">
            <a:solidFill>
              <a:srgbClr val="414455"/>
            </a:solidFill>
            <a:prstDash val="dash"/>
            <a:headEnd type="oval"/>
          </a:ln>
          <a:effectLst/>
        </p:spPr>
      </p:cxnSp>
      <p:cxnSp>
        <p:nvCxnSpPr>
          <p:cNvPr id="21" name="原创设计师QQ598969553            _6"/>
          <p:cNvCxnSpPr/>
          <p:nvPr/>
        </p:nvCxnSpPr>
        <p:spPr>
          <a:xfrm>
            <a:off x="4289600" y="4360700"/>
            <a:ext cx="920706" cy="0"/>
          </a:xfrm>
          <a:prstGeom prst="line">
            <a:avLst/>
          </a:prstGeom>
          <a:noFill/>
          <a:ln w="6350" cap="flat" cmpd="sng" algn="ctr">
            <a:solidFill>
              <a:srgbClr val="414455"/>
            </a:solidFill>
            <a:prstDash val="dash"/>
            <a:headEnd type="oval"/>
          </a:ln>
          <a:effectLst/>
        </p:spPr>
      </p:cxnSp>
      <p:cxnSp>
        <p:nvCxnSpPr>
          <p:cNvPr id="22" name="原创设计师QQ598969553            _7"/>
          <p:cNvCxnSpPr/>
          <p:nvPr/>
        </p:nvCxnSpPr>
        <p:spPr>
          <a:xfrm flipH="1">
            <a:off x="6608301" y="1860640"/>
            <a:ext cx="1101712" cy="0"/>
          </a:xfrm>
          <a:prstGeom prst="line">
            <a:avLst/>
          </a:prstGeom>
          <a:noFill/>
          <a:ln w="6350" cap="flat" cmpd="sng" algn="ctr">
            <a:solidFill>
              <a:srgbClr val="414455"/>
            </a:solidFill>
            <a:prstDash val="dash"/>
            <a:headEnd type="oval"/>
          </a:ln>
          <a:effectLst/>
        </p:spPr>
      </p:cxnSp>
      <p:cxnSp>
        <p:nvCxnSpPr>
          <p:cNvPr id="23" name="原创设计师QQ598969553            _8"/>
          <p:cNvCxnSpPr/>
          <p:nvPr/>
        </p:nvCxnSpPr>
        <p:spPr>
          <a:xfrm flipH="1">
            <a:off x="7359730" y="3614607"/>
            <a:ext cx="350282" cy="0"/>
          </a:xfrm>
          <a:prstGeom prst="line">
            <a:avLst/>
          </a:prstGeom>
          <a:noFill/>
          <a:ln w="6350" cap="flat" cmpd="sng" algn="ctr">
            <a:solidFill>
              <a:srgbClr val="414455"/>
            </a:solidFill>
            <a:prstDash val="dash"/>
            <a:headEnd type="oval"/>
          </a:ln>
          <a:effectLst/>
        </p:spPr>
      </p:cxnSp>
      <p:sp>
        <p:nvSpPr>
          <p:cNvPr id="24" name="原创设计师QQ598969553            _9"/>
          <p:cNvSpPr txBox="1">
            <a:spLocks/>
          </p:cNvSpPr>
          <p:nvPr/>
        </p:nvSpPr>
        <p:spPr>
          <a:xfrm>
            <a:off x="251520" y="2019761"/>
            <a:ext cx="2395206" cy="2629953"/>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400" dirty="0">
                <a:solidFill>
                  <a:srgbClr val="414455"/>
                </a:solidFill>
                <a:latin typeface="微软雅黑" pitchFamily="34" charset="-122"/>
                <a:ea typeface="微软雅黑" pitchFamily="34" charset="-122"/>
              </a:rPr>
              <a:t>点击添加文字内容点击添加文字内容点击添加文字内容</a:t>
            </a:r>
            <a:endParaRPr lang="en-US" altLang="zh-CN" sz="1400" dirty="0">
              <a:solidFill>
                <a:srgbClr val="414455"/>
              </a:solidFill>
              <a:latin typeface="微软雅黑" pitchFamily="34" charset="-122"/>
              <a:ea typeface="微软雅黑" pitchFamily="34" charset="-122"/>
            </a:endParaRPr>
          </a:p>
          <a:p>
            <a:pPr algn="just">
              <a:lnSpc>
                <a:spcPct val="130000"/>
              </a:lnSpc>
            </a:pPr>
            <a:r>
              <a:rPr lang="zh-CN" altLang="en-US" sz="1400" dirty="0">
                <a:solidFill>
                  <a:srgbClr val="414455"/>
                </a:solidFill>
                <a:latin typeface="微软雅黑" pitchFamily="34" charset="-122"/>
                <a:ea typeface="微软雅黑" pitchFamily="34" charset="-122"/>
              </a:rPr>
              <a:t>点击添加文字内容点击添加文字内容点击添加文字内容</a:t>
            </a:r>
            <a:endParaRPr lang="en-US" altLang="zh-CN" sz="1400" dirty="0">
              <a:solidFill>
                <a:srgbClr val="414455"/>
              </a:solidFill>
              <a:latin typeface="微软雅黑" pitchFamily="34" charset="-122"/>
              <a:ea typeface="微软雅黑" pitchFamily="34" charset="-122"/>
            </a:endParaRPr>
          </a:p>
          <a:p>
            <a:pPr algn="just">
              <a:lnSpc>
                <a:spcPct val="130000"/>
              </a:lnSpc>
            </a:pPr>
            <a:r>
              <a:rPr lang="zh-CN" altLang="en-US" sz="1400" dirty="0">
                <a:solidFill>
                  <a:srgbClr val="414455"/>
                </a:solidFill>
                <a:latin typeface="微软雅黑" pitchFamily="34" charset="-122"/>
                <a:ea typeface="微软雅黑" pitchFamily="34" charset="-122"/>
              </a:rPr>
              <a:t>点击添加文字内容点击添加文字内容点击添加文字内容</a:t>
            </a:r>
            <a:endParaRPr lang="en-US" altLang="zh-CN" sz="1400" dirty="0">
              <a:solidFill>
                <a:srgbClr val="414455"/>
              </a:solidFill>
              <a:latin typeface="微软雅黑" pitchFamily="34" charset="-122"/>
              <a:ea typeface="微软雅黑" pitchFamily="34" charset="-122"/>
            </a:endParaRPr>
          </a:p>
          <a:p>
            <a:pPr algn="just">
              <a:lnSpc>
                <a:spcPct val="130000"/>
              </a:lnSpc>
            </a:pPr>
            <a:r>
              <a:rPr lang="zh-CN" altLang="en-US" sz="1400" dirty="0">
                <a:solidFill>
                  <a:srgbClr val="414455"/>
                </a:solidFill>
                <a:latin typeface="微软雅黑" pitchFamily="34" charset="-122"/>
                <a:ea typeface="微软雅黑" pitchFamily="34" charset="-122"/>
              </a:rPr>
              <a:t>点击添加文字内容点击添加文字内容点击添加文字内容</a:t>
            </a:r>
            <a:endParaRPr lang="en-US" sz="1400" dirty="0">
              <a:solidFill>
                <a:srgbClr val="414455"/>
              </a:solidFill>
              <a:latin typeface="微软雅黑" pitchFamily="34" charset="-122"/>
              <a:ea typeface="微软雅黑" pitchFamily="34" charset="-122"/>
            </a:endParaRPr>
          </a:p>
        </p:txBody>
      </p:sp>
      <p:cxnSp>
        <p:nvCxnSpPr>
          <p:cNvPr id="25" name="原创设计师QQ598969553            _10"/>
          <p:cNvCxnSpPr/>
          <p:nvPr/>
        </p:nvCxnSpPr>
        <p:spPr>
          <a:xfrm flipV="1">
            <a:off x="2972112" y="1472309"/>
            <a:ext cx="0" cy="3461986"/>
          </a:xfrm>
          <a:prstGeom prst="line">
            <a:avLst/>
          </a:prstGeom>
          <a:noFill/>
          <a:ln w="3175" cap="flat" cmpd="sng" algn="ctr">
            <a:solidFill>
              <a:srgbClr val="414455"/>
            </a:solidFill>
            <a:prstDash val="solid"/>
          </a:ln>
          <a:effectLst/>
        </p:spPr>
      </p:cxnSp>
      <p:sp>
        <p:nvSpPr>
          <p:cNvPr id="26" name="原创设计师QQ598969553            _11"/>
          <p:cNvSpPr>
            <a:spLocks noChangeArrowheads="1"/>
          </p:cNvSpPr>
          <p:nvPr/>
        </p:nvSpPr>
        <p:spPr bwMode="auto">
          <a:xfrm>
            <a:off x="3235157" y="2422195"/>
            <a:ext cx="1005403" cy="584775"/>
          </a:xfrm>
          <a:prstGeom prst="rect">
            <a:avLst/>
          </a:prstGeom>
          <a:noFill/>
          <a:ln w="9525">
            <a:noFill/>
            <a:miter lim="800000"/>
            <a:headEnd/>
            <a:tailEnd/>
          </a:ln>
        </p:spPr>
        <p:txBody>
          <a:bodyPr wrap="none">
            <a:spAutoFit/>
          </a:bodyPr>
          <a:lstStyle/>
          <a:p>
            <a:r>
              <a:rPr lang="zh-CN" altLang="en-US" sz="1600" dirty="0">
                <a:solidFill>
                  <a:srgbClr val="414455"/>
                </a:solidFill>
                <a:latin typeface="微软雅黑" pitchFamily="34" charset="-122"/>
                <a:ea typeface="微软雅黑" pitchFamily="34" charset="-122"/>
              </a:rPr>
              <a:t>点击此处</a:t>
            </a:r>
            <a:endParaRPr lang="en-US" altLang="zh-CN" sz="1600" dirty="0">
              <a:solidFill>
                <a:srgbClr val="414455"/>
              </a:solidFill>
              <a:latin typeface="微软雅黑" pitchFamily="34" charset="-122"/>
              <a:ea typeface="微软雅黑" pitchFamily="34" charset="-122"/>
            </a:endParaRPr>
          </a:p>
          <a:p>
            <a:r>
              <a:rPr lang="zh-CN" altLang="en-US" sz="1600" dirty="0">
                <a:solidFill>
                  <a:srgbClr val="414455"/>
                </a:solidFill>
                <a:latin typeface="微软雅黑" pitchFamily="34" charset="-122"/>
                <a:ea typeface="微软雅黑" pitchFamily="34" charset="-122"/>
              </a:rPr>
              <a:t>添加内容</a:t>
            </a:r>
          </a:p>
        </p:txBody>
      </p:sp>
      <p:sp>
        <p:nvSpPr>
          <p:cNvPr id="27" name="原创设计师QQ598969553            _12"/>
          <p:cNvSpPr>
            <a:spLocks noChangeArrowheads="1"/>
          </p:cNvSpPr>
          <p:nvPr/>
        </p:nvSpPr>
        <p:spPr bwMode="auto">
          <a:xfrm>
            <a:off x="7828719" y="1663032"/>
            <a:ext cx="1005403" cy="584775"/>
          </a:xfrm>
          <a:prstGeom prst="rect">
            <a:avLst/>
          </a:prstGeom>
          <a:noFill/>
          <a:ln w="9525">
            <a:noFill/>
            <a:miter lim="800000"/>
            <a:headEnd/>
            <a:tailEnd/>
          </a:ln>
        </p:spPr>
        <p:txBody>
          <a:bodyPr wrap="none">
            <a:spAutoFit/>
          </a:bodyPr>
          <a:lstStyle/>
          <a:p>
            <a:r>
              <a:rPr lang="zh-CN" altLang="en-US" sz="1600" dirty="0">
                <a:solidFill>
                  <a:srgbClr val="414455"/>
                </a:solidFill>
                <a:latin typeface="微软雅黑" pitchFamily="34" charset="-122"/>
                <a:ea typeface="微软雅黑" pitchFamily="34" charset="-122"/>
              </a:rPr>
              <a:t>点击此处</a:t>
            </a:r>
            <a:endParaRPr lang="en-US" altLang="zh-CN" sz="1600" dirty="0">
              <a:solidFill>
                <a:srgbClr val="414455"/>
              </a:solidFill>
              <a:latin typeface="微软雅黑" pitchFamily="34" charset="-122"/>
              <a:ea typeface="微软雅黑" pitchFamily="34" charset="-122"/>
            </a:endParaRPr>
          </a:p>
          <a:p>
            <a:r>
              <a:rPr lang="zh-CN" altLang="en-US" sz="1600" dirty="0">
                <a:solidFill>
                  <a:srgbClr val="414455"/>
                </a:solidFill>
                <a:latin typeface="微软雅黑" pitchFamily="34" charset="-122"/>
                <a:ea typeface="微软雅黑" pitchFamily="34" charset="-122"/>
              </a:rPr>
              <a:t>添加内容</a:t>
            </a:r>
          </a:p>
        </p:txBody>
      </p:sp>
      <p:sp>
        <p:nvSpPr>
          <p:cNvPr id="28" name="原创设计师QQ598969553            _13"/>
          <p:cNvSpPr>
            <a:spLocks noChangeArrowheads="1"/>
          </p:cNvSpPr>
          <p:nvPr/>
        </p:nvSpPr>
        <p:spPr bwMode="auto">
          <a:xfrm>
            <a:off x="3294370" y="4078722"/>
            <a:ext cx="1005403" cy="584775"/>
          </a:xfrm>
          <a:prstGeom prst="rect">
            <a:avLst/>
          </a:prstGeom>
          <a:noFill/>
          <a:ln w="9525">
            <a:noFill/>
            <a:miter lim="800000"/>
            <a:headEnd/>
            <a:tailEnd/>
          </a:ln>
        </p:spPr>
        <p:txBody>
          <a:bodyPr wrap="none">
            <a:spAutoFit/>
          </a:bodyPr>
          <a:lstStyle/>
          <a:p>
            <a:r>
              <a:rPr lang="zh-CN" altLang="en-US" sz="1600" dirty="0">
                <a:solidFill>
                  <a:srgbClr val="414455"/>
                </a:solidFill>
                <a:latin typeface="微软雅黑" pitchFamily="34" charset="-122"/>
                <a:ea typeface="微软雅黑" pitchFamily="34" charset="-122"/>
              </a:rPr>
              <a:t>点击此处</a:t>
            </a:r>
            <a:endParaRPr lang="en-US" altLang="zh-CN" sz="1600" dirty="0">
              <a:solidFill>
                <a:srgbClr val="414455"/>
              </a:solidFill>
              <a:latin typeface="微软雅黑" pitchFamily="34" charset="-122"/>
              <a:ea typeface="微软雅黑" pitchFamily="34" charset="-122"/>
            </a:endParaRPr>
          </a:p>
          <a:p>
            <a:r>
              <a:rPr lang="zh-CN" altLang="en-US" sz="1600" dirty="0">
                <a:solidFill>
                  <a:srgbClr val="414455"/>
                </a:solidFill>
                <a:latin typeface="微软雅黑" pitchFamily="34" charset="-122"/>
                <a:ea typeface="微软雅黑" pitchFamily="34" charset="-122"/>
              </a:rPr>
              <a:t>添加内容</a:t>
            </a:r>
          </a:p>
        </p:txBody>
      </p:sp>
      <p:sp>
        <p:nvSpPr>
          <p:cNvPr id="29" name="原创设计师QQ598969553            _14"/>
          <p:cNvSpPr>
            <a:spLocks noChangeArrowheads="1"/>
          </p:cNvSpPr>
          <p:nvPr/>
        </p:nvSpPr>
        <p:spPr bwMode="auto">
          <a:xfrm>
            <a:off x="7881030" y="3415086"/>
            <a:ext cx="1005403" cy="584775"/>
          </a:xfrm>
          <a:prstGeom prst="rect">
            <a:avLst/>
          </a:prstGeom>
          <a:noFill/>
          <a:ln w="9525">
            <a:noFill/>
            <a:miter lim="800000"/>
            <a:headEnd/>
            <a:tailEnd/>
          </a:ln>
        </p:spPr>
        <p:txBody>
          <a:bodyPr wrap="none">
            <a:spAutoFit/>
          </a:bodyPr>
          <a:lstStyle/>
          <a:p>
            <a:r>
              <a:rPr lang="zh-CN" altLang="en-US" sz="1600" dirty="0">
                <a:solidFill>
                  <a:srgbClr val="414455"/>
                </a:solidFill>
                <a:latin typeface="微软雅黑" pitchFamily="34" charset="-122"/>
                <a:ea typeface="微软雅黑" pitchFamily="34" charset="-122"/>
              </a:rPr>
              <a:t>点击此处</a:t>
            </a:r>
            <a:endParaRPr lang="en-US" altLang="zh-CN" sz="1600" dirty="0">
              <a:solidFill>
                <a:srgbClr val="414455"/>
              </a:solidFill>
              <a:latin typeface="微软雅黑" pitchFamily="34" charset="-122"/>
              <a:ea typeface="微软雅黑" pitchFamily="34" charset="-122"/>
            </a:endParaRPr>
          </a:p>
          <a:p>
            <a:r>
              <a:rPr lang="zh-CN" altLang="en-US" sz="1600" dirty="0">
                <a:solidFill>
                  <a:srgbClr val="414455"/>
                </a:solidFill>
                <a:latin typeface="微软雅黑" pitchFamily="34" charset="-122"/>
                <a:ea typeface="微软雅黑" pitchFamily="34" charset="-122"/>
              </a:rPr>
              <a:t>添加内容</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720080"/>
            <a:ext cx="3033454" cy="558924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719059" y="2002363"/>
            <a:ext cx="417936" cy="41677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1</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27" name="原创设计师QQ598969553            _3"/>
          <p:cNvGrpSpPr/>
          <p:nvPr/>
        </p:nvGrpSpPr>
        <p:grpSpPr>
          <a:xfrm>
            <a:off x="5437324" y="2002362"/>
            <a:ext cx="3048991" cy="432977"/>
            <a:chOff x="6339097" y="1573726"/>
            <a:chExt cx="3744416" cy="531386"/>
          </a:xfrm>
        </p:grpSpPr>
        <p:sp>
          <p:nvSpPr>
            <p:cNvPr id="28" name="圆角矩形 27"/>
            <p:cNvSpPr/>
            <p:nvPr/>
          </p:nvSpPr>
          <p:spPr>
            <a:xfrm>
              <a:off x="6339097" y="1573726"/>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29" name="矩形 28"/>
            <p:cNvSpPr/>
            <p:nvPr/>
          </p:nvSpPr>
          <p:spPr>
            <a:xfrm>
              <a:off x="6723351" y="1614014"/>
              <a:ext cx="2653075" cy="49109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719059" y="2683910"/>
            <a:ext cx="417936" cy="41677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2</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1" name="原创设计师QQ598969553            _5"/>
          <p:cNvGrpSpPr/>
          <p:nvPr/>
        </p:nvGrpSpPr>
        <p:grpSpPr>
          <a:xfrm>
            <a:off x="5437324" y="2683910"/>
            <a:ext cx="3048991" cy="432977"/>
            <a:chOff x="6315199" y="2410178"/>
            <a:chExt cx="3744416" cy="531386"/>
          </a:xfrm>
        </p:grpSpPr>
        <p:sp>
          <p:nvSpPr>
            <p:cNvPr id="32" name="圆角矩形 31"/>
            <p:cNvSpPr/>
            <p:nvPr/>
          </p:nvSpPr>
          <p:spPr>
            <a:xfrm>
              <a:off x="6315199" y="2410178"/>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3" name="矩形 32"/>
            <p:cNvSpPr/>
            <p:nvPr/>
          </p:nvSpPr>
          <p:spPr>
            <a:xfrm>
              <a:off x="6747247" y="2450466"/>
              <a:ext cx="2653075" cy="49109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719059" y="3405710"/>
            <a:ext cx="417936" cy="41677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3</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5" name="原创设计师QQ598969553            _7"/>
          <p:cNvGrpSpPr/>
          <p:nvPr/>
        </p:nvGrpSpPr>
        <p:grpSpPr>
          <a:xfrm>
            <a:off x="5437324" y="3405708"/>
            <a:ext cx="3048991" cy="432977"/>
            <a:chOff x="6339097" y="3296031"/>
            <a:chExt cx="3744416" cy="531386"/>
          </a:xfrm>
        </p:grpSpPr>
        <p:sp>
          <p:nvSpPr>
            <p:cNvPr id="36" name="圆角矩形 35"/>
            <p:cNvSpPr/>
            <p:nvPr/>
          </p:nvSpPr>
          <p:spPr>
            <a:xfrm>
              <a:off x="6339097" y="3296031"/>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7" name="矩形 36"/>
            <p:cNvSpPr/>
            <p:nvPr/>
          </p:nvSpPr>
          <p:spPr>
            <a:xfrm>
              <a:off x="6723348" y="3336319"/>
              <a:ext cx="2736305" cy="49109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719059" y="4126709"/>
            <a:ext cx="417936" cy="41677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4</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9" name="原创设计师QQ598969553            _9"/>
          <p:cNvGrpSpPr/>
          <p:nvPr/>
        </p:nvGrpSpPr>
        <p:grpSpPr>
          <a:xfrm>
            <a:off x="5437324" y="4126708"/>
            <a:ext cx="3048991" cy="433540"/>
            <a:chOff x="6339097" y="4180903"/>
            <a:chExt cx="3744416" cy="532078"/>
          </a:xfrm>
        </p:grpSpPr>
        <p:sp>
          <p:nvSpPr>
            <p:cNvPr id="40" name="圆角矩形 39"/>
            <p:cNvSpPr/>
            <p:nvPr/>
          </p:nvSpPr>
          <p:spPr>
            <a:xfrm>
              <a:off x="6339097" y="418090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1" name="矩形 40"/>
            <p:cNvSpPr/>
            <p:nvPr/>
          </p:nvSpPr>
          <p:spPr>
            <a:xfrm>
              <a:off x="6723348" y="4221882"/>
              <a:ext cx="2736305" cy="491099"/>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719164" y="4840952"/>
            <a:ext cx="417936" cy="416777"/>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5</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43" name="原创设计师QQ598969553            _11"/>
          <p:cNvGrpSpPr/>
          <p:nvPr/>
        </p:nvGrpSpPr>
        <p:grpSpPr>
          <a:xfrm>
            <a:off x="5437324" y="4840952"/>
            <a:ext cx="3048991" cy="423368"/>
            <a:chOff x="6339097" y="5057483"/>
            <a:chExt cx="3744416" cy="519593"/>
          </a:xfrm>
        </p:grpSpPr>
        <p:sp>
          <p:nvSpPr>
            <p:cNvPr id="44" name="圆角矩形 43"/>
            <p:cNvSpPr/>
            <p:nvPr/>
          </p:nvSpPr>
          <p:spPr>
            <a:xfrm>
              <a:off x="6339097" y="505748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5" name="矩形 44"/>
            <p:cNvSpPr/>
            <p:nvPr/>
          </p:nvSpPr>
          <p:spPr>
            <a:xfrm>
              <a:off x="6723479" y="5085978"/>
              <a:ext cx="2736174" cy="49109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75841" y="2528599"/>
            <a:ext cx="2286743" cy="1107951"/>
          </a:xfrm>
          <a:prstGeom prst="rect">
            <a:avLst/>
          </a:prstGeom>
          <a:noFill/>
        </p:spPr>
        <p:txBody>
          <a:bodyPr wrap="square" lIns="121880" tIns="60938" rIns="121880" bIns="609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759560" y="4058876"/>
            <a:ext cx="469381" cy="553568"/>
          </a:xfrm>
          <a:prstGeom prst="downArrow">
            <a:avLst/>
          </a:prstGeom>
          <a:solidFill>
            <a:srgbClr val="009900"/>
          </a:solidFill>
          <a:ln w="25400" cap="flat" cmpd="sng" algn="ctr">
            <a:noFill/>
            <a:prstDash val="solid"/>
          </a:ln>
          <a:effectLst/>
        </p:spPr>
        <p:txBody>
          <a:bodyPr lIns="91388" tIns="45695" rIns="91388" bIns="456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原创设计师QQ598969553            _1"/>
          <p:cNvGrpSpPr/>
          <p:nvPr/>
        </p:nvGrpSpPr>
        <p:grpSpPr>
          <a:xfrm>
            <a:off x="2441348" y="1989634"/>
            <a:ext cx="1989726" cy="2368981"/>
            <a:chOff x="1827008" y="2120901"/>
            <a:chExt cx="2298700" cy="2736849"/>
          </a:xfrm>
        </p:grpSpPr>
        <p:sp>
          <p:nvSpPr>
            <p:cNvPr id="23" name="矩形 22"/>
            <p:cNvSpPr/>
            <p:nvPr/>
          </p:nvSpPr>
          <p:spPr>
            <a:xfrm>
              <a:off x="1827008" y="2120901"/>
              <a:ext cx="2298700" cy="44450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 name="矩形 23"/>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25" name="原创设计师QQ598969553            _2"/>
          <p:cNvGrpSpPr/>
          <p:nvPr/>
        </p:nvGrpSpPr>
        <p:grpSpPr>
          <a:xfrm>
            <a:off x="4703184" y="1989634"/>
            <a:ext cx="1989726" cy="2368981"/>
            <a:chOff x="1827008" y="2120901"/>
            <a:chExt cx="2298700" cy="2736849"/>
          </a:xfrm>
        </p:grpSpPr>
        <p:sp>
          <p:nvSpPr>
            <p:cNvPr id="26" name="矩形 25"/>
            <p:cNvSpPr/>
            <p:nvPr/>
          </p:nvSpPr>
          <p:spPr>
            <a:xfrm>
              <a:off x="1827008" y="2120901"/>
              <a:ext cx="2298700" cy="44450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8" name="原创设计师QQ598969553            _3"/>
          <p:cNvGrpSpPr/>
          <p:nvPr/>
        </p:nvGrpSpPr>
        <p:grpSpPr>
          <a:xfrm>
            <a:off x="6965020" y="1989634"/>
            <a:ext cx="1989726" cy="2368981"/>
            <a:chOff x="1827008" y="2120901"/>
            <a:chExt cx="2298700" cy="2736849"/>
          </a:xfrm>
        </p:grpSpPr>
        <p:sp>
          <p:nvSpPr>
            <p:cNvPr id="29" name="矩形 28"/>
            <p:cNvSpPr/>
            <p:nvPr/>
          </p:nvSpPr>
          <p:spPr>
            <a:xfrm>
              <a:off x="1827008" y="2120901"/>
              <a:ext cx="2298700" cy="44450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1" name="原创设计师QQ598969553            _4"/>
          <p:cNvGrpSpPr/>
          <p:nvPr/>
        </p:nvGrpSpPr>
        <p:grpSpPr>
          <a:xfrm>
            <a:off x="179512" y="1989634"/>
            <a:ext cx="1989726" cy="2368981"/>
            <a:chOff x="1827008" y="2120901"/>
            <a:chExt cx="2298700" cy="2736849"/>
          </a:xfrm>
        </p:grpSpPr>
        <p:sp>
          <p:nvSpPr>
            <p:cNvPr id="32" name="矩形 31"/>
            <p:cNvSpPr/>
            <p:nvPr/>
          </p:nvSpPr>
          <p:spPr>
            <a:xfrm>
              <a:off x="1827008" y="2120901"/>
              <a:ext cx="2298700" cy="44450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矩形 32"/>
            <p:cNvSpPr/>
            <p:nvPr/>
          </p:nvSpPr>
          <p:spPr>
            <a:xfrm>
              <a:off x="1827008" y="2565400"/>
              <a:ext cx="2298700" cy="2292350"/>
            </a:xfrm>
            <a:prstGeom prst="rect">
              <a:avLst/>
            </a:prstGeom>
            <a:solidFill>
              <a:sysClr val="window" lastClr="FFFFFF">
                <a:lumMod val="8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原创设计师QQ598969553            _5"/>
          <p:cNvSpPr txBox="1"/>
          <p:nvPr/>
        </p:nvSpPr>
        <p:spPr>
          <a:xfrm>
            <a:off x="505520" y="2011817"/>
            <a:ext cx="1337710"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项目一</a:t>
            </a:r>
          </a:p>
        </p:txBody>
      </p:sp>
      <p:sp>
        <p:nvSpPr>
          <p:cNvPr id="35" name="原创设计师QQ598969553            _6"/>
          <p:cNvSpPr txBox="1"/>
          <p:nvPr/>
        </p:nvSpPr>
        <p:spPr>
          <a:xfrm>
            <a:off x="5029192" y="2011817"/>
            <a:ext cx="1337710"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项目三</a:t>
            </a:r>
          </a:p>
        </p:txBody>
      </p:sp>
      <p:sp>
        <p:nvSpPr>
          <p:cNvPr id="36" name="原创设计师QQ598969553            _7"/>
          <p:cNvSpPr txBox="1"/>
          <p:nvPr/>
        </p:nvSpPr>
        <p:spPr>
          <a:xfrm>
            <a:off x="2767356" y="2011817"/>
            <a:ext cx="1337710"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项目二</a:t>
            </a:r>
          </a:p>
        </p:txBody>
      </p:sp>
      <p:sp>
        <p:nvSpPr>
          <p:cNvPr id="37" name="原创设计师QQ598969553            _8"/>
          <p:cNvSpPr txBox="1"/>
          <p:nvPr/>
        </p:nvSpPr>
        <p:spPr>
          <a:xfrm>
            <a:off x="7291028" y="2011817"/>
            <a:ext cx="1337710"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项目四</a:t>
            </a:r>
          </a:p>
        </p:txBody>
      </p:sp>
      <p:sp>
        <p:nvSpPr>
          <p:cNvPr id="38" name="原创设计师QQ598969553            _9"/>
          <p:cNvSpPr txBox="1"/>
          <p:nvPr/>
        </p:nvSpPr>
        <p:spPr>
          <a:xfrm>
            <a:off x="505519" y="2709618"/>
            <a:ext cx="1337710" cy="120032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39" name="原创设计师QQ598969553            _10"/>
          <p:cNvSpPr txBox="1"/>
          <p:nvPr/>
        </p:nvSpPr>
        <p:spPr>
          <a:xfrm>
            <a:off x="2772599" y="2709618"/>
            <a:ext cx="1337710" cy="120032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40" name="原创设计师QQ598969553            _11"/>
          <p:cNvSpPr txBox="1"/>
          <p:nvPr/>
        </p:nvSpPr>
        <p:spPr>
          <a:xfrm>
            <a:off x="5039679" y="2709618"/>
            <a:ext cx="1337710" cy="120032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41" name="原创设计师QQ598969553            _12"/>
          <p:cNvSpPr txBox="1"/>
          <p:nvPr/>
        </p:nvSpPr>
        <p:spPr>
          <a:xfrm>
            <a:off x="7306758" y="2709618"/>
            <a:ext cx="1337710" cy="1200329"/>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原创设计师QQ598969553            _1"/>
          <p:cNvSpPr>
            <a:spLocks noChangeArrowheads="1"/>
          </p:cNvSpPr>
          <p:nvPr/>
        </p:nvSpPr>
        <p:spPr bwMode="auto">
          <a:xfrm rot="10800000">
            <a:off x="767963" y="3494014"/>
            <a:ext cx="2991926" cy="83904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3" name="原创设计师QQ598969553            _2"/>
          <p:cNvSpPr>
            <a:spLocks noChangeArrowheads="1"/>
          </p:cNvSpPr>
          <p:nvPr/>
        </p:nvSpPr>
        <p:spPr bwMode="auto">
          <a:xfrm rot="10800000">
            <a:off x="1655095" y="2347734"/>
            <a:ext cx="1217663" cy="33974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ysClr val="window" lastClr="FFFFFF">
              <a:lumMod val="65000"/>
            </a:sysClr>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4" name="原创设计师QQ598969553            _3"/>
          <p:cNvSpPr>
            <a:spLocks noChangeArrowheads="1"/>
          </p:cNvSpPr>
          <p:nvPr/>
        </p:nvSpPr>
        <p:spPr bwMode="auto">
          <a:xfrm>
            <a:off x="1882729" y="1600002"/>
            <a:ext cx="762392" cy="649024"/>
          </a:xfrm>
          <a:prstGeom prst="triangle">
            <a:avLst>
              <a:gd name="adj" fmla="val 50000"/>
            </a:avLst>
          </a:prstGeom>
          <a:solidFill>
            <a:srgbClr val="009900"/>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5" name="原创设计师QQ598969553            _4"/>
          <p:cNvSpPr>
            <a:spLocks noChangeArrowheads="1"/>
          </p:cNvSpPr>
          <p:nvPr/>
        </p:nvSpPr>
        <p:spPr bwMode="auto">
          <a:xfrm rot="10800000">
            <a:off x="1291087" y="2822780"/>
            <a:ext cx="1945677" cy="54661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9900"/>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26" name="原创设计师QQ598969553            _5"/>
          <p:cNvSpPr>
            <a:spLocks noChangeArrowheads="1"/>
          </p:cNvSpPr>
          <p:nvPr/>
        </p:nvSpPr>
        <p:spPr bwMode="auto">
          <a:xfrm rot="10800000">
            <a:off x="276620" y="4440017"/>
            <a:ext cx="3974613" cy="78665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009900"/>
          </a:solidFill>
          <a:ln w="25400" cap="flat" cmpd="sng" algn="ctr">
            <a:noFill/>
            <a:prstDash val="solid"/>
          </a:ln>
          <a:effectLst/>
          <a:extLst/>
        </p:spPr>
        <p:txBody>
          <a:bodyPr lIns="96248" tIns="48125" rIns="96248" bIns="4812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宋体"/>
              <a:cs typeface="+mn-cs"/>
            </a:endParaRPr>
          </a:p>
        </p:txBody>
      </p:sp>
      <p:cxnSp>
        <p:nvCxnSpPr>
          <p:cNvPr id="27" name="原创设计师QQ598969553            _6"/>
          <p:cNvCxnSpPr/>
          <p:nvPr/>
        </p:nvCxnSpPr>
        <p:spPr>
          <a:xfrm>
            <a:off x="2292739" y="1956232"/>
            <a:ext cx="3141910"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8" name="原创设计师QQ598969553            _7"/>
          <p:cNvCxnSpPr/>
          <p:nvPr/>
        </p:nvCxnSpPr>
        <p:spPr>
          <a:xfrm>
            <a:off x="2280588" y="2516458"/>
            <a:ext cx="3154063"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29" name="原创设计师QQ598969553            _8"/>
          <p:cNvCxnSpPr/>
          <p:nvPr/>
        </p:nvCxnSpPr>
        <p:spPr>
          <a:xfrm>
            <a:off x="2292739" y="3097695"/>
            <a:ext cx="3141910"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0" name="原创设计师QQ598969553            _9"/>
          <p:cNvCxnSpPr/>
          <p:nvPr/>
        </p:nvCxnSpPr>
        <p:spPr>
          <a:xfrm>
            <a:off x="2263926" y="3948295"/>
            <a:ext cx="3170724" cy="0"/>
          </a:xfrm>
          <a:prstGeom prst="line">
            <a:avLst/>
          </a:prstGeom>
          <a:noFill/>
          <a:ln w="12700" cap="flat" cmpd="sng" algn="ctr">
            <a:solidFill>
              <a:sysClr val="windowText" lastClr="000000">
                <a:lumMod val="65000"/>
                <a:lumOff val="35000"/>
              </a:sysClr>
            </a:solidFill>
            <a:prstDash val="sysDot"/>
            <a:headEnd type="oval"/>
            <a:tailEnd type="oval"/>
          </a:ln>
          <a:effectLst/>
        </p:spPr>
      </p:cxnSp>
      <p:cxnSp>
        <p:nvCxnSpPr>
          <p:cNvPr id="31" name="原创设计师QQ598969553            _10"/>
          <p:cNvCxnSpPr/>
          <p:nvPr/>
        </p:nvCxnSpPr>
        <p:spPr>
          <a:xfrm>
            <a:off x="2263926" y="4790423"/>
            <a:ext cx="3170724" cy="0"/>
          </a:xfrm>
          <a:prstGeom prst="line">
            <a:avLst/>
          </a:prstGeom>
          <a:noFill/>
          <a:ln w="12700" cap="flat" cmpd="sng" algn="ctr">
            <a:solidFill>
              <a:sysClr val="windowText" lastClr="000000">
                <a:lumMod val="65000"/>
                <a:lumOff val="35000"/>
              </a:sysClr>
            </a:solidFill>
            <a:prstDash val="sysDot"/>
            <a:headEnd type="oval"/>
            <a:tailEnd type="oval"/>
          </a:ln>
          <a:effectLst/>
        </p:spPr>
      </p:cxnSp>
      <p:sp>
        <p:nvSpPr>
          <p:cNvPr id="32" name="原创设计师QQ598969553            _11"/>
          <p:cNvSpPr txBox="1"/>
          <p:nvPr/>
        </p:nvSpPr>
        <p:spPr>
          <a:xfrm>
            <a:off x="5585325" y="4636914"/>
            <a:ext cx="3370698" cy="592286"/>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3" name="原创设计师QQ598969553            _12"/>
          <p:cNvSpPr txBox="1"/>
          <p:nvPr/>
        </p:nvSpPr>
        <p:spPr>
          <a:xfrm>
            <a:off x="4468459" y="4378887"/>
            <a:ext cx="1005887" cy="344621"/>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4" name="原创设计师QQ598969553            _13"/>
          <p:cNvSpPr txBox="1"/>
          <p:nvPr/>
        </p:nvSpPr>
        <p:spPr>
          <a:xfrm>
            <a:off x="5585325" y="3799895"/>
            <a:ext cx="3370698" cy="592286"/>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5" name="原创设计师QQ598969553            _14"/>
          <p:cNvSpPr txBox="1"/>
          <p:nvPr/>
        </p:nvSpPr>
        <p:spPr>
          <a:xfrm>
            <a:off x="4468459" y="3549447"/>
            <a:ext cx="1005887" cy="344621"/>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6" name="原创设计师QQ598969553            _15"/>
          <p:cNvSpPr txBox="1"/>
          <p:nvPr/>
        </p:nvSpPr>
        <p:spPr>
          <a:xfrm>
            <a:off x="5585325" y="2982962"/>
            <a:ext cx="3370698" cy="592286"/>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7" name="原创设计师QQ598969553            _16"/>
          <p:cNvSpPr txBox="1"/>
          <p:nvPr/>
        </p:nvSpPr>
        <p:spPr>
          <a:xfrm>
            <a:off x="4468459" y="2707191"/>
            <a:ext cx="1005887" cy="344621"/>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38" name="原创设计师QQ598969553            _17"/>
          <p:cNvSpPr txBox="1"/>
          <p:nvPr/>
        </p:nvSpPr>
        <p:spPr>
          <a:xfrm>
            <a:off x="5585325" y="2364108"/>
            <a:ext cx="3370698" cy="592286"/>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选择粘贴，并选择只保留文字。</a:t>
            </a:r>
          </a:p>
        </p:txBody>
      </p:sp>
      <p:sp>
        <p:nvSpPr>
          <p:cNvPr id="39" name="原创设计师QQ598969553            _18"/>
          <p:cNvSpPr txBox="1"/>
          <p:nvPr/>
        </p:nvSpPr>
        <p:spPr>
          <a:xfrm>
            <a:off x="4468459" y="2134931"/>
            <a:ext cx="1005887" cy="344621"/>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
        <p:nvSpPr>
          <p:cNvPr id="40" name="原创设计师QQ598969553            _19"/>
          <p:cNvSpPr txBox="1"/>
          <p:nvPr/>
        </p:nvSpPr>
        <p:spPr>
          <a:xfrm>
            <a:off x="5585325" y="1785969"/>
            <a:ext cx="3370698" cy="592286"/>
          </a:xfrm>
          <a:prstGeom prst="rect">
            <a:avLst/>
          </a:prstGeom>
          <a:noFill/>
        </p:spPr>
        <p:txBody>
          <a:bodyPr wrap="square" lIns="96248" tIns="48125" rIns="96248" bIns="4812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1" name="原创设计师QQ598969553            _20"/>
          <p:cNvSpPr txBox="1"/>
          <p:nvPr/>
        </p:nvSpPr>
        <p:spPr>
          <a:xfrm>
            <a:off x="4468459" y="1556792"/>
            <a:ext cx="1005887" cy="344621"/>
          </a:xfrm>
          <a:prstGeom prst="rect">
            <a:avLst/>
          </a:prstGeom>
          <a:noFill/>
        </p:spPr>
        <p:txBody>
          <a:bodyPr wrap="none" lIns="96248" tIns="48125" rIns="96248" bIns="4812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原创设计师QQ598969553            _1"/>
          <p:cNvGrpSpPr>
            <a:grpSpLocks/>
          </p:cNvGrpSpPr>
          <p:nvPr/>
        </p:nvGrpSpPr>
        <p:grpSpPr bwMode="auto">
          <a:xfrm>
            <a:off x="168286" y="1269554"/>
            <a:ext cx="4709246" cy="3959646"/>
            <a:chOff x="720" y="839"/>
            <a:chExt cx="3740" cy="3146"/>
          </a:xfrm>
          <a:solidFill>
            <a:srgbClr val="E8E8E6"/>
          </a:solidFill>
        </p:grpSpPr>
        <p:sp>
          <p:nvSpPr>
            <p:cNvPr id="8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9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0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1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3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Text" lastClr="000000">
                  <a:lumMod val="85000"/>
                  <a:lumOff val="1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146" name="原创设计师QQ598969553            _2"/>
          <p:cNvSpPr>
            <a:spLocks/>
          </p:cNvSpPr>
          <p:nvPr/>
        </p:nvSpPr>
        <p:spPr bwMode="gray">
          <a:xfrm>
            <a:off x="3275884" y="4390953"/>
            <a:ext cx="710164" cy="604141"/>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09900"/>
          </a:solidFill>
          <a:ln w="6350">
            <a:solidFill>
              <a:sysClr val="windowText" lastClr="000000">
                <a:lumMod val="85000"/>
                <a:lumOff val="15000"/>
              </a:sysClr>
            </a:solidFill>
            <a:prstDash val="solid"/>
            <a:round/>
            <a:headEnd/>
            <a:tailEnd/>
          </a:ln>
        </p:spPr>
        <p:txBody>
          <a:bodyPr lIns="91472" tIns="45736" rIns="91472" bIns="457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7" name="原创设计师QQ598969553            _3"/>
          <p:cNvSpPr>
            <a:spLocks/>
          </p:cNvSpPr>
          <p:nvPr/>
        </p:nvSpPr>
        <p:spPr bwMode="gray">
          <a:xfrm>
            <a:off x="3607044" y="2991358"/>
            <a:ext cx="620765" cy="41660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09900"/>
          </a:solidFill>
          <a:ln w="6350">
            <a:solidFill>
              <a:sysClr val="windowText" lastClr="000000">
                <a:lumMod val="85000"/>
                <a:lumOff val="15000"/>
              </a:sysClr>
            </a:solidFill>
            <a:prstDash val="solid"/>
            <a:round/>
            <a:headEnd/>
            <a:tailEnd/>
          </a:ln>
        </p:spPr>
        <p:txBody>
          <a:bodyPr lIns="91472" tIns="45736" rIns="91472" bIns="457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8" name="原创设计师QQ598969553            _4"/>
          <p:cNvSpPr>
            <a:spLocks/>
          </p:cNvSpPr>
          <p:nvPr/>
        </p:nvSpPr>
        <p:spPr bwMode="gray">
          <a:xfrm>
            <a:off x="3848801" y="2351975"/>
            <a:ext cx="541437" cy="539952"/>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9900"/>
          </a:solidFill>
          <a:ln w="6350">
            <a:solidFill>
              <a:sysClr val="windowText" lastClr="000000">
                <a:lumMod val="85000"/>
                <a:lumOff val="15000"/>
              </a:sysClr>
            </a:solidFill>
            <a:prstDash val="solid"/>
            <a:round/>
            <a:headEnd/>
            <a:tailEnd/>
          </a:ln>
        </p:spPr>
        <p:txBody>
          <a:bodyPr lIns="91472" tIns="45736" rIns="91472" bIns="457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49" name="原创设计师QQ598969553            _5"/>
          <p:cNvSpPr>
            <a:spLocks/>
          </p:cNvSpPr>
          <p:nvPr/>
        </p:nvSpPr>
        <p:spPr bwMode="gray">
          <a:xfrm>
            <a:off x="3981112" y="3708776"/>
            <a:ext cx="356341" cy="400244"/>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9900"/>
          </a:solidFill>
          <a:ln w="6350">
            <a:solidFill>
              <a:sysClr val="windowText" lastClr="000000">
                <a:lumMod val="85000"/>
                <a:lumOff val="15000"/>
              </a:sysClr>
            </a:solidFill>
            <a:prstDash val="solid"/>
            <a:round/>
            <a:headEnd/>
            <a:tailEnd/>
          </a:ln>
        </p:spPr>
        <p:txBody>
          <a:bodyPr lIns="91472" tIns="45736" rIns="91472" bIns="4573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cxnSp>
        <p:nvCxnSpPr>
          <p:cNvPr id="150" name="原创设计师QQ598969553            _6"/>
          <p:cNvCxnSpPr/>
          <p:nvPr/>
        </p:nvCxnSpPr>
        <p:spPr>
          <a:xfrm>
            <a:off x="4325031" y="2691176"/>
            <a:ext cx="200206" cy="196976"/>
          </a:xfrm>
          <a:prstGeom prst="line">
            <a:avLst/>
          </a:prstGeom>
          <a:noFill/>
          <a:ln w="9525" cap="flat" cmpd="sng" algn="ctr">
            <a:solidFill>
              <a:sysClr val="window" lastClr="FFFFFF">
                <a:lumMod val="50000"/>
              </a:sysClr>
            </a:solidFill>
            <a:prstDash val="solid"/>
          </a:ln>
          <a:effectLst/>
        </p:spPr>
      </p:cxnSp>
      <p:cxnSp>
        <p:nvCxnSpPr>
          <p:cNvPr id="151" name="原创设计师QQ598969553            _7"/>
          <p:cNvCxnSpPr/>
          <p:nvPr/>
        </p:nvCxnSpPr>
        <p:spPr>
          <a:xfrm>
            <a:off x="4525237" y="2888151"/>
            <a:ext cx="1785940" cy="0"/>
          </a:xfrm>
          <a:prstGeom prst="line">
            <a:avLst/>
          </a:prstGeom>
          <a:noFill/>
          <a:ln w="9525" cap="flat" cmpd="sng" algn="ctr">
            <a:solidFill>
              <a:sysClr val="window" lastClr="FFFFFF">
                <a:lumMod val="50000"/>
              </a:sysClr>
            </a:solidFill>
            <a:prstDash val="solid"/>
          </a:ln>
          <a:effectLst/>
        </p:spPr>
      </p:cxnSp>
      <p:cxnSp>
        <p:nvCxnSpPr>
          <p:cNvPr id="152" name="原创设计师QQ598969553            _8"/>
          <p:cNvCxnSpPr/>
          <p:nvPr/>
        </p:nvCxnSpPr>
        <p:spPr>
          <a:xfrm>
            <a:off x="4155725" y="3095130"/>
            <a:ext cx="200206" cy="196976"/>
          </a:xfrm>
          <a:prstGeom prst="line">
            <a:avLst/>
          </a:prstGeom>
          <a:noFill/>
          <a:ln w="9525" cap="flat" cmpd="sng" algn="ctr">
            <a:solidFill>
              <a:sysClr val="window" lastClr="FFFFFF">
                <a:lumMod val="50000"/>
              </a:sysClr>
            </a:solidFill>
            <a:prstDash val="solid"/>
          </a:ln>
          <a:effectLst/>
        </p:spPr>
      </p:cxnSp>
      <p:cxnSp>
        <p:nvCxnSpPr>
          <p:cNvPr id="153" name="原创设计师QQ598969553            _9"/>
          <p:cNvCxnSpPr/>
          <p:nvPr/>
        </p:nvCxnSpPr>
        <p:spPr>
          <a:xfrm>
            <a:off x="4355932" y="3292105"/>
            <a:ext cx="1955246" cy="0"/>
          </a:xfrm>
          <a:prstGeom prst="line">
            <a:avLst/>
          </a:prstGeom>
          <a:noFill/>
          <a:ln w="9525" cap="flat" cmpd="sng" algn="ctr">
            <a:solidFill>
              <a:sysClr val="window" lastClr="FFFFFF">
                <a:lumMod val="50000"/>
              </a:sysClr>
            </a:solidFill>
            <a:prstDash val="solid"/>
          </a:ln>
          <a:effectLst/>
        </p:spPr>
      </p:cxnSp>
      <p:cxnSp>
        <p:nvCxnSpPr>
          <p:cNvPr id="154" name="原创设计师QQ598969553            _10"/>
          <p:cNvCxnSpPr/>
          <p:nvPr/>
        </p:nvCxnSpPr>
        <p:spPr>
          <a:xfrm flipV="1">
            <a:off x="4274396" y="3818278"/>
            <a:ext cx="250839" cy="162362"/>
          </a:xfrm>
          <a:prstGeom prst="line">
            <a:avLst/>
          </a:prstGeom>
          <a:noFill/>
          <a:ln w="9525" cap="flat" cmpd="sng" algn="ctr">
            <a:solidFill>
              <a:sysClr val="window" lastClr="FFFFFF">
                <a:lumMod val="50000"/>
              </a:sysClr>
            </a:solidFill>
            <a:prstDash val="solid"/>
          </a:ln>
          <a:effectLst/>
        </p:spPr>
      </p:cxnSp>
      <p:cxnSp>
        <p:nvCxnSpPr>
          <p:cNvPr id="155" name="原创设计师QQ598969553            _11"/>
          <p:cNvCxnSpPr/>
          <p:nvPr/>
        </p:nvCxnSpPr>
        <p:spPr>
          <a:xfrm>
            <a:off x="4525237" y="3818278"/>
            <a:ext cx="1785940" cy="0"/>
          </a:xfrm>
          <a:prstGeom prst="line">
            <a:avLst/>
          </a:prstGeom>
          <a:noFill/>
          <a:ln w="9525" cap="flat" cmpd="sng" algn="ctr">
            <a:solidFill>
              <a:sysClr val="window" lastClr="FFFFFF">
                <a:lumMod val="50000"/>
              </a:sysClr>
            </a:solidFill>
            <a:prstDash val="solid"/>
          </a:ln>
          <a:effectLst/>
        </p:spPr>
      </p:cxnSp>
      <p:cxnSp>
        <p:nvCxnSpPr>
          <p:cNvPr id="156" name="原创设计师QQ598969553            _12"/>
          <p:cNvCxnSpPr/>
          <p:nvPr/>
        </p:nvCxnSpPr>
        <p:spPr>
          <a:xfrm>
            <a:off x="3751846" y="4731413"/>
            <a:ext cx="200206" cy="196976"/>
          </a:xfrm>
          <a:prstGeom prst="line">
            <a:avLst/>
          </a:prstGeom>
          <a:noFill/>
          <a:ln w="9525" cap="flat" cmpd="sng" algn="ctr">
            <a:solidFill>
              <a:sysClr val="window" lastClr="FFFFFF">
                <a:lumMod val="50000"/>
              </a:sysClr>
            </a:solidFill>
            <a:prstDash val="solid"/>
          </a:ln>
          <a:effectLst/>
        </p:spPr>
      </p:cxnSp>
      <p:cxnSp>
        <p:nvCxnSpPr>
          <p:cNvPr id="157" name="原创设计师QQ598969553            _13"/>
          <p:cNvCxnSpPr/>
          <p:nvPr/>
        </p:nvCxnSpPr>
        <p:spPr>
          <a:xfrm>
            <a:off x="3952052" y="4928388"/>
            <a:ext cx="2269299" cy="0"/>
          </a:xfrm>
          <a:prstGeom prst="line">
            <a:avLst/>
          </a:prstGeom>
          <a:noFill/>
          <a:ln w="9525" cap="flat" cmpd="sng" algn="ctr">
            <a:solidFill>
              <a:sysClr val="window" lastClr="FFFFFF">
                <a:lumMod val="50000"/>
              </a:sysClr>
            </a:solidFill>
            <a:prstDash val="solid"/>
          </a:ln>
          <a:effectLst/>
        </p:spPr>
      </p:cxnSp>
      <p:sp>
        <p:nvSpPr>
          <p:cNvPr id="158" name="原创设计师QQ598969553            _14"/>
          <p:cNvSpPr/>
          <p:nvPr/>
        </p:nvSpPr>
        <p:spPr>
          <a:xfrm>
            <a:off x="5066171" y="2507227"/>
            <a:ext cx="1508828" cy="360825"/>
          </a:xfrm>
          <a:prstGeom prst="rect">
            <a:avLst/>
          </a:prstGeom>
        </p:spPr>
        <p:txBody>
          <a:bodyPr wrap="none" lIns="91472" tIns="45736" rIns="91472" bIns="457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9" name="原创设计师QQ598969553            _15"/>
          <p:cNvSpPr/>
          <p:nvPr/>
        </p:nvSpPr>
        <p:spPr>
          <a:xfrm>
            <a:off x="5066171" y="2963669"/>
            <a:ext cx="1508828" cy="360825"/>
          </a:xfrm>
          <a:prstGeom prst="rect">
            <a:avLst/>
          </a:prstGeom>
        </p:spPr>
        <p:txBody>
          <a:bodyPr wrap="none" lIns="91472" tIns="45736" rIns="91472" bIns="457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0" name="原创设计师QQ598969553            _16"/>
          <p:cNvSpPr/>
          <p:nvPr/>
        </p:nvSpPr>
        <p:spPr>
          <a:xfrm>
            <a:off x="5066171" y="3491252"/>
            <a:ext cx="1508828" cy="360825"/>
          </a:xfrm>
          <a:prstGeom prst="rect">
            <a:avLst/>
          </a:prstGeom>
        </p:spPr>
        <p:txBody>
          <a:bodyPr wrap="none" lIns="91472" tIns="45736" rIns="91472" bIns="457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1" name="原创设计师QQ598969553            _17"/>
          <p:cNvSpPr/>
          <p:nvPr/>
        </p:nvSpPr>
        <p:spPr>
          <a:xfrm>
            <a:off x="5030268" y="4545704"/>
            <a:ext cx="1508828" cy="360825"/>
          </a:xfrm>
          <a:prstGeom prst="rect">
            <a:avLst/>
          </a:prstGeom>
        </p:spPr>
        <p:txBody>
          <a:bodyPr wrap="none" lIns="91472" tIns="45736" rIns="91472" bIns="4573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点击添加文本</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2" name="原创设计师QQ598969553            _18"/>
          <p:cNvSpPr/>
          <p:nvPr/>
        </p:nvSpPr>
        <p:spPr>
          <a:xfrm>
            <a:off x="6736460" y="1916832"/>
            <a:ext cx="2300036" cy="3540594"/>
          </a:xfrm>
          <a:prstGeom prst="wedgeRectCallout">
            <a:avLst>
              <a:gd name="adj1" fmla="val -72333"/>
              <a:gd name="adj2" fmla="val 19715"/>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原创设计师QQ598969553            _19"/>
          <p:cNvSpPr txBox="1"/>
          <p:nvPr/>
        </p:nvSpPr>
        <p:spPr>
          <a:xfrm>
            <a:off x="6850690" y="2155665"/>
            <a:ext cx="2185806" cy="3145894"/>
          </a:xfrm>
          <a:prstGeom prst="rect">
            <a:avLst/>
          </a:prstGeom>
          <a:noFill/>
        </p:spPr>
        <p:txBody>
          <a:bodyPr wrap="square" lIns="91472" tIns="45736" rIns="91472" bIns="45736"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原创设计师QQ598969553            _1"/>
          <p:cNvGrpSpPr/>
          <p:nvPr/>
        </p:nvGrpSpPr>
        <p:grpSpPr>
          <a:xfrm>
            <a:off x="107506" y="1739546"/>
            <a:ext cx="2225739" cy="1239930"/>
            <a:chOff x="1441450" y="1485019"/>
            <a:chExt cx="2019300" cy="1124928"/>
          </a:xfrm>
        </p:grpSpPr>
        <p:sp>
          <p:nvSpPr>
            <p:cNvPr id="35"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40000"/>
                </a:lnSpc>
                <a:spcBef>
                  <a:spcPct val="20000"/>
                </a:spcBef>
                <a:spcAft>
                  <a:spcPts val="0"/>
                </a:spcAft>
                <a:buClrTx/>
                <a:buSzTx/>
                <a:buFont typeface="Arial"/>
                <a:buNone/>
                <a:tabLst/>
                <a:defRPr/>
              </a:pPr>
              <a:r>
                <a:rPr kumimoji="0" lang="zh-CN" altLang="en-US" sz="14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400" b="1"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6"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1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1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7" name="原创设计师QQ598969553            _2"/>
          <p:cNvGrpSpPr/>
          <p:nvPr/>
        </p:nvGrpSpPr>
        <p:grpSpPr>
          <a:xfrm>
            <a:off x="107504" y="3811623"/>
            <a:ext cx="2225739" cy="1342048"/>
            <a:chOff x="1441449" y="1443179"/>
            <a:chExt cx="2019301" cy="1217572"/>
          </a:xfrm>
        </p:grpSpPr>
        <p:sp>
          <p:nvSpPr>
            <p:cNvPr id="38"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9"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0" name="原创设计师QQ598969553            _3"/>
          <p:cNvGrpSpPr/>
          <p:nvPr/>
        </p:nvGrpSpPr>
        <p:grpSpPr>
          <a:xfrm>
            <a:off x="6683864" y="1739546"/>
            <a:ext cx="2225739" cy="1307131"/>
            <a:chOff x="1342364" y="1485018"/>
            <a:chExt cx="2019300" cy="1185896"/>
          </a:xfrm>
        </p:grpSpPr>
        <p:sp>
          <p:nvSpPr>
            <p:cNvPr id="41"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2"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43" name="原创设计师QQ598969553            _4"/>
          <p:cNvGrpSpPr/>
          <p:nvPr/>
        </p:nvGrpSpPr>
        <p:grpSpPr>
          <a:xfrm>
            <a:off x="6793085" y="4069081"/>
            <a:ext cx="2225739" cy="1323827"/>
            <a:chOff x="1441450" y="1676757"/>
            <a:chExt cx="2019300" cy="1201042"/>
          </a:xfrm>
        </p:grpSpPr>
        <p:sp>
          <p:nvSpPr>
            <p:cNvPr id="44"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40000"/>
                </a:lnSpc>
                <a:spcBef>
                  <a:spcPct val="20000"/>
                </a:spcBef>
                <a:spcAft>
                  <a:spcPts val="0"/>
                </a:spcAft>
                <a:buClrTx/>
                <a:buSzTx/>
                <a:buFont typeface="Arial"/>
                <a:buNone/>
                <a:tabLst/>
                <a:defRPr/>
              </a:pPr>
              <a:r>
                <a:rPr kumimoji="0" lang="zh-CN" altLang="en-US"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添加文字标题</a:t>
              </a:r>
              <a:endParaRPr kumimoji="0" lang="en-US" altLang="zh-CN" sz="14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5"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defTabSz="457200" eaLnBrk="1" fontAlgn="auto" latinLnBrk="0" hangingPunct="1">
                <a:lnSpc>
                  <a:spcPct val="100000"/>
                </a:lnSpc>
                <a:spcBef>
                  <a:spcPct val="20000"/>
                </a:spcBef>
                <a:spcAft>
                  <a:spcPts val="0"/>
                </a:spcAft>
                <a:buClrTx/>
                <a:buSzTx/>
                <a:buFont typeface="Arial"/>
                <a:buNone/>
                <a:tabLst/>
                <a:defRPr/>
              </a:pPr>
              <a:r>
                <a:rPr kumimoji="0" lang="zh-CN" altLang="en-US"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1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cxnSp>
        <p:nvCxnSpPr>
          <p:cNvPr id="46" name="原创设计师QQ598969553            _5"/>
          <p:cNvCxnSpPr>
            <a:stCxn id="55" idx="0"/>
          </p:cNvCxnSpPr>
          <p:nvPr/>
        </p:nvCxnSpPr>
        <p:spPr>
          <a:xfrm flipV="1">
            <a:off x="2633577" y="2192448"/>
            <a:ext cx="0" cy="438436"/>
          </a:xfrm>
          <a:prstGeom prst="line">
            <a:avLst/>
          </a:prstGeom>
          <a:noFill/>
          <a:ln w="9525" cap="flat" cmpd="sng" algn="ctr">
            <a:solidFill>
              <a:srgbClr val="414455">
                <a:alpha val="50000"/>
              </a:srgbClr>
            </a:solidFill>
            <a:prstDash val="solid"/>
          </a:ln>
          <a:effectLst/>
        </p:spPr>
      </p:cxnSp>
      <p:cxnSp>
        <p:nvCxnSpPr>
          <p:cNvPr id="47" name="原创设计师QQ598969553            _6"/>
          <p:cNvCxnSpPr/>
          <p:nvPr/>
        </p:nvCxnSpPr>
        <p:spPr>
          <a:xfrm flipH="1">
            <a:off x="2333245" y="2192448"/>
            <a:ext cx="300332" cy="0"/>
          </a:xfrm>
          <a:prstGeom prst="line">
            <a:avLst/>
          </a:prstGeom>
          <a:noFill/>
          <a:ln w="9525" cap="flat" cmpd="sng" algn="ctr">
            <a:solidFill>
              <a:srgbClr val="414455">
                <a:alpha val="50000"/>
              </a:srgbClr>
            </a:solidFill>
            <a:prstDash val="solid"/>
          </a:ln>
          <a:effectLst/>
        </p:spPr>
      </p:cxnSp>
      <p:cxnSp>
        <p:nvCxnSpPr>
          <p:cNvPr id="48" name="原创设计师QQ598969553            _7"/>
          <p:cNvCxnSpPr>
            <a:stCxn id="58" idx="0"/>
          </p:cNvCxnSpPr>
          <p:nvPr/>
        </p:nvCxnSpPr>
        <p:spPr>
          <a:xfrm flipV="1">
            <a:off x="3893429" y="2192448"/>
            <a:ext cx="0" cy="438436"/>
          </a:xfrm>
          <a:prstGeom prst="line">
            <a:avLst/>
          </a:prstGeom>
          <a:noFill/>
          <a:ln w="9525" cap="flat" cmpd="sng" algn="ctr">
            <a:solidFill>
              <a:srgbClr val="414455">
                <a:alpha val="50000"/>
              </a:srgbClr>
            </a:solidFill>
            <a:prstDash val="solid"/>
          </a:ln>
          <a:effectLst/>
        </p:spPr>
      </p:cxnSp>
      <p:cxnSp>
        <p:nvCxnSpPr>
          <p:cNvPr id="49" name="原创设计师QQ598969553            _8"/>
          <p:cNvCxnSpPr/>
          <p:nvPr/>
        </p:nvCxnSpPr>
        <p:spPr>
          <a:xfrm>
            <a:off x="3893429" y="2192448"/>
            <a:ext cx="2711254" cy="0"/>
          </a:xfrm>
          <a:prstGeom prst="line">
            <a:avLst/>
          </a:prstGeom>
          <a:noFill/>
          <a:ln w="9525" cap="flat" cmpd="sng" algn="ctr">
            <a:solidFill>
              <a:srgbClr val="414455">
                <a:alpha val="50000"/>
              </a:srgbClr>
            </a:solidFill>
            <a:prstDash val="solid"/>
          </a:ln>
          <a:effectLst/>
        </p:spPr>
      </p:cxnSp>
      <p:cxnSp>
        <p:nvCxnSpPr>
          <p:cNvPr id="50" name="原创设计师QQ598969553            _9"/>
          <p:cNvCxnSpPr>
            <a:stCxn id="61" idx="4"/>
          </p:cNvCxnSpPr>
          <p:nvPr/>
        </p:nvCxnSpPr>
        <p:spPr>
          <a:xfrm>
            <a:off x="5153281" y="4142707"/>
            <a:ext cx="5249" cy="505480"/>
          </a:xfrm>
          <a:prstGeom prst="line">
            <a:avLst/>
          </a:prstGeom>
          <a:noFill/>
          <a:ln w="9525" cap="flat" cmpd="sng" algn="ctr">
            <a:solidFill>
              <a:srgbClr val="414455">
                <a:alpha val="50000"/>
              </a:srgbClr>
            </a:solidFill>
            <a:prstDash val="solid"/>
          </a:ln>
          <a:effectLst/>
        </p:spPr>
      </p:cxnSp>
      <p:cxnSp>
        <p:nvCxnSpPr>
          <p:cNvPr id="51" name="原创设计师QQ598969553            _10"/>
          <p:cNvCxnSpPr/>
          <p:nvPr/>
        </p:nvCxnSpPr>
        <p:spPr>
          <a:xfrm flipH="1">
            <a:off x="2333243" y="4648189"/>
            <a:ext cx="2825287" cy="0"/>
          </a:xfrm>
          <a:prstGeom prst="line">
            <a:avLst/>
          </a:prstGeom>
          <a:noFill/>
          <a:ln w="9525" cap="flat" cmpd="sng" algn="ctr">
            <a:solidFill>
              <a:srgbClr val="414455">
                <a:alpha val="50000"/>
              </a:srgbClr>
            </a:solidFill>
            <a:prstDash val="solid"/>
          </a:ln>
          <a:effectLst/>
        </p:spPr>
      </p:cxnSp>
      <p:cxnSp>
        <p:nvCxnSpPr>
          <p:cNvPr id="52" name="原创设计师QQ598969553            _11"/>
          <p:cNvCxnSpPr>
            <a:stCxn id="64" idx="4"/>
          </p:cNvCxnSpPr>
          <p:nvPr/>
        </p:nvCxnSpPr>
        <p:spPr>
          <a:xfrm>
            <a:off x="6474617" y="4142707"/>
            <a:ext cx="0" cy="744719"/>
          </a:xfrm>
          <a:prstGeom prst="line">
            <a:avLst/>
          </a:prstGeom>
          <a:noFill/>
          <a:ln w="9525" cap="flat" cmpd="sng" algn="ctr">
            <a:solidFill>
              <a:srgbClr val="414455">
                <a:alpha val="50000"/>
              </a:srgbClr>
            </a:solidFill>
            <a:prstDash val="solid"/>
          </a:ln>
          <a:effectLst/>
        </p:spPr>
      </p:cxnSp>
      <p:cxnSp>
        <p:nvCxnSpPr>
          <p:cNvPr id="53" name="原创设计师QQ598969553            _12"/>
          <p:cNvCxnSpPr>
            <a:endCxn id="45" idx="1"/>
          </p:cNvCxnSpPr>
          <p:nvPr/>
        </p:nvCxnSpPr>
        <p:spPr>
          <a:xfrm>
            <a:off x="6474617" y="4887414"/>
            <a:ext cx="318468" cy="11"/>
          </a:xfrm>
          <a:prstGeom prst="line">
            <a:avLst/>
          </a:prstGeom>
          <a:noFill/>
          <a:ln w="9525" cap="flat" cmpd="sng" algn="ctr">
            <a:solidFill>
              <a:srgbClr val="414455">
                <a:alpha val="50000"/>
              </a:srgbClr>
            </a:solidFill>
            <a:prstDash val="solid"/>
          </a:ln>
          <a:effectLst/>
        </p:spPr>
      </p:cxnSp>
      <p:grpSp>
        <p:nvGrpSpPr>
          <p:cNvPr id="54" name="原创设计师QQ598969553            _13"/>
          <p:cNvGrpSpPr/>
          <p:nvPr/>
        </p:nvGrpSpPr>
        <p:grpSpPr>
          <a:xfrm>
            <a:off x="1877666" y="2630884"/>
            <a:ext cx="1511822" cy="1511822"/>
            <a:chOff x="2714799" y="2648622"/>
            <a:chExt cx="1891378" cy="1891378"/>
          </a:xfrm>
          <a:solidFill>
            <a:srgbClr val="005DA2"/>
          </a:solidFill>
        </p:grpSpPr>
        <p:sp>
          <p:nvSpPr>
            <p:cNvPr id="55" name="Oval 8"/>
            <p:cNvSpPr/>
            <p:nvPr/>
          </p:nvSpPr>
          <p:spPr>
            <a:xfrm>
              <a:off x="2714799" y="2648622"/>
              <a:ext cx="1891378" cy="1891378"/>
            </a:xfrm>
            <a:prstGeom prst="ellipse">
              <a:avLst/>
            </a:prstGeom>
            <a:solidFill>
              <a:srgbClr val="00990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6"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项目一</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7" name="原创设计师QQ598969553            _14"/>
          <p:cNvGrpSpPr/>
          <p:nvPr/>
        </p:nvGrpSpPr>
        <p:grpSpPr>
          <a:xfrm>
            <a:off x="3137518" y="2630884"/>
            <a:ext cx="1511822" cy="1511822"/>
            <a:chOff x="4290947" y="2648622"/>
            <a:chExt cx="1891378" cy="1891378"/>
          </a:xfrm>
          <a:solidFill>
            <a:srgbClr val="FFC400"/>
          </a:solidFill>
        </p:grpSpPr>
        <p:sp>
          <p:nvSpPr>
            <p:cNvPr id="58" name="Oval 9"/>
            <p:cNvSpPr/>
            <p:nvPr/>
          </p:nvSpPr>
          <p:spPr>
            <a:xfrm>
              <a:off x="4290947" y="2648622"/>
              <a:ext cx="1891378" cy="1891378"/>
            </a:xfrm>
            <a:prstGeom prst="ellipse">
              <a:avLst/>
            </a:prstGeom>
            <a:solidFill>
              <a:sysClr val="window" lastClr="FFFFFF">
                <a:lumMod val="65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9"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项目二</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0" name="原创设计师QQ598969553            _15"/>
          <p:cNvGrpSpPr/>
          <p:nvPr/>
        </p:nvGrpSpPr>
        <p:grpSpPr>
          <a:xfrm>
            <a:off x="4397370" y="2630884"/>
            <a:ext cx="1511822" cy="1511822"/>
            <a:chOff x="5867096" y="2648622"/>
            <a:chExt cx="1891378" cy="1891378"/>
          </a:xfrm>
          <a:solidFill>
            <a:srgbClr val="005DA2"/>
          </a:solidFill>
        </p:grpSpPr>
        <p:sp>
          <p:nvSpPr>
            <p:cNvPr id="61" name="Oval 10"/>
            <p:cNvSpPr/>
            <p:nvPr/>
          </p:nvSpPr>
          <p:spPr>
            <a:xfrm>
              <a:off x="5867096" y="2648622"/>
              <a:ext cx="1891378" cy="1891378"/>
            </a:xfrm>
            <a:prstGeom prst="ellipse">
              <a:avLst/>
            </a:prstGeom>
            <a:solidFill>
              <a:srgbClr val="009900"/>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2"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项目三</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63" name="原创设计师QQ598969553            _16"/>
          <p:cNvGrpSpPr/>
          <p:nvPr/>
        </p:nvGrpSpPr>
        <p:grpSpPr>
          <a:xfrm>
            <a:off x="5718706" y="2630884"/>
            <a:ext cx="1511822" cy="1511822"/>
            <a:chOff x="7520165" y="2648622"/>
            <a:chExt cx="1891378" cy="1891378"/>
          </a:xfrm>
          <a:solidFill>
            <a:srgbClr val="FFC400"/>
          </a:solidFill>
        </p:grpSpPr>
        <p:sp>
          <p:nvSpPr>
            <p:cNvPr id="64" name="Oval 11"/>
            <p:cNvSpPr/>
            <p:nvPr/>
          </p:nvSpPr>
          <p:spPr>
            <a:xfrm>
              <a:off x="7520165" y="2648622"/>
              <a:ext cx="1891378" cy="1891378"/>
            </a:xfrm>
            <a:prstGeom prst="ellipse">
              <a:avLst/>
            </a:prstGeom>
            <a:solidFill>
              <a:sysClr val="window" lastClr="FFFFFF">
                <a:lumMod val="65000"/>
              </a:sysClr>
            </a:solidFill>
            <a:ln w="66675" cap="flat" cmpd="sng" algn="ctr">
              <a:solidFill>
                <a:sysClr val="window" lastClr="FFFFFF">
                  <a:lumMod val="75000"/>
                </a:sys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5"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zh-CN" altLang="en-US"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rPr>
                <a:t>项目四</a:t>
              </a:r>
              <a:endParaRPr kumimoji="0" lang="en-US" altLang="zh-CN" sz="18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原创设计师QQ598969553            _1"/>
          <p:cNvGrpSpPr/>
          <p:nvPr/>
        </p:nvGrpSpPr>
        <p:grpSpPr>
          <a:xfrm>
            <a:off x="2622651" y="2993539"/>
            <a:ext cx="6564572" cy="3142737"/>
            <a:chOff x="4078023" y="2973498"/>
            <a:chExt cx="8113977" cy="3884502"/>
          </a:xfrm>
          <a:solidFill>
            <a:srgbClr val="005DA2"/>
          </a:solidFill>
        </p:grpSpPr>
        <p:sp>
          <p:nvSpPr>
            <p:cNvPr id="29"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00990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ysClr val="window" lastClr="FFFFFF">
                <a:lumMod val="6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0099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2"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00990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33" name="原创设计师QQ598969553            _2"/>
          <p:cNvSpPr txBox="1">
            <a:spLocks/>
          </p:cNvSpPr>
          <p:nvPr/>
        </p:nvSpPr>
        <p:spPr>
          <a:xfrm>
            <a:off x="140467" y="1484784"/>
            <a:ext cx="4339539" cy="13575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600" b="1" i="0" u="none" strike="noStrike" kern="1200" cap="none" spc="0" normalizeH="0" baseline="0" noProof="0" dirty="0">
                <a:ln>
                  <a:noFill/>
                </a:ln>
                <a:solidFill>
                  <a:srgbClr val="009900"/>
                </a:solidFill>
                <a:effectLst/>
                <a:uLnTx/>
                <a:uFillTx/>
                <a:latin typeface="Arial" pitchFamily="34" charset="0"/>
                <a:ea typeface="微软雅黑" pitchFamily="34" charset="-122"/>
                <a:cs typeface="Arial" pitchFamily="34" charset="0"/>
              </a:rPr>
              <a:t>点击添加小标题</a:t>
            </a:r>
            <a:endParaRPr kumimoji="0" lang="en-US" altLang="zh-CN" sz="1600" b="1" i="0" u="none" strike="noStrike" kern="1200" cap="none" spc="0" normalizeH="0" baseline="0" noProof="0" dirty="0">
              <a:ln>
                <a:noFill/>
              </a:ln>
              <a:solidFill>
                <a:srgbClr val="009900"/>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altLang="zh-CN"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最新精品</a:t>
            </a:r>
            <a:r>
              <a:rPr kumimoji="0" lang="en-US" altLang="zh-CN" b="0" i="0" u="none" strike="noStrike" kern="1200" cap="small"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POWER POINT</a:t>
            </a:r>
            <a:r>
              <a:rPr kumimoji="0" lang="zh-CN" altLang="en-US" b="0" i="0" u="none" strike="noStrike" kern="1200" cap="none" spc="0" normalizeH="0" baseline="0" noProof="0" dirty="0">
                <a:ln>
                  <a:noFill/>
                </a:ln>
                <a:solidFill>
                  <a:sysClr val="windowText" lastClr="000000">
                    <a:lumMod val="85000"/>
                    <a:lumOff val="15000"/>
                  </a:sysClr>
                </a:solidFill>
                <a:effectLst/>
                <a:uLnTx/>
                <a:uFillTx/>
                <a:latin typeface="Arial" pitchFamily="34" charset="0"/>
                <a:ea typeface="微软雅黑" pitchFamily="34" charset="-122"/>
                <a:cs typeface="Arial" pitchFamily="34" charset="0"/>
              </a:rPr>
              <a:t>模板，每个页面都是精心制作，所有内容可自行编辑修改，欢迎下载！</a:t>
            </a:r>
            <a:endParaRPr kumimoji="0" lang="en-US"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nvGrpSpPr>
          <p:cNvPr id="34" name="原创设计师QQ598969553            _3"/>
          <p:cNvGrpSpPr/>
          <p:nvPr/>
        </p:nvGrpSpPr>
        <p:grpSpPr>
          <a:xfrm>
            <a:off x="5026780" y="4171493"/>
            <a:ext cx="1718563" cy="807468"/>
            <a:chOff x="4982259" y="5322156"/>
            <a:chExt cx="2124188" cy="998051"/>
          </a:xfrm>
          <a:solidFill>
            <a:sysClr val="windowText" lastClr="000000">
              <a:lumMod val="85000"/>
              <a:lumOff val="15000"/>
              <a:alpha val="35000"/>
            </a:sysClr>
          </a:solidFill>
        </p:grpSpPr>
        <p:sp>
          <p:nvSpPr>
            <p:cNvPr id="35" name="Oval 13"/>
            <p:cNvSpPr>
              <a:spLocks noChangeArrowheads="1"/>
            </p:cNvSpPr>
            <p:nvPr/>
          </p:nvSpPr>
          <p:spPr bwMode="auto">
            <a:xfrm>
              <a:off x="4982259" y="5322156"/>
              <a:ext cx="189027" cy="191390"/>
            </a:xfrm>
            <a:prstGeom prst="ellipse">
              <a:avLst/>
            </a:prstGeom>
            <a:solidFill>
              <a:srgbClr val="00990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36" name="直接连接符 35"/>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37" name="直接连接符 36"/>
            <p:cNvCxnSpPr>
              <a:endCxn id="35"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38" name="原创设计师QQ598969553            _4"/>
          <p:cNvGrpSpPr/>
          <p:nvPr/>
        </p:nvGrpSpPr>
        <p:grpSpPr>
          <a:xfrm>
            <a:off x="3286686" y="4887042"/>
            <a:ext cx="1718563" cy="807468"/>
            <a:chOff x="4982259" y="5322156"/>
            <a:chExt cx="2124188" cy="998051"/>
          </a:xfrm>
          <a:solidFill>
            <a:sysClr val="windowText" lastClr="000000">
              <a:lumMod val="85000"/>
              <a:lumOff val="15000"/>
              <a:alpha val="35000"/>
            </a:sysClr>
          </a:solidFill>
        </p:grpSpPr>
        <p:sp>
          <p:nvSpPr>
            <p:cNvPr id="39" name="Oval 13"/>
            <p:cNvSpPr>
              <a:spLocks noChangeArrowheads="1"/>
            </p:cNvSpPr>
            <p:nvPr/>
          </p:nvSpPr>
          <p:spPr bwMode="auto">
            <a:xfrm>
              <a:off x="4982259" y="5322156"/>
              <a:ext cx="189027" cy="191390"/>
            </a:xfrm>
            <a:prstGeom prst="ellipse">
              <a:avLst/>
            </a:prstGeom>
            <a:solidFill>
              <a:srgbClr val="00990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0" name="直接连接符 39"/>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1" name="直接连接符 40"/>
            <p:cNvCxnSpPr>
              <a:endCxn id="39"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42" name="原创设计师QQ598969553            _5"/>
          <p:cNvGrpSpPr/>
          <p:nvPr/>
        </p:nvGrpSpPr>
        <p:grpSpPr>
          <a:xfrm>
            <a:off x="6298718" y="3364025"/>
            <a:ext cx="1718563" cy="807468"/>
            <a:chOff x="4982259" y="5322156"/>
            <a:chExt cx="2124188" cy="998051"/>
          </a:xfrm>
          <a:solidFill>
            <a:sysClr val="windowText" lastClr="000000">
              <a:lumMod val="85000"/>
              <a:lumOff val="15000"/>
              <a:alpha val="35000"/>
            </a:sysClr>
          </a:solidFill>
        </p:grpSpPr>
        <p:sp>
          <p:nvSpPr>
            <p:cNvPr id="43" name="Oval 13"/>
            <p:cNvSpPr>
              <a:spLocks noChangeArrowheads="1"/>
            </p:cNvSpPr>
            <p:nvPr/>
          </p:nvSpPr>
          <p:spPr bwMode="auto">
            <a:xfrm>
              <a:off x="4982259" y="5322156"/>
              <a:ext cx="189027" cy="191390"/>
            </a:xfrm>
            <a:prstGeom prst="ellipse">
              <a:avLst/>
            </a:prstGeom>
            <a:solidFill>
              <a:srgbClr val="00990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4" name="直接连接符 43"/>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5" name="直接连接符 44"/>
            <p:cNvCxnSpPr>
              <a:endCxn id="43"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grpSp>
        <p:nvGrpSpPr>
          <p:cNvPr id="46" name="原创设计师QQ598969553            _6"/>
          <p:cNvGrpSpPr/>
          <p:nvPr/>
        </p:nvGrpSpPr>
        <p:grpSpPr>
          <a:xfrm>
            <a:off x="7141954" y="2551442"/>
            <a:ext cx="1718563" cy="807468"/>
            <a:chOff x="4982259" y="5322156"/>
            <a:chExt cx="2124188" cy="998051"/>
          </a:xfrm>
          <a:solidFill>
            <a:sysClr val="windowText" lastClr="000000">
              <a:lumMod val="85000"/>
              <a:lumOff val="15000"/>
              <a:alpha val="35000"/>
            </a:sysClr>
          </a:solidFill>
        </p:grpSpPr>
        <p:sp>
          <p:nvSpPr>
            <p:cNvPr id="47" name="Oval 13"/>
            <p:cNvSpPr>
              <a:spLocks noChangeArrowheads="1"/>
            </p:cNvSpPr>
            <p:nvPr/>
          </p:nvSpPr>
          <p:spPr bwMode="auto">
            <a:xfrm>
              <a:off x="4982259" y="5322156"/>
              <a:ext cx="189027" cy="191390"/>
            </a:xfrm>
            <a:prstGeom prst="ellipse">
              <a:avLst/>
            </a:prstGeom>
            <a:solidFill>
              <a:srgbClr val="009900"/>
            </a:solidFill>
            <a:ln>
              <a:solidFill>
                <a:sysClr val="windowText" lastClr="000000">
                  <a:lumMod val="85000"/>
                  <a:lumOff val="15000"/>
                </a:sysClr>
              </a:solid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48" name="直接连接符 47"/>
            <p:cNvCxnSpPr/>
            <p:nvPr/>
          </p:nvCxnSpPr>
          <p:spPr>
            <a:xfrm flipH="1" flipV="1">
              <a:off x="6358759" y="5417851"/>
              <a:ext cx="747688" cy="902356"/>
            </a:xfrm>
            <a:prstGeom prst="line">
              <a:avLst/>
            </a:prstGeom>
            <a:grpFill/>
            <a:ln w="9525" cap="flat" cmpd="sng" algn="ctr">
              <a:solidFill>
                <a:sysClr val="windowText" lastClr="000000">
                  <a:lumMod val="85000"/>
                  <a:lumOff val="15000"/>
                </a:sysClr>
              </a:solidFill>
              <a:prstDash val="solid"/>
            </a:ln>
            <a:effectLst/>
          </p:spPr>
        </p:cxnSp>
        <p:cxnSp>
          <p:nvCxnSpPr>
            <p:cNvPr id="49" name="直接连接符 48"/>
            <p:cNvCxnSpPr>
              <a:endCxn id="47" idx="6"/>
            </p:cNvCxnSpPr>
            <p:nvPr/>
          </p:nvCxnSpPr>
          <p:spPr>
            <a:xfrm flipH="1">
              <a:off x="5171286" y="5417851"/>
              <a:ext cx="1187474" cy="0"/>
            </a:xfrm>
            <a:prstGeom prst="line">
              <a:avLst/>
            </a:prstGeom>
            <a:grpFill/>
            <a:ln w="9525" cap="flat" cmpd="sng" algn="ctr">
              <a:solidFill>
                <a:sysClr val="windowText" lastClr="000000">
                  <a:lumMod val="85000"/>
                  <a:lumOff val="15000"/>
                </a:sysClr>
              </a:solidFill>
              <a:prstDash val="solid"/>
            </a:ln>
            <a:effectLst/>
          </p:spPr>
        </p:cxnSp>
      </p:grpSp>
      <p:sp>
        <p:nvSpPr>
          <p:cNvPr id="50" name="原创设计师QQ598969553            _7"/>
          <p:cNvSpPr txBox="1"/>
          <p:nvPr/>
        </p:nvSpPr>
        <p:spPr>
          <a:xfrm>
            <a:off x="1733293" y="4777628"/>
            <a:ext cx="1516374" cy="338554"/>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1" name="原创设计师QQ598969553            _8"/>
          <p:cNvSpPr txBox="1"/>
          <p:nvPr/>
        </p:nvSpPr>
        <p:spPr>
          <a:xfrm>
            <a:off x="3473122" y="4087061"/>
            <a:ext cx="1516374" cy="338554"/>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2" name="原创设计师QQ598969553            _9"/>
          <p:cNvSpPr txBox="1"/>
          <p:nvPr/>
        </p:nvSpPr>
        <p:spPr>
          <a:xfrm>
            <a:off x="4744025" y="3279593"/>
            <a:ext cx="1516374" cy="338554"/>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点击添加内容</a:t>
            </a:r>
          </a:p>
        </p:txBody>
      </p:sp>
      <p:sp>
        <p:nvSpPr>
          <p:cNvPr id="53" name="原创设计师QQ598969553            _10"/>
          <p:cNvSpPr txBox="1"/>
          <p:nvPr/>
        </p:nvSpPr>
        <p:spPr>
          <a:xfrm>
            <a:off x="5607869" y="2427470"/>
            <a:ext cx="151637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点击添加内容</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原创设计师QQ598969553            _1"/>
          <p:cNvSpPr/>
          <p:nvPr/>
        </p:nvSpPr>
        <p:spPr>
          <a:xfrm>
            <a:off x="1421490" y="4289555"/>
            <a:ext cx="7367361" cy="809930"/>
          </a:xfrm>
          <a:prstGeom prst="roundRect">
            <a:avLst/>
          </a:prstGeom>
          <a:noFill/>
          <a:ln w="60325" cap="flat" cmpd="sng" algn="ctr">
            <a:solidFill>
              <a:srgbClr val="0099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原创设计师QQ598969553            _2"/>
          <p:cNvSpPr/>
          <p:nvPr/>
        </p:nvSpPr>
        <p:spPr>
          <a:xfrm>
            <a:off x="620559" y="3055162"/>
            <a:ext cx="7260870" cy="809930"/>
          </a:xfrm>
          <a:prstGeom prst="roundRect">
            <a:avLst/>
          </a:prstGeom>
          <a:noFill/>
          <a:ln w="60325" cap="flat" cmpd="sng" algn="ctr">
            <a:solidFill>
              <a:srgbClr val="0099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原创设计师QQ598969553            _3"/>
          <p:cNvSpPr/>
          <p:nvPr/>
        </p:nvSpPr>
        <p:spPr>
          <a:xfrm>
            <a:off x="1421490" y="1795271"/>
            <a:ext cx="7367361" cy="809930"/>
          </a:xfrm>
          <a:prstGeom prst="roundRect">
            <a:avLst/>
          </a:prstGeom>
          <a:noFill/>
          <a:ln w="60325" cap="flat" cmpd="sng" algn="ctr">
            <a:solidFill>
              <a:srgbClr val="0099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6" name="原创设计师QQ598969553            _4"/>
          <p:cNvGrpSpPr>
            <a:grpSpLocks/>
          </p:cNvGrpSpPr>
          <p:nvPr/>
        </p:nvGrpSpPr>
        <p:grpSpPr bwMode="auto">
          <a:xfrm>
            <a:off x="620559" y="1556792"/>
            <a:ext cx="1169899" cy="1168398"/>
            <a:chOff x="802" y="845"/>
            <a:chExt cx="827" cy="826"/>
          </a:xfrm>
        </p:grpSpPr>
        <p:sp>
          <p:nvSpPr>
            <p:cNvPr id="27" name="Oval 6"/>
            <p:cNvSpPr>
              <a:spLocks noChangeArrowheads="1"/>
            </p:cNvSpPr>
            <p:nvPr/>
          </p:nvSpPr>
          <p:spPr bwMode="ltGray">
            <a:xfrm>
              <a:off x="802" y="845"/>
              <a:ext cx="827" cy="826"/>
            </a:xfrm>
            <a:prstGeom prst="ellipse">
              <a:avLst/>
            </a:prstGeom>
            <a:solidFill>
              <a:srgbClr val="F8F8F8"/>
            </a:solidFill>
            <a:ln w="38100">
              <a:solidFill>
                <a:srgbClr val="0099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28" name="Oval 7"/>
            <p:cNvSpPr>
              <a:spLocks noChangeArrowheads="1"/>
            </p:cNvSpPr>
            <p:nvPr/>
          </p:nvSpPr>
          <p:spPr bwMode="ltGray">
            <a:xfrm>
              <a:off x="836" y="879"/>
              <a:ext cx="758" cy="758"/>
            </a:xfrm>
            <a:prstGeom prst="ellipse">
              <a:avLst/>
            </a:prstGeom>
            <a:solidFill>
              <a:srgbClr val="FFFFFF"/>
            </a:solidFill>
            <a:ln w="38100">
              <a:solidFill>
                <a:srgbClr val="009900"/>
              </a:solidFill>
              <a:round/>
              <a:headEnd/>
              <a:tailEnd/>
            </a:ln>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29" name="Oval 8"/>
            <p:cNvSpPr>
              <a:spLocks noChangeArrowheads="1"/>
            </p:cNvSpPr>
            <p:nvPr/>
          </p:nvSpPr>
          <p:spPr bwMode="ltGray">
            <a:xfrm>
              <a:off x="870" y="915"/>
              <a:ext cx="690" cy="690"/>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grpSp>
        <p:nvGrpSpPr>
          <p:cNvPr id="30" name="原创设计师QQ598969553            _5"/>
          <p:cNvGrpSpPr>
            <a:grpSpLocks/>
          </p:cNvGrpSpPr>
          <p:nvPr/>
        </p:nvGrpSpPr>
        <p:grpSpPr bwMode="auto">
          <a:xfrm>
            <a:off x="7561957" y="2836181"/>
            <a:ext cx="1169899" cy="1168399"/>
            <a:chOff x="802" y="845"/>
            <a:chExt cx="827" cy="826"/>
          </a:xfrm>
        </p:grpSpPr>
        <p:sp>
          <p:nvSpPr>
            <p:cNvPr id="31" name="Oval 13"/>
            <p:cNvSpPr>
              <a:spLocks noChangeArrowheads="1"/>
            </p:cNvSpPr>
            <p:nvPr/>
          </p:nvSpPr>
          <p:spPr bwMode="gray">
            <a:xfrm>
              <a:off x="802" y="845"/>
              <a:ext cx="827" cy="826"/>
            </a:xfrm>
            <a:prstGeom prst="ellipse">
              <a:avLst/>
            </a:prstGeom>
            <a:solidFill>
              <a:srgbClr val="F8F8F8"/>
            </a:solidFill>
            <a:ln w="38100">
              <a:solidFill>
                <a:srgbClr val="0099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2" name="Oval 14"/>
            <p:cNvSpPr>
              <a:spLocks noChangeArrowheads="1"/>
            </p:cNvSpPr>
            <p:nvPr/>
          </p:nvSpPr>
          <p:spPr bwMode="gray">
            <a:xfrm>
              <a:off x="836" y="879"/>
              <a:ext cx="758" cy="758"/>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3" name="Oval 15"/>
            <p:cNvSpPr>
              <a:spLocks noChangeArrowheads="1"/>
            </p:cNvSpPr>
            <p:nvPr/>
          </p:nvSpPr>
          <p:spPr bwMode="gray">
            <a:xfrm>
              <a:off x="870" y="915"/>
              <a:ext cx="690" cy="690"/>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grpSp>
        <p:nvGrpSpPr>
          <p:cNvPr id="34" name="原创设计师QQ598969553            _6"/>
          <p:cNvGrpSpPr>
            <a:grpSpLocks/>
          </p:cNvGrpSpPr>
          <p:nvPr/>
        </p:nvGrpSpPr>
        <p:grpSpPr bwMode="auto">
          <a:xfrm>
            <a:off x="611560" y="4138068"/>
            <a:ext cx="1169899" cy="1168399"/>
            <a:chOff x="802" y="845"/>
            <a:chExt cx="827" cy="826"/>
          </a:xfrm>
        </p:grpSpPr>
        <p:sp>
          <p:nvSpPr>
            <p:cNvPr id="35" name="Oval 20"/>
            <p:cNvSpPr>
              <a:spLocks noChangeArrowheads="1"/>
            </p:cNvSpPr>
            <p:nvPr/>
          </p:nvSpPr>
          <p:spPr bwMode="ltGray">
            <a:xfrm>
              <a:off x="802" y="845"/>
              <a:ext cx="827" cy="826"/>
            </a:xfrm>
            <a:prstGeom prst="ellipse">
              <a:avLst/>
            </a:prstGeom>
            <a:solidFill>
              <a:srgbClr val="F8F8F8"/>
            </a:solidFill>
            <a:ln w="38100">
              <a:solidFill>
                <a:srgbClr val="009900"/>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6" name="Oval 21"/>
            <p:cNvSpPr>
              <a:spLocks noChangeArrowheads="1"/>
            </p:cNvSpPr>
            <p:nvPr/>
          </p:nvSpPr>
          <p:spPr bwMode="ltGray">
            <a:xfrm>
              <a:off x="836" y="879"/>
              <a:ext cx="758" cy="758"/>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sp>
          <p:nvSpPr>
            <p:cNvPr id="37" name="Oval 22"/>
            <p:cNvSpPr>
              <a:spLocks noChangeArrowheads="1"/>
            </p:cNvSpPr>
            <p:nvPr/>
          </p:nvSpPr>
          <p:spPr bwMode="ltGray">
            <a:xfrm>
              <a:off x="870" y="915"/>
              <a:ext cx="690" cy="690"/>
            </a:xfrm>
            <a:prstGeom prst="ellipse">
              <a:avLst/>
            </a:prstGeom>
            <a:noFill/>
            <a:ln w="3810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itchFamily="34" charset="0"/>
                <a:cs typeface="Arial" charset="0"/>
              </a:endParaRPr>
            </a:p>
          </p:txBody>
        </p:sp>
      </p:grpSp>
      <p:sp>
        <p:nvSpPr>
          <p:cNvPr id="38" name="原创设计师QQ598969553            _7"/>
          <p:cNvSpPr txBox="1"/>
          <p:nvPr/>
        </p:nvSpPr>
        <p:spPr>
          <a:xfrm>
            <a:off x="632420" y="1953248"/>
            <a:ext cx="1147400" cy="378024"/>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39" name="原创设计师QQ598969553            _8"/>
          <p:cNvSpPr txBox="1"/>
          <p:nvPr/>
        </p:nvSpPr>
        <p:spPr>
          <a:xfrm>
            <a:off x="7832121" y="3219763"/>
            <a:ext cx="944918" cy="378024"/>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40" name="原创设计师QQ598969553            _9"/>
          <p:cNvSpPr txBox="1"/>
          <p:nvPr/>
        </p:nvSpPr>
        <p:spPr>
          <a:xfrm>
            <a:off x="852313" y="4559532"/>
            <a:ext cx="1079906" cy="378024"/>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标题</a:t>
            </a:r>
          </a:p>
        </p:txBody>
      </p:sp>
      <p:sp>
        <p:nvSpPr>
          <p:cNvPr id="41" name="原创设计师QQ598969553            _10"/>
          <p:cNvSpPr txBox="1"/>
          <p:nvPr/>
        </p:nvSpPr>
        <p:spPr>
          <a:xfrm>
            <a:off x="1902948" y="1896958"/>
            <a:ext cx="6753915" cy="549061"/>
          </a:xfrm>
          <a:prstGeom prst="rect">
            <a:avLst/>
          </a:prstGeom>
          <a:noFill/>
        </p:spPr>
        <p:txBody>
          <a:bodyPr>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42" name="原创设计师QQ598969553            _11"/>
          <p:cNvSpPr txBox="1"/>
          <p:nvPr/>
        </p:nvSpPr>
        <p:spPr>
          <a:xfrm>
            <a:off x="736049" y="3115156"/>
            <a:ext cx="6774913" cy="787908"/>
          </a:xfrm>
          <a:prstGeom prst="rect">
            <a:avLst/>
          </a:prstGeom>
          <a:noFill/>
          <a:ln>
            <a:noFill/>
          </a:ln>
        </p:spPr>
        <p:txBody>
          <a:bodyPr>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3" name="原创设计师QQ598969553            _12"/>
          <p:cNvSpPr txBox="1">
            <a:spLocks noChangeArrowheads="1"/>
          </p:cNvSpPr>
          <p:nvPr/>
        </p:nvSpPr>
        <p:spPr bwMode="auto">
          <a:xfrm>
            <a:off x="1772459" y="4345050"/>
            <a:ext cx="7007392" cy="54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285750" marR="0" lvl="0" indent="-285750" defTabSz="914400" eaLnBrk="0" fontAlgn="auto" latinLnBrk="0" hangingPunct="0">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792414"/>
            <a:ext cx="2994196" cy="5516906"/>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657987" y="2058102"/>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1</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27" name="原创设计师QQ598969553            _3"/>
          <p:cNvGrpSpPr/>
          <p:nvPr/>
        </p:nvGrpSpPr>
        <p:grpSpPr>
          <a:xfrm>
            <a:off x="5366956" y="2058101"/>
            <a:ext cx="3009533" cy="432552"/>
            <a:chOff x="6339097" y="1573726"/>
            <a:chExt cx="3744416" cy="537825"/>
          </a:xfrm>
        </p:grpSpPr>
        <p:sp>
          <p:nvSpPr>
            <p:cNvPr id="28" name="圆角矩形 27"/>
            <p:cNvSpPr/>
            <p:nvPr/>
          </p:nvSpPr>
          <p:spPr>
            <a:xfrm>
              <a:off x="6339097" y="1573726"/>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29" name="矩形 28"/>
            <p:cNvSpPr/>
            <p:nvPr/>
          </p:nvSpPr>
          <p:spPr>
            <a:xfrm>
              <a:off x="6723350" y="1614014"/>
              <a:ext cx="265307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657987" y="2730829"/>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2</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1" name="原创设计师QQ598969553            _5"/>
          <p:cNvGrpSpPr/>
          <p:nvPr/>
        </p:nvGrpSpPr>
        <p:grpSpPr>
          <a:xfrm>
            <a:off x="5366956" y="2730829"/>
            <a:ext cx="3009533" cy="432552"/>
            <a:chOff x="6315199" y="2410178"/>
            <a:chExt cx="3744416" cy="537825"/>
          </a:xfrm>
        </p:grpSpPr>
        <p:sp>
          <p:nvSpPr>
            <p:cNvPr id="32" name="圆角矩形 31"/>
            <p:cNvSpPr/>
            <p:nvPr/>
          </p:nvSpPr>
          <p:spPr>
            <a:xfrm>
              <a:off x="6315199" y="2410178"/>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3" name="矩形 32"/>
            <p:cNvSpPr/>
            <p:nvPr/>
          </p:nvSpPr>
          <p:spPr>
            <a:xfrm>
              <a:off x="6747248" y="2450466"/>
              <a:ext cx="265307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657987" y="3443287"/>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3</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5" name="原创设计师QQ598969553            _7"/>
          <p:cNvGrpSpPr/>
          <p:nvPr/>
        </p:nvGrpSpPr>
        <p:grpSpPr>
          <a:xfrm>
            <a:off x="5366956" y="3443286"/>
            <a:ext cx="3009533" cy="432552"/>
            <a:chOff x="6339097" y="3296031"/>
            <a:chExt cx="3744416" cy="537825"/>
          </a:xfrm>
        </p:grpSpPr>
        <p:sp>
          <p:nvSpPr>
            <p:cNvPr id="36" name="圆角矩形 35"/>
            <p:cNvSpPr/>
            <p:nvPr/>
          </p:nvSpPr>
          <p:spPr>
            <a:xfrm>
              <a:off x="6339097" y="3296031"/>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7" name="矩形 36"/>
            <p:cNvSpPr/>
            <p:nvPr/>
          </p:nvSpPr>
          <p:spPr>
            <a:xfrm>
              <a:off x="6723349" y="3336319"/>
              <a:ext cx="2736305"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657987" y="4154955"/>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4</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9" name="原创设计师QQ598969553            _9"/>
          <p:cNvGrpSpPr/>
          <p:nvPr/>
        </p:nvGrpSpPr>
        <p:grpSpPr>
          <a:xfrm>
            <a:off x="5366956" y="4154949"/>
            <a:ext cx="3009533" cy="433107"/>
            <a:chOff x="6339097" y="4180903"/>
            <a:chExt cx="3744416" cy="538517"/>
          </a:xfrm>
        </p:grpSpPr>
        <p:sp>
          <p:nvSpPr>
            <p:cNvPr id="40" name="圆角矩形 39"/>
            <p:cNvSpPr/>
            <p:nvPr/>
          </p:nvSpPr>
          <p:spPr>
            <a:xfrm>
              <a:off x="6339097" y="418090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1" name="矩形 40"/>
            <p:cNvSpPr/>
            <p:nvPr/>
          </p:nvSpPr>
          <p:spPr>
            <a:xfrm>
              <a:off x="6723349" y="4221882"/>
              <a:ext cx="2736305" cy="49753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658091" y="4859955"/>
            <a:ext cx="412528" cy="411383"/>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5</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43" name="原创设计师QQ598969553            _11"/>
          <p:cNvGrpSpPr/>
          <p:nvPr/>
        </p:nvGrpSpPr>
        <p:grpSpPr>
          <a:xfrm>
            <a:off x="5366956" y="4859960"/>
            <a:ext cx="3009533" cy="423067"/>
            <a:chOff x="6339097" y="5057483"/>
            <a:chExt cx="3744416" cy="526031"/>
          </a:xfrm>
        </p:grpSpPr>
        <p:sp>
          <p:nvSpPr>
            <p:cNvPr id="44" name="圆角矩形 43"/>
            <p:cNvSpPr/>
            <p:nvPr/>
          </p:nvSpPr>
          <p:spPr>
            <a:xfrm>
              <a:off x="6339097" y="505748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5" name="矩形 44"/>
            <p:cNvSpPr/>
            <p:nvPr/>
          </p:nvSpPr>
          <p:spPr>
            <a:xfrm>
              <a:off x="6723478" y="5085977"/>
              <a:ext cx="2736174" cy="49753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72271" y="2577528"/>
            <a:ext cx="2257149" cy="1107951"/>
          </a:xfrm>
          <a:prstGeom prst="rect">
            <a:avLst/>
          </a:prstGeom>
          <a:noFill/>
        </p:spPr>
        <p:txBody>
          <a:bodyPr wrap="square" lIns="121880" tIns="60938" rIns="121880" bIns="609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710905" y="4792445"/>
            <a:ext cx="463306" cy="546404"/>
          </a:xfrm>
          <a:prstGeom prst="downArrow">
            <a:avLst/>
          </a:prstGeom>
          <a:solidFill>
            <a:srgbClr val="009900"/>
          </a:solidFill>
          <a:ln w="25400" cap="flat" cmpd="sng" algn="ctr">
            <a:noFill/>
            <a:prstDash val="solid"/>
          </a:ln>
          <a:effectLst/>
        </p:spPr>
        <p:txBody>
          <a:bodyPr lIns="91388" tIns="45695" rIns="91388" bIns="456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原创设计师QQ598969553            _1"/>
          <p:cNvSpPr/>
          <p:nvPr/>
        </p:nvSpPr>
        <p:spPr>
          <a:xfrm>
            <a:off x="251520" y="1477551"/>
            <a:ext cx="1581993" cy="1588359"/>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8" name="原创设计师QQ598969553            _2"/>
          <p:cNvSpPr/>
          <p:nvPr/>
        </p:nvSpPr>
        <p:spPr>
          <a:xfrm>
            <a:off x="251520" y="3065910"/>
            <a:ext cx="1581993" cy="953015"/>
          </a:xfrm>
          <a:prstGeom prst="rect">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49" name="原创设计师QQ598969553            _3"/>
          <p:cNvSpPr/>
          <p:nvPr/>
        </p:nvSpPr>
        <p:spPr>
          <a:xfrm>
            <a:off x="2039171" y="1477551"/>
            <a:ext cx="1581993" cy="1588359"/>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原创设计师QQ598969553            _4"/>
          <p:cNvSpPr/>
          <p:nvPr/>
        </p:nvSpPr>
        <p:spPr>
          <a:xfrm>
            <a:off x="2039171" y="3065910"/>
            <a:ext cx="1581993" cy="953015"/>
          </a:xfrm>
          <a:prstGeom prst="rect">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1" name="原创设计师QQ598969553            _5"/>
          <p:cNvSpPr/>
          <p:nvPr/>
        </p:nvSpPr>
        <p:spPr>
          <a:xfrm>
            <a:off x="3826824" y="1477551"/>
            <a:ext cx="1581993" cy="1588359"/>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2" name="原创设计师QQ598969553            _6"/>
          <p:cNvSpPr/>
          <p:nvPr/>
        </p:nvSpPr>
        <p:spPr>
          <a:xfrm>
            <a:off x="3826824" y="3065910"/>
            <a:ext cx="1581993" cy="953015"/>
          </a:xfrm>
          <a:prstGeom prst="rect">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3" name="原创设计师QQ598969553            _7"/>
          <p:cNvSpPr/>
          <p:nvPr/>
        </p:nvSpPr>
        <p:spPr>
          <a:xfrm>
            <a:off x="5614476" y="1477551"/>
            <a:ext cx="1581993" cy="1588359"/>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4" name="原创设计师QQ598969553            _8"/>
          <p:cNvSpPr/>
          <p:nvPr/>
        </p:nvSpPr>
        <p:spPr>
          <a:xfrm>
            <a:off x="5614476" y="3065910"/>
            <a:ext cx="1581993" cy="953015"/>
          </a:xfrm>
          <a:prstGeom prst="rect">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sp>
        <p:nvSpPr>
          <p:cNvPr id="55" name="原创设计师QQ598969553            _9"/>
          <p:cNvSpPr/>
          <p:nvPr/>
        </p:nvSpPr>
        <p:spPr>
          <a:xfrm>
            <a:off x="7402128" y="1477551"/>
            <a:ext cx="1581993" cy="1588359"/>
          </a:xfrm>
          <a:prstGeom prst="rect">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6" name="原创设计师QQ598969553            _10"/>
          <p:cNvSpPr/>
          <p:nvPr/>
        </p:nvSpPr>
        <p:spPr>
          <a:xfrm>
            <a:off x="7402128" y="3065910"/>
            <a:ext cx="1581993" cy="953015"/>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点击添加标题</a:t>
            </a:r>
          </a:p>
        </p:txBody>
      </p:sp>
      <p:grpSp>
        <p:nvGrpSpPr>
          <p:cNvPr id="57" name="原创设计师QQ598969553            _11"/>
          <p:cNvGrpSpPr/>
          <p:nvPr/>
        </p:nvGrpSpPr>
        <p:grpSpPr>
          <a:xfrm>
            <a:off x="757990" y="1668153"/>
            <a:ext cx="569053" cy="734429"/>
            <a:chOff x="3095876" y="2479873"/>
            <a:chExt cx="366231" cy="470769"/>
          </a:xfrm>
        </p:grpSpPr>
        <p:sp>
          <p:nvSpPr>
            <p:cNvPr id="58"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sp>
          <p:nvSpPr>
            <p:cNvPr id="59"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sp>
          <p:nvSpPr>
            <p:cNvPr id="60"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sp>
          <p:nvSpPr>
            <p:cNvPr id="61"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grpSp>
      <p:sp>
        <p:nvSpPr>
          <p:cNvPr id="62" name="原创设计师QQ598969553            _12"/>
          <p:cNvSpPr>
            <a:spLocks noEditPoints="1"/>
          </p:cNvSpPr>
          <p:nvPr/>
        </p:nvSpPr>
        <p:spPr bwMode="auto">
          <a:xfrm flipH="1">
            <a:off x="2438481" y="1709339"/>
            <a:ext cx="783376" cy="652054"/>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grpSp>
        <p:nvGrpSpPr>
          <p:cNvPr id="63" name="原创设计师QQ598969553            _13"/>
          <p:cNvGrpSpPr/>
          <p:nvPr/>
        </p:nvGrpSpPr>
        <p:grpSpPr>
          <a:xfrm>
            <a:off x="4373306" y="1678067"/>
            <a:ext cx="489030" cy="714601"/>
            <a:chOff x="5690315" y="3674507"/>
            <a:chExt cx="314729" cy="458061"/>
          </a:xfrm>
        </p:grpSpPr>
        <p:sp>
          <p:nvSpPr>
            <p:cNvPr id="64"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sp>
          <p:nvSpPr>
            <p:cNvPr id="65"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grpSp>
      <p:sp>
        <p:nvSpPr>
          <p:cNvPr id="66" name="原创设计师QQ598969553            _14"/>
          <p:cNvSpPr>
            <a:spLocks/>
          </p:cNvSpPr>
          <p:nvPr/>
        </p:nvSpPr>
        <p:spPr bwMode="auto">
          <a:xfrm flipH="1">
            <a:off x="5998990" y="1779706"/>
            <a:ext cx="812966" cy="511324"/>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微软雅黑" pitchFamily="34" charset="-122"/>
              <a:ea typeface="微软雅黑" pitchFamily="34" charset="-122"/>
            </a:endParaRPr>
          </a:p>
        </p:txBody>
      </p:sp>
      <p:grpSp>
        <p:nvGrpSpPr>
          <p:cNvPr id="67" name="原创设计师QQ598969553            _15"/>
          <p:cNvGrpSpPr/>
          <p:nvPr/>
        </p:nvGrpSpPr>
        <p:grpSpPr>
          <a:xfrm>
            <a:off x="7846602" y="1708558"/>
            <a:ext cx="693048" cy="653620"/>
            <a:chOff x="1784487" y="2486066"/>
            <a:chExt cx="446032" cy="418971"/>
          </a:xfrm>
          <a:solidFill>
            <a:sysClr val="windowText" lastClr="000000">
              <a:lumMod val="65000"/>
              <a:lumOff val="35000"/>
            </a:sysClr>
          </a:solidFill>
        </p:grpSpPr>
        <p:sp>
          <p:nvSpPr>
            <p:cNvPr id="68"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2"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3"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94776"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74" name="原创设计师QQ598969553            _16"/>
          <p:cNvGrpSpPr/>
          <p:nvPr/>
        </p:nvGrpSpPr>
        <p:grpSpPr>
          <a:xfrm>
            <a:off x="947599" y="2621168"/>
            <a:ext cx="7340446" cy="190603"/>
            <a:chOff x="1918742" y="3212976"/>
            <a:chExt cx="8352927" cy="216024"/>
          </a:xfrm>
        </p:grpSpPr>
        <p:sp>
          <p:nvSpPr>
            <p:cNvPr id="75" name="椭圆 74"/>
            <p:cNvSpPr/>
            <p:nvPr/>
          </p:nvSpPr>
          <p:spPr>
            <a:xfrm>
              <a:off x="1918742"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6" name="椭圆 75"/>
            <p:cNvSpPr/>
            <p:nvPr/>
          </p:nvSpPr>
          <p:spPr>
            <a:xfrm>
              <a:off x="3913428"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7" name="椭圆 76"/>
            <p:cNvSpPr/>
            <p:nvPr/>
          </p:nvSpPr>
          <p:spPr>
            <a:xfrm>
              <a:off x="5987194"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8" name="椭圆 77"/>
            <p:cNvSpPr/>
            <p:nvPr/>
          </p:nvSpPr>
          <p:spPr>
            <a:xfrm>
              <a:off x="8021420"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9" name="椭圆 78"/>
            <p:cNvSpPr/>
            <p:nvPr/>
          </p:nvSpPr>
          <p:spPr>
            <a:xfrm>
              <a:off x="10055645" y="3212976"/>
              <a:ext cx="216024" cy="216024"/>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0" name="矩形 79"/>
            <p:cNvSpPr/>
            <p:nvPr/>
          </p:nvSpPr>
          <p:spPr>
            <a:xfrm>
              <a:off x="1959948" y="3298129"/>
              <a:ext cx="8136905" cy="45719"/>
            </a:xfrm>
            <a:prstGeom prst="rect">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81" name="原创设计师QQ598969553            _17"/>
          <p:cNvSpPr/>
          <p:nvPr/>
        </p:nvSpPr>
        <p:spPr>
          <a:xfrm flipV="1">
            <a:off x="932411" y="4018923"/>
            <a:ext cx="220214" cy="190603"/>
          </a:xfrm>
          <a:prstGeom prst="triangle">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2" name="原创设计师QQ598969553            _18"/>
          <p:cNvSpPr/>
          <p:nvPr/>
        </p:nvSpPr>
        <p:spPr>
          <a:xfrm flipV="1">
            <a:off x="2720063" y="4018923"/>
            <a:ext cx="220214" cy="190603"/>
          </a:xfrm>
          <a:prstGeom prst="triangle">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3" name="原创设计师QQ598969553            _19"/>
          <p:cNvSpPr/>
          <p:nvPr/>
        </p:nvSpPr>
        <p:spPr>
          <a:xfrm flipV="1">
            <a:off x="4507715" y="4018923"/>
            <a:ext cx="220214" cy="190603"/>
          </a:xfrm>
          <a:prstGeom prst="triangle">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4" name="原创设计师QQ598969553            _20"/>
          <p:cNvSpPr/>
          <p:nvPr/>
        </p:nvSpPr>
        <p:spPr>
          <a:xfrm flipV="1">
            <a:off x="6295366" y="4018923"/>
            <a:ext cx="220214" cy="190603"/>
          </a:xfrm>
          <a:prstGeom prst="triangle">
            <a:avLst/>
          </a:prstGeom>
          <a:solidFill>
            <a:sysClr val="window" lastClr="FFFFFF">
              <a:lumMod val="75000"/>
            </a:sysClr>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5" name="原创设计师QQ598969553            _21"/>
          <p:cNvSpPr/>
          <p:nvPr/>
        </p:nvSpPr>
        <p:spPr>
          <a:xfrm flipV="1">
            <a:off x="8083019" y="4018923"/>
            <a:ext cx="220214" cy="190603"/>
          </a:xfrm>
          <a:prstGeom prst="triangle">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6" name="原创设计师QQ598969553            _22"/>
          <p:cNvSpPr txBox="1"/>
          <p:nvPr/>
        </p:nvSpPr>
        <p:spPr>
          <a:xfrm>
            <a:off x="413558" y="4328397"/>
            <a:ext cx="1257921" cy="413515"/>
          </a:xfrm>
          <a:prstGeom prst="rect">
            <a:avLst/>
          </a:prstGeom>
          <a:noFill/>
        </p:spPr>
        <p:txBody>
          <a:bodyPr wrap="none" lIns="89477" tIns="44738" rIns="89477" bIns="4473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7" name="原创设计师QQ598969553            _23"/>
          <p:cNvSpPr txBox="1"/>
          <p:nvPr/>
        </p:nvSpPr>
        <p:spPr>
          <a:xfrm>
            <a:off x="2201210" y="4328397"/>
            <a:ext cx="1257921" cy="413515"/>
          </a:xfrm>
          <a:prstGeom prst="rect">
            <a:avLst/>
          </a:prstGeom>
          <a:noFill/>
        </p:spPr>
        <p:txBody>
          <a:bodyPr wrap="none" lIns="89477" tIns="44738" rIns="89477" bIns="4473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8" name="原创设计师QQ598969553            _24"/>
          <p:cNvSpPr txBox="1"/>
          <p:nvPr/>
        </p:nvSpPr>
        <p:spPr>
          <a:xfrm>
            <a:off x="3988863" y="4328397"/>
            <a:ext cx="1257921" cy="413515"/>
          </a:xfrm>
          <a:prstGeom prst="rect">
            <a:avLst/>
          </a:prstGeom>
          <a:noFill/>
        </p:spPr>
        <p:txBody>
          <a:bodyPr wrap="none" lIns="89477" tIns="44738" rIns="89477" bIns="4473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89" name="原创设计师QQ598969553            _25"/>
          <p:cNvSpPr txBox="1"/>
          <p:nvPr/>
        </p:nvSpPr>
        <p:spPr>
          <a:xfrm>
            <a:off x="5776515" y="4328397"/>
            <a:ext cx="1257921" cy="413515"/>
          </a:xfrm>
          <a:prstGeom prst="rect">
            <a:avLst/>
          </a:prstGeom>
          <a:noFill/>
        </p:spPr>
        <p:txBody>
          <a:bodyPr wrap="none" lIns="89477" tIns="44738" rIns="89477" bIns="4473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90" name="原创设计师QQ598969553            _26"/>
          <p:cNvSpPr txBox="1"/>
          <p:nvPr/>
        </p:nvSpPr>
        <p:spPr>
          <a:xfrm>
            <a:off x="7564166" y="4328397"/>
            <a:ext cx="1257921" cy="413515"/>
          </a:xfrm>
          <a:prstGeom prst="rect">
            <a:avLst/>
          </a:prstGeom>
          <a:noFill/>
        </p:spPr>
        <p:txBody>
          <a:bodyPr wrap="none" lIns="89477" tIns="44738" rIns="89477" bIns="44738"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添加文字</a:t>
            </a:r>
          </a:p>
        </p:txBody>
      </p:sp>
      <p:sp>
        <p:nvSpPr>
          <p:cNvPr id="91" name="原创设计师QQ598969553            _27"/>
          <p:cNvSpPr/>
          <p:nvPr/>
        </p:nvSpPr>
        <p:spPr>
          <a:xfrm>
            <a:off x="251522" y="4781336"/>
            <a:ext cx="8732601" cy="519872"/>
          </a:xfrm>
          <a:prstGeom prst="rect">
            <a:avLst/>
          </a:prstGeom>
          <a:solidFill>
            <a:srgbClr val="009900"/>
          </a:solidFill>
          <a:ln w="25400" cap="flat" cmpd="sng" algn="ctr">
            <a:noFill/>
            <a:prstDash val="solid"/>
          </a:ln>
          <a:effectLst/>
        </p:spPr>
        <p:txBody>
          <a:bodyPr lIns="89477" tIns="44738" rIns="89477" bIns="4473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点击添加标题</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原创设计师QQ598969553            _1"/>
          <p:cNvSpPr/>
          <p:nvPr/>
        </p:nvSpPr>
        <p:spPr>
          <a:xfrm>
            <a:off x="2401890" y="1611433"/>
            <a:ext cx="6346574" cy="996492"/>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原创设计师QQ598969553            _2"/>
          <p:cNvSpPr/>
          <p:nvPr/>
        </p:nvSpPr>
        <p:spPr>
          <a:xfrm>
            <a:off x="3078707" y="1437610"/>
            <a:ext cx="3812907" cy="377000"/>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17" name="原创设计师QQ598969553            _3"/>
          <p:cNvSpPr/>
          <p:nvPr/>
        </p:nvSpPr>
        <p:spPr>
          <a:xfrm>
            <a:off x="379442" y="2901689"/>
            <a:ext cx="1291273" cy="1112701"/>
          </a:xfrm>
          <a:prstGeom prst="hexagon">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工作进度</a:t>
            </a:r>
          </a:p>
        </p:txBody>
      </p:sp>
      <p:cxnSp>
        <p:nvCxnSpPr>
          <p:cNvPr id="18" name="原创设计师QQ598969553            _4"/>
          <p:cNvCxnSpPr>
            <a:stCxn id="17" idx="5"/>
            <a:endCxn id="15" idx="1"/>
          </p:cNvCxnSpPr>
          <p:nvPr/>
        </p:nvCxnSpPr>
        <p:spPr>
          <a:xfrm flipV="1">
            <a:off x="1392540" y="2109679"/>
            <a:ext cx="1009350" cy="792010"/>
          </a:xfrm>
          <a:prstGeom prst="straightConnector1">
            <a:avLst/>
          </a:prstGeom>
          <a:noFill/>
          <a:ln w="9525" cap="flat" cmpd="sng" algn="ctr">
            <a:solidFill>
              <a:srgbClr val="414455"/>
            </a:solidFill>
            <a:prstDash val="solid"/>
            <a:tailEnd type="arrow"/>
          </a:ln>
          <a:effectLst/>
        </p:spPr>
      </p:cxnSp>
      <p:cxnSp>
        <p:nvCxnSpPr>
          <p:cNvPr id="19" name="原创设计师QQ598969553            _5"/>
          <p:cNvCxnSpPr>
            <a:stCxn id="17" idx="0"/>
            <a:endCxn id="22" idx="1"/>
          </p:cNvCxnSpPr>
          <p:nvPr/>
        </p:nvCxnSpPr>
        <p:spPr>
          <a:xfrm flipV="1">
            <a:off x="1670715" y="3456321"/>
            <a:ext cx="731175" cy="1719"/>
          </a:xfrm>
          <a:prstGeom prst="straightConnector1">
            <a:avLst/>
          </a:prstGeom>
          <a:noFill/>
          <a:ln w="9525" cap="flat" cmpd="sng" algn="ctr">
            <a:solidFill>
              <a:srgbClr val="414455"/>
            </a:solidFill>
            <a:prstDash val="solid"/>
            <a:tailEnd type="arrow"/>
          </a:ln>
          <a:effectLst/>
        </p:spPr>
      </p:cxnSp>
      <p:cxnSp>
        <p:nvCxnSpPr>
          <p:cNvPr id="20" name="原创设计师QQ598969553            _6"/>
          <p:cNvCxnSpPr>
            <a:stCxn id="17" idx="1"/>
            <a:endCxn id="25" idx="1"/>
          </p:cNvCxnSpPr>
          <p:nvPr/>
        </p:nvCxnSpPr>
        <p:spPr>
          <a:xfrm>
            <a:off x="1392540" y="4014390"/>
            <a:ext cx="1009350" cy="788573"/>
          </a:xfrm>
          <a:prstGeom prst="straightConnector1">
            <a:avLst/>
          </a:prstGeom>
          <a:noFill/>
          <a:ln w="9525" cap="flat" cmpd="sng" algn="ctr">
            <a:solidFill>
              <a:srgbClr val="414455"/>
            </a:solidFill>
            <a:prstDash val="solid"/>
            <a:tailEnd type="arrow"/>
          </a:ln>
          <a:effectLst/>
        </p:spPr>
      </p:cxnSp>
      <p:sp>
        <p:nvSpPr>
          <p:cNvPr id="21" name="原创设计师QQ598969553            _7"/>
          <p:cNvSpPr txBox="1"/>
          <p:nvPr/>
        </p:nvSpPr>
        <p:spPr>
          <a:xfrm>
            <a:off x="2577653" y="1847553"/>
            <a:ext cx="5936613" cy="549093"/>
          </a:xfrm>
          <a:prstGeom prst="rect">
            <a:avLst/>
          </a:prstGeom>
          <a:noFill/>
        </p:spPr>
        <p:txBody>
          <a:bodyPr wrap="square" lIns="91472" tIns="45736" rIns="91472" bIns="457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2" name="原创设计师QQ598969553            _8"/>
          <p:cNvSpPr/>
          <p:nvPr/>
        </p:nvSpPr>
        <p:spPr>
          <a:xfrm>
            <a:off x="2401890" y="2958075"/>
            <a:ext cx="6346574" cy="996492"/>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原创设计师QQ598969553            _9"/>
          <p:cNvSpPr/>
          <p:nvPr/>
        </p:nvSpPr>
        <p:spPr>
          <a:xfrm>
            <a:off x="3078707" y="2784251"/>
            <a:ext cx="3812907" cy="377000"/>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24" name="原创设计师QQ598969553            _10"/>
          <p:cNvSpPr txBox="1"/>
          <p:nvPr/>
        </p:nvSpPr>
        <p:spPr>
          <a:xfrm>
            <a:off x="2577653" y="3194194"/>
            <a:ext cx="5936613" cy="549093"/>
          </a:xfrm>
          <a:prstGeom prst="rect">
            <a:avLst/>
          </a:prstGeom>
          <a:noFill/>
        </p:spPr>
        <p:txBody>
          <a:bodyPr wrap="square" lIns="91472" tIns="45736" rIns="91472" bIns="457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5" name="原创设计师QQ598969553            _11"/>
          <p:cNvSpPr/>
          <p:nvPr/>
        </p:nvSpPr>
        <p:spPr>
          <a:xfrm>
            <a:off x="2401890" y="4304716"/>
            <a:ext cx="6346574" cy="996492"/>
          </a:xfrm>
          <a:prstGeom prst="rect">
            <a:avLst/>
          </a:prstGeom>
          <a:solidFill>
            <a:sysClr val="window" lastClr="FFFFFF">
              <a:lumMod val="95000"/>
            </a:sysClr>
          </a:solidFill>
          <a:ln w="19050" cap="flat" cmpd="sng" algn="ctr">
            <a:solidFill>
              <a:sysClr val="window" lastClr="FFFFFF">
                <a:lumMod val="75000"/>
              </a:sysClr>
            </a:solid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12"/>
          <p:cNvSpPr/>
          <p:nvPr/>
        </p:nvSpPr>
        <p:spPr>
          <a:xfrm>
            <a:off x="3078707" y="4130893"/>
            <a:ext cx="3812907" cy="377000"/>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点击添加标题</a:t>
            </a:r>
          </a:p>
        </p:txBody>
      </p:sp>
      <p:sp>
        <p:nvSpPr>
          <p:cNvPr id="27" name="原创设计师QQ598969553            _13"/>
          <p:cNvSpPr txBox="1"/>
          <p:nvPr/>
        </p:nvSpPr>
        <p:spPr>
          <a:xfrm>
            <a:off x="2577653" y="4540835"/>
            <a:ext cx="5936613" cy="549093"/>
          </a:xfrm>
          <a:prstGeom prst="rect">
            <a:avLst/>
          </a:prstGeom>
          <a:noFill/>
        </p:spPr>
        <p:txBody>
          <a:bodyPr wrap="square" lIns="91472" tIns="45736" rIns="91472" bIns="45736"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原创设计师QQ598969553            _1"/>
          <p:cNvGrpSpPr/>
          <p:nvPr/>
        </p:nvGrpSpPr>
        <p:grpSpPr>
          <a:xfrm>
            <a:off x="251520" y="3298590"/>
            <a:ext cx="8810139" cy="352707"/>
            <a:chOff x="534438" y="3368953"/>
            <a:chExt cx="10944224" cy="438144"/>
          </a:xfrm>
          <a:solidFill>
            <a:sysClr val="window" lastClr="FFFFFF">
              <a:lumMod val="65000"/>
            </a:sysClr>
          </a:solidFill>
        </p:grpSpPr>
        <p:sp>
          <p:nvSpPr>
            <p:cNvPr id="66" name="矩形 65"/>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67" name="组合 66"/>
            <p:cNvGrpSpPr/>
            <p:nvPr/>
          </p:nvGrpSpPr>
          <p:grpSpPr>
            <a:xfrm>
              <a:off x="534438" y="3368953"/>
              <a:ext cx="10944224" cy="438144"/>
              <a:chOff x="623889" y="3209929"/>
              <a:chExt cx="10944224" cy="438144"/>
            </a:xfrm>
            <a:grpFill/>
          </p:grpSpPr>
          <p:sp>
            <p:nvSpPr>
              <p:cNvPr id="68" name="矩形 67"/>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矩形 68"/>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矩形 69"/>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矩形 70"/>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矩形 71"/>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矩形 72"/>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4" name="等腰三角形 73"/>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cxnSp>
        <p:nvCxnSpPr>
          <p:cNvPr id="75" name="原创设计师QQ598969553            _2"/>
          <p:cNvCxnSpPr>
            <a:stCxn id="77" idx="3"/>
            <a:endCxn id="80" idx="1"/>
          </p:cNvCxnSpPr>
          <p:nvPr/>
        </p:nvCxnSpPr>
        <p:spPr>
          <a:xfrm rot="5400000" flipH="1" flipV="1">
            <a:off x="691640" y="2784029"/>
            <a:ext cx="606101" cy="234697"/>
          </a:xfrm>
          <a:prstGeom prst="bentConnector2">
            <a:avLst/>
          </a:prstGeom>
          <a:noFill/>
          <a:ln w="9525" cap="flat" cmpd="sng" algn="ctr">
            <a:solidFill>
              <a:srgbClr val="414455"/>
            </a:solidFill>
            <a:prstDash val="solid"/>
          </a:ln>
          <a:effectLst/>
        </p:spPr>
      </p:cxnSp>
      <p:grpSp>
        <p:nvGrpSpPr>
          <p:cNvPr id="76" name="原创设计师QQ598969553            _3"/>
          <p:cNvGrpSpPr/>
          <p:nvPr/>
        </p:nvGrpSpPr>
        <p:grpSpPr>
          <a:xfrm>
            <a:off x="642645" y="3204428"/>
            <a:ext cx="469394" cy="544498"/>
            <a:chOff x="1109756" y="3090803"/>
            <a:chExt cx="583096" cy="676392"/>
          </a:xfrm>
          <a:solidFill>
            <a:srgbClr val="005DA2"/>
          </a:solidFill>
        </p:grpSpPr>
        <p:sp>
          <p:nvSpPr>
            <p:cNvPr id="77" name="六边形 76"/>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78" name="文本框 64"/>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4</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79" name="原创设计师QQ598969553            _4"/>
          <p:cNvGrpSpPr/>
          <p:nvPr/>
        </p:nvGrpSpPr>
        <p:grpSpPr>
          <a:xfrm>
            <a:off x="1112039" y="2245630"/>
            <a:ext cx="1137740" cy="867420"/>
            <a:chOff x="1853741" y="1952625"/>
            <a:chExt cx="1413335" cy="1077536"/>
          </a:xfrm>
          <a:solidFill>
            <a:sysClr val="window" lastClr="FFFFFF">
              <a:lumMod val="85000"/>
            </a:sysClr>
          </a:solidFill>
        </p:grpSpPr>
        <p:sp>
          <p:nvSpPr>
            <p:cNvPr id="80" name="矩形 79"/>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81" name="文本框 66"/>
            <p:cNvSpPr txBox="1"/>
            <p:nvPr/>
          </p:nvSpPr>
          <p:spPr>
            <a:xfrm>
              <a:off x="1853742" y="1997871"/>
              <a:ext cx="1413334" cy="1032290"/>
            </a:xfrm>
            <a:prstGeom prst="rect">
              <a:avLst/>
            </a:prstGeom>
            <a:grp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82" name="原创设计师QQ598969553            _5"/>
          <p:cNvCxnSpPr>
            <a:stCxn id="84" idx="3"/>
            <a:endCxn id="87" idx="1"/>
          </p:cNvCxnSpPr>
          <p:nvPr/>
        </p:nvCxnSpPr>
        <p:spPr>
          <a:xfrm rot="5400000" flipH="1" flipV="1">
            <a:off x="2768865" y="2784029"/>
            <a:ext cx="606101" cy="234697"/>
          </a:xfrm>
          <a:prstGeom prst="bentConnector2">
            <a:avLst/>
          </a:prstGeom>
          <a:noFill/>
          <a:ln w="9525" cap="flat" cmpd="sng" algn="ctr">
            <a:solidFill>
              <a:srgbClr val="414455"/>
            </a:solidFill>
            <a:prstDash val="solid"/>
          </a:ln>
          <a:effectLst/>
        </p:spPr>
      </p:cxnSp>
      <p:grpSp>
        <p:nvGrpSpPr>
          <p:cNvPr id="83" name="原创设计师QQ598969553            _6"/>
          <p:cNvGrpSpPr/>
          <p:nvPr/>
        </p:nvGrpSpPr>
        <p:grpSpPr>
          <a:xfrm>
            <a:off x="2719869" y="3204428"/>
            <a:ext cx="469394" cy="544498"/>
            <a:chOff x="1109756" y="3090803"/>
            <a:chExt cx="583096" cy="676392"/>
          </a:xfrm>
          <a:solidFill>
            <a:srgbClr val="005DA2"/>
          </a:solidFill>
        </p:grpSpPr>
        <p:sp>
          <p:nvSpPr>
            <p:cNvPr id="84" name="六边形 83"/>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85" name="文本框 72"/>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86" name="原创设计师QQ598969553            _7"/>
          <p:cNvGrpSpPr/>
          <p:nvPr/>
        </p:nvGrpSpPr>
        <p:grpSpPr>
          <a:xfrm>
            <a:off x="3189264" y="2245630"/>
            <a:ext cx="1137740" cy="867420"/>
            <a:chOff x="1853741" y="1952625"/>
            <a:chExt cx="1413335" cy="1077536"/>
          </a:xfrm>
          <a:solidFill>
            <a:sysClr val="window" lastClr="FFFFFF">
              <a:lumMod val="85000"/>
            </a:sysClr>
          </a:solidFill>
        </p:grpSpPr>
        <p:sp>
          <p:nvSpPr>
            <p:cNvPr id="87" name="矩形 86"/>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88" name="文本框 75"/>
            <p:cNvSpPr txBox="1"/>
            <p:nvPr/>
          </p:nvSpPr>
          <p:spPr>
            <a:xfrm>
              <a:off x="1853742" y="1997871"/>
              <a:ext cx="1413334" cy="103229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89" name="原创设计师QQ598969553            _8"/>
          <p:cNvCxnSpPr>
            <a:stCxn id="91" idx="3"/>
            <a:endCxn id="94" idx="1"/>
          </p:cNvCxnSpPr>
          <p:nvPr/>
        </p:nvCxnSpPr>
        <p:spPr>
          <a:xfrm rot="5400000" flipH="1" flipV="1">
            <a:off x="4846090" y="2784029"/>
            <a:ext cx="606101" cy="234697"/>
          </a:xfrm>
          <a:prstGeom prst="bentConnector2">
            <a:avLst/>
          </a:prstGeom>
          <a:noFill/>
          <a:ln w="9525" cap="flat" cmpd="sng" algn="ctr">
            <a:solidFill>
              <a:srgbClr val="414455"/>
            </a:solidFill>
            <a:prstDash val="solid"/>
          </a:ln>
          <a:effectLst/>
        </p:spPr>
      </p:cxnSp>
      <p:grpSp>
        <p:nvGrpSpPr>
          <p:cNvPr id="90" name="原创设计师QQ598969553            _9"/>
          <p:cNvGrpSpPr/>
          <p:nvPr/>
        </p:nvGrpSpPr>
        <p:grpSpPr>
          <a:xfrm>
            <a:off x="4797094" y="3204428"/>
            <a:ext cx="469394" cy="544498"/>
            <a:chOff x="1109756" y="3090803"/>
            <a:chExt cx="583096" cy="676392"/>
          </a:xfrm>
          <a:solidFill>
            <a:srgbClr val="005DA2"/>
          </a:solidFill>
        </p:grpSpPr>
        <p:sp>
          <p:nvSpPr>
            <p:cNvPr id="91" name="六边形 90"/>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92" name="文本框 79"/>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8</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93" name="原创设计师QQ598969553            _10"/>
          <p:cNvGrpSpPr/>
          <p:nvPr/>
        </p:nvGrpSpPr>
        <p:grpSpPr>
          <a:xfrm>
            <a:off x="5266488" y="2245630"/>
            <a:ext cx="1137740" cy="867420"/>
            <a:chOff x="1853741" y="1952625"/>
            <a:chExt cx="1413335" cy="1077536"/>
          </a:xfrm>
          <a:solidFill>
            <a:sysClr val="window" lastClr="FFFFFF">
              <a:lumMod val="85000"/>
            </a:sysClr>
          </a:solidFill>
        </p:grpSpPr>
        <p:sp>
          <p:nvSpPr>
            <p:cNvPr id="94" name="矩形 93"/>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95" name="文本框 82"/>
            <p:cNvSpPr txBox="1"/>
            <p:nvPr/>
          </p:nvSpPr>
          <p:spPr>
            <a:xfrm>
              <a:off x="1853742" y="1997871"/>
              <a:ext cx="1413334" cy="103229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96" name="原创设计师QQ598969553            _11"/>
          <p:cNvCxnSpPr>
            <a:stCxn id="98" idx="3"/>
            <a:endCxn id="101" idx="1"/>
          </p:cNvCxnSpPr>
          <p:nvPr/>
        </p:nvCxnSpPr>
        <p:spPr>
          <a:xfrm rot="5400000" flipH="1" flipV="1">
            <a:off x="6923314" y="2784029"/>
            <a:ext cx="606101" cy="234697"/>
          </a:xfrm>
          <a:prstGeom prst="bentConnector2">
            <a:avLst/>
          </a:prstGeom>
          <a:noFill/>
          <a:ln w="9525" cap="flat" cmpd="sng" algn="ctr">
            <a:solidFill>
              <a:srgbClr val="414455"/>
            </a:solidFill>
            <a:prstDash val="solid"/>
          </a:ln>
          <a:effectLst/>
        </p:spPr>
      </p:cxnSp>
      <p:grpSp>
        <p:nvGrpSpPr>
          <p:cNvPr id="97" name="原创设计师QQ598969553            _12"/>
          <p:cNvGrpSpPr/>
          <p:nvPr/>
        </p:nvGrpSpPr>
        <p:grpSpPr>
          <a:xfrm>
            <a:off x="6817954" y="3204428"/>
            <a:ext cx="579667" cy="544498"/>
            <a:chOff x="1039738" y="3090803"/>
            <a:chExt cx="720080" cy="676392"/>
          </a:xfrm>
          <a:solidFill>
            <a:srgbClr val="005DA2"/>
          </a:solidFill>
        </p:grpSpPr>
        <p:sp>
          <p:nvSpPr>
            <p:cNvPr id="98" name="六边形 97"/>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99" name="文本框 86"/>
            <p:cNvSpPr txBox="1"/>
            <p:nvPr/>
          </p:nvSpPr>
          <p:spPr>
            <a:xfrm>
              <a:off x="1039738" y="3298195"/>
              <a:ext cx="72008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10</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0" name="原创设计师QQ598969553            _13"/>
          <p:cNvGrpSpPr/>
          <p:nvPr/>
        </p:nvGrpSpPr>
        <p:grpSpPr>
          <a:xfrm>
            <a:off x="7343713" y="2245630"/>
            <a:ext cx="1137740" cy="867420"/>
            <a:chOff x="1853741" y="1952625"/>
            <a:chExt cx="1413335" cy="1077536"/>
          </a:xfrm>
          <a:solidFill>
            <a:sysClr val="window" lastClr="FFFFFF">
              <a:lumMod val="85000"/>
            </a:sysClr>
          </a:solidFill>
        </p:grpSpPr>
        <p:sp>
          <p:nvSpPr>
            <p:cNvPr id="101" name="矩形 100"/>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02" name="文本框 89"/>
            <p:cNvSpPr txBox="1"/>
            <p:nvPr/>
          </p:nvSpPr>
          <p:spPr>
            <a:xfrm>
              <a:off x="1853742" y="1997871"/>
              <a:ext cx="1413334" cy="103229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03" name="原创设计师QQ598969553            _14"/>
          <p:cNvCxnSpPr>
            <a:stCxn id="105" idx="0"/>
            <a:endCxn id="108" idx="1"/>
          </p:cNvCxnSpPr>
          <p:nvPr/>
        </p:nvCxnSpPr>
        <p:spPr>
          <a:xfrm rot="16200000" flipH="1">
            <a:off x="1710336" y="3954544"/>
            <a:ext cx="645933" cy="234697"/>
          </a:xfrm>
          <a:prstGeom prst="bentConnector2">
            <a:avLst/>
          </a:prstGeom>
          <a:noFill/>
          <a:ln w="9525" cap="flat" cmpd="sng" algn="ctr">
            <a:solidFill>
              <a:srgbClr val="414455"/>
            </a:solidFill>
            <a:prstDash val="solid"/>
          </a:ln>
          <a:effectLst/>
        </p:spPr>
      </p:cxnSp>
      <p:grpSp>
        <p:nvGrpSpPr>
          <p:cNvPr id="104" name="原创设计师QQ598969553            _15"/>
          <p:cNvGrpSpPr/>
          <p:nvPr/>
        </p:nvGrpSpPr>
        <p:grpSpPr>
          <a:xfrm>
            <a:off x="1681257" y="3204428"/>
            <a:ext cx="469394" cy="544498"/>
            <a:chOff x="1109756" y="3090803"/>
            <a:chExt cx="583096" cy="676392"/>
          </a:xfrm>
          <a:solidFill>
            <a:srgbClr val="005DA2"/>
          </a:solidFill>
        </p:grpSpPr>
        <p:sp>
          <p:nvSpPr>
            <p:cNvPr id="105" name="六边形 104"/>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06" name="文本框 93"/>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07" name="原创设计师QQ598969553            _16"/>
          <p:cNvGrpSpPr/>
          <p:nvPr/>
        </p:nvGrpSpPr>
        <p:grpSpPr>
          <a:xfrm>
            <a:off x="2150651" y="4042162"/>
            <a:ext cx="1137740" cy="867420"/>
            <a:chOff x="1853741" y="1952625"/>
            <a:chExt cx="1413335" cy="1077536"/>
          </a:xfrm>
          <a:solidFill>
            <a:sysClr val="window" lastClr="FFFFFF">
              <a:lumMod val="85000"/>
            </a:sysClr>
          </a:solidFill>
        </p:grpSpPr>
        <p:sp>
          <p:nvSpPr>
            <p:cNvPr id="108" name="矩形 107"/>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09" name="文本框 96"/>
            <p:cNvSpPr txBox="1"/>
            <p:nvPr/>
          </p:nvSpPr>
          <p:spPr>
            <a:xfrm>
              <a:off x="1853742" y="1997871"/>
              <a:ext cx="1413334" cy="103229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10" name="原创设计师QQ598969553            _17"/>
          <p:cNvCxnSpPr>
            <a:stCxn id="112" idx="0"/>
            <a:endCxn id="115" idx="1"/>
          </p:cNvCxnSpPr>
          <p:nvPr/>
        </p:nvCxnSpPr>
        <p:spPr>
          <a:xfrm rot="16200000" flipH="1">
            <a:off x="3787561" y="3954544"/>
            <a:ext cx="645933" cy="234697"/>
          </a:xfrm>
          <a:prstGeom prst="bentConnector2">
            <a:avLst/>
          </a:prstGeom>
          <a:noFill/>
          <a:ln w="9525" cap="flat" cmpd="sng" algn="ctr">
            <a:solidFill>
              <a:srgbClr val="414455"/>
            </a:solidFill>
            <a:prstDash val="solid"/>
          </a:ln>
          <a:effectLst/>
        </p:spPr>
      </p:cxnSp>
      <p:grpSp>
        <p:nvGrpSpPr>
          <p:cNvPr id="111" name="原创设计师QQ598969553            _18"/>
          <p:cNvGrpSpPr/>
          <p:nvPr/>
        </p:nvGrpSpPr>
        <p:grpSpPr>
          <a:xfrm>
            <a:off x="3758482" y="3204428"/>
            <a:ext cx="469394" cy="544498"/>
            <a:chOff x="1109756" y="3090803"/>
            <a:chExt cx="583096" cy="676392"/>
          </a:xfrm>
          <a:solidFill>
            <a:srgbClr val="005DA2"/>
          </a:solidFill>
        </p:grpSpPr>
        <p:sp>
          <p:nvSpPr>
            <p:cNvPr id="112" name="六边形 111"/>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13" name="文本框 101"/>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14" name="原创设计师QQ598969553            _19"/>
          <p:cNvGrpSpPr/>
          <p:nvPr/>
        </p:nvGrpSpPr>
        <p:grpSpPr>
          <a:xfrm>
            <a:off x="4227876" y="4042162"/>
            <a:ext cx="1137740" cy="867420"/>
            <a:chOff x="1853741" y="1952625"/>
            <a:chExt cx="1413335" cy="1077536"/>
          </a:xfrm>
          <a:solidFill>
            <a:sysClr val="window" lastClr="FFFFFF">
              <a:lumMod val="85000"/>
            </a:sysClr>
          </a:solidFill>
        </p:grpSpPr>
        <p:sp>
          <p:nvSpPr>
            <p:cNvPr id="115" name="矩形 114"/>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16" name="文本框 104"/>
            <p:cNvSpPr txBox="1"/>
            <p:nvPr/>
          </p:nvSpPr>
          <p:spPr>
            <a:xfrm>
              <a:off x="1853742" y="1997871"/>
              <a:ext cx="1413334" cy="103229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cxnSp>
        <p:nvCxnSpPr>
          <p:cNvPr id="117" name="原创设计师QQ598969553            _20"/>
          <p:cNvCxnSpPr>
            <a:stCxn id="119" idx="0"/>
            <a:endCxn id="122" idx="1"/>
          </p:cNvCxnSpPr>
          <p:nvPr/>
        </p:nvCxnSpPr>
        <p:spPr>
          <a:xfrm rot="16200000" flipH="1">
            <a:off x="5864785" y="3954544"/>
            <a:ext cx="645933" cy="234697"/>
          </a:xfrm>
          <a:prstGeom prst="bentConnector2">
            <a:avLst/>
          </a:prstGeom>
          <a:noFill/>
          <a:ln w="9525" cap="flat" cmpd="sng" algn="ctr">
            <a:solidFill>
              <a:srgbClr val="414455"/>
            </a:solidFill>
            <a:prstDash val="solid"/>
          </a:ln>
          <a:effectLst/>
        </p:spPr>
      </p:cxnSp>
      <p:grpSp>
        <p:nvGrpSpPr>
          <p:cNvPr id="118" name="原创设计师QQ598969553            _21"/>
          <p:cNvGrpSpPr/>
          <p:nvPr/>
        </p:nvGrpSpPr>
        <p:grpSpPr>
          <a:xfrm>
            <a:off x="5835706" y="3204428"/>
            <a:ext cx="469394" cy="544498"/>
            <a:chOff x="1109756" y="3090803"/>
            <a:chExt cx="583096" cy="676392"/>
          </a:xfrm>
          <a:solidFill>
            <a:srgbClr val="005DA2"/>
          </a:solidFill>
        </p:grpSpPr>
        <p:sp>
          <p:nvSpPr>
            <p:cNvPr id="119" name="六边形 118"/>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0" name="文本框 108"/>
            <p:cNvSpPr txBox="1"/>
            <p:nvPr/>
          </p:nvSpPr>
          <p:spPr>
            <a:xfrm>
              <a:off x="1115002" y="3298195"/>
              <a:ext cx="577850"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grpSp>
        <p:nvGrpSpPr>
          <p:cNvPr id="121" name="原创设计师QQ598969553            _22"/>
          <p:cNvGrpSpPr/>
          <p:nvPr/>
        </p:nvGrpSpPr>
        <p:grpSpPr>
          <a:xfrm>
            <a:off x="6305101" y="4042162"/>
            <a:ext cx="1137740" cy="867420"/>
            <a:chOff x="1853741" y="1952625"/>
            <a:chExt cx="1413335" cy="1077536"/>
          </a:xfrm>
          <a:solidFill>
            <a:sysClr val="window" lastClr="FFFFFF">
              <a:lumMod val="85000"/>
            </a:sysClr>
          </a:solidFill>
        </p:grpSpPr>
        <p:sp>
          <p:nvSpPr>
            <p:cNvPr id="122" name="矩形 121"/>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Calibri"/>
                <a:ea typeface="宋体"/>
                <a:cs typeface="+mn-cs"/>
              </a:endParaRPr>
            </a:p>
          </p:txBody>
        </p:sp>
        <p:sp>
          <p:nvSpPr>
            <p:cNvPr id="123" name="文本框 111"/>
            <p:cNvSpPr txBox="1"/>
            <p:nvPr/>
          </p:nvSpPr>
          <p:spPr>
            <a:xfrm>
              <a:off x="1853742" y="1997871"/>
              <a:ext cx="1413334" cy="103229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在这里添加你的文字，图片也可以，记得加满哦。</a:t>
              </a:r>
            </a:p>
          </p:txBody>
        </p:sp>
      </p:grpSp>
      <p:grpSp>
        <p:nvGrpSpPr>
          <p:cNvPr id="124" name="原创设计师QQ598969553            _23"/>
          <p:cNvGrpSpPr/>
          <p:nvPr/>
        </p:nvGrpSpPr>
        <p:grpSpPr>
          <a:xfrm>
            <a:off x="7861354" y="3204428"/>
            <a:ext cx="549143" cy="544498"/>
            <a:chOff x="1045689" y="3090803"/>
            <a:chExt cx="682162" cy="676392"/>
          </a:xfrm>
          <a:solidFill>
            <a:srgbClr val="005DA2"/>
          </a:solidFill>
        </p:grpSpPr>
        <p:sp>
          <p:nvSpPr>
            <p:cNvPr id="125" name="六边形 124"/>
            <p:cNvSpPr/>
            <p:nvPr/>
          </p:nvSpPr>
          <p:spPr>
            <a:xfrm rot="5400000">
              <a:off x="1063108" y="3137451"/>
              <a:ext cx="676392" cy="583096"/>
            </a:xfrm>
            <a:prstGeom prst="hexagon">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26" name="文本框 114"/>
            <p:cNvSpPr txBox="1"/>
            <p:nvPr/>
          </p:nvSpPr>
          <p:spPr>
            <a:xfrm>
              <a:off x="1045689" y="3298195"/>
              <a:ext cx="682162" cy="32498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11</a:t>
              </a: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月</a:t>
              </a:r>
            </a:p>
          </p:txBody>
        </p:sp>
      </p:grpSp>
      <p:sp>
        <p:nvSpPr>
          <p:cNvPr id="127" name="原创设计师QQ598969553            _24"/>
          <p:cNvSpPr/>
          <p:nvPr/>
        </p:nvSpPr>
        <p:spPr>
          <a:xfrm>
            <a:off x="3166052" y="1269554"/>
            <a:ext cx="3093146" cy="373246"/>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a:spLocks noChangeArrowheads="1"/>
          </p:cNvSpPr>
          <p:nvPr/>
        </p:nvSpPr>
        <p:spPr bwMode="auto">
          <a:xfrm>
            <a:off x="1048629" y="3327315"/>
            <a:ext cx="1663619" cy="2837989"/>
          </a:xfrm>
          <a:prstGeom prst="rect">
            <a:avLst/>
          </a:prstGeom>
          <a:solidFill>
            <a:srgbClr val="00990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原创设计师QQ598969553            _2"/>
          <p:cNvSpPr>
            <a:spLocks noChangeArrowheads="1"/>
          </p:cNvSpPr>
          <p:nvPr/>
        </p:nvSpPr>
        <p:spPr bwMode="auto">
          <a:xfrm>
            <a:off x="2898797" y="3924147"/>
            <a:ext cx="1681507" cy="2241157"/>
          </a:xfrm>
          <a:prstGeom prst="rect">
            <a:avLst/>
          </a:prstGeom>
          <a:solidFill>
            <a:srgbClr val="00990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原创设计师QQ598969553            _3"/>
          <p:cNvSpPr>
            <a:spLocks noChangeArrowheads="1"/>
          </p:cNvSpPr>
          <p:nvPr/>
        </p:nvSpPr>
        <p:spPr bwMode="auto">
          <a:xfrm>
            <a:off x="4766854" y="4534908"/>
            <a:ext cx="1681507" cy="1630396"/>
          </a:xfrm>
          <a:prstGeom prst="rect">
            <a:avLst/>
          </a:prstGeom>
          <a:solidFill>
            <a:sysClr val="window" lastClr="FFFFFF">
              <a:lumMod val="65000"/>
            </a:sysClr>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原创设计师QQ598969553            _4"/>
          <p:cNvSpPr>
            <a:spLocks noChangeArrowheads="1"/>
          </p:cNvSpPr>
          <p:nvPr/>
        </p:nvSpPr>
        <p:spPr bwMode="auto">
          <a:xfrm>
            <a:off x="6634909" y="2531411"/>
            <a:ext cx="1681507" cy="3633893"/>
          </a:xfrm>
          <a:prstGeom prst="rect">
            <a:avLst/>
          </a:prstGeom>
          <a:solidFill>
            <a:srgbClr val="00990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8" name="原创设计师QQ598969553            _5"/>
          <p:cNvSpPr txBox="1"/>
          <p:nvPr/>
        </p:nvSpPr>
        <p:spPr>
          <a:xfrm>
            <a:off x="1389663" y="3493358"/>
            <a:ext cx="1031051"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52%</a:t>
            </a:r>
            <a:endParaRPr kumimoji="0" lang="zh-CN" altLang="en-US" sz="32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19" name="原创设计师QQ598969553            _6"/>
          <p:cNvSpPr txBox="1"/>
          <p:nvPr/>
        </p:nvSpPr>
        <p:spPr>
          <a:xfrm>
            <a:off x="3249453" y="4077587"/>
            <a:ext cx="1031051" cy="584775"/>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45%</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0" name="原创设计师QQ598969553            _7"/>
          <p:cNvSpPr txBox="1"/>
          <p:nvPr/>
        </p:nvSpPr>
        <p:spPr>
          <a:xfrm>
            <a:off x="5097209" y="4580187"/>
            <a:ext cx="1031051" cy="584775"/>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39%</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1" name="原创设计师QQ598969553            _8"/>
          <p:cNvSpPr txBox="1"/>
          <p:nvPr/>
        </p:nvSpPr>
        <p:spPr>
          <a:xfrm>
            <a:off x="6946027" y="2673663"/>
            <a:ext cx="1031051" cy="584775"/>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rPr>
              <a:t>70%</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2" name="原创设计师QQ598969553            _9"/>
          <p:cNvSpPr>
            <a:spLocks/>
          </p:cNvSpPr>
          <p:nvPr/>
        </p:nvSpPr>
        <p:spPr bwMode="auto">
          <a:xfrm>
            <a:off x="1275016" y="2850041"/>
            <a:ext cx="1214900" cy="3147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72000" tIns="32400" rIns="72000" bIns="32400"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第一季度</a:t>
            </a:r>
            <a:endParaRPr kumimoji="0" 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3" name="原创设计师QQ598969553            _10"/>
          <p:cNvSpPr>
            <a:spLocks/>
          </p:cNvSpPr>
          <p:nvPr/>
        </p:nvSpPr>
        <p:spPr bwMode="auto">
          <a:xfrm>
            <a:off x="3189366" y="3441259"/>
            <a:ext cx="1214900" cy="3147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72000" tIns="32400" rIns="72000" bIns="32400"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第二季度</a:t>
            </a:r>
            <a:endParaRPr kumimoji="0" 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4" name="原创设计师QQ598969553            _11"/>
          <p:cNvSpPr>
            <a:spLocks/>
          </p:cNvSpPr>
          <p:nvPr/>
        </p:nvSpPr>
        <p:spPr bwMode="auto">
          <a:xfrm>
            <a:off x="5037123" y="4077587"/>
            <a:ext cx="1214900" cy="2593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72000" tIns="32400" rIns="72000" bIns="32400"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sz="1400"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第三季度</a:t>
            </a:r>
            <a:endParaRPr kumimoji="0" 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5" name="原创设计师QQ598969553            _12"/>
          <p:cNvSpPr>
            <a:spLocks/>
          </p:cNvSpPr>
          <p:nvPr/>
        </p:nvSpPr>
        <p:spPr bwMode="auto">
          <a:xfrm>
            <a:off x="6895145" y="2055654"/>
            <a:ext cx="1214900" cy="3147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72000" tIns="32400" rIns="72000" bIns="32400" rtlCol="0" anchor="t">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zh-CN" alt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第四季度</a:t>
            </a:r>
            <a:endParaRPr kumimoji="0" lang="en-US" b="0" i="0" u="none" strike="noStrike" kern="0" cap="small"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原创设计师QQ598969553            _1"/>
          <p:cNvGrpSpPr/>
          <p:nvPr/>
        </p:nvGrpSpPr>
        <p:grpSpPr>
          <a:xfrm>
            <a:off x="775880" y="2096051"/>
            <a:ext cx="3579303" cy="119310"/>
            <a:chOff x="1507396" y="1628800"/>
            <a:chExt cx="4320480" cy="144016"/>
          </a:xfrm>
        </p:grpSpPr>
        <p:cxnSp>
          <p:nvCxnSpPr>
            <p:cNvPr id="83" name="直接连接符 82"/>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84" name="直接连接符 83"/>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5" name="直接连接符 84"/>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6" name="直接连接符 85"/>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7" name="直接连接符 86"/>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8" name="直接连接符 87"/>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89" name="直接连接符 88"/>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0" name="直接连接符 89"/>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1" name="直接连接符 90"/>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2" name="直接连接符 91"/>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3" name="直接连接符 92"/>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grpSp>
        <p:nvGrpSpPr>
          <p:cNvPr id="94" name="原创设计师QQ598969553            _2"/>
          <p:cNvGrpSpPr/>
          <p:nvPr/>
        </p:nvGrpSpPr>
        <p:grpSpPr>
          <a:xfrm>
            <a:off x="4815274" y="2096051"/>
            <a:ext cx="3579303" cy="119310"/>
            <a:chOff x="1507396" y="1628800"/>
            <a:chExt cx="4320480" cy="144016"/>
          </a:xfrm>
        </p:grpSpPr>
        <p:cxnSp>
          <p:nvCxnSpPr>
            <p:cNvPr id="95" name="直接连接符 94"/>
            <p:cNvCxnSpPr/>
            <p:nvPr/>
          </p:nvCxnSpPr>
          <p:spPr>
            <a:xfrm>
              <a:off x="1507396" y="1700808"/>
              <a:ext cx="4320480" cy="0"/>
            </a:xfrm>
            <a:prstGeom prst="line">
              <a:avLst/>
            </a:prstGeom>
            <a:noFill/>
            <a:ln w="9525" cap="flat" cmpd="sng" algn="ctr">
              <a:solidFill>
                <a:sysClr val="windowText" lastClr="000000">
                  <a:lumMod val="85000"/>
                  <a:lumOff val="15000"/>
                </a:sysClr>
              </a:solidFill>
              <a:prstDash val="solid"/>
            </a:ln>
            <a:effectLst/>
          </p:spPr>
        </p:cxnSp>
        <p:cxnSp>
          <p:nvCxnSpPr>
            <p:cNvPr id="96" name="直接连接符 95"/>
            <p:cNvCxnSpPr/>
            <p:nvPr/>
          </p:nvCxnSpPr>
          <p:spPr>
            <a:xfrm flipV="1">
              <a:off x="1507396"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7" name="直接连接符 96"/>
            <p:cNvCxnSpPr/>
            <p:nvPr/>
          </p:nvCxnSpPr>
          <p:spPr>
            <a:xfrm flipV="1">
              <a:off x="1987449"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8" name="直接连接符 97"/>
            <p:cNvCxnSpPr/>
            <p:nvPr/>
          </p:nvCxnSpPr>
          <p:spPr>
            <a:xfrm flipV="1">
              <a:off x="2467502"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99" name="直接连接符 98"/>
            <p:cNvCxnSpPr/>
            <p:nvPr/>
          </p:nvCxnSpPr>
          <p:spPr>
            <a:xfrm flipV="1">
              <a:off x="2947555"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0" name="直接连接符 99"/>
            <p:cNvCxnSpPr/>
            <p:nvPr/>
          </p:nvCxnSpPr>
          <p:spPr>
            <a:xfrm flipV="1">
              <a:off x="3427608"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1" name="直接连接符 100"/>
            <p:cNvCxnSpPr/>
            <p:nvPr/>
          </p:nvCxnSpPr>
          <p:spPr>
            <a:xfrm flipV="1">
              <a:off x="3907661"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2" name="直接连接符 101"/>
            <p:cNvCxnSpPr/>
            <p:nvPr/>
          </p:nvCxnSpPr>
          <p:spPr>
            <a:xfrm flipV="1">
              <a:off x="4387714"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3" name="直接连接符 102"/>
            <p:cNvCxnSpPr/>
            <p:nvPr/>
          </p:nvCxnSpPr>
          <p:spPr>
            <a:xfrm flipV="1">
              <a:off x="4867767"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4" name="直接连接符 103"/>
            <p:cNvCxnSpPr/>
            <p:nvPr/>
          </p:nvCxnSpPr>
          <p:spPr>
            <a:xfrm flipV="1">
              <a:off x="5347820" y="1628800"/>
              <a:ext cx="0" cy="144016"/>
            </a:xfrm>
            <a:prstGeom prst="line">
              <a:avLst/>
            </a:prstGeom>
            <a:noFill/>
            <a:ln w="9525" cap="flat" cmpd="sng" algn="ctr">
              <a:solidFill>
                <a:sysClr val="windowText" lastClr="000000">
                  <a:lumMod val="85000"/>
                  <a:lumOff val="15000"/>
                </a:sysClr>
              </a:solidFill>
              <a:prstDash val="solid"/>
            </a:ln>
            <a:effectLst/>
          </p:spPr>
        </p:cxnSp>
        <p:cxnSp>
          <p:nvCxnSpPr>
            <p:cNvPr id="105" name="直接连接符 104"/>
            <p:cNvCxnSpPr/>
            <p:nvPr/>
          </p:nvCxnSpPr>
          <p:spPr>
            <a:xfrm flipV="1">
              <a:off x="5827876" y="1628800"/>
              <a:ext cx="0" cy="144016"/>
            </a:xfrm>
            <a:prstGeom prst="line">
              <a:avLst/>
            </a:prstGeom>
            <a:noFill/>
            <a:ln w="9525" cap="flat" cmpd="sng" algn="ctr">
              <a:solidFill>
                <a:sysClr val="windowText" lastClr="000000">
                  <a:lumMod val="85000"/>
                  <a:lumOff val="15000"/>
                </a:sysClr>
              </a:solidFill>
              <a:prstDash val="solid"/>
            </a:ln>
            <a:effectLst/>
          </p:spPr>
        </p:cxnSp>
      </p:grpSp>
      <p:sp>
        <p:nvSpPr>
          <p:cNvPr id="106" name="原创设计师QQ598969553            _3"/>
          <p:cNvSpPr txBox="1"/>
          <p:nvPr/>
        </p:nvSpPr>
        <p:spPr>
          <a:xfrm>
            <a:off x="419800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7" name="原创设计师QQ598969553            _4"/>
          <p:cNvSpPr txBox="1"/>
          <p:nvPr/>
        </p:nvSpPr>
        <p:spPr>
          <a:xfrm>
            <a:off x="3806620"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20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8" name="原创设计师QQ598969553            _5"/>
          <p:cNvSpPr txBox="1"/>
          <p:nvPr/>
        </p:nvSpPr>
        <p:spPr>
          <a:xfrm>
            <a:off x="34089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30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09" name="原创设计师QQ598969553            _6"/>
          <p:cNvSpPr txBox="1"/>
          <p:nvPr/>
        </p:nvSpPr>
        <p:spPr>
          <a:xfrm>
            <a:off x="30112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40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0" name="原创设计师QQ598969553            _7"/>
          <p:cNvSpPr txBox="1"/>
          <p:nvPr/>
        </p:nvSpPr>
        <p:spPr>
          <a:xfrm>
            <a:off x="26135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50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1" name="原创设计师QQ598969553            _8"/>
          <p:cNvSpPr txBox="1"/>
          <p:nvPr/>
        </p:nvSpPr>
        <p:spPr>
          <a:xfrm>
            <a:off x="22158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60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2" name="原创设计师QQ598969553            _9"/>
          <p:cNvSpPr txBox="1"/>
          <p:nvPr/>
        </p:nvSpPr>
        <p:spPr>
          <a:xfrm>
            <a:off x="18181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70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3" name="原创设计师QQ598969553            _10"/>
          <p:cNvSpPr txBox="1"/>
          <p:nvPr/>
        </p:nvSpPr>
        <p:spPr>
          <a:xfrm>
            <a:off x="14204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80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4" name="原创设计师QQ598969553            _11"/>
          <p:cNvSpPr txBox="1"/>
          <p:nvPr/>
        </p:nvSpPr>
        <p:spPr>
          <a:xfrm>
            <a:off x="1022719"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90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5" name="原创设计师QQ598969553            _12"/>
          <p:cNvSpPr txBox="1"/>
          <p:nvPr/>
        </p:nvSpPr>
        <p:spPr>
          <a:xfrm>
            <a:off x="587835" y="1848772"/>
            <a:ext cx="451789"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100</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6" name="原创设计师QQ598969553            _13"/>
          <p:cNvSpPr txBox="1"/>
          <p:nvPr/>
        </p:nvSpPr>
        <p:spPr>
          <a:xfrm>
            <a:off x="4666175"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7" name="原创设计师QQ598969553            _14"/>
          <p:cNvSpPr txBox="1"/>
          <p:nvPr/>
        </p:nvSpPr>
        <p:spPr>
          <a:xfrm>
            <a:off x="5062112"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20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8" name="原创设计师QQ598969553            _15"/>
          <p:cNvSpPr txBox="1"/>
          <p:nvPr/>
        </p:nvSpPr>
        <p:spPr>
          <a:xfrm>
            <a:off x="5459812"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30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19" name="原创设计师QQ598969553            _16"/>
          <p:cNvSpPr txBox="1"/>
          <p:nvPr/>
        </p:nvSpPr>
        <p:spPr>
          <a:xfrm>
            <a:off x="5857512"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40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0" name="原创设计师QQ598969553            _17"/>
          <p:cNvSpPr txBox="1"/>
          <p:nvPr/>
        </p:nvSpPr>
        <p:spPr>
          <a:xfrm>
            <a:off x="6255212"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50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1" name="原创设计师QQ598969553            _18"/>
          <p:cNvSpPr txBox="1"/>
          <p:nvPr/>
        </p:nvSpPr>
        <p:spPr>
          <a:xfrm>
            <a:off x="6652913"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60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2" name="原创设计师QQ598969553            _19"/>
          <p:cNvSpPr txBox="1"/>
          <p:nvPr/>
        </p:nvSpPr>
        <p:spPr>
          <a:xfrm>
            <a:off x="7050613"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70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3" name="原创设计师QQ598969553            _20"/>
          <p:cNvSpPr txBox="1"/>
          <p:nvPr/>
        </p:nvSpPr>
        <p:spPr>
          <a:xfrm>
            <a:off x="7448313"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80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4" name="原创设计师QQ598969553            _21"/>
          <p:cNvSpPr txBox="1"/>
          <p:nvPr/>
        </p:nvSpPr>
        <p:spPr>
          <a:xfrm>
            <a:off x="7846013" y="1848772"/>
            <a:ext cx="352188"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90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5" name="原创设计师QQ598969553            _22"/>
          <p:cNvSpPr txBox="1"/>
          <p:nvPr/>
        </p:nvSpPr>
        <p:spPr>
          <a:xfrm>
            <a:off x="8206531" y="1848772"/>
            <a:ext cx="451789"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100</a:t>
            </a: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26" name="原创设计师QQ598969553            _23"/>
          <p:cNvSpPr/>
          <p:nvPr/>
        </p:nvSpPr>
        <p:spPr>
          <a:xfrm flipH="1">
            <a:off x="1722141" y="2545163"/>
            <a:ext cx="2633042"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7" name="原创设计师QQ598969553            _24"/>
          <p:cNvSpPr/>
          <p:nvPr/>
        </p:nvSpPr>
        <p:spPr>
          <a:xfrm flipH="1">
            <a:off x="2735867" y="3002518"/>
            <a:ext cx="1619316"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8" name="原创设计师QQ598969553            _25"/>
          <p:cNvSpPr/>
          <p:nvPr/>
        </p:nvSpPr>
        <p:spPr>
          <a:xfrm flipH="1">
            <a:off x="2119842" y="3459873"/>
            <a:ext cx="2235341"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9" name="原创设计师QQ598969553            _26"/>
          <p:cNvSpPr/>
          <p:nvPr/>
        </p:nvSpPr>
        <p:spPr>
          <a:xfrm flipH="1">
            <a:off x="801606" y="3917228"/>
            <a:ext cx="3553577"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0" name="原创设计师QQ598969553            _27"/>
          <p:cNvSpPr/>
          <p:nvPr/>
        </p:nvSpPr>
        <p:spPr>
          <a:xfrm flipH="1">
            <a:off x="1420419" y="4374583"/>
            <a:ext cx="2934765"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1" name="原创设计师QQ598969553            _28"/>
          <p:cNvSpPr/>
          <p:nvPr/>
        </p:nvSpPr>
        <p:spPr>
          <a:xfrm flipH="1">
            <a:off x="2366681" y="4831939"/>
            <a:ext cx="1988503"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2" name="原创设计师QQ598969553            _29"/>
          <p:cNvSpPr/>
          <p:nvPr/>
        </p:nvSpPr>
        <p:spPr>
          <a:xfrm flipH="1">
            <a:off x="3162081" y="5289686"/>
            <a:ext cx="1193103" cy="268418"/>
          </a:xfrm>
          <a:prstGeom prst="homePlat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33" name="原创设计师QQ598969553            _30"/>
          <p:cNvSpPr txBox="1"/>
          <p:nvPr/>
        </p:nvSpPr>
        <p:spPr>
          <a:xfrm>
            <a:off x="905265" y="2542530"/>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4" name="原创设计师QQ598969553            _31"/>
          <p:cNvSpPr txBox="1"/>
          <p:nvPr/>
        </p:nvSpPr>
        <p:spPr>
          <a:xfrm>
            <a:off x="1899190" y="3000403"/>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5" name="原创设计师QQ598969553            _32"/>
          <p:cNvSpPr txBox="1"/>
          <p:nvPr/>
        </p:nvSpPr>
        <p:spPr>
          <a:xfrm>
            <a:off x="1306308" y="345743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6" name="原创设计师QQ598969553            _33"/>
          <p:cNvSpPr txBox="1"/>
          <p:nvPr/>
        </p:nvSpPr>
        <p:spPr>
          <a:xfrm>
            <a:off x="35496" y="390787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7" name="原创设计师QQ598969553            _34"/>
          <p:cNvSpPr txBox="1"/>
          <p:nvPr/>
        </p:nvSpPr>
        <p:spPr>
          <a:xfrm>
            <a:off x="658237" y="4371951"/>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8" name="原创设计师QQ598969553            _35"/>
          <p:cNvSpPr txBox="1"/>
          <p:nvPr/>
        </p:nvSpPr>
        <p:spPr>
          <a:xfrm>
            <a:off x="1528195" y="4829824"/>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39" name="原创设计师QQ598969553            _36"/>
          <p:cNvSpPr txBox="1"/>
          <p:nvPr/>
        </p:nvSpPr>
        <p:spPr>
          <a:xfrm>
            <a:off x="2316916" y="528685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40" name="原创设计师QQ598969553            _37"/>
          <p:cNvSpPr/>
          <p:nvPr/>
        </p:nvSpPr>
        <p:spPr>
          <a:xfrm>
            <a:off x="4815274" y="2545163"/>
            <a:ext cx="1343962"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1" name="原创设计师QQ598969553            _38"/>
          <p:cNvSpPr/>
          <p:nvPr/>
        </p:nvSpPr>
        <p:spPr>
          <a:xfrm>
            <a:off x="4815274" y="3002518"/>
            <a:ext cx="2537062"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2" name="原创设计师QQ598969553            _39"/>
          <p:cNvSpPr/>
          <p:nvPr/>
        </p:nvSpPr>
        <p:spPr>
          <a:xfrm>
            <a:off x="4815274" y="3459873"/>
            <a:ext cx="1590800"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3" name="原创设计师QQ598969553            _40"/>
          <p:cNvSpPr/>
          <p:nvPr/>
        </p:nvSpPr>
        <p:spPr>
          <a:xfrm>
            <a:off x="4815273" y="3917228"/>
            <a:ext cx="3391258"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4" name="原创设计师QQ598969553            _41"/>
          <p:cNvSpPr/>
          <p:nvPr/>
        </p:nvSpPr>
        <p:spPr>
          <a:xfrm>
            <a:off x="4815274" y="4374583"/>
            <a:ext cx="2783901"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5" name="原创设计师QQ598969553            _42"/>
          <p:cNvSpPr/>
          <p:nvPr/>
        </p:nvSpPr>
        <p:spPr>
          <a:xfrm>
            <a:off x="4815274" y="4831939"/>
            <a:ext cx="3030739"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6" name="原创设计师QQ598969553            _43"/>
          <p:cNvSpPr/>
          <p:nvPr/>
        </p:nvSpPr>
        <p:spPr>
          <a:xfrm>
            <a:off x="4815274" y="5289686"/>
            <a:ext cx="2386201" cy="268418"/>
          </a:xfrm>
          <a:prstGeom prst="homePlate">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7" name="原创设计师QQ598969553            _44"/>
          <p:cNvSpPr txBox="1"/>
          <p:nvPr/>
        </p:nvSpPr>
        <p:spPr>
          <a:xfrm>
            <a:off x="6210451" y="2542530"/>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48" name="原创设计师QQ598969553            _45"/>
          <p:cNvSpPr txBox="1"/>
          <p:nvPr/>
        </p:nvSpPr>
        <p:spPr>
          <a:xfrm>
            <a:off x="7415796" y="3009755"/>
            <a:ext cx="450461" cy="25497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49" name="原创设计师QQ598969553            _46"/>
          <p:cNvSpPr txBox="1"/>
          <p:nvPr/>
        </p:nvSpPr>
        <p:spPr>
          <a:xfrm>
            <a:off x="6442610" y="345743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0" name="原创设计师QQ598969553            _47"/>
          <p:cNvSpPr txBox="1"/>
          <p:nvPr/>
        </p:nvSpPr>
        <p:spPr>
          <a:xfrm>
            <a:off x="8187826" y="390787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1" name="原创设计师QQ598969553            _48"/>
          <p:cNvSpPr txBox="1"/>
          <p:nvPr/>
        </p:nvSpPr>
        <p:spPr>
          <a:xfrm>
            <a:off x="7641362" y="4371951"/>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2" name="原创设计师QQ598969553            _49"/>
          <p:cNvSpPr txBox="1"/>
          <p:nvPr/>
        </p:nvSpPr>
        <p:spPr>
          <a:xfrm>
            <a:off x="7861043" y="4829824"/>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3" name="原创设计师QQ598969553            _50"/>
          <p:cNvSpPr txBox="1"/>
          <p:nvPr/>
        </p:nvSpPr>
        <p:spPr>
          <a:xfrm>
            <a:off x="7280870" y="5286856"/>
            <a:ext cx="832927" cy="2804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输入文字</a:t>
            </a:r>
          </a:p>
        </p:txBody>
      </p:sp>
      <p:sp>
        <p:nvSpPr>
          <p:cNvPr id="154" name="原创设计师QQ598969553            _51"/>
          <p:cNvSpPr txBox="1"/>
          <p:nvPr/>
        </p:nvSpPr>
        <p:spPr>
          <a:xfrm>
            <a:off x="4433703" y="2513636"/>
            <a:ext cx="303052"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A</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5" name="原创设计师QQ598969553            _52"/>
          <p:cNvSpPr txBox="1"/>
          <p:nvPr/>
        </p:nvSpPr>
        <p:spPr>
          <a:xfrm>
            <a:off x="4433703" y="2970991"/>
            <a:ext cx="285787"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B</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6" name="原创设计师QQ598969553            _53"/>
          <p:cNvSpPr txBox="1"/>
          <p:nvPr/>
        </p:nvSpPr>
        <p:spPr>
          <a:xfrm>
            <a:off x="4433703" y="3428347"/>
            <a:ext cx="295084"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C</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7" name="原创设计师QQ598969553            _54"/>
          <p:cNvSpPr txBox="1"/>
          <p:nvPr/>
        </p:nvSpPr>
        <p:spPr>
          <a:xfrm>
            <a:off x="4433703" y="3885702"/>
            <a:ext cx="315003"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D</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8" name="原创设计师QQ598969553            _55"/>
          <p:cNvSpPr txBox="1"/>
          <p:nvPr/>
        </p:nvSpPr>
        <p:spPr>
          <a:xfrm>
            <a:off x="4433703" y="4343057"/>
            <a:ext cx="269851"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E</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59" name="原创设计师QQ598969553            _56"/>
          <p:cNvSpPr txBox="1"/>
          <p:nvPr/>
        </p:nvSpPr>
        <p:spPr>
          <a:xfrm>
            <a:off x="4433703" y="4800412"/>
            <a:ext cx="265868"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F</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0" name="原创设计师QQ598969553            _57"/>
          <p:cNvSpPr txBox="1"/>
          <p:nvPr/>
        </p:nvSpPr>
        <p:spPr>
          <a:xfrm>
            <a:off x="4433703" y="5257769"/>
            <a:ext cx="311020" cy="33147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rPr>
              <a:t>G</a:t>
            </a:r>
            <a:endParaRPr kumimoji="0" lang="zh-CN" altLang="en-US" sz="2000" b="0" i="0" u="none" strike="noStrike" kern="0" cap="none" spc="0" normalizeH="0" baseline="0" noProof="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161" name="原创设计师QQ598969553            _58"/>
          <p:cNvSpPr/>
          <p:nvPr/>
        </p:nvSpPr>
        <p:spPr>
          <a:xfrm>
            <a:off x="3077904" y="1174766"/>
            <a:ext cx="3183239" cy="384118"/>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原创设计师QQ598969553            _1"/>
          <p:cNvSpPr/>
          <p:nvPr/>
        </p:nvSpPr>
        <p:spPr bwMode="auto">
          <a:xfrm rot="351052">
            <a:off x="622137" y="4916553"/>
            <a:ext cx="245634"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原创设计师QQ598969553            _2"/>
          <p:cNvSpPr/>
          <p:nvPr/>
        </p:nvSpPr>
        <p:spPr bwMode="auto">
          <a:xfrm rot="285728">
            <a:off x="1300761" y="4299328"/>
            <a:ext cx="245634"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原创设计师QQ598969553            _3"/>
          <p:cNvSpPr/>
          <p:nvPr/>
        </p:nvSpPr>
        <p:spPr bwMode="auto">
          <a:xfrm rot="20925770">
            <a:off x="2198877" y="3720069"/>
            <a:ext cx="244283"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原创设计师QQ598969553            _4"/>
          <p:cNvSpPr/>
          <p:nvPr/>
        </p:nvSpPr>
        <p:spPr bwMode="auto">
          <a:xfrm rot="21146216">
            <a:off x="2880341" y="4380565"/>
            <a:ext cx="245634"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原创设计师QQ598969553            _5"/>
          <p:cNvSpPr/>
          <p:nvPr/>
        </p:nvSpPr>
        <p:spPr bwMode="auto">
          <a:xfrm rot="372077">
            <a:off x="4508637" y="3960203"/>
            <a:ext cx="244283"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原创设计师QQ598969553            _6"/>
          <p:cNvSpPr/>
          <p:nvPr/>
        </p:nvSpPr>
        <p:spPr bwMode="auto">
          <a:xfrm rot="444650">
            <a:off x="5291024" y="3469820"/>
            <a:ext cx="244283" cy="24968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原创设计师QQ598969553            _7"/>
          <p:cNvSpPr/>
          <p:nvPr/>
        </p:nvSpPr>
        <p:spPr bwMode="auto">
          <a:xfrm rot="411978">
            <a:off x="5888849" y="2863854"/>
            <a:ext cx="245634" cy="249682"/>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原创设计师QQ598969553            _8"/>
          <p:cNvSpPr/>
          <p:nvPr/>
        </p:nvSpPr>
        <p:spPr bwMode="auto">
          <a:xfrm rot="705091">
            <a:off x="7152349" y="2082914"/>
            <a:ext cx="245634" cy="24968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原创设计师QQ598969553            _9"/>
          <p:cNvSpPr/>
          <p:nvPr/>
        </p:nvSpPr>
        <p:spPr bwMode="auto">
          <a:xfrm rot="1654378">
            <a:off x="8113845" y="1577734"/>
            <a:ext cx="244283"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原创设计师QQ598969553            _10"/>
          <p:cNvSpPr txBox="1">
            <a:spLocks noChangeArrowheads="1"/>
          </p:cNvSpPr>
          <p:nvPr/>
        </p:nvSpPr>
        <p:spPr bwMode="auto">
          <a:xfrm>
            <a:off x="448407"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3</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4" name="原创设计师QQ598969553            _11"/>
          <p:cNvSpPr txBox="1">
            <a:spLocks noChangeArrowheads="1"/>
          </p:cNvSpPr>
          <p:nvPr/>
        </p:nvSpPr>
        <p:spPr bwMode="auto">
          <a:xfrm>
            <a:off x="1143661"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4</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5" name="原创设计师QQ598969553            _12"/>
          <p:cNvSpPr txBox="1">
            <a:spLocks noChangeArrowheads="1"/>
          </p:cNvSpPr>
          <p:nvPr/>
        </p:nvSpPr>
        <p:spPr bwMode="auto">
          <a:xfrm>
            <a:off x="2019377"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5</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6" name="原创设计师QQ598969553            _13"/>
          <p:cNvSpPr txBox="1">
            <a:spLocks noChangeArrowheads="1"/>
          </p:cNvSpPr>
          <p:nvPr/>
        </p:nvSpPr>
        <p:spPr bwMode="auto">
          <a:xfrm>
            <a:off x="2673947"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6</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7" name="原创设计师QQ598969553            _14"/>
          <p:cNvSpPr txBox="1">
            <a:spLocks noChangeArrowheads="1"/>
          </p:cNvSpPr>
          <p:nvPr/>
        </p:nvSpPr>
        <p:spPr bwMode="auto">
          <a:xfrm>
            <a:off x="4373132"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8</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8" name="原创设计师QQ598969553            _15"/>
          <p:cNvSpPr txBox="1">
            <a:spLocks noChangeArrowheads="1"/>
          </p:cNvSpPr>
          <p:nvPr/>
        </p:nvSpPr>
        <p:spPr bwMode="auto">
          <a:xfrm>
            <a:off x="5189082"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9</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69" name="原创设计师QQ598969553            _16"/>
          <p:cNvSpPr txBox="1">
            <a:spLocks noChangeArrowheads="1"/>
          </p:cNvSpPr>
          <p:nvPr/>
        </p:nvSpPr>
        <p:spPr bwMode="auto">
          <a:xfrm>
            <a:off x="5866789" y="5470005"/>
            <a:ext cx="835485"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10</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0" name="原创设计师QQ598969553            _17"/>
          <p:cNvSpPr txBox="1">
            <a:spLocks noChangeArrowheads="1"/>
          </p:cNvSpPr>
          <p:nvPr/>
        </p:nvSpPr>
        <p:spPr bwMode="auto">
          <a:xfrm>
            <a:off x="7028242" y="5470005"/>
            <a:ext cx="835485"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11</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1" name="原创设计师QQ598969553            _18"/>
          <p:cNvSpPr txBox="1">
            <a:spLocks noChangeArrowheads="1"/>
          </p:cNvSpPr>
          <p:nvPr/>
        </p:nvSpPr>
        <p:spPr bwMode="auto">
          <a:xfrm>
            <a:off x="7989374" y="5470005"/>
            <a:ext cx="835485"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12</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72" name="原创设计师QQ598969553            _19"/>
          <p:cNvSpPr txBox="1">
            <a:spLocks noChangeArrowheads="1"/>
          </p:cNvSpPr>
          <p:nvPr/>
        </p:nvSpPr>
        <p:spPr bwMode="auto">
          <a:xfrm>
            <a:off x="1001796" y="4860972"/>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3" name="原创设计师QQ598969553            _20"/>
          <p:cNvSpPr txBox="1">
            <a:spLocks noChangeArrowheads="1"/>
          </p:cNvSpPr>
          <p:nvPr/>
        </p:nvSpPr>
        <p:spPr bwMode="auto">
          <a:xfrm>
            <a:off x="-73618" y="4236440"/>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4" name="原创设计师QQ598969553            _21"/>
          <p:cNvSpPr txBox="1">
            <a:spLocks noChangeArrowheads="1"/>
          </p:cNvSpPr>
          <p:nvPr/>
        </p:nvSpPr>
        <p:spPr bwMode="auto">
          <a:xfrm>
            <a:off x="1794660" y="3354548"/>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5" name="原创设计师QQ598969553            _22"/>
          <p:cNvSpPr txBox="1">
            <a:spLocks noChangeArrowheads="1"/>
          </p:cNvSpPr>
          <p:nvPr/>
        </p:nvSpPr>
        <p:spPr bwMode="auto">
          <a:xfrm>
            <a:off x="2810904" y="4029616"/>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6" name="原创设计师QQ598969553            _23"/>
          <p:cNvSpPr txBox="1">
            <a:spLocks noChangeArrowheads="1"/>
          </p:cNvSpPr>
          <p:nvPr/>
        </p:nvSpPr>
        <p:spPr bwMode="auto">
          <a:xfrm>
            <a:off x="4801901" y="3955971"/>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7" name="原创设计师QQ598969553            _24"/>
          <p:cNvSpPr txBox="1">
            <a:spLocks noChangeArrowheads="1"/>
          </p:cNvSpPr>
          <p:nvPr/>
        </p:nvSpPr>
        <p:spPr bwMode="auto">
          <a:xfrm>
            <a:off x="5586911" y="3480784"/>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8" name="原创设计师QQ598969553            _25"/>
          <p:cNvSpPr txBox="1">
            <a:spLocks noChangeArrowheads="1"/>
          </p:cNvSpPr>
          <p:nvPr/>
        </p:nvSpPr>
        <p:spPr bwMode="auto">
          <a:xfrm>
            <a:off x="6243719" y="2849110"/>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79" name="原创设计师QQ598969553            _26"/>
          <p:cNvSpPr txBox="1">
            <a:spLocks noChangeArrowheads="1"/>
          </p:cNvSpPr>
          <p:nvPr/>
        </p:nvSpPr>
        <p:spPr bwMode="auto">
          <a:xfrm>
            <a:off x="7510279" y="2074518"/>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cxnSp>
        <p:nvCxnSpPr>
          <p:cNvPr id="80" name="原创设计师QQ598969553            _27"/>
          <p:cNvCxnSpPr>
            <a:stCxn id="54" idx="7"/>
            <a:endCxn id="55" idx="3"/>
          </p:cNvCxnSpPr>
          <p:nvPr/>
        </p:nvCxnSpPr>
        <p:spPr>
          <a:xfrm flipV="1">
            <a:off x="840394" y="4506080"/>
            <a:ext cx="489271" cy="456551"/>
          </a:xfrm>
          <a:prstGeom prst="line">
            <a:avLst/>
          </a:prstGeom>
          <a:noFill/>
          <a:ln w="9525" cap="flat" cmpd="sng" algn="ctr">
            <a:solidFill>
              <a:sysClr val="windowText" lastClr="000000">
                <a:lumMod val="85000"/>
                <a:lumOff val="15000"/>
              </a:sysClr>
            </a:solidFill>
            <a:prstDash val="solid"/>
          </a:ln>
          <a:effectLst/>
        </p:spPr>
      </p:cxnSp>
      <p:cxnSp>
        <p:nvCxnSpPr>
          <p:cNvPr id="81" name="原创设计师QQ598969553            _28"/>
          <p:cNvCxnSpPr>
            <a:stCxn id="55" idx="7"/>
            <a:endCxn id="56" idx="2"/>
          </p:cNvCxnSpPr>
          <p:nvPr/>
        </p:nvCxnSpPr>
        <p:spPr>
          <a:xfrm flipV="1">
            <a:off x="1517491" y="3869387"/>
            <a:ext cx="683727" cy="474220"/>
          </a:xfrm>
          <a:prstGeom prst="line">
            <a:avLst/>
          </a:prstGeom>
          <a:noFill/>
          <a:ln w="9525" cap="flat" cmpd="sng" algn="ctr">
            <a:solidFill>
              <a:sysClr val="windowText" lastClr="000000">
                <a:lumMod val="85000"/>
                <a:lumOff val="15000"/>
              </a:sysClr>
            </a:solidFill>
            <a:prstDash val="solid"/>
          </a:ln>
          <a:effectLst/>
        </p:spPr>
      </p:cxnSp>
      <p:cxnSp>
        <p:nvCxnSpPr>
          <p:cNvPr id="82" name="原创设计师QQ598969553            _29"/>
          <p:cNvCxnSpPr>
            <a:stCxn id="56" idx="5"/>
            <a:endCxn id="57" idx="1"/>
          </p:cNvCxnSpPr>
          <p:nvPr/>
        </p:nvCxnSpPr>
        <p:spPr>
          <a:xfrm>
            <a:off x="2423025" y="3915806"/>
            <a:ext cx="482362" cy="513724"/>
          </a:xfrm>
          <a:prstGeom prst="line">
            <a:avLst/>
          </a:prstGeom>
          <a:noFill/>
          <a:ln w="9525" cap="flat" cmpd="sng" algn="ctr">
            <a:solidFill>
              <a:sysClr val="windowText" lastClr="000000">
                <a:lumMod val="85000"/>
                <a:lumOff val="15000"/>
              </a:sysClr>
            </a:solidFill>
            <a:prstDash val="solid"/>
          </a:ln>
          <a:effectLst/>
        </p:spPr>
      </p:cxnSp>
      <p:sp>
        <p:nvSpPr>
          <p:cNvPr id="83" name="原创设计师QQ598969553            _30"/>
          <p:cNvSpPr/>
          <p:nvPr/>
        </p:nvSpPr>
        <p:spPr bwMode="auto">
          <a:xfrm rot="827460">
            <a:off x="3592081" y="4808449"/>
            <a:ext cx="245634" cy="251031"/>
          </a:xfrm>
          <a:prstGeom prst="ellipse">
            <a:avLst/>
          </a:prstGeom>
          <a:solidFill>
            <a:srgbClr val="0099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84" name="原创设计师QQ598969553            _31"/>
          <p:cNvCxnSpPr>
            <a:stCxn id="57" idx="5"/>
            <a:endCxn id="83" idx="2"/>
          </p:cNvCxnSpPr>
          <p:nvPr/>
        </p:nvCxnSpPr>
        <p:spPr>
          <a:xfrm>
            <a:off x="3100929" y="4582631"/>
            <a:ext cx="494692" cy="322056"/>
          </a:xfrm>
          <a:prstGeom prst="line">
            <a:avLst/>
          </a:prstGeom>
          <a:noFill/>
          <a:ln w="9525" cap="flat" cmpd="sng" algn="ctr">
            <a:solidFill>
              <a:sysClr val="windowText" lastClr="000000">
                <a:lumMod val="85000"/>
                <a:lumOff val="15000"/>
              </a:sysClr>
            </a:solidFill>
            <a:prstDash val="solid"/>
          </a:ln>
          <a:effectLst/>
        </p:spPr>
      </p:cxnSp>
      <p:cxnSp>
        <p:nvCxnSpPr>
          <p:cNvPr id="85" name="原创设计师QQ598969553            _32"/>
          <p:cNvCxnSpPr>
            <a:stCxn id="83" idx="7"/>
            <a:endCxn id="58" idx="3"/>
          </p:cNvCxnSpPr>
          <p:nvPr/>
        </p:nvCxnSpPr>
        <p:spPr>
          <a:xfrm flipV="1">
            <a:off x="3820395" y="4164623"/>
            <a:ext cx="714934" cy="703849"/>
          </a:xfrm>
          <a:prstGeom prst="line">
            <a:avLst/>
          </a:prstGeom>
          <a:noFill/>
          <a:ln w="9525" cap="flat" cmpd="sng" algn="ctr">
            <a:solidFill>
              <a:sysClr val="windowText" lastClr="000000">
                <a:lumMod val="85000"/>
                <a:lumOff val="15000"/>
              </a:sysClr>
            </a:solidFill>
            <a:prstDash val="solid"/>
          </a:ln>
          <a:effectLst/>
        </p:spPr>
      </p:cxnSp>
      <p:cxnSp>
        <p:nvCxnSpPr>
          <p:cNvPr id="86" name="原创设计师QQ598969553            _33"/>
          <p:cNvCxnSpPr>
            <a:stCxn id="58" idx="7"/>
            <a:endCxn id="59" idx="3"/>
          </p:cNvCxnSpPr>
          <p:nvPr/>
        </p:nvCxnSpPr>
        <p:spPr>
          <a:xfrm flipV="1">
            <a:off x="4726228" y="3671059"/>
            <a:ext cx="589906" cy="335757"/>
          </a:xfrm>
          <a:prstGeom prst="line">
            <a:avLst/>
          </a:prstGeom>
          <a:noFill/>
          <a:ln w="9525" cap="flat" cmpd="sng" algn="ctr">
            <a:solidFill>
              <a:sysClr val="windowText" lastClr="000000">
                <a:lumMod val="85000"/>
                <a:lumOff val="15000"/>
              </a:sysClr>
            </a:solidFill>
            <a:prstDash val="solid"/>
          </a:ln>
          <a:effectLst/>
        </p:spPr>
      </p:cxnSp>
      <p:cxnSp>
        <p:nvCxnSpPr>
          <p:cNvPr id="87" name="原创设计师QQ598969553            _34"/>
          <p:cNvCxnSpPr>
            <a:stCxn id="59" idx="7"/>
            <a:endCxn id="60" idx="3"/>
          </p:cNvCxnSpPr>
          <p:nvPr/>
        </p:nvCxnSpPr>
        <p:spPr>
          <a:xfrm flipV="1">
            <a:off x="5510197" y="3065955"/>
            <a:ext cx="404693" cy="452307"/>
          </a:xfrm>
          <a:prstGeom prst="line">
            <a:avLst/>
          </a:prstGeom>
          <a:noFill/>
          <a:ln w="9525" cap="flat" cmpd="sng" algn="ctr">
            <a:solidFill>
              <a:sysClr val="windowText" lastClr="000000">
                <a:lumMod val="85000"/>
                <a:lumOff val="15000"/>
              </a:sysClr>
            </a:solidFill>
            <a:prstDash val="solid"/>
          </a:ln>
          <a:effectLst/>
        </p:spPr>
      </p:cxnSp>
      <p:cxnSp>
        <p:nvCxnSpPr>
          <p:cNvPr id="88" name="原创设计师QQ598969553            _35"/>
          <p:cNvCxnSpPr>
            <a:stCxn id="60" idx="7"/>
            <a:endCxn id="61" idx="3"/>
          </p:cNvCxnSpPr>
          <p:nvPr/>
        </p:nvCxnSpPr>
        <p:spPr>
          <a:xfrm flipV="1">
            <a:off x="6108441" y="2276493"/>
            <a:ext cx="1063721" cy="634942"/>
          </a:xfrm>
          <a:prstGeom prst="line">
            <a:avLst/>
          </a:prstGeom>
          <a:noFill/>
          <a:ln w="9525" cap="flat" cmpd="sng" algn="ctr">
            <a:solidFill>
              <a:sysClr val="windowText" lastClr="000000">
                <a:lumMod val="85000"/>
                <a:lumOff val="15000"/>
              </a:sysClr>
            </a:solidFill>
            <a:prstDash val="solid"/>
          </a:ln>
          <a:effectLst/>
        </p:spPr>
      </p:cxnSp>
      <p:cxnSp>
        <p:nvCxnSpPr>
          <p:cNvPr id="89" name="原创设计师QQ598969553            _36"/>
          <p:cNvCxnSpPr>
            <a:stCxn id="61" idx="7"/>
            <a:endCxn id="62" idx="3"/>
          </p:cNvCxnSpPr>
          <p:nvPr/>
        </p:nvCxnSpPr>
        <p:spPr>
          <a:xfrm flipV="1">
            <a:off x="7378169" y="1741945"/>
            <a:ext cx="740178" cy="397071"/>
          </a:xfrm>
          <a:prstGeom prst="line">
            <a:avLst/>
          </a:prstGeom>
          <a:noFill/>
          <a:ln w="9525" cap="flat" cmpd="sng" algn="ctr">
            <a:solidFill>
              <a:sysClr val="windowText" lastClr="000000">
                <a:lumMod val="85000"/>
                <a:lumOff val="15000"/>
              </a:sysClr>
            </a:solidFill>
            <a:prstDash val="solid"/>
          </a:ln>
          <a:effectLst/>
        </p:spPr>
      </p:cxnSp>
      <p:sp>
        <p:nvSpPr>
          <p:cNvPr id="90" name="原创设计师QQ598969553            _37"/>
          <p:cNvSpPr txBox="1">
            <a:spLocks noChangeArrowheads="1"/>
          </p:cNvSpPr>
          <p:nvPr/>
        </p:nvSpPr>
        <p:spPr bwMode="auto">
          <a:xfrm>
            <a:off x="3901287" y="4796188"/>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sp>
        <p:nvSpPr>
          <p:cNvPr id="91" name="原创设计师QQ598969553            _38"/>
          <p:cNvSpPr txBox="1">
            <a:spLocks noChangeArrowheads="1"/>
          </p:cNvSpPr>
          <p:nvPr/>
        </p:nvSpPr>
        <p:spPr bwMode="auto">
          <a:xfrm>
            <a:off x="3426206" y="5470005"/>
            <a:ext cx="715260"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7</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Arial" pitchFamily="34" charset="0"/>
              </a:rPr>
              <a:t>月份</a:t>
            </a:r>
          </a:p>
        </p:txBody>
      </p:sp>
      <p:sp>
        <p:nvSpPr>
          <p:cNvPr id="92" name="原创设计师QQ598969553            _39"/>
          <p:cNvSpPr txBox="1">
            <a:spLocks noChangeArrowheads="1"/>
          </p:cNvSpPr>
          <p:nvPr/>
        </p:nvSpPr>
        <p:spPr bwMode="auto">
          <a:xfrm>
            <a:off x="7631772" y="1214525"/>
            <a:ext cx="1415772" cy="338554"/>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Calibri" pitchFamily="34" charset="0"/>
                <a:ea typeface="微软雅黑" pitchFamily="34" charset="-122"/>
              </a:rPr>
              <a:t>添加文字内容</a:t>
            </a:r>
          </a:p>
        </p:txBody>
      </p:sp>
      <p:grpSp>
        <p:nvGrpSpPr>
          <p:cNvPr id="93" name="原创设计师QQ598969553            _40"/>
          <p:cNvGrpSpPr/>
          <p:nvPr/>
        </p:nvGrpSpPr>
        <p:grpSpPr>
          <a:xfrm>
            <a:off x="-20492" y="5317952"/>
            <a:ext cx="9134297" cy="86927"/>
            <a:chOff x="738746" y="5964849"/>
            <a:chExt cx="10744200" cy="102248"/>
          </a:xfrm>
        </p:grpSpPr>
        <p:cxnSp>
          <p:nvCxnSpPr>
            <p:cNvPr id="94" name="直接连接符 93"/>
            <p:cNvCxnSpPr/>
            <p:nvPr/>
          </p:nvCxnSpPr>
          <p:spPr bwMode="auto">
            <a:xfrm>
              <a:off x="738746" y="6052254"/>
              <a:ext cx="10744200" cy="0"/>
            </a:xfrm>
            <a:prstGeom prst="line">
              <a:avLst/>
            </a:prstGeom>
            <a:noFill/>
            <a:ln w="9525" cap="flat" cmpd="sng" algn="ctr">
              <a:solidFill>
                <a:sysClr val="windowText" lastClr="000000">
                  <a:lumMod val="75000"/>
                  <a:lumOff val="25000"/>
                </a:sysClr>
              </a:solidFill>
              <a:prstDash val="solid"/>
            </a:ln>
            <a:effectLst/>
          </p:spPr>
        </p:cxnSp>
        <p:cxnSp>
          <p:nvCxnSpPr>
            <p:cNvPr id="95" name="直接连接符 94"/>
            <p:cNvCxnSpPr/>
            <p:nvPr/>
          </p:nvCxnSpPr>
          <p:spPr>
            <a:xfrm flipV="1">
              <a:off x="1639101" y="5971032"/>
              <a:ext cx="0" cy="81222"/>
            </a:xfrm>
            <a:prstGeom prst="line">
              <a:avLst/>
            </a:prstGeom>
            <a:noFill/>
            <a:ln w="9525" cap="flat" cmpd="sng" algn="ctr">
              <a:solidFill>
                <a:sysClr val="windowText" lastClr="000000">
                  <a:lumMod val="75000"/>
                  <a:lumOff val="25000"/>
                </a:sysClr>
              </a:solidFill>
              <a:prstDash val="solid"/>
            </a:ln>
            <a:effectLst/>
          </p:spPr>
        </p:cxnSp>
        <p:cxnSp>
          <p:nvCxnSpPr>
            <p:cNvPr id="96" name="直接连接符 95"/>
            <p:cNvCxnSpPr/>
            <p:nvPr/>
          </p:nvCxnSpPr>
          <p:spPr>
            <a:xfrm flipV="1">
              <a:off x="2456892"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97" name="直接连接符 96"/>
            <p:cNvCxnSpPr/>
            <p:nvPr/>
          </p:nvCxnSpPr>
          <p:spPr>
            <a:xfrm flipV="1">
              <a:off x="3510148"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8" name="直接连接符 97"/>
            <p:cNvCxnSpPr/>
            <p:nvPr/>
          </p:nvCxnSpPr>
          <p:spPr>
            <a:xfrm flipV="1">
              <a:off x="4295309"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99" name="直接连接符 98"/>
            <p:cNvCxnSpPr/>
            <p:nvPr/>
          </p:nvCxnSpPr>
          <p:spPr>
            <a:xfrm flipV="1">
              <a:off x="5141731" y="5972019"/>
              <a:ext cx="0" cy="81222"/>
            </a:xfrm>
            <a:prstGeom prst="line">
              <a:avLst/>
            </a:prstGeom>
            <a:noFill/>
            <a:ln w="9525" cap="flat" cmpd="sng" algn="ctr">
              <a:solidFill>
                <a:sysClr val="windowText" lastClr="000000">
                  <a:lumMod val="75000"/>
                  <a:lumOff val="25000"/>
                </a:sysClr>
              </a:solidFill>
              <a:prstDash val="solid"/>
            </a:ln>
            <a:effectLst/>
          </p:spPr>
        </p:cxnSp>
        <p:cxnSp>
          <p:nvCxnSpPr>
            <p:cNvPr id="100" name="直接连接符 99"/>
            <p:cNvCxnSpPr/>
            <p:nvPr/>
          </p:nvCxnSpPr>
          <p:spPr>
            <a:xfrm flipV="1">
              <a:off x="6255551"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1" name="直接连接符 100"/>
            <p:cNvCxnSpPr/>
            <p:nvPr/>
          </p:nvCxnSpPr>
          <p:spPr>
            <a:xfrm flipV="1">
              <a:off x="7243964" y="5967447"/>
              <a:ext cx="0" cy="81222"/>
            </a:xfrm>
            <a:prstGeom prst="line">
              <a:avLst/>
            </a:prstGeom>
            <a:noFill/>
            <a:ln w="9525" cap="flat" cmpd="sng" algn="ctr">
              <a:solidFill>
                <a:sysClr val="windowText" lastClr="000000">
                  <a:lumMod val="75000"/>
                  <a:lumOff val="25000"/>
                </a:sysClr>
              </a:solidFill>
              <a:prstDash val="solid"/>
            </a:ln>
            <a:effectLst/>
          </p:spPr>
        </p:cxnSp>
        <p:cxnSp>
          <p:nvCxnSpPr>
            <p:cNvPr id="102" name="直接连接符 101"/>
            <p:cNvCxnSpPr/>
            <p:nvPr/>
          </p:nvCxnSpPr>
          <p:spPr>
            <a:xfrm flipV="1">
              <a:off x="7951332" y="5973993"/>
              <a:ext cx="0" cy="81222"/>
            </a:xfrm>
            <a:prstGeom prst="line">
              <a:avLst/>
            </a:prstGeom>
            <a:noFill/>
            <a:ln w="9525" cap="flat" cmpd="sng" algn="ctr">
              <a:solidFill>
                <a:sysClr val="windowText" lastClr="000000">
                  <a:lumMod val="75000"/>
                  <a:lumOff val="25000"/>
                </a:sysClr>
              </a:solidFill>
              <a:prstDash val="solid"/>
            </a:ln>
            <a:effectLst/>
          </p:spPr>
        </p:cxnSp>
        <p:cxnSp>
          <p:nvCxnSpPr>
            <p:cNvPr id="103" name="直接连接符 102"/>
            <p:cNvCxnSpPr/>
            <p:nvPr/>
          </p:nvCxnSpPr>
          <p:spPr>
            <a:xfrm flipV="1">
              <a:off x="9320250" y="5964849"/>
              <a:ext cx="0" cy="81222"/>
            </a:xfrm>
            <a:prstGeom prst="line">
              <a:avLst/>
            </a:prstGeom>
            <a:noFill/>
            <a:ln w="9525" cap="flat" cmpd="sng" algn="ctr">
              <a:solidFill>
                <a:sysClr val="windowText" lastClr="000000">
                  <a:lumMod val="75000"/>
                  <a:lumOff val="25000"/>
                </a:sysClr>
              </a:solidFill>
              <a:prstDash val="solid"/>
            </a:ln>
            <a:effectLst/>
          </p:spPr>
        </p:cxnSp>
        <p:cxnSp>
          <p:nvCxnSpPr>
            <p:cNvPr id="104" name="直接连接符 103"/>
            <p:cNvCxnSpPr/>
            <p:nvPr/>
          </p:nvCxnSpPr>
          <p:spPr>
            <a:xfrm flipV="1">
              <a:off x="10524537" y="5985875"/>
              <a:ext cx="0" cy="81222"/>
            </a:xfrm>
            <a:prstGeom prst="line">
              <a:avLst/>
            </a:prstGeom>
            <a:noFill/>
            <a:ln w="9525" cap="flat" cmpd="sng" algn="ctr">
              <a:solidFill>
                <a:sysClr val="windowText" lastClr="000000">
                  <a:lumMod val="75000"/>
                  <a:lumOff val="25000"/>
                </a:sysClr>
              </a:solidFill>
              <a:prstDash val="solid"/>
            </a:ln>
            <a:effectLst/>
          </p:spPr>
        </p:cxnSp>
      </p:grpSp>
      <p:sp>
        <p:nvSpPr>
          <p:cNvPr id="105" name="原创设计师QQ598969553            _41"/>
          <p:cNvSpPr/>
          <p:nvPr/>
        </p:nvSpPr>
        <p:spPr>
          <a:xfrm>
            <a:off x="623747" y="1275743"/>
            <a:ext cx="3587922" cy="1508105"/>
          </a:xfrm>
          <a:prstGeom prst="rect">
            <a:avLst/>
          </a:prstGeom>
        </p:spPr>
        <p:txBody>
          <a:bodyPr wrap="square">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b="1" i="0" u="none" strike="noStrike" kern="0" cap="none" spc="0" normalizeH="0" baseline="0" noProof="0" dirty="0">
                <a:ln>
                  <a:noFill/>
                </a:ln>
                <a:solidFill>
                  <a:srgbClr val="009900"/>
                </a:solidFill>
                <a:effectLst/>
                <a:uLnTx/>
                <a:uFillTx/>
                <a:latin typeface="微软雅黑" pitchFamily="34" charset="-122"/>
                <a:ea typeface="微软雅黑" pitchFamily="34" charset="-122"/>
              </a:rPr>
              <a:t>点击添加小标题</a:t>
            </a:r>
            <a:endParaRPr kumimoji="0" lang="en-US" altLang="zh-CN" b="1" i="0" u="none" strike="noStrike" kern="0" cap="none" spc="0" normalizeH="0" baseline="0" noProof="0" dirty="0">
              <a:ln>
                <a:noFill/>
              </a:ln>
              <a:solidFill>
                <a:srgbClr val="009900"/>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1"/>
          <p:cNvSpPr>
            <a:spLocks noChangeArrowheads="1"/>
          </p:cNvSpPr>
          <p:nvPr/>
        </p:nvSpPr>
        <p:spPr bwMode="auto">
          <a:xfrm>
            <a:off x="-1" y="4552335"/>
            <a:ext cx="8109319" cy="721767"/>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1" name="原创设计师QQ598969553            _2"/>
          <p:cNvSpPr>
            <a:spLocks noChangeShapeType="1"/>
          </p:cNvSpPr>
          <p:nvPr/>
        </p:nvSpPr>
        <p:spPr bwMode="auto">
          <a:xfrm rot="5400000">
            <a:off x="3716744" y="1911402"/>
            <a:ext cx="0" cy="6248021"/>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2" name="原创设计师QQ598969553            _3"/>
          <p:cNvSpPr>
            <a:spLocks noChangeArrowheads="1"/>
          </p:cNvSpPr>
          <p:nvPr/>
        </p:nvSpPr>
        <p:spPr bwMode="auto">
          <a:xfrm>
            <a:off x="3141036" y="2989843"/>
            <a:ext cx="4968283" cy="717131"/>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3" name="原创设计师QQ598969553            _4"/>
          <p:cNvSpPr>
            <a:spLocks noChangeShapeType="1"/>
          </p:cNvSpPr>
          <p:nvPr/>
        </p:nvSpPr>
        <p:spPr bwMode="auto">
          <a:xfrm rot="16200000" flipH="1">
            <a:off x="5540488" y="2016851"/>
            <a:ext cx="0" cy="286002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4" name="原创设计师QQ598969553            _5"/>
          <p:cNvSpPr>
            <a:spLocks noChangeArrowheads="1"/>
          </p:cNvSpPr>
          <p:nvPr/>
        </p:nvSpPr>
        <p:spPr bwMode="auto">
          <a:xfrm rot="5400000">
            <a:off x="6766882" y="3961516"/>
            <a:ext cx="1973615" cy="714257"/>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5" name="原创设计师QQ598969553            _6"/>
          <p:cNvSpPr>
            <a:spLocks noChangeShapeType="1"/>
          </p:cNvSpPr>
          <p:nvPr/>
        </p:nvSpPr>
        <p:spPr bwMode="auto">
          <a:xfrm>
            <a:off x="7768695" y="3946519"/>
            <a:ext cx="0" cy="341993"/>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6" name="原创设计师QQ598969553            _7"/>
          <p:cNvSpPr>
            <a:spLocks noChangeArrowheads="1"/>
          </p:cNvSpPr>
          <p:nvPr/>
        </p:nvSpPr>
        <p:spPr bwMode="auto">
          <a:xfrm>
            <a:off x="3549182" y="1486282"/>
            <a:ext cx="4560138" cy="721767"/>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7" name="原创设计师QQ598969553            _8"/>
          <p:cNvSpPr>
            <a:spLocks noChangeShapeType="1"/>
          </p:cNvSpPr>
          <p:nvPr/>
        </p:nvSpPr>
        <p:spPr bwMode="auto">
          <a:xfrm rot="5400000">
            <a:off x="5410741" y="489400"/>
            <a:ext cx="0" cy="286002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8" name="原创设计师QQ598969553            _9"/>
          <p:cNvSpPr>
            <a:spLocks noChangeArrowheads="1"/>
          </p:cNvSpPr>
          <p:nvPr/>
        </p:nvSpPr>
        <p:spPr bwMode="auto">
          <a:xfrm rot="5400000">
            <a:off x="2114722" y="2239499"/>
            <a:ext cx="2220691" cy="714257"/>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29" name="原创设计师QQ598969553            _10"/>
          <p:cNvSpPr>
            <a:spLocks noChangeShapeType="1"/>
          </p:cNvSpPr>
          <p:nvPr/>
        </p:nvSpPr>
        <p:spPr bwMode="auto">
          <a:xfrm>
            <a:off x="3208560" y="2399987"/>
            <a:ext cx="0" cy="38480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a typeface="微软雅黑" pitchFamily="34" charset="-122"/>
            </a:endParaRPr>
          </a:p>
        </p:txBody>
      </p:sp>
      <p:sp>
        <p:nvSpPr>
          <p:cNvPr id="30" name="原创设计师QQ598969553            _11"/>
          <p:cNvSpPr>
            <a:spLocks noChangeArrowheads="1"/>
          </p:cNvSpPr>
          <p:nvPr/>
        </p:nvSpPr>
        <p:spPr bwMode="auto">
          <a:xfrm>
            <a:off x="7176294" y="1247335"/>
            <a:ext cx="1166978" cy="1152651"/>
          </a:xfrm>
          <a:prstGeom prst="ellipse">
            <a:avLst/>
          </a:prstGeom>
          <a:solidFill>
            <a:srgbClr val="009900"/>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itchFamily="34" charset="-122"/>
              </a:rPr>
              <a:t>起点</a:t>
            </a:r>
          </a:p>
        </p:txBody>
      </p:sp>
      <p:sp>
        <p:nvSpPr>
          <p:cNvPr id="31" name="原创设计师QQ598969553            _12"/>
          <p:cNvSpPr/>
          <p:nvPr/>
        </p:nvSpPr>
        <p:spPr>
          <a:xfrm>
            <a:off x="4002486" y="1557007"/>
            <a:ext cx="3014426" cy="334712"/>
          </a:xfrm>
          <a:prstGeom prst="rect">
            <a:avLst/>
          </a:prstGeom>
        </p:spPr>
        <p:txBody>
          <a:bodyPr wrap="square" lIns="89477" tIns="44738" rIns="89477" bIns="44738"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32" name="原创设计师QQ598969553            _13"/>
          <p:cNvSpPr>
            <a:spLocks noChangeArrowheads="1"/>
          </p:cNvSpPr>
          <p:nvPr/>
        </p:nvSpPr>
        <p:spPr bwMode="auto">
          <a:xfrm>
            <a:off x="2641576" y="1247335"/>
            <a:ext cx="1166978" cy="1152651"/>
          </a:xfrm>
          <a:prstGeom prst="ellipse">
            <a:avLst/>
          </a:prstGeom>
          <a:solidFill>
            <a:srgbClr val="009900"/>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itchFamily="34" charset="-122"/>
              </a:rPr>
              <a:t>第一季度</a:t>
            </a:r>
          </a:p>
        </p:txBody>
      </p:sp>
      <p:sp>
        <p:nvSpPr>
          <p:cNvPr id="33" name="原创设计师QQ598969553            _14"/>
          <p:cNvSpPr>
            <a:spLocks noChangeArrowheads="1"/>
          </p:cNvSpPr>
          <p:nvPr/>
        </p:nvSpPr>
        <p:spPr bwMode="auto">
          <a:xfrm>
            <a:off x="2641576" y="2755512"/>
            <a:ext cx="1166978" cy="1152651"/>
          </a:xfrm>
          <a:prstGeom prst="ellipse">
            <a:avLst/>
          </a:prstGeom>
          <a:solidFill>
            <a:srgbClr val="009900"/>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itchFamily="34" charset="-122"/>
              </a:rPr>
              <a:t>第二季度</a:t>
            </a:r>
          </a:p>
        </p:txBody>
      </p:sp>
      <p:sp>
        <p:nvSpPr>
          <p:cNvPr id="34" name="原创设计师QQ598969553            _15"/>
          <p:cNvSpPr/>
          <p:nvPr/>
        </p:nvSpPr>
        <p:spPr>
          <a:xfrm>
            <a:off x="4002486" y="3084458"/>
            <a:ext cx="3014426" cy="334712"/>
          </a:xfrm>
          <a:prstGeom prst="rect">
            <a:avLst/>
          </a:prstGeom>
        </p:spPr>
        <p:txBody>
          <a:bodyPr wrap="square" lIns="89477" tIns="44738" rIns="89477" bIns="44738"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a:t>
            </a:r>
            <a:endParaRPr lang="zh-CN" altLang="en-US" sz="1200" dirty="0">
              <a:latin typeface="微软雅黑" pitchFamily="34" charset="-122"/>
              <a:ea typeface="微软雅黑" pitchFamily="34" charset="-122"/>
            </a:endParaRPr>
          </a:p>
        </p:txBody>
      </p:sp>
      <p:sp>
        <p:nvSpPr>
          <p:cNvPr id="35" name="原创设计师QQ598969553            _16"/>
          <p:cNvSpPr>
            <a:spLocks noChangeArrowheads="1"/>
          </p:cNvSpPr>
          <p:nvPr/>
        </p:nvSpPr>
        <p:spPr bwMode="auto">
          <a:xfrm>
            <a:off x="7185206" y="2755512"/>
            <a:ext cx="1166978" cy="1152651"/>
          </a:xfrm>
          <a:prstGeom prst="ellipse">
            <a:avLst/>
          </a:prstGeom>
          <a:solidFill>
            <a:srgbClr val="009900"/>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itchFamily="34" charset="-122"/>
              </a:rPr>
              <a:t>第三季度</a:t>
            </a:r>
          </a:p>
        </p:txBody>
      </p:sp>
      <p:sp>
        <p:nvSpPr>
          <p:cNvPr id="36" name="原创设计师QQ598969553            _17"/>
          <p:cNvSpPr>
            <a:spLocks noChangeArrowheads="1"/>
          </p:cNvSpPr>
          <p:nvPr/>
        </p:nvSpPr>
        <p:spPr bwMode="auto">
          <a:xfrm>
            <a:off x="7185206" y="4329301"/>
            <a:ext cx="1166978" cy="1152651"/>
          </a:xfrm>
          <a:prstGeom prst="ellipse">
            <a:avLst/>
          </a:prstGeom>
          <a:solidFill>
            <a:srgbClr val="009900"/>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ea typeface="微软雅黑" pitchFamily="34" charset="-122"/>
              </a:rPr>
              <a:t>第四季度</a:t>
            </a:r>
          </a:p>
        </p:txBody>
      </p:sp>
      <p:sp>
        <p:nvSpPr>
          <p:cNvPr id="37" name="原创设计师QQ598969553            _18"/>
          <p:cNvSpPr/>
          <p:nvPr/>
        </p:nvSpPr>
        <p:spPr>
          <a:xfrm>
            <a:off x="988057" y="4673007"/>
            <a:ext cx="5852697" cy="334712"/>
          </a:xfrm>
          <a:prstGeom prst="rect">
            <a:avLst/>
          </a:prstGeom>
        </p:spPr>
        <p:txBody>
          <a:bodyPr wrap="square" lIns="89477" tIns="44738" rIns="89477" bIns="44738" anchor="ctr">
            <a:spAutoFit/>
          </a:bodyPr>
          <a:lstStyle/>
          <a:p>
            <a:pPr algn="ctr">
              <a:lnSpc>
                <a:spcPct val="150000"/>
              </a:lnSpc>
            </a:pPr>
            <a:r>
              <a:rPr lang="zh-CN" altLang="en-US" sz="12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原创设计师QQ598969553            _6"/>
          <p:cNvGrpSpPr/>
          <p:nvPr/>
        </p:nvGrpSpPr>
        <p:grpSpPr>
          <a:xfrm>
            <a:off x="2484492" y="3490525"/>
            <a:ext cx="1922044" cy="1447440"/>
            <a:chOff x="3474720" y="4038600"/>
            <a:chExt cx="2331720" cy="1752600"/>
          </a:xfrm>
        </p:grpSpPr>
        <p:sp>
          <p:nvSpPr>
            <p:cNvPr id="80" name="文本框 19"/>
            <p:cNvSpPr txBox="1"/>
            <p:nvPr/>
          </p:nvSpPr>
          <p:spPr>
            <a:xfrm>
              <a:off x="3987799" y="475822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81" name="文本框 20"/>
            <p:cNvSpPr txBox="1"/>
            <p:nvPr/>
          </p:nvSpPr>
          <p:spPr>
            <a:xfrm>
              <a:off x="3987799" y="5299083"/>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82" name="文本框 21"/>
            <p:cNvSpPr txBox="1"/>
            <p:nvPr/>
          </p:nvSpPr>
          <p:spPr>
            <a:xfrm>
              <a:off x="3987799" y="421736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83" name="矩形 82"/>
            <p:cNvSpPr/>
            <p:nvPr/>
          </p:nvSpPr>
          <p:spPr>
            <a:xfrm>
              <a:off x="3474720" y="4038600"/>
              <a:ext cx="2331720" cy="1752600"/>
            </a:xfrm>
            <a:prstGeom prst="rect">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w="12700">
                  <a:solidFill>
                    <a:srgbClr val="44546A">
                      <a:satMod val="155000"/>
                    </a:srgbClr>
                  </a:solidFill>
                  <a:prstDash val="solid"/>
                </a:ln>
                <a:solidFill>
                  <a:sysClr val="windowText" lastClr="000000"/>
                </a:solidFill>
                <a:effectLst>
                  <a:outerShdw blurRad="41275" dist="20320" dir="1800000" algn="tl" rotWithShape="0">
                    <a:srgbClr val="000000">
                      <a:alpha val="40000"/>
                    </a:srgbClr>
                  </a:outerShdw>
                </a:effectLst>
                <a:uLnTx/>
                <a:uFillTx/>
                <a:latin typeface="微软雅黑" pitchFamily="34" charset="-122"/>
                <a:ea typeface="微软雅黑" pitchFamily="34" charset="-122"/>
                <a:cs typeface="+mn-cs"/>
              </a:endParaRPr>
            </a:p>
          </p:txBody>
        </p:sp>
        <p:cxnSp>
          <p:nvCxnSpPr>
            <p:cNvPr id="84" name="直接连接符 83"/>
            <p:cNvCxnSpPr/>
            <p:nvPr/>
          </p:nvCxnSpPr>
          <p:spPr>
            <a:xfrm>
              <a:off x="3596580" y="4643482"/>
              <a:ext cx="2088000" cy="0"/>
            </a:xfrm>
            <a:prstGeom prst="line">
              <a:avLst/>
            </a:prstGeom>
            <a:noFill/>
            <a:ln w="12700" cap="flat" cmpd="sng" algn="ctr">
              <a:solidFill>
                <a:sysClr val="window" lastClr="FFFFFF">
                  <a:lumMod val="75000"/>
                </a:sysClr>
              </a:solidFill>
              <a:prstDash val="solid"/>
            </a:ln>
            <a:effectLst/>
          </p:spPr>
        </p:cxnSp>
        <p:cxnSp>
          <p:nvCxnSpPr>
            <p:cNvPr id="85" name="直接连接符 84"/>
            <p:cNvCxnSpPr/>
            <p:nvPr/>
          </p:nvCxnSpPr>
          <p:spPr>
            <a:xfrm>
              <a:off x="3596580" y="5189592"/>
              <a:ext cx="2088000" cy="0"/>
            </a:xfrm>
            <a:prstGeom prst="line">
              <a:avLst/>
            </a:prstGeom>
            <a:noFill/>
            <a:ln w="12700" cap="flat" cmpd="sng" algn="ctr">
              <a:solidFill>
                <a:sysClr val="window" lastClr="FFFFFF">
                  <a:lumMod val="75000"/>
                </a:sysClr>
              </a:solidFill>
              <a:prstDash val="solid"/>
            </a:ln>
            <a:effectLst/>
          </p:spPr>
        </p:cxnSp>
      </p:grpSp>
      <p:grpSp>
        <p:nvGrpSpPr>
          <p:cNvPr id="86" name="原创设计师QQ598969553            _7"/>
          <p:cNvGrpSpPr/>
          <p:nvPr/>
        </p:nvGrpSpPr>
        <p:grpSpPr>
          <a:xfrm>
            <a:off x="4682908" y="3490525"/>
            <a:ext cx="1922044" cy="1447440"/>
            <a:chOff x="3474720" y="4038600"/>
            <a:chExt cx="2331720" cy="1752600"/>
          </a:xfrm>
        </p:grpSpPr>
        <p:sp>
          <p:nvSpPr>
            <p:cNvPr id="87" name="文本框 30"/>
            <p:cNvSpPr txBox="1"/>
            <p:nvPr/>
          </p:nvSpPr>
          <p:spPr>
            <a:xfrm>
              <a:off x="3987799" y="475822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88" name="文本框 31"/>
            <p:cNvSpPr txBox="1"/>
            <p:nvPr/>
          </p:nvSpPr>
          <p:spPr>
            <a:xfrm>
              <a:off x="3987799" y="5299083"/>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89" name="文本框 32"/>
            <p:cNvSpPr txBox="1"/>
            <p:nvPr/>
          </p:nvSpPr>
          <p:spPr>
            <a:xfrm>
              <a:off x="3987799" y="421736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90" name="矩形 89"/>
            <p:cNvSpPr/>
            <p:nvPr/>
          </p:nvSpPr>
          <p:spPr>
            <a:xfrm>
              <a:off x="3474720" y="4038600"/>
              <a:ext cx="2331720" cy="1752600"/>
            </a:xfrm>
            <a:prstGeom prst="rect">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cxnSp>
          <p:nvCxnSpPr>
            <p:cNvPr id="91" name="直接连接符 90"/>
            <p:cNvCxnSpPr/>
            <p:nvPr/>
          </p:nvCxnSpPr>
          <p:spPr>
            <a:xfrm>
              <a:off x="3596580" y="4643482"/>
              <a:ext cx="2088000" cy="0"/>
            </a:xfrm>
            <a:prstGeom prst="line">
              <a:avLst/>
            </a:prstGeom>
            <a:noFill/>
            <a:ln w="12700" cap="flat" cmpd="sng" algn="ctr">
              <a:solidFill>
                <a:sysClr val="window" lastClr="FFFFFF">
                  <a:lumMod val="75000"/>
                </a:sysClr>
              </a:solidFill>
              <a:prstDash val="solid"/>
            </a:ln>
            <a:effectLst/>
          </p:spPr>
        </p:cxnSp>
        <p:cxnSp>
          <p:nvCxnSpPr>
            <p:cNvPr id="92" name="直接连接符 91"/>
            <p:cNvCxnSpPr/>
            <p:nvPr/>
          </p:nvCxnSpPr>
          <p:spPr>
            <a:xfrm>
              <a:off x="3596580" y="5189592"/>
              <a:ext cx="2088000" cy="0"/>
            </a:xfrm>
            <a:prstGeom prst="line">
              <a:avLst/>
            </a:prstGeom>
            <a:noFill/>
            <a:ln w="12700" cap="flat" cmpd="sng" algn="ctr">
              <a:solidFill>
                <a:sysClr val="window" lastClr="FFFFFF">
                  <a:lumMod val="75000"/>
                </a:sysClr>
              </a:solidFill>
              <a:prstDash val="solid"/>
            </a:ln>
            <a:effectLst/>
          </p:spPr>
        </p:cxnSp>
      </p:grpSp>
      <p:grpSp>
        <p:nvGrpSpPr>
          <p:cNvPr id="93" name="原创设计师QQ598969553            _8"/>
          <p:cNvGrpSpPr/>
          <p:nvPr/>
        </p:nvGrpSpPr>
        <p:grpSpPr>
          <a:xfrm>
            <a:off x="6897028" y="3490525"/>
            <a:ext cx="1922044" cy="1447440"/>
            <a:chOff x="3474720" y="4038600"/>
            <a:chExt cx="2331720" cy="1752600"/>
          </a:xfrm>
        </p:grpSpPr>
        <p:sp>
          <p:nvSpPr>
            <p:cNvPr id="94" name="文本框 37"/>
            <p:cNvSpPr txBox="1"/>
            <p:nvPr/>
          </p:nvSpPr>
          <p:spPr>
            <a:xfrm>
              <a:off x="3987799" y="475822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95" name="文本框 38"/>
            <p:cNvSpPr txBox="1"/>
            <p:nvPr/>
          </p:nvSpPr>
          <p:spPr>
            <a:xfrm>
              <a:off x="3987799" y="5299083"/>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96" name="文本框 39"/>
            <p:cNvSpPr txBox="1"/>
            <p:nvPr/>
          </p:nvSpPr>
          <p:spPr>
            <a:xfrm>
              <a:off x="3987799" y="4217364"/>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sp>
          <p:nvSpPr>
            <p:cNvPr id="97" name="矩形 96"/>
            <p:cNvSpPr/>
            <p:nvPr/>
          </p:nvSpPr>
          <p:spPr>
            <a:xfrm>
              <a:off x="3474720" y="4038600"/>
              <a:ext cx="2331720" cy="1752600"/>
            </a:xfrm>
            <a:prstGeom prst="rect">
              <a:avLst/>
            </a:prstGeom>
            <a:noFill/>
            <a:ln w="12700" cap="flat" cmpd="sng" algn="ctr">
              <a:solidFill>
                <a:sysClr val="window" lastClr="FFFFFF">
                  <a:lumMod val="7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cxnSp>
          <p:nvCxnSpPr>
            <p:cNvPr id="98" name="直接连接符 97"/>
            <p:cNvCxnSpPr/>
            <p:nvPr/>
          </p:nvCxnSpPr>
          <p:spPr>
            <a:xfrm>
              <a:off x="3596580" y="4643482"/>
              <a:ext cx="2088000" cy="0"/>
            </a:xfrm>
            <a:prstGeom prst="line">
              <a:avLst/>
            </a:prstGeom>
            <a:noFill/>
            <a:ln w="12700" cap="flat" cmpd="sng" algn="ctr">
              <a:solidFill>
                <a:sysClr val="window" lastClr="FFFFFF">
                  <a:lumMod val="75000"/>
                </a:sysClr>
              </a:solidFill>
              <a:prstDash val="solid"/>
            </a:ln>
            <a:effectLst/>
          </p:spPr>
        </p:cxnSp>
        <p:cxnSp>
          <p:nvCxnSpPr>
            <p:cNvPr id="99" name="直接连接符 98"/>
            <p:cNvCxnSpPr/>
            <p:nvPr/>
          </p:nvCxnSpPr>
          <p:spPr>
            <a:xfrm>
              <a:off x="3596580" y="5189592"/>
              <a:ext cx="2088000" cy="0"/>
            </a:xfrm>
            <a:prstGeom prst="line">
              <a:avLst/>
            </a:prstGeom>
            <a:noFill/>
            <a:ln w="12700" cap="flat" cmpd="sng" algn="ctr">
              <a:solidFill>
                <a:sysClr val="window" lastClr="FFFFFF">
                  <a:lumMod val="75000"/>
                </a:sysClr>
              </a:solidFill>
              <a:prstDash val="solid"/>
            </a:ln>
            <a:effectLst/>
          </p:spPr>
        </p:cxnSp>
      </p:grpSp>
      <p:grpSp>
        <p:nvGrpSpPr>
          <p:cNvPr id="100" name="原创设计师QQ598969553            _9"/>
          <p:cNvGrpSpPr/>
          <p:nvPr/>
        </p:nvGrpSpPr>
        <p:grpSpPr>
          <a:xfrm>
            <a:off x="2484492" y="1904636"/>
            <a:ext cx="1922044" cy="1585891"/>
            <a:chOff x="3569970" y="1908810"/>
            <a:chExt cx="2331720" cy="1920240"/>
          </a:xfrm>
        </p:grpSpPr>
        <p:sp>
          <p:nvSpPr>
            <p:cNvPr id="101" name="矩形 100"/>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02"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099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3" name="文本框 47"/>
            <p:cNvSpPr txBox="1"/>
            <p:nvPr/>
          </p:nvSpPr>
          <p:spPr>
            <a:xfrm>
              <a:off x="4111716" y="3381327"/>
              <a:ext cx="1248229" cy="3602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3000" noProof="0" dirty="0">
                  <a:ln>
                    <a:noFill/>
                  </a:ln>
                  <a:solidFill>
                    <a:sysClr val="windowText" lastClr="000000"/>
                  </a:solidFill>
                  <a:effectLst/>
                  <a:uLnTx/>
                  <a:uFillTx/>
                  <a:latin typeface="微软雅黑" pitchFamily="34" charset="-122"/>
                  <a:ea typeface="微软雅黑" pitchFamily="34" charset="-122"/>
                </a:rPr>
                <a:t>添加标题</a:t>
              </a:r>
            </a:p>
          </p:txBody>
        </p:sp>
      </p:grpSp>
      <p:grpSp>
        <p:nvGrpSpPr>
          <p:cNvPr id="104" name="原创设计师QQ598969553            _10"/>
          <p:cNvGrpSpPr/>
          <p:nvPr/>
        </p:nvGrpSpPr>
        <p:grpSpPr>
          <a:xfrm>
            <a:off x="4695470" y="1904636"/>
            <a:ext cx="1922044" cy="1585891"/>
            <a:chOff x="6252210" y="1908810"/>
            <a:chExt cx="2331720" cy="1920240"/>
          </a:xfrm>
        </p:grpSpPr>
        <p:sp>
          <p:nvSpPr>
            <p:cNvPr id="105" name="矩形 104"/>
            <p:cNvSpPr/>
            <p:nvPr/>
          </p:nvSpPr>
          <p:spPr>
            <a:xfrm>
              <a:off x="6252210" y="1908810"/>
              <a:ext cx="2331720" cy="1920240"/>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06"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文本框 48"/>
            <p:cNvSpPr txBox="1"/>
            <p:nvPr/>
          </p:nvSpPr>
          <p:spPr>
            <a:xfrm>
              <a:off x="6793956" y="3381327"/>
              <a:ext cx="1248229" cy="409931"/>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p>
          </p:txBody>
        </p:sp>
      </p:grpSp>
      <p:grpSp>
        <p:nvGrpSpPr>
          <p:cNvPr id="108" name="原创设计师QQ598969553            _11"/>
          <p:cNvGrpSpPr/>
          <p:nvPr/>
        </p:nvGrpSpPr>
        <p:grpSpPr>
          <a:xfrm>
            <a:off x="6903308" y="1904636"/>
            <a:ext cx="1922044" cy="1585891"/>
            <a:chOff x="9025890" y="1908810"/>
            <a:chExt cx="2331720" cy="1920240"/>
          </a:xfrm>
        </p:grpSpPr>
        <p:sp>
          <p:nvSpPr>
            <p:cNvPr id="109" name="矩形 108"/>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10"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099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1" name="文本框 49"/>
            <p:cNvSpPr txBox="1"/>
            <p:nvPr/>
          </p:nvSpPr>
          <p:spPr>
            <a:xfrm>
              <a:off x="9567636" y="3381327"/>
              <a:ext cx="1248229" cy="409931"/>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添加标题</a:t>
              </a:r>
            </a:p>
          </p:txBody>
        </p:sp>
      </p:grpSp>
      <p:cxnSp>
        <p:nvCxnSpPr>
          <p:cNvPr id="112" name="原创设计师QQ598969553            _1"/>
          <p:cNvCxnSpPr/>
          <p:nvPr/>
        </p:nvCxnSpPr>
        <p:spPr>
          <a:xfrm>
            <a:off x="282412" y="2831238"/>
            <a:ext cx="1810169"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13" name="原创设计师QQ598969553            _2"/>
          <p:cNvCxnSpPr/>
          <p:nvPr/>
        </p:nvCxnSpPr>
        <p:spPr>
          <a:xfrm>
            <a:off x="282412" y="4001475"/>
            <a:ext cx="1810169"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14" name="原创设计师QQ598969553            _3"/>
          <p:cNvGrpSpPr/>
          <p:nvPr/>
        </p:nvGrpSpPr>
        <p:grpSpPr>
          <a:xfrm>
            <a:off x="187512" y="1719028"/>
            <a:ext cx="2047302" cy="1024128"/>
            <a:chOff x="8835092" y="1945063"/>
            <a:chExt cx="2483676" cy="1240043"/>
          </a:xfrm>
        </p:grpSpPr>
        <p:sp>
          <p:nvSpPr>
            <p:cNvPr id="115" name="文本框 11"/>
            <p:cNvSpPr txBox="1"/>
            <p:nvPr/>
          </p:nvSpPr>
          <p:spPr>
            <a:xfrm>
              <a:off x="8835092" y="1945063"/>
              <a:ext cx="1248229" cy="360242"/>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16" name="文本框 12"/>
            <p:cNvSpPr txBox="1"/>
            <p:nvPr/>
          </p:nvSpPr>
          <p:spPr>
            <a:xfrm>
              <a:off x="8872835" y="2273941"/>
              <a:ext cx="2445933" cy="911165"/>
            </a:xfrm>
            <a:prstGeom prst="rect">
              <a:avLst/>
            </a:prstGeom>
            <a:noFill/>
          </p:spPr>
          <p:txBody>
            <a:bodyPr wrap="square"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17" name="原创设计师QQ598969553            _4"/>
          <p:cNvGrpSpPr/>
          <p:nvPr/>
        </p:nvGrpSpPr>
        <p:grpSpPr>
          <a:xfrm>
            <a:off x="179512" y="2890055"/>
            <a:ext cx="2047302" cy="1045000"/>
            <a:chOff x="8835092" y="2033592"/>
            <a:chExt cx="2483676" cy="1265303"/>
          </a:xfrm>
        </p:grpSpPr>
        <p:sp>
          <p:nvSpPr>
            <p:cNvPr id="118" name="文本框 14"/>
            <p:cNvSpPr txBox="1"/>
            <p:nvPr/>
          </p:nvSpPr>
          <p:spPr>
            <a:xfrm>
              <a:off x="8835092" y="2033592"/>
              <a:ext cx="1248229" cy="360238"/>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19" name="文本框 15"/>
            <p:cNvSpPr txBox="1"/>
            <p:nvPr/>
          </p:nvSpPr>
          <p:spPr>
            <a:xfrm>
              <a:off x="8872835" y="2387739"/>
              <a:ext cx="2445933" cy="911156"/>
            </a:xfrm>
            <a:prstGeom prst="rect">
              <a:avLst/>
            </a:prstGeom>
            <a:noFill/>
          </p:spPr>
          <p:txBody>
            <a:bodyPr wrap="square"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0" name="原创设计师QQ598969553            _5"/>
          <p:cNvGrpSpPr/>
          <p:nvPr/>
        </p:nvGrpSpPr>
        <p:grpSpPr>
          <a:xfrm>
            <a:off x="187509" y="4050605"/>
            <a:ext cx="2057672" cy="1034579"/>
            <a:chOff x="8835092" y="2046239"/>
            <a:chExt cx="2496257" cy="1252696"/>
          </a:xfrm>
        </p:grpSpPr>
        <p:sp>
          <p:nvSpPr>
            <p:cNvPr id="121" name="文本框 17"/>
            <p:cNvSpPr txBox="1"/>
            <p:nvPr/>
          </p:nvSpPr>
          <p:spPr>
            <a:xfrm>
              <a:off x="8835092" y="2046239"/>
              <a:ext cx="1248229" cy="360242"/>
            </a:xfrm>
            <a:prstGeom prst="rect">
              <a:avLst/>
            </a:prstGeom>
            <a:noFill/>
          </p:spPr>
          <p:txBody>
            <a:bodyPr wrap="square" rtlCol="0">
              <a:spAutoFit/>
            </a:bodyPr>
            <a:lstStyle/>
            <a:p>
              <a:pPr algn="ctr"/>
              <a:r>
                <a:rPr lang="zh-CN" altLang="en-US" sz="2000" baseline="-3000" dirty="0">
                  <a:latin typeface="微软雅黑" pitchFamily="34" charset="-122"/>
                  <a:ea typeface="微软雅黑" pitchFamily="34" charset="-122"/>
                </a:rPr>
                <a:t>添加标题</a:t>
              </a:r>
            </a:p>
          </p:txBody>
        </p:sp>
        <p:sp>
          <p:nvSpPr>
            <p:cNvPr id="122" name="文本框 18"/>
            <p:cNvSpPr txBox="1"/>
            <p:nvPr/>
          </p:nvSpPr>
          <p:spPr>
            <a:xfrm>
              <a:off x="8885416" y="2387770"/>
              <a:ext cx="2445933" cy="911165"/>
            </a:xfrm>
            <a:prstGeom prst="rect">
              <a:avLst/>
            </a:prstGeom>
            <a:noFill/>
          </p:spPr>
          <p:txBody>
            <a:bodyPr wrap="square"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原创设计师QQ598969553            _1"/>
          <p:cNvSpPr txBox="1"/>
          <p:nvPr/>
        </p:nvSpPr>
        <p:spPr>
          <a:xfrm>
            <a:off x="711086" y="3984694"/>
            <a:ext cx="959222" cy="523220"/>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3" name="原创设计师QQ598969553            _2"/>
          <p:cNvSpPr txBox="1"/>
          <p:nvPr/>
        </p:nvSpPr>
        <p:spPr>
          <a:xfrm>
            <a:off x="1961096" y="2725438"/>
            <a:ext cx="1358897" cy="738664"/>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文字点击添加</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4" name="原创设计师QQ598969553            _3"/>
          <p:cNvSpPr txBox="1"/>
          <p:nvPr/>
        </p:nvSpPr>
        <p:spPr>
          <a:xfrm>
            <a:off x="3651051" y="3785060"/>
            <a:ext cx="959222" cy="523220"/>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a:t>
            </a:r>
          </a:p>
        </p:txBody>
      </p:sp>
      <p:sp>
        <p:nvSpPr>
          <p:cNvPr id="15" name="原创设计师QQ598969553            _4"/>
          <p:cNvSpPr txBox="1"/>
          <p:nvPr/>
        </p:nvSpPr>
        <p:spPr>
          <a:xfrm>
            <a:off x="4882528" y="2861958"/>
            <a:ext cx="1358897" cy="523220"/>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点击添加</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文字点击</a:t>
            </a:r>
          </a:p>
        </p:txBody>
      </p:sp>
      <p:sp>
        <p:nvSpPr>
          <p:cNvPr id="16" name="原创设计师QQ598969553            _5"/>
          <p:cNvSpPr/>
          <p:nvPr/>
        </p:nvSpPr>
        <p:spPr>
          <a:xfrm>
            <a:off x="6892031" y="2068564"/>
            <a:ext cx="2212644" cy="212365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9900"/>
                </a:solidFill>
                <a:effectLst/>
                <a:uLnTx/>
                <a:uFillTx/>
                <a:latin typeface="微软雅黑" pitchFamily="34" charset="-122"/>
                <a:ea typeface="微软雅黑" pitchFamily="34" charset="-122"/>
              </a:rPr>
              <a:t>点击添加小标题</a:t>
            </a:r>
            <a:endParaRPr kumimoji="0" lang="en-US" altLang="zh-CN" sz="1600" b="1" i="0" u="none" strike="noStrike" kern="0" cap="none" spc="0" normalizeH="0" baseline="0" noProof="0" dirty="0">
              <a:ln>
                <a:noFill/>
              </a:ln>
              <a:solidFill>
                <a:srgbClr val="009900"/>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p:txBody>
      </p:sp>
      <p:sp>
        <p:nvSpPr>
          <p:cNvPr id="17" name="原创设计师QQ598969553            _6"/>
          <p:cNvSpPr>
            <a:spLocks/>
          </p:cNvSpPr>
          <p:nvPr/>
        </p:nvSpPr>
        <p:spPr bwMode="auto">
          <a:xfrm>
            <a:off x="1636403" y="2109864"/>
            <a:ext cx="1989014" cy="1989086"/>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ysClr val="window" lastClr="FFFFFF">
              <a:lumMod val="65000"/>
            </a:sysClr>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原创设计师QQ598969553            _7"/>
          <p:cNvSpPr>
            <a:spLocks/>
          </p:cNvSpPr>
          <p:nvPr/>
        </p:nvSpPr>
        <p:spPr bwMode="auto">
          <a:xfrm>
            <a:off x="3334951" y="3193998"/>
            <a:ext cx="1572150" cy="1572209"/>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9900"/>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0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19" name="原创设计师QQ598969553            _8"/>
          <p:cNvSpPr>
            <a:spLocks/>
          </p:cNvSpPr>
          <p:nvPr/>
        </p:nvSpPr>
        <p:spPr bwMode="auto">
          <a:xfrm>
            <a:off x="323528" y="3345975"/>
            <a:ext cx="1735208" cy="173424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09900"/>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原创设计师QQ598969553            _9"/>
          <p:cNvSpPr>
            <a:spLocks/>
          </p:cNvSpPr>
          <p:nvPr/>
        </p:nvSpPr>
        <p:spPr bwMode="auto">
          <a:xfrm>
            <a:off x="4602805" y="2172505"/>
            <a:ext cx="1899069" cy="1899143"/>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ysClr val="window" lastClr="FFFFFF">
              <a:lumMod val="65000"/>
            </a:sysClr>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原创设计师QQ598969553            _10"/>
          <p:cNvSpPr/>
          <p:nvPr/>
        </p:nvSpPr>
        <p:spPr>
          <a:xfrm>
            <a:off x="3089333" y="1269554"/>
            <a:ext cx="3279677" cy="395755"/>
          </a:xfrm>
          <a:prstGeom prst="rect">
            <a:avLst/>
          </a:prstGeom>
          <a:solidFill>
            <a:srgbClr val="009900"/>
          </a:solidFill>
          <a:ln w="25400" cap="flat" cmpd="sng" algn="ctr">
            <a:noFill/>
            <a:prstDash val="solid"/>
          </a:ln>
          <a:effectLst/>
        </p:spPr>
        <p:txBody>
          <a:bodyPr lIns="91472" tIns="45736" rIns="91472" bIns="457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a:spLocks/>
          </p:cNvSpPr>
          <p:nvPr/>
        </p:nvSpPr>
        <p:spPr bwMode="gray">
          <a:xfrm flipH="1">
            <a:off x="395537" y="1321087"/>
            <a:ext cx="4095614" cy="203235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ysClr val="window" lastClr="FFFFFF">
                <a:lumMod val="65000"/>
              </a:sysClr>
            </a:solidFill>
            <a:miter lim="800000"/>
            <a:headEnd/>
            <a:tailEnd/>
          </a:ln>
          <a:effectLst/>
        </p:spPr>
        <p:txBody>
          <a:bodyPr lIns="128014" tIns="85343" rIns="128014" bIns="170686" anchor="b"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5" name="原创设计师QQ598969553            _2"/>
          <p:cNvSpPr>
            <a:spLocks/>
          </p:cNvSpPr>
          <p:nvPr/>
        </p:nvSpPr>
        <p:spPr bwMode="gray">
          <a:xfrm>
            <a:off x="395537" y="3484879"/>
            <a:ext cx="4095614" cy="2032352"/>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ysClr val="window" lastClr="FFFFFF">
                <a:lumMod val="65000"/>
              </a:sysClr>
            </a:solidFill>
            <a:miter lim="800000"/>
            <a:headEnd/>
            <a:tailEnd/>
          </a:ln>
          <a:effectLst/>
        </p:spPr>
        <p:txBody>
          <a:bodyPr lIns="128014" tIns="170686" rIns="128014" bIns="170686" anchor="t"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6" name="原创设计师QQ598969553            _3"/>
          <p:cNvSpPr>
            <a:spLocks/>
          </p:cNvSpPr>
          <p:nvPr/>
        </p:nvSpPr>
        <p:spPr bwMode="gray">
          <a:xfrm>
            <a:off x="4631595" y="3484879"/>
            <a:ext cx="4095614" cy="2032352"/>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ysClr val="window" lastClr="FFFFFF">
                <a:lumMod val="65000"/>
              </a:sysClr>
            </a:solidFill>
            <a:miter lim="800000"/>
            <a:headEnd/>
            <a:tailEnd/>
          </a:ln>
          <a:effectLst/>
        </p:spPr>
        <p:txBody>
          <a:bodyPr lIns="128014" tIns="170686" rIns="128014" bIns="170686" anchor="t" anchorCtr="0"/>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7" name="原创设计师QQ598969553            _4"/>
          <p:cNvSpPr>
            <a:spLocks/>
          </p:cNvSpPr>
          <p:nvPr/>
        </p:nvSpPr>
        <p:spPr bwMode="gray">
          <a:xfrm>
            <a:off x="4631594" y="1321087"/>
            <a:ext cx="4094702" cy="2032352"/>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ysClr val="window" lastClr="FFFFFF">
                <a:lumMod val="65000"/>
              </a:sysClr>
            </a:solidFill>
            <a:miter lim="800000"/>
            <a:headEnd/>
            <a:tailEnd/>
          </a:ln>
          <a:effectLst/>
        </p:spPr>
        <p:txBody>
          <a:bodyPr lIns="128014" tIns="85343" rIns="128014" bIns="170686" anchor="b" anchorCtr="0"/>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您的内容打在这里</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华文黑体" pitchFamily="2" charset="-122"/>
              </a:rPr>
              <a:t>选择粘贴，并选择只保留文字</a:t>
            </a:r>
          </a:p>
        </p:txBody>
      </p:sp>
      <p:sp>
        <p:nvSpPr>
          <p:cNvPr id="18" name="原创设计师QQ598969553            _5"/>
          <p:cNvSpPr>
            <a:spLocks noChangeArrowheads="1"/>
          </p:cNvSpPr>
          <p:nvPr/>
        </p:nvSpPr>
        <p:spPr bwMode="gray">
          <a:xfrm>
            <a:off x="395536" y="5161483"/>
            <a:ext cx="4088198" cy="355749"/>
          </a:xfrm>
          <a:prstGeom prst="rect">
            <a:avLst/>
          </a:prstGeom>
          <a:solidFill>
            <a:srgbClr val="009900"/>
          </a:solidFill>
          <a:ln w="12700">
            <a:noFill/>
            <a:miter lim="800000"/>
            <a:headEnd/>
            <a:tailEnd/>
          </a:ln>
          <a:effectLst/>
        </p:spPr>
        <p:txBody>
          <a:bodyPr lIns="128014" tIns="85343" rIns="128014" bIns="85343" anchor="ctr"/>
          <a:lstStyle/>
          <a:p>
            <a:pPr marL="0" marR="0" lvl="0" indent="0" defTabSz="950258"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19" name="原创设计师QQ598969553            _6"/>
          <p:cNvSpPr>
            <a:spLocks noChangeArrowheads="1"/>
          </p:cNvSpPr>
          <p:nvPr/>
        </p:nvSpPr>
        <p:spPr bwMode="gray">
          <a:xfrm>
            <a:off x="4639008" y="5161483"/>
            <a:ext cx="4088198" cy="355749"/>
          </a:xfrm>
          <a:prstGeom prst="rect">
            <a:avLst/>
          </a:prstGeom>
          <a:solidFill>
            <a:srgbClr val="009900"/>
          </a:solidFill>
          <a:ln w="12700">
            <a:noFill/>
            <a:miter lim="800000"/>
            <a:headEnd/>
            <a:tailEnd/>
          </a:ln>
          <a:effectLst/>
        </p:spPr>
        <p:txBody>
          <a:bodyPr lIns="128014" tIns="85343" rIns="128014" bIns="85343" anchor="ctr"/>
          <a:lstStyle/>
          <a:p>
            <a:pPr marL="0" marR="0" lvl="0" indent="0" defTabSz="950258"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20" name="原创设计师QQ598969553            _7"/>
          <p:cNvSpPr>
            <a:spLocks noChangeArrowheads="1"/>
          </p:cNvSpPr>
          <p:nvPr/>
        </p:nvSpPr>
        <p:spPr bwMode="gray">
          <a:xfrm>
            <a:off x="4639008" y="1321087"/>
            <a:ext cx="4088198" cy="355749"/>
          </a:xfrm>
          <a:prstGeom prst="rect">
            <a:avLst/>
          </a:prstGeom>
          <a:solidFill>
            <a:srgbClr val="009900"/>
          </a:solidFill>
          <a:ln w="12700">
            <a:noFill/>
            <a:miter lim="800000"/>
            <a:headEnd/>
            <a:tailEnd/>
          </a:ln>
          <a:effectLst/>
        </p:spPr>
        <p:txBody>
          <a:bodyPr lIns="128014" tIns="85343" rIns="128014" bIns="85343" anchor="ctr"/>
          <a:lstStyle/>
          <a:p>
            <a:pPr marL="0" marR="0" lvl="0" indent="0" defTabSz="950258"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21" name="原创设计师QQ598969553            _8"/>
          <p:cNvSpPr>
            <a:spLocks noChangeArrowheads="1"/>
          </p:cNvSpPr>
          <p:nvPr/>
        </p:nvSpPr>
        <p:spPr bwMode="gray">
          <a:xfrm>
            <a:off x="395536" y="1321087"/>
            <a:ext cx="4088198" cy="355749"/>
          </a:xfrm>
          <a:prstGeom prst="rect">
            <a:avLst/>
          </a:prstGeom>
          <a:solidFill>
            <a:srgbClr val="009900"/>
          </a:solidFill>
          <a:ln w="12700">
            <a:noFill/>
            <a:round/>
            <a:headEnd/>
            <a:tailEnd/>
          </a:ln>
          <a:effectLst/>
        </p:spPr>
        <p:txBody>
          <a:bodyPr wrap="none" lIns="108386" tIns="54194" rIns="108386" bIns="54194"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1">
                <a:ln>
                  <a:noFill/>
                </a:ln>
                <a:solidFill>
                  <a:sysClr val="window" lastClr="FFFFFF"/>
                </a:solidFill>
                <a:effectLst/>
                <a:uLnTx/>
                <a:uFillTx/>
                <a:latin typeface="微软雅黑" pitchFamily="34" charset="-122"/>
                <a:ea typeface="微软雅黑" pitchFamily="34" charset="-122"/>
              </a:rPr>
              <a:t>点击添加标题</a:t>
            </a:r>
            <a:endParaRPr kumimoji="0" lang="de-DE" b="1" i="0" u="none" strike="noStrike" kern="0" cap="none" spc="0" normalizeH="0" baseline="0" noProof="1">
              <a:ln>
                <a:noFill/>
              </a:ln>
              <a:solidFill>
                <a:sysClr val="window" lastClr="FFFFFF"/>
              </a:solidFill>
              <a:effectLst/>
              <a:uLnTx/>
              <a:uFillTx/>
              <a:latin typeface="微软雅黑" pitchFamily="34" charset="-122"/>
              <a:ea typeface="微软雅黑" pitchFamily="34" charset="-122"/>
            </a:endParaRPr>
          </a:p>
        </p:txBody>
      </p:sp>
      <p:grpSp>
        <p:nvGrpSpPr>
          <p:cNvPr id="22" name="原创设计师QQ598969553            _9"/>
          <p:cNvGrpSpPr/>
          <p:nvPr/>
        </p:nvGrpSpPr>
        <p:grpSpPr bwMode="gray">
          <a:xfrm>
            <a:off x="3599523" y="2435712"/>
            <a:ext cx="1903802" cy="1916744"/>
            <a:chOff x="2804400" y="1911431"/>
            <a:chExt cx="3535200" cy="3535200"/>
          </a:xfrm>
          <a:solidFill>
            <a:srgbClr val="009900"/>
          </a:solidFill>
          <a:effectLst/>
        </p:grpSpPr>
        <p:sp>
          <p:nvSpPr>
            <p:cNvPr id="2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endParaRPr>
            </a:p>
          </p:txBody>
        </p:sp>
        <p:sp>
          <p:nvSpPr>
            <p:cNvPr id="2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endParaRPr>
            </a:p>
          </p:txBody>
        </p:sp>
        <p:sp>
          <p:nvSpPr>
            <p:cNvPr id="2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e-DE" sz="16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nvSpPr>
        <p:spPr>
          <a:xfrm>
            <a:off x="0" y="792088"/>
            <a:ext cx="2955292" cy="5445224"/>
          </a:xfrm>
          <a:prstGeom prst="rect">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原创设计师QQ598969553            _2"/>
          <p:cNvSpPr/>
          <p:nvPr/>
        </p:nvSpPr>
        <p:spPr>
          <a:xfrm>
            <a:off x="4593297" y="2041331"/>
            <a:ext cx="407168" cy="406038"/>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1</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27" name="原创设计师QQ598969553            _3"/>
          <p:cNvGrpSpPr/>
          <p:nvPr/>
        </p:nvGrpSpPr>
        <p:grpSpPr>
          <a:xfrm>
            <a:off x="5293054" y="2041329"/>
            <a:ext cx="2970429" cy="432131"/>
            <a:chOff x="6339097" y="1573726"/>
            <a:chExt cx="3744416" cy="544375"/>
          </a:xfrm>
        </p:grpSpPr>
        <p:sp>
          <p:nvSpPr>
            <p:cNvPr id="28" name="圆角矩形 27"/>
            <p:cNvSpPr/>
            <p:nvPr/>
          </p:nvSpPr>
          <p:spPr>
            <a:xfrm>
              <a:off x="6339097" y="1573726"/>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29" name="矩形 28"/>
            <p:cNvSpPr/>
            <p:nvPr/>
          </p:nvSpPr>
          <p:spPr>
            <a:xfrm>
              <a:off x="6723350" y="1614014"/>
              <a:ext cx="2653075" cy="504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年度工作概述</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0" name="原创设计师QQ598969553            _4"/>
          <p:cNvSpPr/>
          <p:nvPr/>
        </p:nvSpPr>
        <p:spPr>
          <a:xfrm>
            <a:off x="4593297" y="2705316"/>
            <a:ext cx="407168" cy="406038"/>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2</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1" name="原创设计师QQ598969553            _5"/>
          <p:cNvGrpSpPr/>
          <p:nvPr/>
        </p:nvGrpSpPr>
        <p:grpSpPr>
          <a:xfrm>
            <a:off x="5274096" y="2705314"/>
            <a:ext cx="2970429" cy="432131"/>
            <a:chOff x="6315199" y="2410178"/>
            <a:chExt cx="3744416" cy="544375"/>
          </a:xfrm>
        </p:grpSpPr>
        <p:sp>
          <p:nvSpPr>
            <p:cNvPr id="32" name="圆角矩形 31"/>
            <p:cNvSpPr/>
            <p:nvPr/>
          </p:nvSpPr>
          <p:spPr>
            <a:xfrm>
              <a:off x="6315199" y="2410178"/>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3" name="矩形 32"/>
            <p:cNvSpPr/>
            <p:nvPr/>
          </p:nvSpPr>
          <p:spPr>
            <a:xfrm>
              <a:off x="6747249" y="2450466"/>
              <a:ext cx="2653075" cy="504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工作完成情况</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4" name="原创设计师QQ598969553            _6"/>
          <p:cNvSpPr/>
          <p:nvPr/>
        </p:nvSpPr>
        <p:spPr>
          <a:xfrm>
            <a:off x="4593297" y="3408518"/>
            <a:ext cx="407168" cy="406038"/>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3</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5" name="原创设计师QQ598969553            _7"/>
          <p:cNvGrpSpPr/>
          <p:nvPr/>
        </p:nvGrpSpPr>
        <p:grpSpPr>
          <a:xfrm>
            <a:off x="5293054" y="3408515"/>
            <a:ext cx="2970429" cy="432131"/>
            <a:chOff x="6339097" y="3296031"/>
            <a:chExt cx="3744416" cy="544375"/>
          </a:xfrm>
        </p:grpSpPr>
        <p:sp>
          <p:nvSpPr>
            <p:cNvPr id="36" name="圆角矩形 35"/>
            <p:cNvSpPr/>
            <p:nvPr/>
          </p:nvSpPr>
          <p:spPr>
            <a:xfrm>
              <a:off x="6339097" y="3296031"/>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37" name="矩形 36"/>
            <p:cNvSpPr/>
            <p:nvPr/>
          </p:nvSpPr>
          <p:spPr>
            <a:xfrm>
              <a:off x="6723348" y="3336319"/>
              <a:ext cx="2736305" cy="504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成功项目展示</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8" name="原创设计师QQ598969553            _8"/>
          <p:cNvSpPr/>
          <p:nvPr/>
        </p:nvSpPr>
        <p:spPr>
          <a:xfrm>
            <a:off x="4593297" y="4110939"/>
            <a:ext cx="407168" cy="406038"/>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4</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39" name="原创设计师QQ598969553            _9"/>
          <p:cNvGrpSpPr/>
          <p:nvPr/>
        </p:nvGrpSpPr>
        <p:grpSpPr>
          <a:xfrm>
            <a:off x="5293054" y="4110934"/>
            <a:ext cx="2970429" cy="432680"/>
            <a:chOff x="6339097" y="4180903"/>
            <a:chExt cx="3744416" cy="545068"/>
          </a:xfrm>
        </p:grpSpPr>
        <p:sp>
          <p:nvSpPr>
            <p:cNvPr id="40" name="圆角矩形 39"/>
            <p:cNvSpPr/>
            <p:nvPr/>
          </p:nvSpPr>
          <p:spPr>
            <a:xfrm>
              <a:off x="6339097" y="418090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1" name="矩形 40"/>
            <p:cNvSpPr/>
            <p:nvPr/>
          </p:nvSpPr>
          <p:spPr>
            <a:xfrm>
              <a:off x="6723348" y="4221883"/>
              <a:ext cx="2736305" cy="504088"/>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工作存在不足</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2" name="原创设计师QQ598969553            _10"/>
          <p:cNvSpPr/>
          <p:nvPr/>
        </p:nvSpPr>
        <p:spPr>
          <a:xfrm>
            <a:off x="4593399" y="4806779"/>
            <a:ext cx="407168" cy="406038"/>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892" tIns="60946" rIns="121892" bIns="60946"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rPr>
              <a:t>5</a:t>
            </a: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grpSp>
        <p:nvGrpSpPr>
          <p:cNvPr id="43" name="原创设计师QQ598969553            _11"/>
          <p:cNvGrpSpPr/>
          <p:nvPr/>
        </p:nvGrpSpPr>
        <p:grpSpPr>
          <a:xfrm>
            <a:off x="5293054" y="4806779"/>
            <a:ext cx="2970429" cy="422770"/>
            <a:chOff x="6339097" y="5057483"/>
            <a:chExt cx="3744416" cy="532582"/>
          </a:xfrm>
        </p:grpSpPr>
        <p:sp>
          <p:nvSpPr>
            <p:cNvPr id="44" name="圆角矩形 43"/>
            <p:cNvSpPr/>
            <p:nvPr/>
          </p:nvSpPr>
          <p:spPr>
            <a:xfrm>
              <a:off x="6339097" y="5057483"/>
              <a:ext cx="3744416" cy="511504"/>
            </a:xfrm>
            <a:prstGeom prst="roundRect">
              <a:avLst/>
            </a:prstGeom>
            <a:solidFill>
              <a:srgbClr val="009900"/>
            </a:solidFill>
            <a:ln w="25400" cap="flat" cmpd="sng" algn="ctr">
              <a:noFill/>
              <a:prstDash val="solid"/>
            </a:ln>
            <a:effectLst>
              <a:outerShdw blurRad="50800" dist="38100" dir="5400000" algn="t" rotWithShape="0">
                <a:prstClr val="black">
                  <a:alpha val="40000"/>
                </a:prstClr>
              </a:outerShdw>
            </a:effectLst>
          </p:spPr>
          <p:txBody>
            <a:bodyPr lIns="121960" tIns="60980" rIns="121960" bIns="6098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anose="020B0604020202020204" pitchFamily="34" charset="-122"/>
              </a:endParaRPr>
            </a:p>
          </p:txBody>
        </p:sp>
        <p:sp>
          <p:nvSpPr>
            <p:cNvPr id="45" name="矩形 44"/>
            <p:cNvSpPr/>
            <p:nvPr/>
          </p:nvSpPr>
          <p:spPr>
            <a:xfrm>
              <a:off x="6723478" y="5085978"/>
              <a:ext cx="2736174" cy="504087"/>
            </a:xfrm>
            <a:prstGeom prst="rect">
              <a:avLst/>
            </a:prstGeom>
          </p:spPr>
          <p:txBody>
            <a:bodyPr wrap="square" lIns="121960" tIns="60980" rIns="121960" bIns="6098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明年工作计划</a:t>
              </a:r>
              <a:endParaRPr kumimoji="0" lang="zh-CN" altLang="zh-CN" i="0" u="none" strike="noStrike" kern="10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46" name="原创设计师QQ598969553            _12"/>
          <p:cNvSpPr txBox="1"/>
          <p:nvPr/>
        </p:nvSpPr>
        <p:spPr>
          <a:xfrm>
            <a:off x="270183" y="2554008"/>
            <a:ext cx="2227822" cy="1107951"/>
          </a:xfrm>
          <a:prstGeom prst="rect">
            <a:avLst/>
          </a:prstGeom>
          <a:noFill/>
        </p:spPr>
        <p:txBody>
          <a:bodyPr wrap="square" lIns="121880" tIns="60938" rIns="121880" bIns="609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目录 </a:t>
            </a:r>
            <a:endParaRPr kumimoji="0" lang="en-US" altLang="zh-CN" sz="40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rPr>
              <a:t>CONTENTS</a:t>
            </a:r>
            <a:endParaRPr kumimoji="0" lang="zh-CN" altLang="en-US" sz="2400" b="1" i="0" u="none" strike="noStrike" kern="0" cap="none" spc="20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原创设计师QQ598969553            _13"/>
          <p:cNvSpPr/>
          <p:nvPr/>
        </p:nvSpPr>
        <p:spPr>
          <a:xfrm rot="16200000">
            <a:off x="3658520" y="2673439"/>
            <a:ext cx="457287" cy="539305"/>
          </a:xfrm>
          <a:prstGeom prst="downArrow">
            <a:avLst/>
          </a:prstGeom>
          <a:solidFill>
            <a:srgbClr val="009900"/>
          </a:solidFill>
          <a:ln w="25400" cap="flat" cmpd="sng" algn="ctr">
            <a:noFill/>
            <a:prstDash val="solid"/>
          </a:ln>
          <a:effectLst/>
        </p:spPr>
        <p:txBody>
          <a:bodyPr lIns="91388" tIns="45695" rIns="91388" bIns="456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原创设计师QQ598969553            _1"/>
          <p:cNvSpPr/>
          <p:nvPr/>
        </p:nvSpPr>
        <p:spPr bwMode="auto">
          <a:xfrm rot="16200000" flipH="1">
            <a:off x="4562179" y="2037174"/>
            <a:ext cx="2309670" cy="235330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headEnd/>
            <a:tailEnd/>
          </a:ln>
        </p:spPr>
        <p:txBody>
          <a:bodyPr vert="eaVert"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原创设计师QQ598969553            _2"/>
          <p:cNvSpPr/>
          <p:nvPr/>
        </p:nvSpPr>
        <p:spPr bwMode="auto">
          <a:xfrm rot="5400000">
            <a:off x="2283446" y="2037174"/>
            <a:ext cx="2309670" cy="235330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ysClr val="window" lastClr="FFFFFF">
              <a:lumMod val="85000"/>
            </a:sysClr>
          </a:solidFill>
          <a:ln w="9525" cap="rnd">
            <a:solidFill>
              <a:srgbClr val="E6E6E6"/>
            </a:solidFill>
            <a:prstDash val="solid"/>
            <a:round/>
            <a:headEnd/>
            <a:tailEnd/>
          </a:ln>
        </p:spPr>
        <p:txBody>
          <a:bodyPr vert="eaVert"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原创设计师QQ598969553            _3"/>
          <p:cNvSpPr/>
          <p:nvPr/>
        </p:nvSpPr>
        <p:spPr bwMode="auto">
          <a:xfrm>
            <a:off x="2263081" y="1866336"/>
            <a:ext cx="2901001" cy="2912672"/>
          </a:xfrm>
          <a:prstGeom prst="ellipse">
            <a:avLst/>
          </a:prstGeom>
          <a:noFill/>
          <a:ln w="25400" cap="flat" cmpd="sng" algn="ctr">
            <a:solidFill>
              <a:sysClr val="window" lastClr="FFFFFF">
                <a:lumMod val="50000"/>
              </a:sysClr>
            </a:solidFill>
            <a:prstDash val="solid"/>
          </a:ln>
          <a:effectLst/>
        </p:spPr>
        <p:txBody>
          <a:bodyPr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sp>
        <p:nvSpPr>
          <p:cNvPr id="30" name="原创设计师QQ598969553            _4"/>
          <p:cNvSpPr/>
          <p:nvPr/>
        </p:nvSpPr>
        <p:spPr bwMode="auto">
          <a:xfrm>
            <a:off x="3998885" y="1866336"/>
            <a:ext cx="2902263" cy="2912672"/>
          </a:xfrm>
          <a:prstGeom prst="ellipse">
            <a:avLst/>
          </a:prstGeom>
          <a:noFill/>
          <a:ln w="25400" cap="flat" cmpd="sng" algn="ctr">
            <a:solidFill>
              <a:sysClr val="window" lastClr="FFFFFF">
                <a:lumMod val="50000"/>
              </a:sysClr>
            </a:solidFill>
            <a:prstDash val="solid"/>
          </a:ln>
          <a:effectLst/>
        </p:spPr>
        <p:txBody>
          <a:bodyPr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Calibri"/>
              <a:ea typeface="微软雅黑" pitchFamily="34" charset="-122"/>
            </a:endParaRPr>
          </a:p>
        </p:txBody>
      </p:sp>
      <p:cxnSp>
        <p:nvCxnSpPr>
          <p:cNvPr id="31" name="原创设计师QQ598969553            _5"/>
          <p:cNvCxnSpPr>
            <a:cxnSpLocks noChangeShapeType="1"/>
          </p:cNvCxnSpPr>
          <p:nvPr/>
        </p:nvCxnSpPr>
        <p:spPr bwMode="auto">
          <a:xfrm>
            <a:off x="3059657" y="2577393"/>
            <a:ext cx="454465" cy="214204"/>
          </a:xfrm>
          <a:prstGeom prst="line">
            <a:avLst/>
          </a:prstGeom>
          <a:noFill/>
          <a:ln w="28575" algn="ctr">
            <a:solidFill>
              <a:sysClr val="window" lastClr="FFFFFF">
                <a:lumMod val="50000"/>
              </a:sysClr>
            </a:solidFill>
            <a:round/>
            <a:headEnd type="none" w="med" len="med"/>
            <a:tailEnd type="arrow" w="med" len="med"/>
          </a:ln>
        </p:spPr>
      </p:cxnSp>
      <p:cxnSp>
        <p:nvCxnSpPr>
          <p:cNvPr id="32" name="原创设计师QQ598969553            _6"/>
          <p:cNvCxnSpPr>
            <a:cxnSpLocks noChangeShapeType="1"/>
          </p:cNvCxnSpPr>
          <p:nvPr/>
        </p:nvCxnSpPr>
        <p:spPr bwMode="auto">
          <a:xfrm>
            <a:off x="2817275" y="3235215"/>
            <a:ext cx="469613" cy="0"/>
          </a:xfrm>
          <a:prstGeom prst="line">
            <a:avLst/>
          </a:prstGeom>
          <a:noFill/>
          <a:ln w="28575" algn="ctr">
            <a:solidFill>
              <a:sysClr val="window" lastClr="FFFFFF">
                <a:lumMod val="50000"/>
              </a:sysClr>
            </a:solidFill>
            <a:round/>
            <a:headEnd type="none" w="med" len="med"/>
            <a:tailEnd type="arrow" w="med" len="med"/>
          </a:ln>
        </p:spPr>
      </p:cxnSp>
      <p:cxnSp>
        <p:nvCxnSpPr>
          <p:cNvPr id="33" name="原创设计师QQ598969553            _7"/>
          <p:cNvCxnSpPr>
            <a:cxnSpLocks noChangeShapeType="1"/>
          </p:cNvCxnSpPr>
          <p:nvPr/>
        </p:nvCxnSpPr>
        <p:spPr bwMode="auto">
          <a:xfrm flipV="1">
            <a:off x="3059656" y="3661089"/>
            <a:ext cx="469613" cy="249694"/>
          </a:xfrm>
          <a:prstGeom prst="line">
            <a:avLst/>
          </a:prstGeom>
          <a:noFill/>
          <a:ln w="28575" algn="ctr">
            <a:solidFill>
              <a:sysClr val="window" lastClr="FFFFFF">
                <a:lumMod val="50000"/>
              </a:sysClr>
            </a:solidFill>
            <a:round/>
            <a:headEnd type="none" w="med" len="med"/>
            <a:tailEnd type="arrow" w="med" len="med"/>
          </a:ln>
        </p:spPr>
      </p:cxnSp>
      <p:cxnSp>
        <p:nvCxnSpPr>
          <p:cNvPr id="34" name="原创设计师QQ598969553            _8"/>
          <p:cNvCxnSpPr>
            <a:cxnSpLocks noChangeShapeType="1"/>
          </p:cNvCxnSpPr>
          <p:nvPr/>
        </p:nvCxnSpPr>
        <p:spPr bwMode="auto">
          <a:xfrm flipH="1" flipV="1">
            <a:off x="5709439" y="3650949"/>
            <a:ext cx="469613" cy="249694"/>
          </a:xfrm>
          <a:prstGeom prst="line">
            <a:avLst/>
          </a:prstGeom>
          <a:noFill/>
          <a:ln w="28575" algn="ctr">
            <a:solidFill>
              <a:sysClr val="window" lastClr="FFFFFF">
                <a:lumMod val="50000"/>
              </a:sysClr>
            </a:solidFill>
            <a:round/>
            <a:headEnd type="none" w="med" len="med"/>
            <a:tailEnd type="arrow" w="med" len="med"/>
          </a:ln>
        </p:spPr>
      </p:cxnSp>
      <p:cxnSp>
        <p:nvCxnSpPr>
          <p:cNvPr id="35" name="原创设计师QQ598969553            _9"/>
          <p:cNvCxnSpPr>
            <a:cxnSpLocks noChangeShapeType="1"/>
          </p:cNvCxnSpPr>
          <p:nvPr/>
        </p:nvCxnSpPr>
        <p:spPr bwMode="auto">
          <a:xfrm flipH="1">
            <a:off x="5944245" y="3232680"/>
            <a:ext cx="469613" cy="0"/>
          </a:xfrm>
          <a:prstGeom prst="line">
            <a:avLst/>
          </a:prstGeom>
          <a:noFill/>
          <a:ln w="28575" algn="ctr">
            <a:solidFill>
              <a:sysClr val="window" lastClr="FFFFFF">
                <a:lumMod val="50000"/>
              </a:sysClr>
            </a:solidFill>
            <a:round/>
            <a:headEnd type="none" w="med" len="med"/>
            <a:tailEnd type="arrow" w="med" len="med"/>
          </a:ln>
        </p:spPr>
      </p:cxnSp>
      <p:cxnSp>
        <p:nvCxnSpPr>
          <p:cNvPr id="36" name="原创设计师QQ598969553            _10"/>
          <p:cNvCxnSpPr>
            <a:cxnSpLocks noChangeShapeType="1"/>
          </p:cNvCxnSpPr>
          <p:nvPr/>
        </p:nvCxnSpPr>
        <p:spPr bwMode="auto">
          <a:xfrm flipH="1">
            <a:off x="5724587" y="2577393"/>
            <a:ext cx="454465" cy="214204"/>
          </a:xfrm>
          <a:prstGeom prst="line">
            <a:avLst/>
          </a:prstGeom>
          <a:noFill/>
          <a:ln w="28575" algn="ctr">
            <a:solidFill>
              <a:sysClr val="window" lastClr="FFFFFF">
                <a:lumMod val="50000"/>
              </a:sysClr>
            </a:solidFill>
            <a:round/>
            <a:headEnd type="none" w="med" len="med"/>
            <a:tailEnd type="arrow" w="med" len="med"/>
          </a:ln>
        </p:spPr>
      </p:cxnSp>
      <p:grpSp>
        <p:nvGrpSpPr>
          <p:cNvPr id="37" name="原创设计师QQ598969553            _11"/>
          <p:cNvGrpSpPr/>
          <p:nvPr/>
        </p:nvGrpSpPr>
        <p:grpSpPr>
          <a:xfrm>
            <a:off x="3746404" y="2399945"/>
            <a:ext cx="1673945" cy="1680680"/>
            <a:chOff x="5014912" y="2584450"/>
            <a:chExt cx="2105025" cy="2105025"/>
          </a:xfrm>
        </p:grpSpPr>
        <p:sp>
          <p:nvSpPr>
            <p:cNvPr id="38" name="Oval 19"/>
            <p:cNvSpPr>
              <a:spLocks noChangeArrowheads="1"/>
            </p:cNvSpPr>
            <p:nvPr/>
          </p:nvSpPr>
          <p:spPr bwMode="auto">
            <a:xfrm>
              <a:off x="5014912" y="2584450"/>
              <a:ext cx="2105025" cy="2105025"/>
            </a:xfrm>
            <a:prstGeom prst="ellipse">
              <a:avLst/>
            </a:prstGeom>
            <a:solidFill>
              <a:srgbClr val="009900"/>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600" b="0" i="0" u="none" strike="noStrike" kern="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39" name="Oval 19"/>
            <p:cNvSpPr>
              <a:spLocks noChangeArrowheads="1"/>
            </p:cNvSpPr>
            <p:nvPr/>
          </p:nvSpPr>
          <p:spPr bwMode="auto">
            <a:xfrm>
              <a:off x="5497512" y="3066331"/>
              <a:ext cx="1139825" cy="1139825"/>
            </a:xfrm>
            <a:prstGeom prst="ellipse">
              <a:avLst/>
            </a:prstGeom>
            <a:solidFill>
              <a:sysClr val="window" lastClr="FFFFFF">
                <a:lumMod val="95000"/>
              </a:sysClr>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D4D4D"/>
                  </a:solidFill>
                  <a:effectLst/>
                  <a:uLnTx/>
                  <a:uFillTx/>
                  <a:latin typeface="Impact" pitchFamily="34" charset="0"/>
                  <a:ea typeface="微软雅黑" pitchFamily="34" charset="-122"/>
                </a:rPr>
                <a:t>存在不足</a:t>
              </a:r>
            </a:p>
          </p:txBody>
        </p:sp>
      </p:grpSp>
      <p:sp>
        <p:nvSpPr>
          <p:cNvPr id="40" name="原创设计师QQ598969553            _12"/>
          <p:cNvSpPr>
            <a:spLocks noChangeArrowheads="1"/>
          </p:cNvSpPr>
          <p:nvPr/>
        </p:nvSpPr>
        <p:spPr bwMode="auto">
          <a:xfrm>
            <a:off x="2276966" y="1934780"/>
            <a:ext cx="789002" cy="792175"/>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1" name="原创设计师QQ598969553            _13"/>
          <p:cNvSpPr>
            <a:spLocks noChangeArrowheads="1"/>
          </p:cNvSpPr>
          <p:nvPr/>
        </p:nvSpPr>
        <p:spPr bwMode="auto">
          <a:xfrm>
            <a:off x="6138656" y="1947455"/>
            <a:ext cx="789001" cy="793443"/>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2" name="原创设计师QQ598969553            _14"/>
          <p:cNvSpPr>
            <a:spLocks noChangeArrowheads="1"/>
          </p:cNvSpPr>
          <p:nvPr/>
        </p:nvSpPr>
        <p:spPr bwMode="auto">
          <a:xfrm>
            <a:off x="6497179" y="2867647"/>
            <a:ext cx="790263" cy="793443"/>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3" name="原创设计师QQ598969553            _15"/>
          <p:cNvSpPr>
            <a:spLocks noChangeArrowheads="1"/>
          </p:cNvSpPr>
          <p:nvPr/>
        </p:nvSpPr>
        <p:spPr bwMode="auto">
          <a:xfrm>
            <a:off x="6177790" y="3777698"/>
            <a:ext cx="790263" cy="793443"/>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4" name="原创设计师QQ598969553            _16"/>
          <p:cNvSpPr>
            <a:spLocks noChangeArrowheads="1"/>
          </p:cNvSpPr>
          <p:nvPr/>
        </p:nvSpPr>
        <p:spPr bwMode="auto">
          <a:xfrm>
            <a:off x="1923495" y="2837227"/>
            <a:ext cx="790263" cy="793443"/>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5" name="原创设计师QQ598969553            _17"/>
          <p:cNvSpPr>
            <a:spLocks noChangeArrowheads="1"/>
          </p:cNvSpPr>
          <p:nvPr/>
        </p:nvSpPr>
        <p:spPr bwMode="auto">
          <a:xfrm>
            <a:off x="2246670" y="3772627"/>
            <a:ext cx="790263" cy="793443"/>
          </a:xfrm>
          <a:prstGeom prst="ellipse">
            <a:avLst/>
          </a:prstGeom>
          <a:solidFill>
            <a:srgbClr val="009900"/>
          </a:solidFill>
          <a:ln w="9525">
            <a:noFill/>
            <a:round/>
            <a:headEnd/>
            <a:tailEnd/>
          </a:ln>
          <a:effectLst/>
        </p:spPr>
        <p:txBody>
          <a:bodyPr lIns="89477" tIns="44738" rIns="89477" bIns="44738"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Arial" pitchFamily="34" charset="0"/>
                <a:ea typeface="微软雅黑" pitchFamily="34" charset="-122"/>
              </a:rPr>
              <a:t>添加文本</a:t>
            </a:r>
          </a:p>
        </p:txBody>
      </p:sp>
      <p:sp>
        <p:nvSpPr>
          <p:cNvPr id="46" name="原创设计师QQ598969553            _18"/>
          <p:cNvSpPr txBox="1"/>
          <p:nvPr/>
        </p:nvSpPr>
        <p:spPr>
          <a:xfrm>
            <a:off x="344691" y="1958812"/>
            <a:ext cx="1729463"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47" name="原创设计师QQ598969553            _19"/>
          <p:cNvSpPr txBox="1"/>
          <p:nvPr/>
        </p:nvSpPr>
        <p:spPr>
          <a:xfrm>
            <a:off x="7102766" y="1958812"/>
            <a:ext cx="1706057"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48" name="原创设计师QQ598969553            _20"/>
          <p:cNvSpPr txBox="1"/>
          <p:nvPr/>
        </p:nvSpPr>
        <p:spPr>
          <a:xfrm>
            <a:off x="24527" y="3003890"/>
            <a:ext cx="1706057"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a:t>
            </a:r>
          </a:p>
        </p:txBody>
      </p:sp>
      <p:sp>
        <p:nvSpPr>
          <p:cNvPr id="49" name="原创设计师QQ598969553            _21"/>
          <p:cNvSpPr txBox="1"/>
          <p:nvPr/>
        </p:nvSpPr>
        <p:spPr>
          <a:xfrm>
            <a:off x="7474455" y="3003890"/>
            <a:ext cx="1706057"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50" name="原创设计师QQ598969553            _22"/>
          <p:cNvSpPr txBox="1"/>
          <p:nvPr/>
        </p:nvSpPr>
        <p:spPr>
          <a:xfrm>
            <a:off x="7123287" y="3913942"/>
            <a:ext cx="1706057"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51" name="原创设计师QQ598969553            _23"/>
          <p:cNvSpPr txBox="1"/>
          <p:nvPr/>
        </p:nvSpPr>
        <p:spPr>
          <a:xfrm>
            <a:off x="344691" y="3913942"/>
            <a:ext cx="1706057" cy="509054"/>
          </a:xfrm>
          <a:prstGeom prst="rect">
            <a:avLst/>
          </a:prstGeom>
          <a:noFill/>
        </p:spPr>
        <p:txBody>
          <a:bodyPr wrap="square" lIns="89477" tIns="44738" rIns="89477" bIns="44738"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23177</TotalTime>
  <Words>3110</Words>
  <Application>Microsoft Office PowerPoint</Application>
  <PresentationFormat>全屏显示(4:3)</PresentationFormat>
  <Paragraphs>407</Paragraphs>
  <Slides>35</Slides>
  <Notes>0</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1396</cp:revision>
  <dcterms:created xsi:type="dcterms:W3CDTF">2009-02-11T05:37:22Z</dcterms:created>
  <dcterms:modified xsi:type="dcterms:W3CDTF">2017-06-10T01:32:38Z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