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6"/>
  </p:notesMasterIdLst>
  <p:handoutMasterIdLst>
    <p:handoutMasterId r:id="rId37"/>
  </p:handoutMasterIdLst>
  <p:sldIdLst>
    <p:sldId id="427" r:id="rId3"/>
    <p:sldId id="428" r:id="rId4"/>
    <p:sldId id="430" r:id="rId5"/>
    <p:sldId id="431" r:id="rId6"/>
    <p:sldId id="432" r:id="rId7"/>
    <p:sldId id="433" r:id="rId8"/>
    <p:sldId id="434" r:id="rId9"/>
    <p:sldId id="435" r:id="rId10"/>
    <p:sldId id="436" r:id="rId11"/>
    <p:sldId id="437" r:id="rId12"/>
    <p:sldId id="438" r:id="rId13"/>
    <p:sldId id="439" r:id="rId14"/>
    <p:sldId id="442" r:id="rId15"/>
    <p:sldId id="441" r:id="rId16"/>
    <p:sldId id="440" r:id="rId17"/>
    <p:sldId id="443" r:id="rId18"/>
    <p:sldId id="444" r:id="rId19"/>
    <p:sldId id="445" r:id="rId20"/>
    <p:sldId id="446" r:id="rId21"/>
    <p:sldId id="447" r:id="rId22"/>
    <p:sldId id="448" r:id="rId23"/>
    <p:sldId id="449" r:id="rId24"/>
    <p:sldId id="450" r:id="rId25"/>
    <p:sldId id="451" r:id="rId26"/>
    <p:sldId id="452" r:id="rId27"/>
    <p:sldId id="453" r:id="rId28"/>
    <p:sldId id="454" r:id="rId29"/>
    <p:sldId id="455" r:id="rId30"/>
    <p:sldId id="456" r:id="rId31"/>
    <p:sldId id="457" r:id="rId32"/>
    <p:sldId id="458" r:id="rId33"/>
    <p:sldId id="459" r:id="rId34"/>
    <p:sldId id="359" r:id="rId3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303" autoAdjust="0"/>
    <p:restoredTop sz="95672" autoAdjust="0"/>
  </p:normalViewPr>
  <p:slideViewPr>
    <p:cSldViewPr>
      <p:cViewPr varScale="1">
        <p:scale>
          <a:sx n="94" d="100"/>
          <a:sy n="94" d="100"/>
        </p:scale>
        <p:origin x="-102" y="-684"/>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1461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2" Type="http://schemas.openxmlformats.org/officeDocument/2006/relationships/oleObject" Target="file:///F:\&#22823;&#35745;&#21010;&#27169;&#26495;\PPT&#22270;&#34920;&#20043;&#36947;\PPT&#22270;&#34920;&#20043;&#36947;.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F:\&#22823;&#35745;&#21010;&#27169;&#26495;\PPT&#22270;&#34920;&#20043;&#36947;\PPT&#22270;&#34920;&#20043;&#36947;.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F:\&#22823;&#35745;&#21010;&#27169;&#26495;\PPT&#22270;&#34920;&#20043;&#36947;\PPT&#22270;&#34920;&#20043;&#36947;.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Sheet1!$W$69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extLst xmlns:c16r2="http://schemas.microsoft.com/office/drawing/2015/06/chart">
              <c:ext xmlns:c16="http://schemas.microsoft.com/office/drawing/2014/chart" uri="{C3380CC4-5D6E-409C-BE32-E72D297353CC}">
                <c16:uniqueId val="{00000000-930E-49DB-AACD-DA2EA2ECA486}"/>
              </c:ext>
            </c:extLst>
          </c:dPt>
          <c:dPt>
            <c:idx val="1"/>
            <c:bubble3D val="0"/>
            <c:extLst xmlns:c16r2="http://schemas.microsoft.com/office/drawing/2015/06/chart">
              <c:ext xmlns:c16="http://schemas.microsoft.com/office/drawing/2014/chart" uri="{C3380CC4-5D6E-409C-BE32-E72D297353CC}">
                <c16:uniqueId val="{00000001-930E-49DB-AACD-DA2EA2ECA486}"/>
              </c:ext>
            </c:extLst>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extLst xmlns:c16r2="http://schemas.microsoft.com/office/drawing/2015/06/chart">
              <c:ext xmlns:c16="http://schemas.microsoft.com/office/drawing/2014/chart" uri="{C3380CC4-5D6E-409C-BE32-E72D297353CC}">
                <c16:uniqueId val="{00000003-930E-49DB-AACD-DA2EA2ECA486}"/>
              </c:ext>
            </c:extLst>
          </c:dPt>
          <c:cat>
            <c:strRef>
              <c:f>Sheet1!$V$70:$V$72</c:f>
              <c:strCache>
                <c:ptCount val="3"/>
                <c:pt idx="0">
                  <c:v>A</c:v>
                </c:pt>
                <c:pt idx="2">
                  <c:v>B</c:v>
                </c:pt>
              </c:strCache>
            </c:strRef>
          </c:cat>
          <c:val>
            <c:numRef>
              <c:f>Sheet1!$W$70:$W$72</c:f>
              <c:numCache>
                <c:formatCode>General</c:formatCode>
                <c:ptCount val="3"/>
                <c:pt idx="0">
                  <c:v>9</c:v>
                </c:pt>
                <c:pt idx="2">
                  <c:v>1</c:v>
                </c:pt>
              </c:numCache>
            </c:numRef>
          </c:val>
          <c:extLst xmlns:c16r2="http://schemas.microsoft.com/office/drawing/2015/06/chart">
            <c:ext xmlns:c16="http://schemas.microsoft.com/office/drawing/2014/chart" uri="{C3380CC4-5D6E-409C-BE32-E72D297353CC}">
              <c16:uniqueId val="{00000004-930E-49DB-AACD-DA2EA2ECA48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Sheet1!$N$69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spPr>
              <a:solidFill>
                <a:schemeClr val="accent1"/>
              </a:solidFill>
              <a:ln w="25400">
                <a:solidFill>
                  <a:schemeClr val="bg1"/>
                </a:solidFill>
              </a:ln>
              <a:effectLst>
                <a:outerShdw blurRad="127000" dist="38100" dir="8100000" algn="tr" rotWithShape="0">
                  <a:prstClr val="black">
                    <a:alpha val="40000"/>
                  </a:prstClr>
                </a:outerShdw>
              </a:effectLst>
            </c:spPr>
            <c:extLst xmlns:c16r2="http://schemas.microsoft.com/office/drawing/2015/06/chart">
              <c:ext xmlns:c16="http://schemas.microsoft.com/office/drawing/2014/chart" uri="{C3380CC4-5D6E-409C-BE32-E72D297353CC}">
                <c16:uniqueId val="{00000001-E303-45D3-AE81-06B896754A4A}"/>
              </c:ext>
            </c:extLst>
          </c:dPt>
          <c:dPt>
            <c:idx val="1"/>
            <c:bubble3D val="0"/>
            <c:extLst xmlns:c16r2="http://schemas.microsoft.com/office/drawing/2015/06/chart">
              <c:ext xmlns:c16="http://schemas.microsoft.com/office/drawing/2014/chart" uri="{C3380CC4-5D6E-409C-BE32-E72D297353CC}">
                <c16:uniqueId val="{00000002-E303-45D3-AE81-06B896754A4A}"/>
              </c:ext>
            </c:extLst>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extLst xmlns:c16r2="http://schemas.microsoft.com/office/drawing/2015/06/chart">
              <c:ext xmlns:c16="http://schemas.microsoft.com/office/drawing/2014/chart" uri="{C3380CC4-5D6E-409C-BE32-E72D297353CC}">
                <c16:uniqueId val="{00000004-E303-45D3-AE81-06B896754A4A}"/>
              </c:ext>
            </c:extLst>
          </c:dPt>
          <c:cat>
            <c:strRef>
              <c:f>Sheet1!$M$70:$M$72</c:f>
              <c:strCache>
                <c:ptCount val="3"/>
                <c:pt idx="0">
                  <c:v>A</c:v>
                </c:pt>
                <c:pt idx="2">
                  <c:v>B</c:v>
                </c:pt>
              </c:strCache>
            </c:strRef>
          </c:cat>
          <c:val>
            <c:numRef>
              <c:f>Sheet1!$N$70:$N$72</c:f>
              <c:numCache>
                <c:formatCode>General</c:formatCode>
                <c:ptCount val="3"/>
                <c:pt idx="0">
                  <c:v>5</c:v>
                </c:pt>
                <c:pt idx="2">
                  <c:v>5</c:v>
                </c:pt>
              </c:numCache>
            </c:numRef>
          </c:val>
          <c:extLst xmlns:c16r2="http://schemas.microsoft.com/office/drawing/2015/06/chart">
            <c:ext xmlns:c16="http://schemas.microsoft.com/office/drawing/2014/chart" uri="{C3380CC4-5D6E-409C-BE32-E72D297353CC}">
              <c16:uniqueId val="{00000005-E303-45D3-AE81-06B896754A4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Sheet1!$AG$69</c:f>
              <c:strCache>
                <c:ptCount val="1"/>
                <c:pt idx="0">
                  <c:v>SALE</c:v>
                </c:pt>
              </c:strCache>
            </c:strRef>
          </c:tx>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idx val="0"/>
            <c:bubble3D val="0"/>
            <c:extLst xmlns:c16r2="http://schemas.microsoft.com/office/drawing/2015/06/chart">
              <c:ext xmlns:c16="http://schemas.microsoft.com/office/drawing/2014/chart" uri="{C3380CC4-5D6E-409C-BE32-E72D297353CC}">
                <c16:uniqueId val="{00000000-DC31-4C63-979D-75E7A8CBEA97}"/>
              </c:ext>
            </c:extLst>
          </c:dPt>
          <c:dPt>
            <c:idx val="1"/>
            <c:bubble3D val="0"/>
            <c:extLst xmlns:c16r2="http://schemas.microsoft.com/office/drawing/2015/06/chart">
              <c:ext xmlns:c16="http://schemas.microsoft.com/office/drawing/2014/chart" uri="{C3380CC4-5D6E-409C-BE32-E72D297353CC}">
                <c16:uniqueId val="{00000001-DC31-4C63-979D-75E7A8CBEA97}"/>
              </c:ext>
            </c:extLst>
          </c:dPt>
          <c:dPt>
            <c:idx val="2"/>
            <c:bubble3D val="0"/>
            <c:spPr>
              <a:solidFill>
                <a:schemeClr val="accent3"/>
              </a:solidFill>
              <a:ln w="25400">
                <a:solidFill>
                  <a:schemeClr val="bg1"/>
                </a:solidFill>
              </a:ln>
              <a:effectLst>
                <a:outerShdw blurRad="127000" dist="38100" dir="8100000" algn="tr" rotWithShape="0">
                  <a:prstClr val="black">
                    <a:alpha val="40000"/>
                  </a:prstClr>
                </a:outerShdw>
              </a:effectLst>
            </c:spPr>
            <c:extLst xmlns:c16r2="http://schemas.microsoft.com/office/drawing/2015/06/chart">
              <c:ext xmlns:c16="http://schemas.microsoft.com/office/drawing/2014/chart" uri="{C3380CC4-5D6E-409C-BE32-E72D297353CC}">
                <c16:uniqueId val="{00000003-DC31-4C63-979D-75E7A8CBEA97}"/>
              </c:ext>
            </c:extLst>
          </c:dPt>
          <c:cat>
            <c:strRef>
              <c:f>Sheet1!$AF$70:$AF$72</c:f>
              <c:strCache>
                <c:ptCount val="3"/>
                <c:pt idx="0">
                  <c:v>A</c:v>
                </c:pt>
                <c:pt idx="2">
                  <c:v>B</c:v>
                </c:pt>
              </c:strCache>
            </c:strRef>
          </c:cat>
          <c:val>
            <c:numRef>
              <c:f>Sheet1!$AG$70:$AG$72</c:f>
              <c:numCache>
                <c:formatCode>General</c:formatCode>
                <c:ptCount val="3"/>
                <c:pt idx="0">
                  <c:v>23</c:v>
                </c:pt>
                <c:pt idx="2">
                  <c:v>77</c:v>
                </c:pt>
              </c:numCache>
            </c:numRef>
          </c:val>
          <c:extLst xmlns:c16r2="http://schemas.microsoft.com/office/drawing/2015/06/chart">
            <c:ext xmlns:c16="http://schemas.microsoft.com/office/drawing/2014/chart" uri="{C3380CC4-5D6E-409C-BE32-E72D297353CC}">
              <c16:uniqueId val="{00000004-DC31-4C63-979D-75E7A8CBEA97}"/>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2017/6/9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2017/6/9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2017/6/9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2017/6/9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slideLayout" Target="../slideLayouts/slideLayout2.xml"/><Relationship Id="rId2" Type="http://schemas.openxmlformats.org/officeDocument/2006/relationships/tags" Target="../tags/tag2.xml"/><Relationship Id="rId16" Type="http://schemas.openxmlformats.org/officeDocument/2006/relationships/tags" Target="../tags/tag16.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3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9.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原创设计师QQ598969553        _1"/>
          <p:cNvSpPr txBox="1">
            <a:spLocks/>
          </p:cNvSpPr>
          <p:nvPr/>
        </p:nvSpPr>
        <p:spPr>
          <a:xfrm>
            <a:off x="611560" y="1312427"/>
            <a:ext cx="2256285" cy="49678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2400" b="1" i="0" u="none" strike="noStrike" kern="120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rPr>
              <a:t>目录</a:t>
            </a:r>
            <a:r>
              <a:rPr kumimoji="0" lang="en-US" altLang="zh-CN" sz="2400" b="1" i="0" u="none" strike="noStrike" kern="120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rPr>
              <a:t>/</a:t>
            </a:r>
            <a:r>
              <a:rPr kumimoji="0" lang="en-US" altLang="zh-CN" sz="1400" b="1" i="0" u="none" strike="noStrike" kern="120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rPr>
              <a:t>Contents</a:t>
            </a:r>
            <a:endParaRPr kumimoji="0" lang="en-GB" sz="1400" b="1" i="0" u="none" strike="noStrike" kern="120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cxnSp>
        <p:nvCxnSpPr>
          <p:cNvPr id="36" name="原创设计师QQ598969553        _2"/>
          <p:cNvCxnSpPr/>
          <p:nvPr/>
        </p:nvCxnSpPr>
        <p:spPr>
          <a:xfrm>
            <a:off x="738572" y="1809211"/>
            <a:ext cx="7649852" cy="0"/>
          </a:xfrm>
          <a:prstGeom prst="line">
            <a:avLst/>
          </a:prstGeom>
          <a:noFill/>
          <a:ln w="9525" cap="flat" cmpd="sng" algn="ctr">
            <a:solidFill>
              <a:sysClr val="windowText" lastClr="000000">
                <a:lumMod val="50000"/>
                <a:lumOff val="50000"/>
              </a:sysClr>
            </a:solidFill>
            <a:prstDash val="solid"/>
          </a:ln>
          <a:effectLst/>
        </p:spPr>
      </p:cxnSp>
      <p:sp>
        <p:nvSpPr>
          <p:cNvPr id="37" name="原创设计师QQ598969553        _3"/>
          <p:cNvSpPr>
            <a:spLocks/>
          </p:cNvSpPr>
          <p:nvPr/>
        </p:nvSpPr>
        <p:spPr bwMode="auto">
          <a:xfrm>
            <a:off x="1654306" y="3015947"/>
            <a:ext cx="5803772" cy="1678037"/>
          </a:xfrm>
          <a:custGeom>
            <a:avLst/>
            <a:gdLst>
              <a:gd name="T0" fmla="*/ 0 w 5049"/>
              <a:gd name="T1" fmla="*/ 1263 h 1460"/>
              <a:gd name="T2" fmla="*/ 1159 w 5049"/>
              <a:gd name="T3" fmla="*/ 48 h 1460"/>
              <a:gd name="T4" fmla="*/ 2611 w 5049"/>
              <a:gd name="T5" fmla="*/ 1263 h 1460"/>
              <a:gd name="T6" fmla="*/ 2611 w 5049"/>
              <a:gd name="T7" fmla="*/ 1227 h 1460"/>
              <a:gd name="T8" fmla="*/ 3888 w 5049"/>
              <a:gd name="T9" fmla="*/ 15 h 1460"/>
              <a:gd name="T10" fmla="*/ 5049 w 5049"/>
              <a:gd name="T11" fmla="*/ 1138 h 1460"/>
            </a:gdLst>
            <a:ahLst/>
            <a:cxnLst>
              <a:cxn ang="0">
                <a:pos x="T0" y="T1"/>
              </a:cxn>
              <a:cxn ang="0">
                <a:pos x="T2" y="T3"/>
              </a:cxn>
              <a:cxn ang="0">
                <a:pos x="T4" y="T5"/>
              </a:cxn>
              <a:cxn ang="0">
                <a:pos x="T6" y="T7"/>
              </a:cxn>
              <a:cxn ang="0">
                <a:pos x="T8" y="T9"/>
              </a:cxn>
              <a:cxn ang="0">
                <a:pos x="T10" y="T11"/>
              </a:cxn>
            </a:cxnLst>
            <a:rect l="0" t="0" r="r" b="b"/>
            <a:pathLst>
              <a:path w="5049" h="1460">
                <a:moveTo>
                  <a:pt x="0" y="1263"/>
                </a:moveTo>
                <a:cubicBezTo>
                  <a:pt x="192" y="1062"/>
                  <a:pt x="724" y="48"/>
                  <a:pt x="1159" y="48"/>
                </a:cubicBezTo>
                <a:cubicBezTo>
                  <a:pt x="1594" y="48"/>
                  <a:pt x="2369" y="1066"/>
                  <a:pt x="2611" y="1263"/>
                </a:cubicBezTo>
                <a:cubicBezTo>
                  <a:pt x="2853" y="1460"/>
                  <a:pt x="2398" y="1435"/>
                  <a:pt x="2611" y="1227"/>
                </a:cubicBezTo>
                <a:cubicBezTo>
                  <a:pt x="2824" y="1019"/>
                  <a:pt x="3482" y="30"/>
                  <a:pt x="3888" y="15"/>
                </a:cubicBezTo>
                <a:cubicBezTo>
                  <a:pt x="4294" y="0"/>
                  <a:pt x="4807" y="904"/>
                  <a:pt x="5049" y="1138"/>
                </a:cubicBezTo>
              </a:path>
            </a:pathLst>
          </a:custGeom>
          <a:noFill/>
          <a:ln w="50800">
            <a:solidFill>
              <a:sysClr val="windowText" lastClr="000000">
                <a:lumMod val="75000"/>
                <a:lumOff val="25000"/>
              </a:sys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nvGrpSpPr>
          <p:cNvPr id="38" name="原创设计师QQ598969553        _4"/>
          <p:cNvGrpSpPr/>
          <p:nvPr/>
        </p:nvGrpSpPr>
        <p:grpSpPr>
          <a:xfrm>
            <a:off x="899592" y="3151569"/>
            <a:ext cx="1355247" cy="494850"/>
            <a:chOff x="899592" y="2185916"/>
            <a:chExt cx="1355247" cy="494850"/>
          </a:xfrm>
        </p:grpSpPr>
        <p:sp>
          <p:nvSpPr>
            <p:cNvPr id="39" name="Text Box 16"/>
            <p:cNvSpPr txBox="1">
              <a:spLocks noChangeArrowheads="1"/>
            </p:cNvSpPr>
            <p:nvPr/>
          </p:nvSpPr>
          <p:spPr bwMode="auto">
            <a:xfrm>
              <a:off x="899592" y="2185916"/>
              <a:ext cx="1355247"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工作概述</a:t>
              </a:r>
            </a:p>
          </p:txBody>
        </p:sp>
        <p:sp>
          <p:nvSpPr>
            <p:cNvPr id="40" name="Text Box 17"/>
            <p:cNvSpPr txBox="1">
              <a:spLocks noChangeArrowheads="1"/>
            </p:cNvSpPr>
            <p:nvPr/>
          </p:nvSpPr>
          <p:spPr bwMode="auto">
            <a:xfrm>
              <a:off x="1082881" y="2473017"/>
              <a:ext cx="988668"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Work content</a:t>
              </a:r>
              <a:endPar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41" name="原创设计师QQ598969553        _5"/>
          <p:cNvGrpSpPr/>
          <p:nvPr/>
        </p:nvGrpSpPr>
        <p:grpSpPr>
          <a:xfrm>
            <a:off x="2517572" y="3922775"/>
            <a:ext cx="1112593" cy="492551"/>
            <a:chOff x="2517572" y="2957122"/>
            <a:chExt cx="1112593" cy="492551"/>
          </a:xfrm>
        </p:grpSpPr>
        <p:sp>
          <p:nvSpPr>
            <p:cNvPr id="42" name="Text Box 38"/>
            <p:cNvSpPr txBox="1">
              <a:spLocks noChangeArrowheads="1"/>
            </p:cNvSpPr>
            <p:nvPr/>
          </p:nvSpPr>
          <p:spPr bwMode="auto">
            <a:xfrm>
              <a:off x="2535333" y="2957122"/>
              <a:ext cx="1077071"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完成情况</a:t>
              </a:r>
            </a:p>
          </p:txBody>
        </p:sp>
        <p:sp>
          <p:nvSpPr>
            <p:cNvPr id="43" name="Text Box 39"/>
            <p:cNvSpPr txBox="1">
              <a:spLocks noChangeArrowheads="1"/>
            </p:cNvSpPr>
            <p:nvPr/>
          </p:nvSpPr>
          <p:spPr bwMode="auto">
            <a:xfrm>
              <a:off x="2517572" y="3241924"/>
              <a:ext cx="1112593"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Work content</a:t>
              </a:r>
              <a:endPar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44" name="原创设计师QQ598969553        _6"/>
          <p:cNvGrpSpPr/>
          <p:nvPr/>
        </p:nvGrpSpPr>
        <p:grpSpPr>
          <a:xfrm>
            <a:off x="3977423" y="3036634"/>
            <a:ext cx="1251795" cy="475311"/>
            <a:chOff x="3977423" y="2070981"/>
            <a:chExt cx="1251795" cy="475311"/>
          </a:xfrm>
        </p:grpSpPr>
        <p:sp>
          <p:nvSpPr>
            <p:cNvPr id="45" name="Text Box 40"/>
            <p:cNvSpPr txBox="1">
              <a:spLocks noChangeArrowheads="1"/>
            </p:cNvSpPr>
            <p:nvPr/>
          </p:nvSpPr>
          <p:spPr bwMode="auto">
            <a:xfrm>
              <a:off x="3977423" y="2070981"/>
              <a:ext cx="1251795"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成果展示</a:t>
              </a:r>
            </a:p>
          </p:txBody>
        </p:sp>
        <p:sp>
          <p:nvSpPr>
            <p:cNvPr id="46" name="Text Box 41"/>
            <p:cNvSpPr txBox="1">
              <a:spLocks noChangeArrowheads="1"/>
            </p:cNvSpPr>
            <p:nvPr/>
          </p:nvSpPr>
          <p:spPr bwMode="auto">
            <a:xfrm>
              <a:off x="4082028" y="2338543"/>
              <a:ext cx="1042586"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Work content</a:t>
              </a:r>
              <a:endPar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47" name="原创设计师QQ598969553        _7"/>
          <p:cNvGrpSpPr/>
          <p:nvPr/>
        </p:nvGrpSpPr>
        <p:grpSpPr>
          <a:xfrm>
            <a:off x="5580112" y="4112416"/>
            <a:ext cx="1198917" cy="493701"/>
            <a:chOff x="5580112" y="3146763"/>
            <a:chExt cx="1198917" cy="493701"/>
          </a:xfrm>
        </p:grpSpPr>
        <p:sp>
          <p:nvSpPr>
            <p:cNvPr id="48" name="Text Box 42"/>
            <p:cNvSpPr txBox="1">
              <a:spLocks noChangeArrowheads="1"/>
            </p:cNvSpPr>
            <p:nvPr/>
          </p:nvSpPr>
          <p:spPr bwMode="auto">
            <a:xfrm>
              <a:off x="5641034" y="3146763"/>
              <a:ext cx="1077071"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工作不足</a:t>
              </a:r>
            </a:p>
          </p:txBody>
        </p:sp>
        <p:sp>
          <p:nvSpPr>
            <p:cNvPr id="49" name="Text Box 43"/>
            <p:cNvSpPr txBox="1">
              <a:spLocks noChangeArrowheads="1"/>
            </p:cNvSpPr>
            <p:nvPr/>
          </p:nvSpPr>
          <p:spPr bwMode="auto">
            <a:xfrm>
              <a:off x="5580112" y="3432715"/>
              <a:ext cx="1198917"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Work content</a:t>
              </a:r>
              <a:endPar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50" name="原创设计师QQ598969553        _8"/>
          <p:cNvGrpSpPr/>
          <p:nvPr/>
        </p:nvGrpSpPr>
        <p:grpSpPr>
          <a:xfrm>
            <a:off x="6948264" y="3069966"/>
            <a:ext cx="1355247" cy="473328"/>
            <a:chOff x="6948264" y="2104313"/>
            <a:chExt cx="1355247" cy="473328"/>
          </a:xfrm>
        </p:grpSpPr>
        <p:sp>
          <p:nvSpPr>
            <p:cNvPr id="51" name="Text Box 44"/>
            <p:cNvSpPr txBox="1">
              <a:spLocks noChangeArrowheads="1"/>
            </p:cNvSpPr>
            <p:nvPr/>
          </p:nvSpPr>
          <p:spPr bwMode="auto">
            <a:xfrm>
              <a:off x="6948264" y="2104313"/>
              <a:ext cx="1355247"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明年计划</a:t>
              </a:r>
            </a:p>
          </p:txBody>
        </p:sp>
        <p:sp>
          <p:nvSpPr>
            <p:cNvPr id="52" name="Text Box 45"/>
            <p:cNvSpPr txBox="1">
              <a:spLocks noChangeArrowheads="1"/>
            </p:cNvSpPr>
            <p:nvPr/>
          </p:nvSpPr>
          <p:spPr bwMode="auto">
            <a:xfrm>
              <a:off x="7078155" y="2369892"/>
              <a:ext cx="1095464"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Work content</a:t>
              </a:r>
              <a:endPar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53" name="原创设计师QQ598969553        _9"/>
          <p:cNvGrpSpPr/>
          <p:nvPr/>
        </p:nvGrpSpPr>
        <p:grpSpPr>
          <a:xfrm>
            <a:off x="2501743" y="2601299"/>
            <a:ext cx="1036261" cy="1036518"/>
            <a:chOff x="2501743" y="1635646"/>
            <a:chExt cx="1036261" cy="1036518"/>
          </a:xfrm>
        </p:grpSpPr>
        <p:sp>
          <p:nvSpPr>
            <p:cNvPr id="54" name="Oval 53"/>
            <p:cNvSpPr>
              <a:spLocks noChangeArrowheads="1"/>
            </p:cNvSpPr>
            <p:nvPr/>
          </p:nvSpPr>
          <p:spPr bwMode="auto">
            <a:xfrm>
              <a:off x="2501743" y="1635646"/>
              <a:ext cx="1036261" cy="1036518"/>
            </a:xfrm>
            <a:prstGeom prst="ellipse">
              <a:avLst/>
            </a:prstGeom>
            <a:solidFill>
              <a:srgbClr val="252F32"/>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5" name="Text Box 59"/>
            <p:cNvSpPr txBox="1">
              <a:spLocks noChangeArrowheads="1"/>
            </p:cNvSpPr>
            <p:nvPr/>
          </p:nvSpPr>
          <p:spPr bwMode="auto">
            <a:xfrm>
              <a:off x="2639226" y="1835816"/>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02</a:t>
              </a:r>
            </a:p>
          </p:txBody>
        </p:sp>
      </p:grpSp>
      <p:grpSp>
        <p:nvGrpSpPr>
          <p:cNvPr id="56" name="原创设计师QQ598969553        _10"/>
          <p:cNvGrpSpPr/>
          <p:nvPr/>
        </p:nvGrpSpPr>
        <p:grpSpPr>
          <a:xfrm>
            <a:off x="4170801" y="3904650"/>
            <a:ext cx="1036261" cy="1036518"/>
            <a:chOff x="4170801" y="2938997"/>
            <a:chExt cx="1036261" cy="1036518"/>
          </a:xfrm>
        </p:grpSpPr>
        <p:sp>
          <p:nvSpPr>
            <p:cNvPr id="57" name="Oval 53"/>
            <p:cNvSpPr>
              <a:spLocks noChangeArrowheads="1"/>
            </p:cNvSpPr>
            <p:nvPr/>
          </p:nvSpPr>
          <p:spPr bwMode="auto">
            <a:xfrm>
              <a:off x="4170801" y="2938997"/>
              <a:ext cx="1036261" cy="1036518"/>
            </a:xfrm>
            <a:prstGeom prst="ellipse">
              <a:avLst/>
            </a:prstGeom>
            <a:solidFill>
              <a:srgbClr val="B71F22"/>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8" name="Text Box 60"/>
            <p:cNvSpPr txBox="1">
              <a:spLocks noChangeArrowheads="1"/>
            </p:cNvSpPr>
            <p:nvPr/>
          </p:nvSpPr>
          <p:spPr bwMode="auto">
            <a:xfrm>
              <a:off x="4292373"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03</a:t>
              </a:r>
            </a:p>
          </p:txBody>
        </p:sp>
      </p:grpSp>
      <p:grpSp>
        <p:nvGrpSpPr>
          <p:cNvPr id="59" name="原创设计师QQ598969553        _11"/>
          <p:cNvGrpSpPr/>
          <p:nvPr/>
        </p:nvGrpSpPr>
        <p:grpSpPr>
          <a:xfrm>
            <a:off x="5578926" y="2601299"/>
            <a:ext cx="1036261" cy="1036518"/>
            <a:chOff x="5578926" y="1635646"/>
            <a:chExt cx="1036261" cy="1036518"/>
          </a:xfrm>
        </p:grpSpPr>
        <p:sp>
          <p:nvSpPr>
            <p:cNvPr id="60" name="Oval 53"/>
            <p:cNvSpPr>
              <a:spLocks noChangeArrowheads="1"/>
            </p:cNvSpPr>
            <p:nvPr/>
          </p:nvSpPr>
          <p:spPr bwMode="auto">
            <a:xfrm>
              <a:off x="5578926" y="1635646"/>
              <a:ext cx="1036261" cy="1036518"/>
            </a:xfrm>
            <a:prstGeom prst="ellipse">
              <a:avLst/>
            </a:prstGeom>
            <a:solidFill>
              <a:srgbClr val="252F32"/>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1" name="Text Box 61"/>
            <p:cNvSpPr txBox="1">
              <a:spLocks noChangeArrowheads="1"/>
            </p:cNvSpPr>
            <p:nvPr/>
          </p:nvSpPr>
          <p:spPr bwMode="auto">
            <a:xfrm>
              <a:off x="5721148" y="1835816"/>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04</a:t>
              </a:r>
            </a:p>
          </p:txBody>
        </p:sp>
      </p:grpSp>
      <p:grpSp>
        <p:nvGrpSpPr>
          <p:cNvPr id="62" name="原创设计师QQ598969553        _12"/>
          <p:cNvGrpSpPr/>
          <p:nvPr/>
        </p:nvGrpSpPr>
        <p:grpSpPr>
          <a:xfrm>
            <a:off x="7090504" y="3858676"/>
            <a:ext cx="1036261" cy="1036518"/>
            <a:chOff x="7090504" y="2893023"/>
            <a:chExt cx="1036261" cy="1036518"/>
          </a:xfrm>
        </p:grpSpPr>
        <p:sp>
          <p:nvSpPr>
            <p:cNvPr id="63" name="Oval 53"/>
            <p:cNvSpPr>
              <a:spLocks noChangeArrowheads="1"/>
            </p:cNvSpPr>
            <p:nvPr/>
          </p:nvSpPr>
          <p:spPr bwMode="auto">
            <a:xfrm>
              <a:off x="7090504" y="2893023"/>
              <a:ext cx="1036261" cy="1036518"/>
            </a:xfrm>
            <a:prstGeom prst="ellipse">
              <a:avLst/>
            </a:prstGeom>
            <a:solidFill>
              <a:srgbClr val="B71F22"/>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4" name="Text Box 62"/>
            <p:cNvSpPr txBox="1">
              <a:spLocks noChangeArrowheads="1"/>
            </p:cNvSpPr>
            <p:nvPr/>
          </p:nvSpPr>
          <p:spPr bwMode="auto">
            <a:xfrm>
              <a:off x="7225896"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05</a:t>
              </a:r>
            </a:p>
          </p:txBody>
        </p:sp>
      </p:grpSp>
      <p:grpSp>
        <p:nvGrpSpPr>
          <p:cNvPr id="65" name="原创设计师QQ598969553        _13"/>
          <p:cNvGrpSpPr/>
          <p:nvPr/>
        </p:nvGrpSpPr>
        <p:grpSpPr>
          <a:xfrm>
            <a:off x="1041891" y="3852930"/>
            <a:ext cx="1036261" cy="1036518"/>
            <a:chOff x="1041891" y="2887277"/>
            <a:chExt cx="1036261" cy="1036518"/>
          </a:xfrm>
        </p:grpSpPr>
        <p:sp>
          <p:nvSpPr>
            <p:cNvPr id="66" name="Oval 53"/>
            <p:cNvSpPr>
              <a:spLocks noChangeArrowheads="1"/>
            </p:cNvSpPr>
            <p:nvPr/>
          </p:nvSpPr>
          <p:spPr bwMode="auto">
            <a:xfrm>
              <a:off x="1041891" y="2887277"/>
              <a:ext cx="1036261" cy="1036518"/>
            </a:xfrm>
            <a:prstGeom prst="ellipse">
              <a:avLst/>
            </a:prstGeom>
            <a:solidFill>
              <a:srgbClr val="B71F22"/>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7" name="Text Box 58"/>
            <p:cNvSpPr txBox="1">
              <a:spLocks noChangeArrowheads="1"/>
            </p:cNvSpPr>
            <p:nvPr/>
          </p:nvSpPr>
          <p:spPr bwMode="auto">
            <a:xfrm>
              <a:off x="1177282"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01</a:t>
              </a: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dissolve">
                                      <p:cBhvr>
                                        <p:cTn id="7" dur="500"/>
                                        <p:tgtEl>
                                          <p:spTgt spid="3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2500"/>
                                        <p:tgtEl>
                                          <p:spTgt spid="37"/>
                                        </p:tgtEl>
                                      </p:cBhvr>
                                    </p:animEffect>
                                  </p:childTnLst>
                                </p:cTn>
                              </p:par>
                              <p:par>
                                <p:cTn id="16" presetID="53" presetClass="entr" presetSubtype="16" fill="hold" nodeType="withEffect">
                                  <p:stCondLst>
                                    <p:cond delay="0"/>
                                  </p:stCondLst>
                                  <p:childTnLst>
                                    <p:set>
                                      <p:cBhvr>
                                        <p:cTn id="17" dur="1" fill="hold">
                                          <p:stCondLst>
                                            <p:cond delay="0"/>
                                          </p:stCondLst>
                                        </p:cTn>
                                        <p:tgtEl>
                                          <p:spTgt spid="65"/>
                                        </p:tgtEl>
                                        <p:attrNameLst>
                                          <p:attrName>style.visibility</p:attrName>
                                        </p:attrNameLst>
                                      </p:cBhvr>
                                      <p:to>
                                        <p:strVal val="visible"/>
                                      </p:to>
                                    </p:set>
                                    <p:anim calcmode="lin" valueType="num">
                                      <p:cBhvr>
                                        <p:cTn id="18" dur="500" fill="hold"/>
                                        <p:tgtEl>
                                          <p:spTgt spid="65"/>
                                        </p:tgtEl>
                                        <p:attrNameLst>
                                          <p:attrName>ppt_w</p:attrName>
                                        </p:attrNameLst>
                                      </p:cBhvr>
                                      <p:tavLst>
                                        <p:tav tm="0">
                                          <p:val>
                                            <p:fltVal val="0"/>
                                          </p:val>
                                        </p:tav>
                                        <p:tav tm="100000">
                                          <p:val>
                                            <p:strVal val="#ppt_w"/>
                                          </p:val>
                                        </p:tav>
                                      </p:tavLst>
                                    </p:anim>
                                    <p:anim calcmode="lin" valueType="num">
                                      <p:cBhvr>
                                        <p:cTn id="19" dur="500" fill="hold"/>
                                        <p:tgtEl>
                                          <p:spTgt spid="65"/>
                                        </p:tgtEl>
                                        <p:attrNameLst>
                                          <p:attrName>ppt_h</p:attrName>
                                        </p:attrNameLst>
                                      </p:cBhvr>
                                      <p:tavLst>
                                        <p:tav tm="0">
                                          <p:val>
                                            <p:fltVal val="0"/>
                                          </p:val>
                                        </p:tav>
                                        <p:tav tm="100000">
                                          <p:val>
                                            <p:strVal val="#ppt_h"/>
                                          </p:val>
                                        </p:tav>
                                      </p:tavLst>
                                    </p:anim>
                                    <p:animEffect transition="in" filter="fade">
                                      <p:cBhvr>
                                        <p:cTn id="20" dur="500"/>
                                        <p:tgtEl>
                                          <p:spTgt spid="65"/>
                                        </p:tgtEl>
                                      </p:cBhvr>
                                    </p:animEffect>
                                  </p:childTnLst>
                                </p:cTn>
                              </p:par>
                              <p:par>
                                <p:cTn id="21" presetID="53" presetClass="entr" presetSubtype="16" fill="hold" nodeType="withEffect">
                                  <p:stCondLst>
                                    <p:cond delay="500"/>
                                  </p:stCondLst>
                                  <p:childTnLst>
                                    <p:set>
                                      <p:cBhvr>
                                        <p:cTn id="22" dur="1" fill="hold">
                                          <p:stCondLst>
                                            <p:cond delay="0"/>
                                          </p:stCondLst>
                                        </p:cTn>
                                        <p:tgtEl>
                                          <p:spTgt spid="53"/>
                                        </p:tgtEl>
                                        <p:attrNameLst>
                                          <p:attrName>style.visibility</p:attrName>
                                        </p:attrNameLst>
                                      </p:cBhvr>
                                      <p:to>
                                        <p:strVal val="visible"/>
                                      </p:to>
                                    </p:set>
                                    <p:anim calcmode="lin" valueType="num">
                                      <p:cBhvr>
                                        <p:cTn id="23" dur="500" fill="hold"/>
                                        <p:tgtEl>
                                          <p:spTgt spid="53"/>
                                        </p:tgtEl>
                                        <p:attrNameLst>
                                          <p:attrName>ppt_w</p:attrName>
                                        </p:attrNameLst>
                                      </p:cBhvr>
                                      <p:tavLst>
                                        <p:tav tm="0">
                                          <p:val>
                                            <p:fltVal val="0"/>
                                          </p:val>
                                        </p:tav>
                                        <p:tav tm="100000">
                                          <p:val>
                                            <p:strVal val="#ppt_w"/>
                                          </p:val>
                                        </p:tav>
                                      </p:tavLst>
                                    </p:anim>
                                    <p:anim calcmode="lin" valueType="num">
                                      <p:cBhvr>
                                        <p:cTn id="24" dur="500" fill="hold"/>
                                        <p:tgtEl>
                                          <p:spTgt spid="53"/>
                                        </p:tgtEl>
                                        <p:attrNameLst>
                                          <p:attrName>ppt_h</p:attrName>
                                        </p:attrNameLst>
                                      </p:cBhvr>
                                      <p:tavLst>
                                        <p:tav tm="0">
                                          <p:val>
                                            <p:fltVal val="0"/>
                                          </p:val>
                                        </p:tav>
                                        <p:tav tm="100000">
                                          <p:val>
                                            <p:strVal val="#ppt_h"/>
                                          </p:val>
                                        </p:tav>
                                      </p:tavLst>
                                    </p:anim>
                                    <p:animEffect transition="in" filter="fade">
                                      <p:cBhvr>
                                        <p:cTn id="25" dur="500"/>
                                        <p:tgtEl>
                                          <p:spTgt spid="53"/>
                                        </p:tgtEl>
                                      </p:cBhvr>
                                    </p:animEffect>
                                  </p:childTnLst>
                                </p:cTn>
                              </p:par>
                              <p:par>
                                <p:cTn id="26" presetID="53" presetClass="entr" presetSubtype="16" fill="hold" nodeType="withEffect">
                                  <p:stCondLst>
                                    <p:cond delay="1000"/>
                                  </p:stCondLst>
                                  <p:childTnLst>
                                    <p:set>
                                      <p:cBhvr>
                                        <p:cTn id="27" dur="1" fill="hold">
                                          <p:stCondLst>
                                            <p:cond delay="0"/>
                                          </p:stCondLst>
                                        </p:cTn>
                                        <p:tgtEl>
                                          <p:spTgt spid="56"/>
                                        </p:tgtEl>
                                        <p:attrNameLst>
                                          <p:attrName>style.visibility</p:attrName>
                                        </p:attrNameLst>
                                      </p:cBhvr>
                                      <p:to>
                                        <p:strVal val="visible"/>
                                      </p:to>
                                    </p:set>
                                    <p:anim calcmode="lin" valueType="num">
                                      <p:cBhvr>
                                        <p:cTn id="28" dur="500" fill="hold"/>
                                        <p:tgtEl>
                                          <p:spTgt spid="56"/>
                                        </p:tgtEl>
                                        <p:attrNameLst>
                                          <p:attrName>ppt_w</p:attrName>
                                        </p:attrNameLst>
                                      </p:cBhvr>
                                      <p:tavLst>
                                        <p:tav tm="0">
                                          <p:val>
                                            <p:fltVal val="0"/>
                                          </p:val>
                                        </p:tav>
                                        <p:tav tm="100000">
                                          <p:val>
                                            <p:strVal val="#ppt_w"/>
                                          </p:val>
                                        </p:tav>
                                      </p:tavLst>
                                    </p:anim>
                                    <p:anim calcmode="lin" valueType="num">
                                      <p:cBhvr>
                                        <p:cTn id="29" dur="500" fill="hold"/>
                                        <p:tgtEl>
                                          <p:spTgt spid="56"/>
                                        </p:tgtEl>
                                        <p:attrNameLst>
                                          <p:attrName>ppt_h</p:attrName>
                                        </p:attrNameLst>
                                      </p:cBhvr>
                                      <p:tavLst>
                                        <p:tav tm="0">
                                          <p:val>
                                            <p:fltVal val="0"/>
                                          </p:val>
                                        </p:tav>
                                        <p:tav tm="100000">
                                          <p:val>
                                            <p:strVal val="#ppt_h"/>
                                          </p:val>
                                        </p:tav>
                                      </p:tavLst>
                                    </p:anim>
                                    <p:animEffect transition="in" filter="fade">
                                      <p:cBhvr>
                                        <p:cTn id="30" dur="500"/>
                                        <p:tgtEl>
                                          <p:spTgt spid="56"/>
                                        </p:tgtEl>
                                      </p:cBhvr>
                                    </p:animEffect>
                                  </p:childTnLst>
                                </p:cTn>
                              </p:par>
                              <p:par>
                                <p:cTn id="31" presetID="53" presetClass="entr" presetSubtype="16" fill="hold" nodeType="withEffect">
                                  <p:stCondLst>
                                    <p:cond delay="1500"/>
                                  </p:stCondLst>
                                  <p:childTnLst>
                                    <p:set>
                                      <p:cBhvr>
                                        <p:cTn id="32" dur="1" fill="hold">
                                          <p:stCondLst>
                                            <p:cond delay="0"/>
                                          </p:stCondLst>
                                        </p:cTn>
                                        <p:tgtEl>
                                          <p:spTgt spid="59"/>
                                        </p:tgtEl>
                                        <p:attrNameLst>
                                          <p:attrName>style.visibility</p:attrName>
                                        </p:attrNameLst>
                                      </p:cBhvr>
                                      <p:to>
                                        <p:strVal val="visible"/>
                                      </p:to>
                                    </p:set>
                                    <p:anim calcmode="lin" valueType="num">
                                      <p:cBhvr>
                                        <p:cTn id="33" dur="500" fill="hold"/>
                                        <p:tgtEl>
                                          <p:spTgt spid="59"/>
                                        </p:tgtEl>
                                        <p:attrNameLst>
                                          <p:attrName>ppt_w</p:attrName>
                                        </p:attrNameLst>
                                      </p:cBhvr>
                                      <p:tavLst>
                                        <p:tav tm="0">
                                          <p:val>
                                            <p:fltVal val="0"/>
                                          </p:val>
                                        </p:tav>
                                        <p:tav tm="100000">
                                          <p:val>
                                            <p:strVal val="#ppt_w"/>
                                          </p:val>
                                        </p:tav>
                                      </p:tavLst>
                                    </p:anim>
                                    <p:anim calcmode="lin" valueType="num">
                                      <p:cBhvr>
                                        <p:cTn id="34" dur="500" fill="hold"/>
                                        <p:tgtEl>
                                          <p:spTgt spid="59"/>
                                        </p:tgtEl>
                                        <p:attrNameLst>
                                          <p:attrName>ppt_h</p:attrName>
                                        </p:attrNameLst>
                                      </p:cBhvr>
                                      <p:tavLst>
                                        <p:tav tm="0">
                                          <p:val>
                                            <p:fltVal val="0"/>
                                          </p:val>
                                        </p:tav>
                                        <p:tav tm="100000">
                                          <p:val>
                                            <p:strVal val="#ppt_h"/>
                                          </p:val>
                                        </p:tav>
                                      </p:tavLst>
                                    </p:anim>
                                    <p:animEffect transition="in" filter="fade">
                                      <p:cBhvr>
                                        <p:cTn id="35" dur="500"/>
                                        <p:tgtEl>
                                          <p:spTgt spid="59"/>
                                        </p:tgtEl>
                                      </p:cBhvr>
                                    </p:animEffect>
                                  </p:childTnLst>
                                </p:cTn>
                              </p:par>
                              <p:par>
                                <p:cTn id="36" presetID="53" presetClass="entr" presetSubtype="16" fill="hold" nodeType="withEffect">
                                  <p:stCondLst>
                                    <p:cond delay="2000"/>
                                  </p:stCondLst>
                                  <p:childTnLst>
                                    <p:set>
                                      <p:cBhvr>
                                        <p:cTn id="37" dur="1" fill="hold">
                                          <p:stCondLst>
                                            <p:cond delay="0"/>
                                          </p:stCondLst>
                                        </p:cTn>
                                        <p:tgtEl>
                                          <p:spTgt spid="62"/>
                                        </p:tgtEl>
                                        <p:attrNameLst>
                                          <p:attrName>style.visibility</p:attrName>
                                        </p:attrNameLst>
                                      </p:cBhvr>
                                      <p:to>
                                        <p:strVal val="visible"/>
                                      </p:to>
                                    </p:set>
                                    <p:anim calcmode="lin" valueType="num">
                                      <p:cBhvr>
                                        <p:cTn id="38" dur="500" fill="hold"/>
                                        <p:tgtEl>
                                          <p:spTgt spid="62"/>
                                        </p:tgtEl>
                                        <p:attrNameLst>
                                          <p:attrName>ppt_w</p:attrName>
                                        </p:attrNameLst>
                                      </p:cBhvr>
                                      <p:tavLst>
                                        <p:tav tm="0">
                                          <p:val>
                                            <p:fltVal val="0"/>
                                          </p:val>
                                        </p:tav>
                                        <p:tav tm="100000">
                                          <p:val>
                                            <p:strVal val="#ppt_w"/>
                                          </p:val>
                                        </p:tav>
                                      </p:tavLst>
                                    </p:anim>
                                    <p:anim calcmode="lin" valueType="num">
                                      <p:cBhvr>
                                        <p:cTn id="39" dur="500" fill="hold"/>
                                        <p:tgtEl>
                                          <p:spTgt spid="62"/>
                                        </p:tgtEl>
                                        <p:attrNameLst>
                                          <p:attrName>ppt_h</p:attrName>
                                        </p:attrNameLst>
                                      </p:cBhvr>
                                      <p:tavLst>
                                        <p:tav tm="0">
                                          <p:val>
                                            <p:fltVal val="0"/>
                                          </p:val>
                                        </p:tav>
                                        <p:tav tm="100000">
                                          <p:val>
                                            <p:strVal val="#ppt_h"/>
                                          </p:val>
                                        </p:tav>
                                      </p:tavLst>
                                    </p:anim>
                                    <p:animEffect transition="in" filter="fade">
                                      <p:cBhvr>
                                        <p:cTn id="40" dur="500"/>
                                        <p:tgtEl>
                                          <p:spTgt spid="62"/>
                                        </p:tgtEl>
                                      </p:cBhvr>
                                    </p:animEffect>
                                  </p:childTnLst>
                                </p:cTn>
                              </p:par>
                            </p:childTnLst>
                          </p:cTn>
                        </p:par>
                        <p:par>
                          <p:cTn id="41" fill="hold">
                            <p:stCondLst>
                              <p:cond delay="3500"/>
                            </p:stCondLst>
                            <p:childTnLst>
                              <p:par>
                                <p:cTn id="42" presetID="42" presetClass="entr" presetSubtype="0" fill="hold" nodeType="after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fade">
                                      <p:cBhvr>
                                        <p:cTn id="44" dur="1000"/>
                                        <p:tgtEl>
                                          <p:spTgt spid="38"/>
                                        </p:tgtEl>
                                      </p:cBhvr>
                                    </p:animEffect>
                                    <p:anim calcmode="lin" valueType="num">
                                      <p:cBhvr>
                                        <p:cTn id="45" dur="1000" fill="hold"/>
                                        <p:tgtEl>
                                          <p:spTgt spid="38"/>
                                        </p:tgtEl>
                                        <p:attrNameLst>
                                          <p:attrName>ppt_x</p:attrName>
                                        </p:attrNameLst>
                                      </p:cBhvr>
                                      <p:tavLst>
                                        <p:tav tm="0">
                                          <p:val>
                                            <p:strVal val="#ppt_x"/>
                                          </p:val>
                                        </p:tav>
                                        <p:tav tm="100000">
                                          <p:val>
                                            <p:strVal val="#ppt_x"/>
                                          </p:val>
                                        </p:tav>
                                      </p:tavLst>
                                    </p:anim>
                                    <p:anim calcmode="lin" valueType="num">
                                      <p:cBhvr>
                                        <p:cTn id="46" dur="1000" fill="hold"/>
                                        <p:tgtEl>
                                          <p:spTgt spid="38"/>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300"/>
                                  </p:stCondLst>
                                  <p:childTnLst>
                                    <p:set>
                                      <p:cBhvr>
                                        <p:cTn id="48" dur="1" fill="hold">
                                          <p:stCondLst>
                                            <p:cond delay="0"/>
                                          </p:stCondLst>
                                        </p:cTn>
                                        <p:tgtEl>
                                          <p:spTgt spid="41"/>
                                        </p:tgtEl>
                                        <p:attrNameLst>
                                          <p:attrName>style.visibility</p:attrName>
                                        </p:attrNameLst>
                                      </p:cBhvr>
                                      <p:to>
                                        <p:strVal val="visible"/>
                                      </p:to>
                                    </p:set>
                                    <p:animEffect transition="in" filter="fade">
                                      <p:cBhvr>
                                        <p:cTn id="49" dur="1000"/>
                                        <p:tgtEl>
                                          <p:spTgt spid="41"/>
                                        </p:tgtEl>
                                      </p:cBhvr>
                                    </p:animEffect>
                                    <p:anim calcmode="lin" valueType="num">
                                      <p:cBhvr>
                                        <p:cTn id="50" dur="1000" fill="hold"/>
                                        <p:tgtEl>
                                          <p:spTgt spid="41"/>
                                        </p:tgtEl>
                                        <p:attrNameLst>
                                          <p:attrName>ppt_x</p:attrName>
                                        </p:attrNameLst>
                                      </p:cBhvr>
                                      <p:tavLst>
                                        <p:tav tm="0">
                                          <p:val>
                                            <p:strVal val="#ppt_x"/>
                                          </p:val>
                                        </p:tav>
                                        <p:tav tm="100000">
                                          <p:val>
                                            <p:strVal val="#ppt_x"/>
                                          </p:val>
                                        </p:tav>
                                      </p:tavLst>
                                    </p:anim>
                                    <p:anim calcmode="lin" valueType="num">
                                      <p:cBhvr>
                                        <p:cTn id="51" dur="1000" fill="hold"/>
                                        <p:tgtEl>
                                          <p:spTgt spid="41"/>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1000"/>
                                        <p:tgtEl>
                                          <p:spTgt spid="44"/>
                                        </p:tgtEl>
                                      </p:cBhvr>
                                    </p:animEffect>
                                    <p:anim calcmode="lin" valueType="num">
                                      <p:cBhvr>
                                        <p:cTn id="55" dur="1000" fill="hold"/>
                                        <p:tgtEl>
                                          <p:spTgt spid="44"/>
                                        </p:tgtEl>
                                        <p:attrNameLst>
                                          <p:attrName>ppt_x</p:attrName>
                                        </p:attrNameLst>
                                      </p:cBhvr>
                                      <p:tavLst>
                                        <p:tav tm="0">
                                          <p:val>
                                            <p:strVal val="#ppt_x"/>
                                          </p:val>
                                        </p:tav>
                                        <p:tav tm="100000">
                                          <p:val>
                                            <p:strVal val="#ppt_x"/>
                                          </p:val>
                                        </p:tav>
                                      </p:tavLst>
                                    </p:anim>
                                    <p:anim calcmode="lin" valueType="num">
                                      <p:cBhvr>
                                        <p:cTn id="56" dur="1000" fill="hold"/>
                                        <p:tgtEl>
                                          <p:spTgt spid="44"/>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900"/>
                                  </p:stCondLst>
                                  <p:childTnLst>
                                    <p:set>
                                      <p:cBhvr>
                                        <p:cTn id="58" dur="1" fill="hold">
                                          <p:stCondLst>
                                            <p:cond delay="0"/>
                                          </p:stCondLst>
                                        </p:cTn>
                                        <p:tgtEl>
                                          <p:spTgt spid="47"/>
                                        </p:tgtEl>
                                        <p:attrNameLst>
                                          <p:attrName>style.visibility</p:attrName>
                                        </p:attrNameLst>
                                      </p:cBhvr>
                                      <p:to>
                                        <p:strVal val="visible"/>
                                      </p:to>
                                    </p:set>
                                    <p:animEffect transition="in" filter="fade">
                                      <p:cBhvr>
                                        <p:cTn id="59" dur="1000"/>
                                        <p:tgtEl>
                                          <p:spTgt spid="47"/>
                                        </p:tgtEl>
                                      </p:cBhvr>
                                    </p:animEffect>
                                    <p:anim calcmode="lin" valueType="num">
                                      <p:cBhvr>
                                        <p:cTn id="60" dur="1000" fill="hold"/>
                                        <p:tgtEl>
                                          <p:spTgt spid="47"/>
                                        </p:tgtEl>
                                        <p:attrNameLst>
                                          <p:attrName>ppt_x</p:attrName>
                                        </p:attrNameLst>
                                      </p:cBhvr>
                                      <p:tavLst>
                                        <p:tav tm="0">
                                          <p:val>
                                            <p:strVal val="#ppt_x"/>
                                          </p:val>
                                        </p:tav>
                                        <p:tav tm="100000">
                                          <p:val>
                                            <p:strVal val="#ppt_x"/>
                                          </p:val>
                                        </p:tav>
                                      </p:tavLst>
                                    </p:anim>
                                    <p:anim calcmode="lin" valueType="num">
                                      <p:cBhvr>
                                        <p:cTn id="61" dur="1000" fill="hold"/>
                                        <p:tgtEl>
                                          <p:spTgt spid="47"/>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1200"/>
                                  </p:stCondLst>
                                  <p:childTnLst>
                                    <p:set>
                                      <p:cBhvr>
                                        <p:cTn id="63" dur="1" fill="hold">
                                          <p:stCondLst>
                                            <p:cond delay="0"/>
                                          </p:stCondLst>
                                        </p:cTn>
                                        <p:tgtEl>
                                          <p:spTgt spid="50"/>
                                        </p:tgtEl>
                                        <p:attrNameLst>
                                          <p:attrName>style.visibility</p:attrName>
                                        </p:attrNameLst>
                                      </p:cBhvr>
                                      <p:to>
                                        <p:strVal val="visible"/>
                                      </p:to>
                                    </p:set>
                                    <p:animEffect transition="in" filter="fade">
                                      <p:cBhvr>
                                        <p:cTn id="64" dur="1000"/>
                                        <p:tgtEl>
                                          <p:spTgt spid="50"/>
                                        </p:tgtEl>
                                      </p:cBhvr>
                                    </p:animEffect>
                                    <p:anim calcmode="lin" valueType="num">
                                      <p:cBhvr>
                                        <p:cTn id="65" dur="1000" fill="hold"/>
                                        <p:tgtEl>
                                          <p:spTgt spid="50"/>
                                        </p:tgtEl>
                                        <p:attrNameLst>
                                          <p:attrName>ppt_x</p:attrName>
                                        </p:attrNameLst>
                                      </p:cBhvr>
                                      <p:tavLst>
                                        <p:tav tm="0">
                                          <p:val>
                                            <p:strVal val="#ppt_x"/>
                                          </p:val>
                                        </p:tav>
                                        <p:tav tm="100000">
                                          <p:val>
                                            <p:strVal val="#ppt_x"/>
                                          </p:val>
                                        </p:tav>
                                      </p:tavLst>
                                    </p:anim>
                                    <p:anim calcmode="lin" valueType="num">
                                      <p:cBhvr>
                                        <p:cTn id="66"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uild="p"/>
      <p:bldP spid="3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原创设计师QQ598969553        _2"/>
          <p:cNvSpPr/>
          <p:nvPr/>
        </p:nvSpPr>
        <p:spPr>
          <a:xfrm>
            <a:off x="762790" y="1916832"/>
            <a:ext cx="1330785" cy="1330784"/>
          </a:xfrm>
          <a:prstGeom prst="ellipse">
            <a:avLst/>
          </a:prstGeom>
          <a:solidFill>
            <a:srgbClr val="B71F22">
              <a:alpha val="90000"/>
            </a:srgbClr>
          </a:solidFill>
          <a:ln w="63500" cap="flat" cmpd="sng" algn="ctr">
            <a:solidFill>
              <a:sysClr val="window" lastClr="FFFFFF"/>
            </a:solidFill>
            <a:prstDash val="solid"/>
          </a:ln>
          <a:effectLst>
            <a:outerShdw blurRad="1270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mn-lt"/>
              <a:ea typeface="+mn-ea"/>
              <a:cs typeface="+mn-cs"/>
            </a:endParaRPr>
          </a:p>
        </p:txBody>
      </p:sp>
      <p:sp>
        <p:nvSpPr>
          <p:cNvPr id="38" name="原创设计师QQ598969553        _3"/>
          <p:cNvSpPr/>
          <p:nvPr/>
        </p:nvSpPr>
        <p:spPr>
          <a:xfrm>
            <a:off x="2884013" y="1922332"/>
            <a:ext cx="1330785" cy="1330784"/>
          </a:xfrm>
          <a:prstGeom prst="ellipse">
            <a:avLst/>
          </a:prstGeom>
          <a:solidFill>
            <a:srgbClr val="252F32">
              <a:alpha val="90000"/>
            </a:srgbClr>
          </a:solidFill>
          <a:ln w="63500" cap="flat" cmpd="sng" algn="ctr">
            <a:solidFill>
              <a:sysClr val="window" lastClr="FFFFFF"/>
            </a:solidFill>
            <a:prstDash val="solid"/>
          </a:ln>
          <a:effectLst>
            <a:outerShdw blurRad="1270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mn-lt"/>
              <a:ea typeface="+mn-ea"/>
              <a:cs typeface="+mn-cs"/>
            </a:endParaRPr>
          </a:p>
        </p:txBody>
      </p:sp>
      <p:sp>
        <p:nvSpPr>
          <p:cNvPr id="39" name="原创设计师QQ598969553        _4"/>
          <p:cNvSpPr/>
          <p:nvPr/>
        </p:nvSpPr>
        <p:spPr>
          <a:xfrm>
            <a:off x="5008213" y="1922332"/>
            <a:ext cx="1330785" cy="1330784"/>
          </a:xfrm>
          <a:prstGeom prst="ellipse">
            <a:avLst/>
          </a:prstGeom>
          <a:solidFill>
            <a:srgbClr val="B71F22">
              <a:alpha val="90000"/>
            </a:srgbClr>
          </a:solidFill>
          <a:ln w="63500" cap="flat" cmpd="sng" algn="ctr">
            <a:solidFill>
              <a:sysClr val="window" lastClr="FFFFFF"/>
            </a:solidFill>
            <a:prstDash val="solid"/>
          </a:ln>
          <a:effectLst>
            <a:outerShdw blurRad="1270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0" name="原创设计师QQ598969553        _5"/>
          <p:cNvSpPr/>
          <p:nvPr/>
        </p:nvSpPr>
        <p:spPr>
          <a:xfrm>
            <a:off x="7129647" y="1922332"/>
            <a:ext cx="1330785" cy="1330784"/>
          </a:xfrm>
          <a:prstGeom prst="ellipse">
            <a:avLst/>
          </a:prstGeom>
          <a:solidFill>
            <a:srgbClr val="252F32">
              <a:alpha val="90000"/>
            </a:srgbClr>
          </a:solidFill>
          <a:ln w="63500" cap="flat" cmpd="sng" algn="ctr">
            <a:solidFill>
              <a:sysClr val="window" lastClr="FFFFFF"/>
            </a:solidFill>
            <a:prstDash val="solid"/>
          </a:ln>
          <a:effectLst>
            <a:outerShdw blurRad="1270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1" name="原创设计师QQ598969553        _6"/>
          <p:cNvSpPr txBox="1"/>
          <p:nvPr/>
        </p:nvSpPr>
        <p:spPr>
          <a:xfrm>
            <a:off x="2066607" y="2100114"/>
            <a:ext cx="832074" cy="926779"/>
          </a:xfrm>
          <a:prstGeom prst="rect">
            <a:avLst/>
          </a:prstGeom>
          <a:noFill/>
        </p:spPr>
        <p:txBody>
          <a:bodyPr wrap="square" lIns="91420" tIns="45709" rIns="91420" bIns="45709"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400" b="1" i="0" u="none" strike="noStrike" kern="0" cap="none" spc="0" normalizeH="0" baseline="0" noProof="0" dirty="0">
                <a:ln>
                  <a:noFill/>
                </a:ln>
                <a:solidFill>
                  <a:sysClr val="window" lastClr="FFFFFF">
                    <a:lumMod val="65000"/>
                  </a:sysClr>
                </a:solidFill>
                <a:effectLst/>
                <a:uLnTx/>
                <a:uFillTx/>
                <a:latin typeface="+mn-ea"/>
                <a:cs typeface="Helvetica Neue"/>
              </a:rPr>
              <a:t>+</a:t>
            </a:r>
            <a:endParaRPr kumimoji="0" lang="ru-RU" sz="5400" b="1" i="0" u="none" strike="noStrike" kern="0" cap="none" spc="0" normalizeH="0" baseline="0" noProof="0" dirty="0">
              <a:ln>
                <a:noFill/>
              </a:ln>
              <a:solidFill>
                <a:sysClr val="window" lastClr="FFFFFF">
                  <a:lumMod val="65000"/>
                </a:sysClr>
              </a:solidFill>
              <a:effectLst/>
              <a:uLnTx/>
              <a:uFillTx/>
              <a:latin typeface="+mn-ea"/>
              <a:cs typeface="Helvetica Neue"/>
            </a:endParaRPr>
          </a:p>
        </p:txBody>
      </p:sp>
      <p:sp>
        <p:nvSpPr>
          <p:cNvPr id="42" name="原创设计师QQ598969553        _7"/>
          <p:cNvSpPr txBox="1"/>
          <p:nvPr/>
        </p:nvSpPr>
        <p:spPr>
          <a:xfrm>
            <a:off x="4189424" y="2100114"/>
            <a:ext cx="832074" cy="926779"/>
          </a:xfrm>
          <a:prstGeom prst="rect">
            <a:avLst/>
          </a:prstGeom>
          <a:noFill/>
        </p:spPr>
        <p:txBody>
          <a:bodyPr wrap="square" lIns="91420" tIns="45709" rIns="91420" bIns="45709"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400" b="1" i="0" u="none" strike="noStrike" kern="0" cap="none" spc="0" normalizeH="0" baseline="0" noProof="0" dirty="0">
                <a:ln>
                  <a:noFill/>
                </a:ln>
                <a:solidFill>
                  <a:sysClr val="window" lastClr="FFFFFF">
                    <a:lumMod val="65000"/>
                  </a:sysClr>
                </a:solidFill>
                <a:effectLst/>
                <a:uLnTx/>
                <a:uFillTx/>
                <a:latin typeface="+mn-ea"/>
                <a:cs typeface="Helvetica Neue"/>
              </a:rPr>
              <a:t>+</a:t>
            </a:r>
            <a:endParaRPr kumimoji="0" lang="ru-RU" sz="5400" b="1" i="0" u="none" strike="noStrike" kern="0" cap="none" spc="0" normalizeH="0" baseline="0" noProof="0" dirty="0">
              <a:ln>
                <a:noFill/>
              </a:ln>
              <a:solidFill>
                <a:sysClr val="window" lastClr="FFFFFF">
                  <a:lumMod val="65000"/>
                </a:sysClr>
              </a:solidFill>
              <a:effectLst/>
              <a:uLnTx/>
              <a:uFillTx/>
              <a:latin typeface="+mn-ea"/>
              <a:cs typeface="Helvetica Neue"/>
            </a:endParaRPr>
          </a:p>
        </p:txBody>
      </p:sp>
      <p:sp>
        <p:nvSpPr>
          <p:cNvPr id="43" name="原创设计师QQ598969553        _8"/>
          <p:cNvSpPr txBox="1"/>
          <p:nvPr/>
        </p:nvSpPr>
        <p:spPr>
          <a:xfrm>
            <a:off x="6300449" y="2110313"/>
            <a:ext cx="832074" cy="926779"/>
          </a:xfrm>
          <a:prstGeom prst="rect">
            <a:avLst/>
          </a:prstGeom>
          <a:noFill/>
        </p:spPr>
        <p:txBody>
          <a:bodyPr wrap="square" lIns="91420" tIns="45709" rIns="91420" bIns="45709"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400" b="1" i="0" u="none" strike="noStrike" kern="0" cap="none" spc="0" normalizeH="0" baseline="0" noProof="0" dirty="0">
                <a:ln>
                  <a:noFill/>
                </a:ln>
                <a:solidFill>
                  <a:sysClr val="window" lastClr="FFFFFF">
                    <a:lumMod val="65000"/>
                  </a:sysClr>
                </a:solidFill>
                <a:effectLst/>
                <a:uLnTx/>
                <a:uFillTx/>
                <a:latin typeface="+mn-ea"/>
                <a:cs typeface="Helvetica Neue"/>
              </a:rPr>
              <a:t>=</a:t>
            </a:r>
            <a:endParaRPr kumimoji="0" lang="ru-RU" sz="5400" b="1" i="0" u="none" strike="noStrike" kern="0" cap="none" spc="0" normalizeH="0" baseline="0" noProof="0" dirty="0">
              <a:ln>
                <a:noFill/>
              </a:ln>
              <a:solidFill>
                <a:sysClr val="window" lastClr="FFFFFF">
                  <a:lumMod val="65000"/>
                </a:sysClr>
              </a:solidFill>
              <a:effectLst/>
              <a:uLnTx/>
              <a:uFillTx/>
              <a:latin typeface="+mn-ea"/>
              <a:cs typeface="Helvetica Neue"/>
            </a:endParaRPr>
          </a:p>
        </p:txBody>
      </p:sp>
      <p:sp>
        <p:nvSpPr>
          <p:cNvPr id="44" name="原创设计师QQ598969553        _9"/>
          <p:cNvSpPr txBox="1"/>
          <p:nvPr/>
        </p:nvSpPr>
        <p:spPr>
          <a:xfrm>
            <a:off x="531754" y="3702605"/>
            <a:ext cx="1807998" cy="230832"/>
          </a:xfrm>
          <a:prstGeom prst="rect">
            <a:avLst/>
          </a:prstGeom>
          <a:noFill/>
        </p:spPr>
        <p:txBody>
          <a:bodyPr wrap="square" l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0" cap="none" spc="0" normalizeH="0" baseline="0" noProof="0" dirty="0">
                <a:ln>
                  <a:noFill/>
                </a:ln>
                <a:solidFill>
                  <a:srgbClr val="B71F22"/>
                </a:solidFill>
                <a:effectLst/>
                <a:uLnTx/>
                <a:uFillTx/>
                <a:latin typeface="微软雅黑" panose="020B0503020204020204" pitchFamily="34" charset="-122"/>
                <a:ea typeface="微软雅黑" panose="020B0503020204020204" pitchFamily="34" charset="-122"/>
                <a:cs typeface="Calibri"/>
              </a:rPr>
              <a:t>填加文字标题</a:t>
            </a:r>
            <a:endParaRPr kumimoji="0" lang="en-US" sz="1200" b="1" i="0" u="none" strike="noStrike" kern="0" cap="none" spc="0" normalizeH="0" baseline="0" noProof="0" dirty="0">
              <a:ln>
                <a:noFill/>
              </a:ln>
              <a:solidFill>
                <a:srgbClr val="B71F22"/>
              </a:solidFill>
              <a:effectLst/>
              <a:uLnTx/>
              <a:uFillTx/>
              <a:latin typeface="微软雅黑" panose="020B0503020204020204" pitchFamily="34" charset="-122"/>
              <a:ea typeface="微软雅黑" panose="020B0503020204020204" pitchFamily="34" charset="-122"/>
              <a:cs typeface="Calibri"/>
            </a:endParaRPr>
          </a:p>
        </p:txBody>
      </p:sp>
      <p:sp>
        <p:nvSpPr>
          <p:cNvPr id="45" name="原创设计师QQ598969553        _10"/>
          <p:cNvSpPr txBox="1"/>
          <p:nvPr/>
        </p:nvSpPr>
        <p:spPr>
          <a:xfrm>
            <a:off x="658358" y="4006805"/>
            <a:ext cx="1547915" cy="646331"/>
          </a:xfrm>
          <a:prstGeom prst="rect">
            <a:avLst/>
          </a:prstGeom>
          <a:noFill/>
        </p:spPr>
        <p:txBody>
          <a:bodyPr wrap="square" lIns="0" rIns="0" bIns="0"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单击此处文本单击添加文本单击此处文本单击添加文本单击此处文本单击添加文本</a:t>
            </a:r>
            <a:endParaRPr kumimoji="0" 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Calibri"/>
            </a:endParaRPr>
          </a:p>
        </p:txBody>
      </p:sp>
      <p:sp>
        <p:nvSpPr>
          <p:cNvPr id="46" name="原创设计师QQ598969553        _11"/>
          <p:cNvSpPr txBox="1"/>
          <p:nvPr/>
        </p:nvSpPr>
        <p:spPr>
          <a:xfrm>
            <a:off x="2626163" y="3700060"/>
            <a:ext cx="1807998" cy="231699"/>
          </a:xfrm>
          <a:prstGeom prst="rect">
            <a:avLst/>
          </a:prstGeom>
          <a:noFill/>
        </p:spPr>
        <p:txBody>
          <a:bodyPr wrap="square" l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0" cap="none" spc="0" normalizeH="0" baseline="0" noProof="0" dirty="0">
                <a:ln>
                  <a:noFill/>
                </a:ln>
                <a:solidFill>
                  <a:srgbClr val="252F32"/>
                </a:solidFill>
                <a:effectLst/>
                <a:uLnTx/>
                <a:uFillTx/>
                <a:latin typeface="微软雅黑" panose="020B0503020204020204" pitchFamily="34" charset="-122"/>
                <a:ea typeface="微软雅黑" panose="020B0503020204020204" pitchFamily="34" charset="-122"/>
                <a:cs typeface="Calibri"/>
              </a:rPr>
              <a:t>填加文字标题</a:t>
            </a:r>
            <a:endParaRPr kumimoji="0" lang="en-US" altLang="zh-CN" sz="1200" b="1" i="0" u="none" strike="noStrike" kern="0" cap="none" spc="0" normalizeH="0" baseline="0" noProof="0" dirty="0">
              <a:ln>
                <a:noFill/>
              </a:ln>
              <a:solidFill>
                <a:srgbClr val="252F32"/>
              </a:solidFill>
              <a:effectLst/>
              <a:uLnTx/>
              <a:uFillTx/>
              <a:latin typeface="微软雅黑" panose="020B0503020204020204" pitchFamily="34" charset="-122"/>
              <a:ea typeface="微软雅黑" panose="020B0503020204020204" pitchFamily="34" charset="-122"/>
              <a:cs typeface="Calibri"/>
            </a:endParaRPr>
          </a:p>
        </p:txBody>
      </p:sp>
      <p:sp>
        <p:nvSpPr>
          <p:cNvPr id="47" name="原创设计师QQ598969553        _12"/>
          <p:cNvSpPr txBox="1"/>
          <p:nvPr/>
        </p:nvSpPr>
        <p:spPr>
          <a:xfrm>
            <a:off x="2752767" y="4004260"/>
            <a:ext cx="1547915" cy="646331"/>
          </a:xfrm>
          <a:prstGeom prst="rect">
            <a:avLst/>
          </a:prstGeom>
          <a:noFill/>
        </p:spPr>
        <p:txBody>
          <a:bodyPr wrap="square" lIns="0" rIns="0" bIns="0"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单击此处文本单击添加文本单击此处文本单击添加文本单击此处文本单击添加文本</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Calibri"/>
            </a:endParaRPr>
          </a:p>
        </p:txBody>
      </p:sp>
      <p:sp>
        <p:nvSpPr>
          <p:cNvPr id="48" name="原创设计师QQ598969553        _13"/>
          <p:cNvSpPr txBox="1"/>
          <p:nvPr/>
        </p:nvSpPr>
        <p:spPr>
          <a:xfrm>
            <a:off x="4757584" y="3697516"/>
            <a:ext cx="1807998" cy="231699"/>
          </a:xfrm>
          <a:prstGeom prst="rect">
            <a:avLst/>
          </a:prstGeom>
          <a:noFill/>
        </p:spPr>
        <p:txBody>
          <a:bodyPr wrap="square" l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0" cap="none" spc="0" normalizeH="0" baseline="0" noProof="0" dirty="0">
                <a:ln>
                  <a:noFill/>
                </a:ln>
                <a:solidFill>
                  <a:srgbClr val="B71F22"/>
                </a:solidFill>
                <a:effectLst/>
                <a:uLnTx/>
                <a:uFillTx/>
                <a:latin typeface="微软雅黑" panose="020B0503020204020204" pitchFamily="34" charset="-122"/>
                <a:ea typeface="微软雅黑" panose="020B0503020204020204" pitchFamily="34" charset="-122"/>
                <a:cs typeface="Calibri"/>
              </a:rPr>
              <a:t>填加文字标题</a:t>
            </a:r>
            <a:endParaRPr kumimoji="0" lang="en-US" altLang="zh-CN" sz="1200" b="1" i="0" u="none" strike="noStrike" kern="0" cap="none" spc="0" normalizeH="0" baseline="0" noProof="0" dirty="0">
              <a:ln>
                <a:noFill/>
              </a:ln>
              <a:solidFill>
                <a:srgbClr val="B71F22"/>
              </a:solidFill>
              <a:effectLst/>
              <a:uLnTx/>
              <a:uFillTx/>
              <a:latin typeface="微软雅黑" panose="020B0503020204020204" pitchFamily="34" charset="-122"/>
              <a:ea typeface="微软雅黑" panose="020B0503020204020204" pitchFamily="34" charset="-122"/>
              <a:cs typeface="Calibri"/>
            </a:endParaRPr>
          </a:p>
        </p:txBody>
      </p:sp>
      <p:sp>
        <p:nvSpPr>
          <p:cNvPr id="49" name="原创设计师QQ598969553        _14"/>
          <p:cNvSpPr txBox="1"/>
          <p:nvPr/>
        </p:nvSpPr>
        <p:spPr>
          <a:xfrm>
            <a:off x="4884188" y="4001716"/>
            <a:ext cx="1547915" cy="646331"/>
          </a:xfrm>
          <a:prstGeom prst="rect">
            <a:avLst/>
          </a:prstGeom>
          <a:noFill/>
        </p:spPr>
        <p:txBody>
          <a:bodyPr wrap="square" lIns="0" rIns="0" bIns="0"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单击此处文本单击添加文本单击此处文本单击添加文本单击此处文本单击添加文本</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Calibri"/>
            </a:endParaRPr>
          </a:p>
        </p:txBody>
      </p:sp>
      <p:sp>
        <p:nvSpPr>
          <p:cNvPr id="50" name="原创设计师QQ598969553        _15"/>
          <p:cNvSpPr txBox="1"/>
          <p:nvPr/>
        </p:nvSpPr>
        <p:spPr>
          <a:xfrm>
            <a:off x="6940466" y="3702605"/>
            <a:ext cx="1807998" cy="231699"/>
          </a:xfrm>
          <a:prstGeom prst="rect">
            <a:avLst/>
          </a:prstGeom>
          <a:noFill/>
        </p:spPr>
        <p:txBody>
          <a:bodyPr wrap="square" l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0" cap="none" spc="0" normalizeH="0" baseline="0" noProof="0" dirty="0">
                <a:ln>
                  <a:noFill/>
                </a:ln>
                <a:solidFill>
                  <a:srgbClr val="252F32"/>
                </a:solidFill>
                <a:effectLst/>
                <a:uLnTx/>
                <a:uFillTx/>
                <a:latin typeface="微软雅黑" panose="020B0503020204020204" pitchFamily="34" charset="-122"/>
                <a:ea typeface="微软雅黑" panose="020B0503020204020204" pitchFamily="34" charset="-122"/>
                <a:cs typeface="Calibri"/>
              </a:rPr>
              <a:t>填加文字标题</a:t>
            </a:r>
            <a:endParaRPr kumimoji="0" lang="en-US" altLang="zh-CN" sz="1200" b="1" i="0" u="none" strike="noStrike" kern="0" cap="none" spc="0" normalizeH="0" baseline="0" noProof="0" dirty="0">
              <a:ln>
                <a:noFill/>
              </a:ln>
              <a:solidFill>
                <a:srgbClr val="252F32"/>
              </a:solidFill>
              <a:effectLst/>
              <a:uLnTx/>
              <a:uFillTx/>
              <a:latin typeface="微软雅黑" panose="020B0503020204020204" pitchFamily="34" charset="-122"/>
              <a:ea typeface="微软雅黑" panose="020B0503020204020204" pitchFamily="34" charset="-122"/>
              <a:cs typeface="Calibri"/>
            </a:endParaRPr>
          </a:p>
        </p:txBody>
      </p:sp>
      <p:sp>
        <p:nvSpPr>
          <p:cNvPr id="51" name="原创设计师QQ598969553        _16"/>
          <p:cNvSpPr txBox="1"/>
          <p:nvPr/>
        </p:nvSpPr>
        <p:spPr>
          <a:xfrm>
            <a:off x="7067070" y="4006805"/>
            <a:ext cx="1547915" cy="646331"/>
          </a:xfrm>
          <a:prstGeom prst="rect">
            <a:avLst/>
          </a:prstGeom>
          <a:noFill/>
        </p:spPr>
        <p:txBody>
          <a:bodyPr wrap="square" lIns="0" rIns="0" bIns="0"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单击此处文本单击添加文本单击此处文本单击添加文本单击此处文本单击添加文本</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Calibri"/>
            </a:endParaRPr>
          </a:p>
        </p:txBody>
      </p:sp>
      <p:sp>
        <p:nvSpPr>
          <p:cNvPr id="52" name="原创设计师QQ598969553        _17"/>
          <p:cNvSpPr>
            <a:spLocks noEditPoints="1"/>
          </p:cNvSpPr>
          <p:nvPr/>
        </p:nvSpPr>
        <p:spPr bwMode="auto">
          <a:xfrm>
            <a:off x="5292080" y="2221656"/>
            <a:ext cx="798745" cy="72928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ysClr val="window" lastClr="FFFFFF"/>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ysClr val="windowText" lastClr="000000"/>
              </a:solidFill>
              <a:effectLst/>
              <a:uLnTx/>
              <a:uFillTx/>
              <a:latin typeface="+mn-lt"/>
              <a:ea typeface="+mn-ea"/>
              <a:cs typeface="+mn-cs"/>
            </a:endParaRPr>
          </a:p>
        </p:txBody>
      </p:sp>
      <p:grpSp>
        <p:nvGrpSpPr>
          <p:cNvPr id="53" name="原创设计师QQ598969553        _18"/>
          <p:cNvGrpSpPr/>
          <p:nvPr/>
        </p:nvGrpSpPr>
        <p:grpSpPr>
          <a:xfrm>
            <a:off x="3241580" y="2291817"/>
            <a:ext cx="584222" cy="583209"/>
            <a:chOff x="3810000" y="2265363"/>
            <a:chExt cx="915988" cy="914400"/>
          </a:xfrm>
          <a:solidFill>
            <a:sysClr val="window" lastClr="FFFFFF"/>
          </a:solidFill>
        </p:grpSpPr>
        <p:sp>
          <p:nvSpPr>
            <p:cNvPr id="54"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55"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56"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57"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58"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59"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60"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61"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mn-lt"/>
                <a:ea typeface="+mn-ea"/>
                <a:cs typeface="+mn-cs"/>
              </a:endParaRPr>
            </a:p>
          </p:txBody>
        </p:sp>
      </p:grpSp>
      <p:grpSp>
        <p:nvGrpSpPr>
          <p:cNvPr id="62" name="原创设计师QQ598969553        _19"/>
          <p:cNvGrpSpPr/>
          <p:nvPr/>
        </p:nvGrpSpPr>
        <p:grpSpPr>
          <a:xfrm>
            <a:off x="7468222" y="2256025"/>
            <a:ext cx="648072" cy="643352"/>
            <a:chOff x="6400800" y="1195388"/>
            <a:chExt cx="654050" cy="649287"/>
          </a:xfrm>
          <a:solidFill>
            <a:sysClr val="window" lastClr="FFFFFF"/>
          </a:solidFill>
        </p:grpSpPr>
        <p:sp>
          <p:nvSpPr>
            <p:cNvPr id="63"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64"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65"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66"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67"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mn-lt"/>
                <a:ea typeface="+mn-ea"/>
                <a:cs typeface="+mn-cs"/>
              </a:endParaRPr>
            </a:p>
          </p:txBody>
        </p:sp>
      </p:grpSp>
      <p:grpSp>
        <p:nvGrpSpPr>
          <p:cNvPr id="68" name="原创设计师QQ598969553        _20"/>
          <p:cNvGrpSpPr/>
          <p:nvPr/>
        </p:nvGrpSpPr>
        <p:grpSpPr>
          <a:xfrm>
            <a:off x="1124599" y="2228725"/>
            <a:ext cx="604289" cy="646302"/>
            <a:chOff x="4267200" y="1196975"/>
            <a:chExt cx="593725" cy="635001"/>
          </a:xfrm>
          <a:solidFill>
            <a:sysClr val="window" lastClr="FFFFFF"/>
          </a:solidFill>
        </p:grpSpPr>
        <p:sp>
          <p:nvSpPr>
            <p:cNvPr id="69"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70"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mn-lt"/>
                <a:ea typeface="+mn-ea"/>
                <a:cs typeface="+mn-cs"/>
              </a:endParaRPr>
            </a:p>
          </p:txBody>
        </p:sp>
        <p:sp>
          <p:nvSpPr>
            <p:cNvPr id="71"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mn-lt"/>
                <a:ea typeface="+mn-ea"/>
                <a:cs typeface="+mn-cs"/>
              </a:endParaRP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fade">
                                      <p:cBhvr>
                                        <p:cTn id="13" dur="500"/>
                                        <p:tgtEl>
                                          <p:spTgt spid="6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fade">
                                      <p:cBhvr>
                                        <p:cTn id="21" dur="500"/>
                                        <p:tgtEl>
                                          <p:spTgt spid="4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Effect transition="in" filter="fade">
                                      <p:cBhvr>
                                        <p:cTn id="27" dur="500"/>
                                        <p:tgtEl>
                                          <p:spTgt spid="41"/>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Effect transition="in" filter="fade">
                                      <p:cBhvr>
                                        <p:cTn id="33" dur="500"/>
                                        <p:tgtEl>
                                          <p:spTgt spid="38"/>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fade">
                                      <p:cBhvr>
                                        <p:cTn id="37" dur="500"/>
                                        <p:tgtEl>
                                          <p:spTgt spid="53"/>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fade">
                                      <p:cBhvr>
                                        <p:cTn id="45" dur="500"/>
                                        <p:tgtEl>
                                          <p:spTgt spid="47"/>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p:cTn id="49" dur="500" fill="hold"/>
                                        <p:tgtEl>
                                          <p:spTgt spid="42"/>
                                        </p:tgtEl>
                                        <p:attrNameLst>
                                          <p:attrName>ppt_w</p:attrName>
                                        </p:attrNameLst>
                                      </p:cBhvr>
                                      <p:tavLst>
                                        <p:tav tm="0">
                                          <p:val>
                                            <p:fltVal val="0"/>
                                          </p:val>
                                        </p:tav>
                                        <p:tav tm="100000">
                                          <p:val>
                                            <p:strVal val="#ppt_w"/>
                                          </p:val>
                                        </p:tav>
                                      </p:tavLst>
                                    </p:anim>
                                    <p:anim calcmode="lin" valueType="num">
                                      <p:cBhvr>
                                        <p:cTn id="50" dur="500" fill="hold"/>
                                        <p:tgtEl>
                                          <p:spTgt spid="42"/>
                                        </p:tgtEl>
                                        <p:attrNameLst>
                                          <p:attrName>ppt_h</p:attrName>
                                        </p:attrNameLst>
                                      </p:cBhvr>
                                      <p:tavLst>
                                        <p:tav tm="0">
                                          <p:val>
                                            <p:fltVal val="0"/>
                                          </p:val>
                                        </p:tav>
                                        <p:tav tm="100000">
                                          <p:val>
                                            <p:strVal val="#ppt_h"/>
                                          </p:val>
                                        </p:tav>
                                      </p:tavLst>
                                    </p:anim>
                                    <p:animEffect transition="in" filter="fade">
                                      <p:cBhvr>
                                        <p:cTn id="51" dur="500"/>
                                        <p:tgtEl>
                                          <p:spTgt spid="42"/>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fade">
                                      <p:cBhvr>
                                        <p:cTn id="65" dur="500"/>
                                        <p:tgtEl>
                                          <p:spTgt spid="48"/>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49"/>
                                        </p:tgtEl>
                                        <p:attrNameLst>
                                          <p:attrName>style.visibility</p:attrName>
                                        </p:attrNameLst>
                                      </p:cBhvr>
                                      <p:to>
                                        <p:strVal val="visible"/>
                                      </p:to>
                                    </p:set>
                                    <p:animEffect transition="in" filter="fade">
                                      <p:cBhvr>
                                        <p:cTn id="69" dur="500"/>
                                        <p:tgtEl>
                                          <p:spTgt spid="49"/>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43"/>
                                        </p:tgtEl>
                                        <p:attrNameLst>
                                          <p:attrName>style.visibility</p:attrName>
                                        </p:attrNameLst>
                                      </p:cBhvr>
                                      <p:to>
                                        <p:strVal val="visible"/>
                                      </p:to>
                                    </p:set>
                                    <p:anim calcmode="lin" valueType="num">
                                      <p:cBhvr>
                                        <p:cTn id="73" dur="500" fill="hold"/>
                                        <p:tgtEl>
                                          <p:spTgt spid="43"/>
                                        </p:tgtEl>
                                        <p:attrNameLst>
                                          <p:attrName>ppt_w</p:attrName>
                                        </p:attrNameLst>
                                      </p:cBhvr>
                                      <p:tavLst>
                                        <p:tav tm="0">
                                          <p:val>
                                            <p:fltVal val="0"/>
                                          </p:val>
                                        </p:tav>
                                        <p:tav tm="100000">
                                          <p:val>
                                            <p:strVal val="#ppt_w"/>
                                          </p:val>
                                        </p:tav>
                                      </p:tavLst>
                                    </p:anim>
                                    <p:anim calcmode="lin" valueType="num">
                                      <p:cBhvr>
                                        <p:cTn id="74" dur="500" fill="hold"/>
                                        <p:tgtEl>
                                          <p:spTgt spid="43"/>
                                        </p:tgtEl>
                                        <p:attrNameLst>
                                          <p:attrName>ppt_h</p:attrName>
                                        </p:attrNameLst>
                                      </p:cBhvr>
                                      <p:tavLst>
                                        <p:tav tm="0">
                                          <p:val>
                                            <p:fltVal val="0"/>
                                          </p:val>
                                        </p:tav>
                                        <p:tav tm="100000">
                                          <p:val>
                                            <p:strVal val="#ppt_h"/>
                                          </p:val>
                                        </p:tav>
                                      </p:tavLst>
                                    </p:anim>
                                    <p:animEffect transition="in" filter="fade">
                                      <p:cBhvr>
                                        <p:cTn id="75" dur="500"/>
                                        <p:tgtEl>
                                          <p:spTgt spid="43"/>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40"/>
                                        </p:tgtEl>
                                        <p:attrNameLst>
                                          <p:attrName>style.visibility</p:attrName>
                                        </p:attrNameLst>
                                      </p:cBhvr>
                                      <p:to>
                                        <p:strVal val="visible"/>
                                      </p:to>
                                    </p:set>
                                    <p:anim calcmode="lin" valueType="num">
                                      <p:cBhvr>
                                        <p:cTn id="79" dur="500" fill="hold"/>
                                        <p:tgtEl>
                                          <p:spTgt spid="40"/>
                                        </p:tgtEl>
                                        <p:attrNameLst>
                                          <p:attrName>ppt_w</p:attrName>
                                        </p:attrNameLst>
                                      </p:cBhvr>
                                      <p:tavLst>
                                        <p:tav tm="0">
                                          <p:val>
                                            <p:fltVal val="0"/>
                                          </p:val>
                                        </p:tav>
                                        <p:tav tm="100000">
                                          <p:val>
                                            <p:strVal val="#ppt_w"/>
                                          </p:val>
                                        </p:tav>
                                      </p:tavLst>
                                    </p:anim>
                                    <p:anim calcmode="lin" valueType="num">
                                      <p:cBhvr>
                                        <p:cTn id="80" dur="500" fill="hold"/>
                                        <p:tgtEl>
                                          <p:spTgt spid="40"/>
                                        </p:tgtEl>
                                        <p:attrNameLst>
                                          <p:attrName>ppt_h</p:attrName>
                                        </p:attrNameLst>
                                      </p:cBhvr>
                                      <p:tavLst>
                                        <p:tav tm="0">
                                          <p:val>
                                            <p:fltVal val="0"/>
                                          </p:val>
                                        </p:tav>
                                        <p:tav tm="100000">
                                          <p:val>
                                            <p:strVal val="#ppt_h"/>
                                          </p:val>
                                        </p:tav>
                                      </p:tavLst>
                                    </p:anim>
                                    <p:animEffect transition="in" filter="fade">
                                      <p:cBhvr>
                                        <p:cTn id="81" dur="500"/>
                                        <p:tgtEl>
                                          <p:spTgt spid="40"/>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62"/>
                                        </p:tgtEl>
                                        <p:attrNameLst>
                                          <p:attrName>style.visibility</p:attrName>
                                        </p:attrNameLst>
                                      </p:cBhvr>
                                      <p:to>
                                        <p:strVal val="visible"/>
                                      </p:to>
                                    </p:set>
                                    <p:animEffect transition="in" filter="fade">
                                      <p:cBhvr>
                                        <p:cTn id="85" dur="500"/>
                                        <p:tgtEl>
                                          <p:spTgt spid="62"/>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50"/>
                                        </p:tgtEl>
                                        <p:attrNameLst>
                                          <p:attrName>style.visibility</p:attrName>
                                        </p:attrNameLst>
                                      </p:cBhvr>
                                      <p:to>
                                        <p:strVal val="visible"/>
                                      </p:to>
                                    </p:set>
                                    <p:animEffect transition="in" filter="fade">
                                      <p:cBhvr>
                                        <p:cTn id="89" dur="500"/>
                                        <p:tgtEl>
                                          <p:spTgt spid="50"/>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51"/>
                                        </p:tgtEl>
                                        <p:attrNameLst>
                                          <p:attrName>style.visibility</p:attrName>
                                        </p:attrNameLst>
                                      </p:cBhvr>
                                      <p:to>
                                        <p:strVal val="visible"/>
                                      </p:to>
                                    </p:set>
                                    <p:animEffect transition="in" filter="fade">
                                      <p:cBhvr>
                                        <p:cTn id="9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p:bldP spid="42" grpId="0"/>
      <p:bldP spid="43" grpId="0"/>
      <p:bldP spid="44" grpId="0"/>
      <p:bldP spid="45" grpId="0"/>
      <p:bldP spid="46" grpId="0"/>
      <p:bldP spid="47" grpId="0"/>
      <p:bldP spid="48" grpId="0"/>
      <p:bldP spid="49" grpId="0"/>
      <p:bldP spid="50" grpId="0"/>
      <p:bldP spid="51" grpId="0"/>
      <p:bldP spid="5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原创设计师QQ598969553        _1"/>
          <p:cNvGrpSpPr>
            <a:grpSpLocks/>
          </p:cNvGrpSpPr>
          <p:nvPr/>
        </p:nvGrpSpPr>
        <p:grpSpPr bwMode="auto">
          <a:xfrm>
            <a:off x="2267744" y="1463715"/>
            <a:ext cx="1442867" cy="845091"/>
            <a:chOff x="0" y="0"/>
            <a:chExt cx="9801" cy="6692"/>
          </a:xfrm>
          <a:solidFill>
            <a:srgbClr val="B71F22"/>
          </a:solidFill>
          <a:effectLst>
            <a:outerShdw blurRad="127000" dist="38100" dir="8100000" algn="tr" rotWithShape="0">
              <a:prstClr val="black">
                <a:alpha val="40000"/>
              </a:prstClr>
            </a:outerShdw>
          </a:effectLst>
        </p:grpSpPr>
        <p:sp>
          <p:nvSpPr>
            <p:cNvPr id="2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ysClr val="window" lastClr="FFFFFF"/>
              </a:solidFill>
              <a:round/>
              <a:headEnd/>
              <a:tailEnd/>
            </a:ln>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ysClr val="window" lastClr="FFFFFF"/>
              </a:solidFill>
              <a:round/>
              <a:headEnd/>
              <a:tailEnd/>
            </a:ln>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ysClr val="window" lastClr="FFFFFF"/>
              </a:solidFill>
              <a:round/>
              <a:headEnd/>
              <a:tailEnd/>
            </a:ln>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25" name="原创设计师QQ598969553        _2"/>
          <p:cNvGrpSpPr>
            <a:grpSpLocks/>
          </p:cNvGrpSpPr>
          <p:nvPr/>
        </p:nvGrpSpPr>
        <p:grpSpPr bwMode="auto">
          <a:xfrm>
            <a:off x="5264381" y="1463715"/>
            <a:ext cx="1442867" cy="845091"/>
            <a:chOff x="0" y="0"/>
            <a:chExt cx="9801" cy="6692"/>
          </a:xfrm>
          <a:solidFill>
            <a:srgbClr val="252F32"/>
          </a:solidFill>
          <a:effectLst>
            <a:outerShdw blurRad="127000" dist="38100" dir="8100000" algn="tr" rotWithShape="0">
              <a:prstClr val="black">
                <a:alpha val="40000"/>
              </a:prstClr>
            </a:outerShdw>
          </a:effectLst>
        </p:grpSpPr>
        <p:sp>
          <p:nvSpPr>
            <p:cNvPr id="26"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ysClr val="window" lastClr="FFFFFF"/>
              </a:solidFill>
              <a:round/>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F8F8F8"/>
                </a:solidFill>
                <a:effectLst/>
                <a:uLnTx/>
                <a:uFillTx/>
                <a:ea typeface="微软雅黑" pitchFamily="34" charset="-122"/>
              </a:endParaRPr>
            </a:p>
          </p:txBody>
        </p:sp>
        <p:sp>
          <p:nvSpPr>
            <p:cNvPr id="27"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ysClr val="window" lastClr="FFFFFF"/>
              </a:solidFill>
              <a:round/>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F8F8F8"/>
                </a:solidFill>
                <a:effectLst/>
                <a:uLnTx/>
                <a:uFillTx/>
                <a:ea typeface="微软雅黑" pitchFamily="34" charset="-122"/>
              </a:endParaRPr>
            </a:p>
          </p:txBody>
        </p:sp>
        <p:sp>
          <p:nvSpPr>
            <p:cNvPr id="28"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ysClr val="window" lastClr="FFFFFF"/>
              </a:solidFill>
              <a:round/>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F8F8F8"/>
                </a:solidFill>
                <a:effectLst/>
                <a:uLnTx/>
                <a:uFillTx/>
                <a:ea typeface="微软雅黑" pitchFamily="34" charset="-122"/>
              </a:endParaRPr>
            </a:p>
          </p:txBody>
        </p:sp>
      </p:grpSp>
      <p:sp>
        <p:nvSpPr>
          <p:cNvPr id="29" name="原创设计师QQ598969553        _3"/>
          <p:cNvSpPr txBox="1">
            <a:spLocks noChangeArrowheads="1"/>
          </p:cNvSpPr>
          <p:nvPr/>
        </p:nvSpPr>
        <p:spPr bwMode="auto">
          <a:xfrm>
            <a:off x="2267744" y="2423168"/>
            <a:ext cx="1611874" cy="251094"/>
          </a:xfrm>
          <a:prstGeom prst="rect">
            <a:avLst/>
          </a:prstGeom>
          <a:solidFill>
            <a:srgbClr val="B71F22"/>
          </a:solidFill>
          <a:ln w="38100" cap="flat" cmpd="sng">
            <a:solidFill>
              <a:sysClr val="window" lastClr="FFFFFF"/>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100" b="1" i="0" u="none" strike="noStrike" kern="0" cap="none" spc="0" normalizeH="0" baseline="0" noProof="0" dirty="0">
                <a:ln>
                  <a:noFill/>
                </a:ln>
                <a:solidFill>
                  <a:srgbClr val="F8F8F8"/>
                </a:solidFill>
                <a:effectLst/>
                <a:uLnTx/>
                <a:uFillTx/>
                <a:latin typeface="微软雅黑" pitchFamily="34" charset="-122"/>
                <a:ea typeface="微软雅黑" pitchFamily="34" charset="-122"/>
              </a:rPr>
              <a:t>A</a:t>
            </a:r>
            <a:r>
              <a:rPr kumimoji="0" lang="zh-CN" altLang="en-US" sz="1100" b="1" i="0" u="none" strike="noStrike" kern="0" cap="none" spc="0" normalizeH="0" baseline="0" noProof="0" dirty="0">
                <a:ln>
                  <a:noFill/>
                </a:ln>
                <a:solidFill>
                  <a:srgbClr val="F8F8F8"/>
                </a:solidFill>
                <a:effectLst/>
                <a:uLnTx/>
                <a:uFillTx/>
                <a:latin typeface="微软雅黑" pitchFamily="34" charset="-122"/>
                <a:ea typeface="微软雅黑" pitchFamily="34" charset="-122"/>
              </a:rPr>
              <a:t>团队</a:t>
            </a:r>
          </a:p>
        </p:txBody>
      </p:sp>
      <p:sp>
        <p:nvSpPr>
          <p:cNvPr id="30" name="原创设计师QQ598969553        _4"/>
          <p:cNvSpPr>
            <a:spLocks noChangeArrowheads="1"/>
          </p:cNvSpPr>
          <p:nvPr/>
        </p:nvSpPr>
        <p:spPr bwMode="auto">
          <a:xfrm>
            <a:off x="2267745" y="2793907"/>
            <a:ext cx="1612953" cy="1462218"/>
          </a:xfrm>
          <a:prstGeom prst="rect">
            <a:avLst/>
          </a:prstGeom>
          <a:solidFill>
            <a:srgbClr val="B71F22"/>
          </a:solidFill>
          <a:ln w="38100">
            <a:solidFill>
              <a:sysClr val="window" lastClr="FFFFFF"/>
            </a:solidFill>
          </a:ln>
          <a:effectLst>
            <a:outerShdw blurRad="127000" dist="38100" dir="8100000" algn="tr" rotWithShape="0">
              <a:prstClr val="black">
                <a:alpha val="40000"/>
              </a:prstClr>
            </a:outerShdw>
          </a:effectLst>
          <a:extLst/>
        </p:spPr>
        <p:txBody>
          <a:bodyPr lIns="62118" tIns="31058" rIns="62118" bIns="31058" anchor="ctr"/>
          <a:lstStyle/>
          <a:p>
            <a:pPr marL="0" marR="0" lvl="0" indent="0" defTabSz="914400" eaLnBrk="1" fontAlgn="auto" latinLnBrk="0" hangingPunct="1">
              <a:lnSpc>
                <a:spcPct val="13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1" name="原创设计师QQ598969553        _5"/>
          <p:cNvSpPr txBox="1">
            <a:spLocks noChangeArrowheads="1"/>
          </p:cNvSpPr>
          <p:nvPr/>
        </p:nvSpPr>
        <p:spPr bwMode="auto">
          <a:xfrm>
            <a:off x="5263303" y="2423169"/>
            <a:ext cx="1612953" cy="272019"/>
          </a:xfrm>
          <a:prstGeom prst="rect">
            <a:avLst/>
          </a:prstGeom>
          <a:solidFill>
            <a:srgbClr val="252F32"/>
          </a:solidFill>
          <a:ln w="38100" cap="flat" cmpd="sng">
            <a:solidFill>
              <a:sysClr val="window" lastClr="FFFFFF"/>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100" b="1" i="0" u="none" strike="noStrike" kern="0" cap="none" spc="0" normalizeH="0" baseline="0" noProof="0" dirty="0">
                <a:ln>
                  <a:noFill/>
                </a:ln>
                <a:solidFill>
                  <a:srgbClr val="F8F8F8"/>
                </a:solidFill>
                <a:effectLst/>
                <a:uLnTx/>
                <a:uFillTx/>
                <a:latin typeface="微软雅黑" pitchFamily="34" charset="-122"/>
                <a:ea typeface="微软雅黑" pitchFamily="34" charset="-122"/>
              </a:rPr>
              <a:t>B</a:t>
            </a:r>
            <a:r>
              <a:rPr kumimoji="0" lang="zh-CN" altLang="en-US" sz="1100" b="1" i="0" u="none" strike="noStrike" kern="0" cap="none" spc="0" normalizeH="0" baseline="0" noProof="0" dirty="0">
                <a:ln>
                  <a:noFill/>
                </a:ln>
                <a:solidFill>
                  <a:srgbClr val="F8F8F8"/>
                </a:solidFill>
                <a:effectLst/>
                <a:uLnTx/>
                <a:uFillTx/>
                <a:latin typeface="微软雅黑" pitchFamily="34" charset="-122"/>
                <a:ea typeface="微软雅黑" pitchFamily="34" charset="-122"/>
              </a:rPr>
              <a:t>团队</a:t>
            </a:r>
          </a:p>
        </p:txBody>
      </p:sp>
      <p:sp>
        <p:nvSpPr>
          <p:cNvPr id="32" name="原创设计师QQ598969553        _6"/>
          <p:cNvSpPr>
            <a:spLocks noChangeArrowheads="1"/>
          </p:cNvSpPr>
          <p:nvPr/>
        </p:nvSpPr>
        <p:spPr bwMode="auto">
          <a:xfrm>
            <a:off x="5263303" y="2809809"/>
            <a:ext cx="1612953" cy="1462218"/>
          </a:xfrm>
          <a:prstGeom prst="rect">
            <a:avLst/>
          </a:prstGeom>
          <a:solidFill>
            <a:srgbClr val="252F32"/>
          </a:solidFill>
          <a:ln w="38100">
            <a:solidFill>
              <a:sysClr val="window" lastClr="FFFFFF"/>
            </a:solidFill>
          </a:ln>
          <a:effectLst>
            <a:outerShdw blurRad="127000" dist="38100" dir="8100000" algn="tr" rotWithShape="0">
              <a:prstClr val="black">
                <a:alpha val="40000"/>
              </a:prstClr>
            </a:outerShdw>
          </a:effectLst>
          <a:extLst/>
        </p:spPr>
        <p:txBody>
          <a:bodyPr lIns="62118" tIns="31058" rIns="62118" bIns="31058" anchor="ctr"/>
          <a:lstStyle/>
          <a:p>
            <a:pPr marL="0" marR="0" lvl="0" indent="0" defTabSz="914400" eaLnBrk="1" fontAlgn="auto" latinLnBrk="0" hangingPunct="1">
              <a:lnSpc>
                <a:spcPct val="13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3" name="原创设计师QQ598969553        _7"/>
          <p:cNvSpPr txBox="1">
            <a:spLocks noChangeArrowheads="1"/>
          </p:cNvSpPr>
          <p:nvPr/>
        </p:nvSpPr>
        <p:spPr bwMode="auto">
          <a:xfrm>
            <a:off x="2387422" y="2891059"/>
            <a:ext cx="1401631" cy="1239648"/>
          </a:xfrm>
          <a:prstGeom prst="rect">
            <a:avLst/>
          </a:prstGeom>
          <a:noFill/>
          <a:ln>
            <a:noFill/>
          </a:ln>
          <a:effectLst/>
          <a:extLst/>
        </p:spPr>
        <p:txBody>
          <a:bodyPr lIns="62118" tIns="31058" rIns="62118" bIns="31058">
            <a:spAutoFit/>
          </a:bodyPr>
          <a:lstStyle/>
          <a:p>
            <a:pPr>
              <a:lnSpc>
                <a:spcPct val="130000"/>
              </a:lnSpc>
            </a:pPr>
            <a:r>
              <a:rPr lang="zh-CN" altLang="en-US" sz="12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sp>
        <p:nvSpPr>
          <p:cNvPr id="34" name="原创设计师QQ598969553        _8"/>
          <p:cNvSpPr txBox="1">
            <a:spLocks noChangeArrowheads="1"/>
          </p:cNvSpPr>
          <p:nvPr/>
        </p:nvSpPr>
        <p:spPr bwMode="auto">
          <a:xfrm>
            <a:off x="5384058" y="2891059"/>
            <a:ext cx="1401631" cy="1239648"/>
          </a:xfrm>
          <a:prstGeom prst="rect">
            <a:avLst/>
          </a:prstGeom>
          <a:noFill/>
          <a:ln>
            <a:noFill/>
          </a:ln>
          <a:effectLst/>
          <a:extLst/>
        </p:spPr>
        <p:txBody>
          <a:bodyPr lIns="62118" tIns="31058" rIns="62118" bIns="31058">
            <a:spAutoFit/>
          </a:bodyPr>
          <a:lstStyle/>
          <a:p>
            <a:pPr>
              <a:lnSpc>
                <a:spcPct val="130000"/>
              </a:lnSpc>
            </a:pPr>
            <a:r>
              <a:rPr lang="zh-CN" altLang="en-US" sz="12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grpSp>
        <p:nvGrpSpPr>
          <p:cNvPr id="35" name="原创设计师QQ598969553        _9"/>
          <p:cNvGrpSpPr>
            <a:grpSpLocks/>
          </p:cNvGrpSpPr>
          <p:nvPr/>
        </p:nvGrpSpPr>
        <p:grpSpPr bwMode="auto">
          <a:xfrm>
            <a:off x="4199673" y="2457997"/>
            <a:ext cx="733160" cy="733910"/>
            <a:chOff x="0" y="0"/>
            <a:chExt cx="1700" cy="1700"/>
          </a:xfrm>
          <a:solidFill>
            <a:sysClr val="window" lastClr="FFFFFF">
              <a:lumMod val="65000"/>
            </a:sysClr>
          </a:solidFill>
        </p:grpSpPr>
        <p:sp>
          <p:nvSpPr>
            <p:cNvPr id="36" name="Oval 23"/>
            <p:cNvSpPr>
              <a:spLocks noChangeArrowheads="1"/>
            </p:cNvSpPr>
            <p:nvPr/>
          </p:nvSpPr>
          <p:spPr bwMode="auto">
            <a:xfrm>
              <a:off x="0" y="0"/>
              <a:ext cx="1700" cy="1700"/>
            </a:xfrm>
            <a:prstGeom prst="ellipse">
              <a:avLst/>
            </a:prstGeom>
            <a:solidFill>
              <a:srgbClr val="252F32"/>
            </a:solidFill>
            <a:ln w="50800">
              <a:solidFill>
                <a:sysClr val="window" lastClr="FFFFFF"/>
              </a:solidFill>
              <a:round/>
              <a:headEnd/>
              <a:tailEnd/>
            </a:ln>
            <a:effectLst>
              <a:outerShdw blurRad="127000" dist="38100" dir="8100000" algn="tr" rotWithShape="0">
                <a:prstClr val="black">
                  <a:alpha val="40000"/>
                </a:prstClr>
              </a:outerShdw>
            </a:effectLst>
            <a:extLst/>
          </p:spPr>
          <p:txBody>
            <a:bodyPr anchor="ctr"/>
            <a:lstStyle/>
            <a:p>
              <a:pPr marL="0" marR="0" lvl="0" indent="0" defTabSz="914400" eaLnBrk="1" fontAlgn="auto" latinLnBrk="0" hangingPunct="1">
                <a:lnSpc>
                  <a:spcPct val="13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7" name="WordArt 24"/>
            <p:cNvSpPr>
              <a:spLocks noChangeArrowheads="1" noChangeShapeType="1"/>
            </p:cNvSpPr>
            <p:nvPr/>
          </p:nvSpPr>
          <p:spPr bwMode="auto">
            <a:xfrm>
              <a:off x="269" y="459"/>
              <a:ext cx="1149" cy="877"/>
            </a:xfrm>
            <a:prstGeom prst="rect">
              <a:avLst/>
            </a:prstGeom>
            <a:no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300" b="1" i="0" u="none" strike="noStrike" kern="0" cap="none" spc="0" normalizeH="0" baseline="0" noProof="0" dirty="0">
                  <a:ln>
                    <a:noFill/>
                  </a:ln>
                  <a:solidFill>
                    <a:srgbClr val="F8F8F8"/>
                  </a:solidFill>
                  <a:effectLst/>
                  <a:uLnTx/>
                  <a:uFillTx/>
                  <a:latin typeface="微软雅黑" pitchFamily="34" charset="-122"/>
                  <a:ea typeface="微软雅黑" pitchFamily="34" charset="-122"/>
                </a:rPr>
                <a:t>VS</a:t>
              </a:r>
              <a:endParaRPr kumimoji="0" lang="zh-CN" altLang="en-US" sz="300" b="1" i="0" u="none" strike="noStrike" kern="0" cap="none" spc="0" normalizeH="0" baseline="0" noProof="0" dirty="0">
                <a:ln>
                  <a:noFill/>
                </a:ln>
                <a:solidFill>
                  <a:srgbClr val="F8F8F8"/>
                </a:solidFill>
                <a:effectLst/>
                <a:uLnTx/>
                <a:uFillTx/>
                <a:latin typeface="微软雅黑" pitchFamily="34" charset="-122"/>
                <a:ea typeface="微软雅黑" pitchFamily="34" charset="-122"/>
              </a:endParaRPr>
            </a:p>
          </p:txBody>
        </p:sp>
      </p:grpSp>
      <p:sp>
        <p:nvSpPr>
          <p:cNvPr id="38" name="原创设计师QQ598969553        _10"/>
          <p:cNvSpPr/>
          <p:nvPr/>
        </p:nvSpPr>
        <p:spPr>
          <a:xfrm>
            <a:off x="1115616" y="4488051"/>
            <a:ext cx="6984776" cy="669141"/>
          </a:xfrm>
          <a:prstGeom prst="rect">
            <a:avLst/>
          </a:prstGeom>
          <a:solidFill>
            <a:srgbClr val="B71F22"/>
          </a:solidFill>
          <a:ln w="38100" cap="flat" cmpd="sng" algn="ctr">
            <a:solidFill>
              <a:sysClr val="window" lastClr="FFFFFF"/>
            </a:solidFill>
            <a:prstDash val="solid"/>
          </a:ln>
          <a:effectLst>
            <a:outerShdw blurRad="127000" dist="38100" dir="8100000" algn="tr" rotWithShape="0">
              <a:prstClr val="black">
                <a:alpha val="40000"/>
              </a:prstClr>
            </a:outerShdw>
          </a:effectLst>
        </p:spPr>
        <p:txBody>
          <a:bodyPr lIns="62118" tIns="31058" rIns="62118" bIns="3105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a:ln>
                <a:noFill/>
              </a:ln>
              <a:solidFill>
                <a:srgbClr val="B71F22">
                  <a:lumMod val="75000"/>
                </a:srgbClr>
              </a:solidFill>
              <a:effectLst/>
              <a:uLnTx/>
              <a:uFillTx/>
              <a:latin typeface="微软雅黑" pitchFamily="34" charset="-122"/>
              <a:ea typeface="微软雅黑" pitchFamily="34" charset="-122"/>
              <a:cs typeface="+mn-cs"/>
            </a:endParaRPr>
          </a:p>
        </p:txBody>
      </p:sp>
      <p:sp>
        <p:nvSpPr>
          <p:cNvPr id="39" name="原创设计师QQ598969553        _11"/>
          <p:cNvSpPr txBox="1">
            <a:spLocks noChangeArrowheads="1"/>
          </p:cNvSpPr>
          <p:nvPr/>
        </p:nvSpPr>
        <p:spPr bwMode="auto">
          <a:xfrm>
            <a:off x="1547664" y="4581128"/>
            <a:ext cx="5986642" cy="488091"/>
          </a:xfrm>
          <a:prstGeom prst="rect">
            <a:avLst/>
          </a:prstGeom>
          <a:noFill/>
          <a:ln w="9525">
            <a:noFill/>
            <a:miter lim="800000"/>
            <a:headEnd/>
            <a:tailEnd/>
          </a:ln>
        </p:spPr>
        <p:txBody>
          <a:bodyPr wrap="square" lIns="31058" tIns="15530" rIns="31058" bIns="15530" anchor="ctr">
            <a:spAutoFit/>
          </a:bodyPr>
          <a:lstStyle/>
          <a:p>
            <a:pPr marL="0" marR="0" lvl="0" indent="0" algn="ctr" defTabSz="739264"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Semibold" pitchFamily="34" charset="0"/>
              </a:rPr>
              <a:t>您的内容打在这里，或者通过复制您的文本后，在此框中选择粘贴，并选择只保留文字。在此录入上述图表的综合描述说明，在此录入上述图表的综合描述说明。</a:t>
            </a:r>
            <a:endParaRPr kumimoji="0" 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Semibold" pitchFamily="34" charset="0"/>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up)">
                                      <p:cBhvr>
                                        <p:cTn id="16" dur="500"/>
                                        <p:tgtEl>
                                          <p:spTgt spid="30"/>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up)">
                                      <p:cBhvr>
                                        <p:cTn id="32" dur="500"/>
                                        <p:tgtEl>
                                          <p:spTgt spid="32"/>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wipe(up)">
                                      <p:cBhvr>
                                        <p:cTn id="36" dur="500"/>
                                        <p:tgtEl>
                                          <p:spTgt spid="34"/>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p:cTn id="40" dur="500" fill="hold"/>
                                        <p:tgtEl>
                                          <p:spTgt spid="35"/>
                                        </p:tgtEl>
                                        <p:attrNameLst>
                                          <p:attrName>ppt_w</p:attrName>
                                        </p:attrNameLst>
                                      </p:cBhvr>
                                      <p:tavLst>
                                        <p:tav tm="0">
                                          <p:val>
                                            <p:fltVal val="0"/>
                                          </p:val>
                                        </p:tav>
                                        <p:tav tm="100000">
                                          <p:val>
                                            <p:strVal val="#ppt_w"/>
                                          </p:val>
                                        </p:tav>
                                      </p:tavLst>
                                    </p:anim>
                                    <p:anim calcmode="lin" valueType="num">
                                      <p:cBhvr>
                                        <p:cTn id="41" dur="500" fill="hold"/>
                                        <p:tgtEl>
                                          <p:spTgt spid="35"/>
                                        </p:tgtEl>
                                        <p:attrNameLst>
                                          <p:attrName>ppt_h</p:attrName>
                                        </p:attrNameLst>
                                      </p:cBhvr>
                                      <p:tavLst>
                                        <p:tav tm="0">
                                          <p:val>
                                            <p:fltVal val="0"/>
                                          </p:val>
                                        </p:tav>
                                        <p:tav tm="100000">
                                          <p:val>
                                            <p:strVal val="#ppt_h"/>
                                          </p:val>
                                        </p:tav>
                                      </p:tavLst>
                                    </p:anim>
                                    <p:animEffect transition="in" filter="fade">
                                      <p:cBhvr>
                                        <p:cTn id="42" dur="500"/>
                                        <p:tgtEl>
                                          <p:spTgt spid="35"/>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250" fill="hold"/>
                                        <p:tgtEl>
                                          <p:spTgt spid="38"/>
                                        </p:tgtEl>
                                        <p:attrNameLst>
                                          <p:attrName>ppt_x</p:attrName>
                                        </p:attrNameLst>
                                      </p:cBhvr>
                                      <p:tavLst>
                                        <p:tav tm="0">
                                          <p:val>
                                            <p:strVal val="#ppt_x"/>
                                          </p:val>
                                        </p:tav>
                                        <p:tav tm="100000">
                                          <p:val>
                                            <p:strVal val="#ppt_x"/>
                                          </p:val>
                                        </p:tav>
                                      </p:tavLst>
                                    </p:anim>
                                    <p:anim calcmode="lin" valueType="num">
                                      <p:cBhvr additive="base">
                                        <p:cTn id="47" dur="250" fill="hold"/>
                                        <p:tgtEl>
                                          <p:spTgt spid="38"/>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250" fill="hold"/>
                                        <p:tgtEl>
                                          <p:spTgt spid="39"/>
                                        </p:tgtEl>
                                        <p:attrNameLst>
                                          <p:attrName>ppt_x</p:attrName>
                                        </p:attrNameLst>
                                      </p:cBhvr>
                                      <p:tavLst>
                                        <p:tav tm="0">
                                          <p:val>
                                            <p:strVal val="#ppt_x"/>
                                          </p:val>
                                        </p:tav>
                                        <p:tav tm="100000">
                                          <p:val>
                                            <p:strVal val="#ppt_x"/>
                                          </p:val>
                                        </p:tav>
                                      </p:tavLst>
                                    </p:anim>
                                    <p:anim calcmode="lin" valueType="num">
                                      <p:cBhvr additive="base">
                                        <p:cTn id="52" dur="25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autoUpdateAnimBg="0"/>
      <p:bldP spid="30" grpId="0" animBg="1"/>
      <p:bldP spid="31" grpId="0" bldLvl="0" animBg="1" autoUpdateAnimBg="0"/>
      <p:bldP spid="32" grpId="0" animBg="1"/>
      <p:bldP spid="33" grpId="0" bldLvl="0"/>
      <p:bldP spid="34" grpId="0"/>
      <p:bldP spid="38" grpId="0" animBg="1"/>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原创设计师QQ598969553        _1"/>
          <p:cNvGrpSpPr/>
          <p:nvPr/>
        </p:nvGrpSpPr>
        <p:grpSpPr>
          <a:xfrm>
            <a:off x="2939606" y="1899362"/>
            <a:ext cx="2881617" cy="1728971"/>
            <a:chOff x="3900264" y="2204864"/>
            <a:chExt cx="4572000" cy="2743200"/>
          </a:xfrm>
        </p:grpSpPr>
        <p:graphicFrame>
          <p:nvGraphicFramePr>
            <p:cNvPr id="21" name="图表 20"/>
            <p:cNvGraphicFramePr>
              <a:graphicFrameLocks/>
            </p:cNvGraphicFramePr>
            <p:nvPr>
              <p:extLst/>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22" name="矩形 21"/>
            <p:cNvSpPr/>
            <p:nvPr/>
          </p:nvSpPr>
          <p:spPr>
            <a:xfrm>
              <a:off x="5461998" y="3230413"/>
              <a:ext cx="1526513" cy="83014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90%</a:t>
              </a:r>
              <a:endParaRPr kumimoji="0" lang="zh-CN" altLang="en-US" sz="28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23" name="原创设计师QQ598969553        _2"/>
          <p:cNvGrpSpPr/>
          <p:nvPr/>
        </p:nvGrpSpPr>
        <p:grpSpPr>
          <a:xfrm>
            <a:off x="1323900" y="1916054"/>
            <a:ext cx="2155756" cy="1728970"/>
            <a:chOff x="695400" y="2132856"/>
            <a:chExt cx="3420342" cy="2743200"/>
          </a:xfrm>
        </p:grpSpPr>
        <p:graphicFrame>
          <p:nvGraphicFramePr>
            <p:cNvPr id="24" name="图表 23"/>
            <p:cNvGraphicFramePr>
              <a:graphicFrameLocks/>
            </p:cNvGraphicFramePr>
            <p:nvPr>
              <p:extLst/>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25" name="矩形 24"/>
            <p:cNvSpPr/>
            <p:nvPr/>
          </p:nvSpPr>
          <p:spPr>
            <a:xfrm>
              <a:off x="1621669" y="3131922"/>
              <a:ext cx="1526513" cy="830146"/>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50%</a:t>
              </a:r>
              <a:endParaRPr kumimoji="0" lang="zh-CN" altLang="en-US" sz="28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26" name="原创设计师QQ598969553        _3"/>
          <p:cNvGrpSpPr/>
          <p:nvPr/>
        </p:nvGrpSpPr>
        <p:grpSpPr>
          <a:xfrm>
            <a:off x="5018456" y="1897555"/>
            <a:ext cx="2881617" cy="1728971"/>
            <a:chOff x="7392144" y="2190750"/>
            <a:chExt cx="4572000" cy="2743200"/>
          </a:xfrm>
        </p:grpSpPr>
        <p:graphicFrame>
          <p:nvGraphicFramePr>
            <p:cNvPr id="27" name="图表 26"/>
            <p:cNvGraphicFramePr>
              <a:graphicFrameLocks/>
            </p:cNvGraphicFramePr>
            <p:nvPr>
              <p:extLst/>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28" name="矩形 27"/>
            <p:cNvSpPr/>
            <p:nvPr/>
          </p:nvSpPr>
          <p:spPr>
            <a:xfrm>
              <a:off x="8927482" y="3219166"/>
              <a:ext cx="1526513" cy="83014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23%</a:t>
              </a:r>
              <a:endParaRPr kumimoji="0" lang="zh-CN" altLang="en-US" sz="28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29" name="原创设计师QQ598969553        _4"/>
          <p:cNvGrpSpPr/>
          <p:nvPr/>
        </p:nvGrpSpPr>
        <p:grpSpPr>
          <a:xfrm>
            <a:off x="1494651" y="3738322"/>
            <a:ext cx="1936711" cy="914814"/>
            <a:chOff x="1494651" y="3223483"/>
            <a:chExt cx="1936711" cy="914814"/>
          </a:xfrm>
        </p:grpSpPr>
        <p:sp>
          <p:nvSpPr>
            <p:cNvPr id="30" name="Rectangle 42"/>
            <p:cNvSpPr/>
            <p:nvPr/>
          </p:nvSpPr>
          <p:spPr>
            <a:xfrm>
              <a:off x="1494652" y="3672556"/>
              <a:ext cx="1779491" cy="465741"/>
            </a:xfrm>
            <a:prstGeom prst="rect">
              <a:avLst/>
            </a:prstGeom>
            <a:noFill/>
            <a:ln w="12700" cap="flat" cmpd="sng" algn="ctr">
              <a:noFill/>
              <a:prstDash val="solid"/>
            </a:ln>
            <a:effectLst/>
          </p:spPr>
          <p:txBody>
            <a:bodyPr lIns="68580" tIns="0" rIns="68580" bIns="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编辑数据比例点击数据，右键，编辑数据，输入数据即可</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31" name="文本框 15"/>
            <p:cNvSpPr txBox="1"/>
            <p:nvPr/>
          </p:nvSpPr>
          <p:spPr>
            <a:xfrm>
              <a:off x="1494651" y="3223483"/>
              <a:ext cx="1936711" cy="284693"/>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B71F22"/>
                  </a:solidFill>
                  <a:effectLst/>
                  <a:uLnTx/>
                  <a:uFillTx/>
                  <a:latin typeface="微软雅黑" panose="020B0503020204020204" pitchFamily="34" charset="-122"/>
                  <a:ea typeface="微软雅黑" panose="020B0503020204020204" pitchFamily="34" charset="-122"/>
                </a:rPr>
                <a:t>销售量全年提高</a:t>
              </a:r>
              <a:r>
                <a:rPr kumimoji="0" lang="en-US" altLang="zh-CN" sz="1400" b="1" i="0" u="none" strike="noStrike" kern="0" cap="none" spc="0" normalizeH="0" baseline="0" noProof="0" dirty="0">
                  <a:ln>
                    <a:noFill/>
                  </a:ln>
                  <a:solidFill>
                    <a:srgbClr val="B71F22"/>
                  </a:solidFill>
                  <a:effectLst/>
                  <a:uLnTx/>
                  <a:uFillTx/>
                  <a:latin typeface="微软雅黑" panose="020B0503020204020204" pitchFamily="34" charset="-122"/>
                  <a:ea typeface="微软雅黑" panose="020B0503020204020204" pitchFamily="34" charset="-122"/>
                </a:rPr>
                <a:t>50%</a:t>
              </a:r>
              <a:endParaRPr kumimoji="0" lang="zh-CN" altLang="en-US" sz="1400" b="1" i="0" u="none" strike="noStrike" kern="0" cap="none" spc="0" normalizeH="0" baseline="0" noProof="0" dirty="0">
                <a:ln>
                  <a:noFill/>
                </a:ln>
                <a:solidFill>
                  <a:srgbClr val="B71F22"/>
                </a:solidFill>
                <a:effectLst/>
                <a:uLnTx/>
                <a:uFillTx/>
                <a:latin typeface="微软雅黑" panose="020B0503020204020204" pitchFamily="34" charset="-122"/>
                <a:ea typeface="微软雅黑" panose="020B0503020204020204" pitchFamily="34" charset="-122"/>
              </a:endParaRPr>
            </a:p>
          </p:txBody>
        </p:sp>
      </p:grpSp>
      <p:grpSp>
        <p:nvGrpSpPr>
          <p:cNvPr id="32" name="原创设计师QQ598969553        _5"/>
          <p:cNvGrpSpPr/>
          <p:nvPr/>
        </p:nvGrpSpPr>
        <p:grpSpPr>
          <a:xfrm>
            <a:off x="3688474" y="3738322"/>
            <a:ext cx="1936711" cy="914814"/>
            <a:chOff x="3688474" y="3223483"/>
            <a:chExt cx="1936711" cy="914814"/>
          </a:xfrm>
        </p:grpSpPr>
        <p:sp>
          <p:nvSpPr>
            <p:cNvPr id="33" name="Rectangle 42"/>
            <p:cNvSpPr/>
            <p:nvPr/>
          </p:nvSpPr>
          <p:spPr>
            <a:xfrm>
              <a:off x="3688474" y="3672556"/>
              <a:ext cx="1779491" cy="465741"/>
            </a:xfrm>
            <a:prstGeom prst="rect">
              <a:avLst/>
            </a:prstGeom>
            <a:noFill/>
            <a:ln w="12700" cap="flat" cmpd="sng" algn="ctr">
              <a:noFill/>
              <a:prstDash val="solid"/>
            </a:ln>
            <a:effectLst/>
          </p:spPr>
          <p:txBody>
            <a:bodyPr lIns="68580" tIns="0" rIns="68580" bIns="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编辑数据比例点击数据，右键，编辑数据，输入数据即可</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34" name="文本框 17"/>
            <p:cNvSpPr txBox="1"/>
            <p:nvPr/>
          </p:nvSpPr>
          <p:spPr>
            <a:xfrm>
              <a:off x="3688474" y="3223483"/>
              <a:ext cx="1936711" cy="284693"/>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252F32"/>
                  </a:solidFill>
                  <a:effectLst/>
                  <a:uLnTx/>
                  <a:uFillTx/>
                  <a:latin typeface="微软雅黑" panose="020B0503020204020204" pitchFamily="34" charset="-122"/>
                  <a:ea typeface="微软雅黑" panose="020B0503020204020204" pitchFamily="34" charset="-122"/>
                </a:rPr>
                <a:t>签约成功率达</a:t>
              </a:r>
              <a:r>
                <a:rPr kumimoji="0" lang="en-US" altLang="zh-CN" sz="1400" b="1" i="0" u="none" strike="noStrike" kern="0" cap="none" spc="0" normalizeH="0" baseline="0" noProof="0" dirty="0">
                  <a:ln>
                    <a:noFill/>
                  </a:ln>
                  <a:solidFill>
                    <a:srgbClr val="252F32"/>
                  </a:solidFill>
                  <a:effectLst/>
                  <a:uLnTx/>
                  <a:uFillTx/>
                  <a:latin typeface="微软雅黑" panose="020B0503020204020204" pitchFamily="34" charset="-122"/>
                  <a:ea typeface="微软雅黑" panose="020B0503020204020204" pitchFamily="34" charset="-122"/>
                </a:rPr>
                <a:t>90%</a:t>
              </a:r>
              <a:endParaRPr kumimoji="0" lang="zh-CN" altLang="en-US" sz="1400" b="1" i="0" u="none" strike="noStrike" kern="0" cap="none" spc="0" normalizeH="0" baseline="0" noProof="0" dirty="0">
                <a:ln>
                  <a:noFill/>
                </a:ln>
                <a:solidFill>
                  <a:srgbClr val="252F32"/>
                </a:solidFill>
                <a:effectLst/>
                <a:uLnTx/>
                <a:uFillTx/>
                <a:latin typeface="微软雅黑" panose="020B0503020204020204" pitchFamily="34" charset="-122"/>
                <a:ea typeface="微软雅黑" panose="020B0503020204020204" pitchFamily="34" charset="-122"/>
              </a:endParaRPr>
            </a:p>
          </p:txBody>
        </p:sp>
      </p:grpSp>
      <p:grpSp>
        <p:nvGrpSpPr>
          <p:cNvPr id="35" name="原创设计师QQ598969553        _6"/>
          <p:cNvGrpSpPr/>
          <p:nvPr/>
        </p:nvGrpSpPr>
        <p:grpSpPr>
          <a:xfrm>
            <a:off x="5882297" y="3738322"/>
            <a:ext cx="2002071" cy="914814"/>
            <a:chOff x="5882297" y="3223483"/>
            <a:chExt cx="2002071" cy="914814"/>
          </a:xfrm>
        </p:grpSpPr>
        <p:sp>
          <p:nvSpPr>
            <p:cNvPr id="36" name="Rectangle 42"/>
            <p:cNvSpPr/>
            <p:nvPr/>
          </p:nvSpPr>
          <p:spPr>
            <a:xfrm>
              <a:off x="5882297" y="3672556"/>
              <a:ext cx="1779491" cy="465741"/>
            </a:xfrm>
            <a:prstGeom prst="rect">
              <a:avLst/>
            </a:prstGeom>
            <a:noFill/>
            <a:ln w="12700" cap="flat" cmpd="sng" algn="ctr">
              <a:noFill/>
              <a:prstDash val="solid"/>
            </a:ln>
            <a:effectLst/>
          </p:spPr>
          <p:txBody>
            <a:bodyPr lIns="68580" tIns="0" rIns="68580" bIns="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编辑数据比例点击数据，右键，编辑数据，输入数据即可</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37" name="文本框 19"/>
            <p:cNvSpPr txBox="1"/>
            <p:nvPr/>
          </p:nvSpPr>
          <p:spPr>
            <a:xfrm>
              <a:off x="5882297" y="3223483"/>
              <a:ext cx="2002071" cy="284693"/>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B71F22"/>
                  </a:solidFill>
                  <a:effectLst/>
                  <a:uLnTx/>
                  <a:uFillTx/>
                  <a:latin typeface="微软雅黑" panose="020B0503020204020204" pitchFamily="34" charset="-122"/>
                  <a:ea typeface="微软雅黑" panose="020B0503020204020204" pitchFamily="34" charset="-122"/>
                </a:rPr>
                <a:t>公司利润提高</a:t>
              </a:r>
              <a:r>
                <a:rPr kumimoji="0" lang="en-US" altLang="zh-CN" sz="1400" b="1" i="0" u="none" strike="noStrike" kern="0" cap="none" spc="0" normalizeH="0" baseline="0" noProof="0" dirty="0">
                  <a:ln>
                    <a:noFill/>
                  </a:ln>
                  <a:solidFill>
                    <a:srgbClr val="B71F22"/>
                  </a:solidFill>
                  <a:effectLst/>
                  <a:uLnTx/>
                  <a:uFillTx/>
                  <a:latin typeface="微软雅黑" panose="020B0503020204020204" pitchFamily="34" charset="-122"/>
                  <a:ea typeface="微软雅黑" panose="020B0503020204020204" pitchFamily="34" charset="-122"/>
                </a:rPr>
                <a:t>23%</a:t>
              </a:r>
              <a:endParaRPr kumimoji="0" lang="zh-CN" altLang="en-US" sz="1400" b="1" i="0" u="none" strike="noStrike" kern="0" cap="none" spc="0" normalizeH="0" baseline="0" noProof="0" dirty="0">
                <a:ln>
                  <a:noFill/>
                </a:ln>
                <a:solidFill>
                  <a:srgbClr val="B71F22"/>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500" fill="hold"/>
                                        <p:tgtEl>
                                          <p:spTgt spid="29"/>
                                        </p:tgtEl>
                                        <p:attrNameLst>
                                          <p:attrName>ppt_x</p:attrName>
                                        </p:attrNameLst>
                                      </p:cBhvr>
                                      <p:tavLst>
                                        <p:tav tm="0">
                                          <p:val>
                                            <p:strVal val="#ppt_x"/>
                                          </p:val>
                                        </p:tav>
                                        <p:tav tm="100000">
                                          <p:val>
                                            <p:strVal val="#ppt_x"/>
                                          </p:val>
                                        </p:tav>
                                      </p:tavLst>
                                    </p:anim>
                                    <p:anim calcmode="lin" valueType="num">
                                      <p:cBhvr additive="base">
                                        <p:cTn id="14" dur="500" fill="hold"/>
                                        <p:tgtEl>
                                          <p:spTgt spid="29"/>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1000"/>
                                        <p:tgtEl>
                                          <p:spTgt spid="20"/>
                                        </p:tgtEl>
                                      </p:cBhvr>
                                    </p:animEffect>
                                    <p:anim calcmode="lin" valueType="num">
                                      <p:cBhvr>
                                        <p:cTn id="19" dur="1000" fill="hold"/>
                                        <p:tgtEl>
                                          <p:spTgt spid="20"/>
                                        </p:tgtEl>
                                        <p:attrNameLst>
                                          <p:attrName>ppt_x</p:attrName>
                                        </p:attrNameLst>
                                      </p:cBhvr>
                                      <p:tavLst>
                                        <p:tav tm="0">
                                          <p:val>
                                            <p:strVal val="#ppt_x"/>
                                          </p:val>
                                        </p:tav>
                                        <p:tav tm="100000">
                                          <p:val>
                                            <p:strVal val="#ppt_x"/>
                                          </p:val>
                                        </p:tav>
                                      </p:tavLst>
                                    </p:anim>
                                    <p:anim calcmode="lin" valueType="num">
                                      <p:cBhvr>
                                        <p:cTn id="20" dur="1000" fill="hold"/>
                                        <p:tgtEl>
                                          <p:spTgt spid="20"/>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2" presetClass="entr" presetSubtype="4"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fill="hold"/>
                                        <p:tgtEl>
                                          <p:spTgt spid="32"/>
                                        </p:tgtEl>
                                        <p:attrNameLst>
                                          <p:attrName>ppt_x</p:attrName>
                                        </p:attrNameLst>
                                      </p:cBhvr>
                                      <p:tavLst>
                                        <p:tav tm="0">
                                          <p:val>
                                            <p:strVal val="#ppt_x"/>
                                          </p:val>
                                        </p:tav>
                                        <p:tav tm="100000">
                                          <p:val>
                                            <p:strVal val="#ppt_x"/>
                                          </p:val>
                                        </p:tav>
                                      </p:tavLst>
                                    </p:anim>
                                    <p:anim calcmode="lin" valueType="num">
                                      <p:cBhvr additive="base">
                                        <p:cTn id="25" dur="500" fill="hold"/>
                                        <p:tgtEl>
                                          <p:spTgt spid="32"/>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1000"/>
                                        <p:tgtEl>
                                          <p:spTgt spid="26"/>
                                        </p:tgtEl>
                                      </p:cBhvr>
                                    </p:animEffect>
                                    <p:anim calcmode="lin" valueType="num">
                                      <p:cBhvr>
                                        <p:cTn id="30" dur="1000" fill="hold"/>
                                        <p:tgtEl>
                                          <p:spTgt spid="26"/>
                                        </p:tgtEl>
                                        <p:attrNameLst>
                                          <p:attrName>ppt_x</p:attrName>
                                        </p:attrNameLst>
                                      </p:cBhvr>
                                      <p:tavLst>
                                        <p:tav tm="0">
                                          <p:val>
                                            <p:strVal val="#ppt_x"/>
                                          </p:val>
                                        </p:tav>
                                        <p:tav tm="100000">
                                          <p:val>
                                            <p:strVal val="#ppt_x"/>
                                          </p:val>
                                        </p:tav>
                                      </p:tavLst>
                                    </p:anim>
                                    <p:anim calcmode="lin" valueType="num">
                                      <p:cBhvr>
                                        <p:cTn id="31" dur="1000" fill="hold"/>
                                        <p:tgtEl>
                                          <p:spTgt spid="26"/>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fill="hold"/>
                                        <p:tgtEl>
                                          <p:spTgt spid="35"/>
                                        </p:tgtEl>
                                        <p:attrNameLst>
                                          <p:attrName>ppt_x</p:attrName>
                                        </p:attrNameLst>
                                      </p:cBhvr>
                                      <p:tavLst>
                                        <p:tav tm="0">
                                          <p:val>
                                            <p:strVal val="#ppt_x"/>
                                          </p:val>
                                        </p:tav>
                                        <p:tav tm="100000">
                                          <p:val>
                                            <p:strVal val="#ppt_x"/>
                                          </p:val>
                                        </p:tav>
                                      </p:tavLst>
                                    </p:anim>
                                    <p:anim calcmode="lin" valueType="num">
                                      <p:cBhvr additive="base">
                                        <p:cTn id="36"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原创设计师QQ598969553        _2"/>
          <p:cNvSpPr/>
          <p:nvPr/>
        </p:nvSpPr>
        <p:spPr>
          <a:xfrm>
            <a:off x="1959834" y="2103288"/>
            <a:ext cx="5196206" cy="2909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rgbClr val="B71F22"/>
          </a:solidFill>
          <a:ln w="38100">
            <a:solidFill>
              <a:sysClr val="window" lastClr="FFFFFF"/>
            </a:solidFill>
            <a:miter lim="400000"/>
          </a:ln>
          <a:effectLst>
            <a:outerShdw blurRad="127000" dist="38100" dir="8100000" algn="tr" rotWithShape="0">
              <a:prstClr val="black">
                <a:alpha val="40000"/>
              </a:prstClr>
            </a:outerShdw>
          </a:effec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sysClr val="windowText" lastClr="000000"/>
              </a:solidFill>
              <a:effectLst/>
              <a:uLnTx/>
              <a:uFillTx/>
            </a:endParaRPr>
          </a:p>
        </p:txBody>
      </p:sp>
      <p:sp>
        <p:nvSpPr>
          <p:cNvPr id="31" name="原创设计师QQ598969553        _3"/>
          <p:cNvSpPr txBox="1">
            <a:spLocks/>
          </p:cNvSpPr>
          <p:nvPr/>
        </p:nvSpPr>
        <p:spPr>
          <a:xfrm>
            <a:off x="467544" y="3407252"/>
            <a:ext cx="1564386"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点击输入标题文本</a:t>
            </a:r>
          </a:p>
        </p:txBody>
      </p:sp>
      <p:sp>
        <p:nvSpPr>
          <p:cNvPr id="32" name="原创设计师QQ598969553        _4"/>
          <p:cNvSpPr txBox="1">
            <a:spLocks/>
          </p:cNvSpPr>
          <p:nvPr/>
        </p:nvSpPr>
        <p:spPr>
          <a:xfrm>
            <a:off x="539552" y="3713210"/>
            <a:ext cx="1500567" cy="46582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ct val="20000"/>
              </a:spcBef>
              <a:spcAft>
                <a:spcPts val="0"/>
              </a:spcAft>
              <a:buClrTx/>
              <a:buSzTx/>
              <a:buFont typeface="Arial" pitchFamily="34" charset="0"/>
              <a:buNone/>
              <a:tabLst/>
              <a:defRPr/>
            </a:pPr>
            <a:r>
              <a:rPr kumimoji="0" lang="zh-CN" altLang="en-US"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rPr>
              <a:t>点击输入本栏的具体文字，简明扼要的说明分项内容，请根据您的具体内容酌情修改。</a:t>
            </a:r>
            <a:endParaRPr kumimoji="0" lang="en-US" altLang="zh-CN"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33" name="原创设计师QQ598969553        _5"/>
          <p:cNvSpPr/>
          <p:nvPr/>
        </p:nvSpPr>
        <p:spPr>
          <a:xfrm flipV="1">
            <a:off x="2346871" y="3567382"/>
            <a:ext cx="1" cy="1040216"/>
          </a:xfrm>
          <a:prstGeom prst="line">
            <a:avLst/>
          </a:prstGeom>
          <a:ln w="12700">
            <a:solidFill>
              <a:srgbClr val="A6AAA9"/>
            </a:solidFill>
            <a:miter lim="400000"/>
          </a:ln>
        </p:spPr>
        <p:txBody>
          <a:bodyPr lIns="19050" tIns="19050" rIns="19050" bIns="190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sysClr val="windowText" lastClr="000000"/>
              </a:solidFill>
              <a:effectLst/>
              <a:uLnTx/>
              <a:uFillTx/>
            </a:endParaRPr>
          </a:p>
        </p:txBody>
      </p:sp>
      <p:sp>
        <p:nvSpPr>
          <p:cNvPr id="34" name="原创设计师QQ598969553        _6"/>
          <p:cNvSpPr/>
          <p:nvPr/>
        </p:nvSpPr>
        <p:spPr>
          <a:xfrm flipV="1">
            <a:off x="3343063" y="2431396"/>
            <a:ext cx="1" cy="1477275"/>
          </a:xfrm>
          <a:prstGeom prst="line">
            <a:avLst/>
          </a:prstGeom>
          <a:ln w="12700">
            <a:solidFill>
              <a:srgbClr val="A6AAA9"/>
            </a:solidFill>
            <a:miter lim="400000"/>
          </a:ln>
        </p:spPr>
        <p:txBody>
          <a:bodyPr lIns="19050" tIns="19050" rIns="19050" bIns="190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sysClr val="windowText" lastClr="000000"/>
              </a:solidFill>
              <a:effectLst/>
              <a:uLnTx/>
              <a:uFillTx/>
            </a:endParaRPr>
          </a:p>
        </p:txBody>
      </p:sp>
      <p:sp>
        <p:nvSpPr>
          <p:cNvPr id="35" name="原创设计师QQ598969553        _7"/>
          <p:cNvSpPr/>
          <p:nvPr/>
        </p:nvSpPr>
        <p:spPr>
          <a:xfrm flipV="1">
            <a:off x="4303514" y="1928040"/>
            <a:ext cx="1" cy="1537162"/>
          </a:xfrm>
          <a:prstGeom prst="line">
            <a:avLst/>
          </a:prstGeom>
          <a:ln w="12700">
            <a:solidFill>
              <a:srgbClr val="A6AAA9"/>
            </a:solidFill>
            <a:miter lim="400000"/>
          </a:ln>
        </p:spPr>
        <p:txBody>
          <a:bodyPr lIns="19050" tIns="19050" rIns="19050" bIns="190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sysClr val="windowText" lastClr="000000"/>
              </a:solidFill>
              <a:effectLst/>
              <a:uLnTx/>
              <a:uFillTx/>
            </a:endParaRPr>
          </a:p>
        </p:txBody>
      </p:sp>
      <p:sp>
        <p:nvSpPr>
          <p:cNvPr id="36" name="原创设计师QQ598969553        _8"/>
          <p:cNvSpPr/>
          <p:nvPr/>
        </p:nvSpPr>
        <p:spPr>
          <a:xfrm flipV="1">
            <a:off x="5649206" y="3047876"/>
            <a:ext cx="1" cy="1020713"/>
          </a:xfrm>
          <a:prstGeom prst="line">
            <a:avLst/>
          </a:prstGeom>
          <a:ln w="12700">
            <a:solidFill>
              <a:srgbClr val="A6AAA9"/>
            </a:solidFill>
            <a:miter lim="400000"/>
          </a:ln>
        </p:spPr>
        <p:txBody>
          <a:bodyPr lIns="19050" tIns="19050" rIns="19050" bIns="190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sysClr val="windowText" lastClr="000000"/>
              </a:solidFill>
              <a:effectLst/>
              <a:uLnTx/>
              <a:uFillTx/>
            </a:endParaRPr>
          </a:p>
        </p:txBody>
      </p:sp>
      <p:sp>
        <p:nvSpPr>
          <p:cNvPr id="37" name="原创设计师QQ598969553        _9"/>
          <p:cNvSpPr/>
          <p:nvPr/>
        </p:nvSpPr>
        <p:spPr>
          <a:xfrm>
            <a:off x="2178113" y="3378539"/>
            <a:ext cx="358924"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B71F22"/>
          </a:solidFill>
          <a:ln w="38100" cap="flat">
            <a:solidFill>
              <a:sysClr val="window" lastClr="FFFFFF"/>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sysClr val="windowText" lastClr="000000"/>
              </a:solidFill>
              <a:effectLst/>
              <a:uLnTx/>
              <a:uFillTx/>
            </a:endParaRPr>
          </a:p>
        </p:txBody>
      </p:sp>
      <p:sp>
        <p:nvSpPr>
          <p:cNvPr id="38" name="原创设计师QQ598969553        _10"/>
          <p:cNvSpPr/>
          <p:nvPr/>
        </p:nvSpPr>
        <p:spPr>
          <a:xfrm>
            <a:off x="3171796" y="2226663"/>
            <a:ext cx="358925" cy="3589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52F32"/>
          </a:solidFill>
          <a:ln w="38100" cap="flat">
            <a:solidFill>
              <a:sysClr val="window" lastClr="FFFFFF"/>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sysClr val="windowText" lastClr="000000"/>
              </a:solidFill>
              <a:effectLst/>
              <a:uLnTx/>
              <a:uFillTx/>
            </a:endParaRPr>
          </a:p>
        </p:txBody>
      </p:sp>
      <p:sp>
        <p:nvSpPr>
          <p:cNvPr id="39" name="原创设计师QQ598969553        _11"/>
          <p:cNvSpPr/>
          <p:nvPr/>
        </p:nvSpPr>
        <p:spPr>
          <a:xfrm>
            <a:off x="4136874" y="1598398"/>
            <a:ext cx="358925"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B71F22"/>
          </a:solidFill>
          <a:ln w="38100" cap="flat">
            <a:solidFill>
              <a:sysClr val="window" lastClr="FFFFFF"/>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sysClr val="windowText" lastClr="000000"/>
              </a:solidFill>
              <a:effectLst/>
              <a:uLnTx/>
              <a:uFillTx/>
            </a:endParaRPr>
          </a:p>
        </p:txBody>
      </p:sp>
      <p:sp>
        <p:nvSpPr>
          <p:cNvPr id="40" name="原创设计师QQ598969553        _12"/>
          <p:cNvSpPr/>
          <p:nvPr/>
        </p:nvSpPr>
        <p:spPr>
          <a:xfrm>
            <a:off x="5479113" y="3908671"/>
            <a:ext cx="358925"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52F32"/>
          </a:solidFill>
          <a:ln w="38100" cap="flat">
            <a:solidFill>
              <a:sysClr val="window" lastClr="FFFFFF"/>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sysClr val="windowText" lastClr="000000"/>
              </a:solidFill>
              <a:effectLst/>
              <a:uLnTx/>
              <a:uFillTx/>
            </a:endParaRPr>
          </a:p>
        </p:txBody>
      </p:sp>
      <p:sp>
        <p:nvSpPr>
          <p:cNvPr id="41" name="原创设计师QQ598969553        _13"/>
          <p:cNvSpPr/>
          <p:nvPr/>
        </p:nvSpPr>
        <p:spPr>
          <a:xfrm>
            <a:off x="2303541" y="4570434"/>
            <a:ext cx="86660" cy="86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sysClr val="windowText" lastClr="000000"/>
              </a:solidFill>
              <a:effectLst/>
              <a:uLnTx/>
              <a:uFillTx/>
            </a:endParaRPr>
          </a:p>
        </p:txBody>
      </p:sp>
      <p:sp>
        <p:nvSpPr>
          <p:cNvPr id="42" name="原创设计师QQ598969553        _14"/>
          <p:cNvSpPr/>
          <p:nvPr/>
        </p:nvSpPr>
        <p:spPr>
          <a:xfrm>
            <a:off x="3275651" y="3843101"/>
            <a:ext cx="134823" cy="1348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sysClr val="windowText" lastClr="000000"/>
              </a:solidFill>
              <a:effectLst/>
              <a:uLnTx/>
              <a:uFillTx/>
            </a:endParaRPr>
          </a:p>
        </p:txBody>
      </p:sp>
      <p:sp>
        <p:nvSpPr>
          <p:cNvPr id="43" name="原创设计师QQ598969553        _15"/>
          <p:cNvSpPr/>
          <p:nvPr/>
        </p:nvSpPr>
        <p:spPr>
          <a:xfrm>
            <a:off x="4216862" y="3381266"/>
            <a:ext cx="173305" cy="1733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sysClr val="windowText" lastClr="000000"/>
              </a:solidFill>
              <a:effectLst/>
              <a:uLnTx/>
              <a:uFillTx/>
            </a:endParaRPr>
          </a:p>
        </p:txBody>
      </p:sp>
      <p:sp>
        <p:nvSpPr>
          <p:cNvPr id="44" name="原创设计师QQ598969553        _16"/>
          <p:cNvSpPr/>
          <p:nvPr/>
        </p:nvSpPr>
        <p:spPr>
          <a:xfrm>
            <a:off x="5539713" y="2942842"/>
            <a:ext cx="214313" cy="214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sysClr val="windowText" lastClr="000000"/>
              </a:solidFill>
              <a:effectLst/>
              <a:uLnTx/>
              <a:uFillTx/>
            </a:endParaRPr>
          </a:p>
        </p:txBody>
      </p:sp>
      <p:sp>
        <p:nvSpPr>
          <p:cNvPr id="45" name="原创设计师QQ598969553        _17"/>
          <p:cNvSpPr txBox="1">
            <a:spLocks/>
          </p:cNvSpPr>
          <p:nvPr/>
        </p:nvSpPr>
        <p:spPr>
          <a:xfrm>
            <a:off x="1331641" y="2267486"/>
            <a:ext cx="1687871"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点击输入标题文本</a:t>
            </a:r>
          </a:p>
        </p:txBody>
      </p:sp>
      <p:sp>
        <p:nvSpPr>
          <p:cNvPr id="46" name="原创设计师QQ598969553        _18"/>
          <p:cNvSpPr txBox="1">
            <a:spLocks/>
          </p:cNvSpPr>
          <p:nvPr/>
        </p:nvSpPr>
        <p:spPr>
          <a:xfrm>
            <a:off x="1298086" y="2569872"/>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zh-CN" altLang="en-US"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en-US" altLang="zh-CN"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7" name="原创设计师QQ598969553        _19"/>
          <p:cNvSpPr txBox="1">
            <a:spLocks/>
          </p:cNvSpPr>
          <p:nvPr/>
        </p:nvSpPr>
        <p:spPr>
          <a:xfrm>
            <a:off x="4620570" y="1652078"/>
            <a:ext cx="1391589"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点击输入标题文本</a:t>
            </a:r>
          </a:p>
        </p:txBody>
      </p:sp>
      <p:sp>
        <p:nvSpPr>
          <p:cNvPr id="48" name="原创设计师QQ598969553        _20"/>
          <p:cNvSpPr txBox="1">
            <a:spLocks/>
          </p:cNvSpPr>
          <p:nvPr/>
        </p:nvSpPr>
        <p:spPr>
          <a:xfrm>
            <a:off x="4610454" y="1953524"/>
            <a:ext cx="1401705"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zh-CN" altLang="en-US"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en-US" altLang="zh-CN"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9" name="原创设计师QQ598969553        _21"/>
          <p:cNvSpPr txBox="1">
            <a:spLocks/>
          </p:cNvSpPr>
          <p:nvPr/>
        </p:nvSpPr>
        <p:spPr>
          <a:xfrm>
            <a:off x="5964472" y="3961038"/>
            <a:ext cx="1390717"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点击输入标题文本</a:t>
            </a:r>
          </a:p>
        </p:txBody>
      </p:sp>
      <p:sp>
        <p:nvSpPr>
          <p:cNvPr id="50" name="原创设计师QQ598969553        _22"/>
          <p:cNvSpPr txBox="1">
            <a:spLocks/>
          </p:cNvSpPr>
          <p:nvPr/>
        </p:nvSpPr>
        <p:spPr>
          <a:xfrm>
            <a:off x="5940152" y="4257127"/>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zh-CN" altLang="en-US"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en-US" altLang="zh-CN"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1" name="原创设计师QQ598969553        _23"/>
          <p:cNvSpPr txBox="1">
            <a:spLocks/>
          </p:cNvSpPr>
          <p:nvPr/>
        </p:nvSpPr>
        <p:spPr>
          <a:xfrm>
            <a:off x="2258394" y="3447463"/>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微软雅黑" panose="020B0503020204020204" pitchFamily="34" charset="-122"/>
                <a:ea typeface="微软雅黑" panose="020B0503020204020204" pitchFamily="34" charset="-122"/>
              </a:rPr>
              <a:t>01</a:t>
            </a:r>
          </a:p>
        </p:txBody>
      </p:sp>
      <p:sp>
        <p:nvSpPr>
          <p:cNvPr id="52" name="原创设计师QQ598969553        _24"/>
          <p:cNvSpPr txBox="1">
            <a:spLocks/>
          </p:cNvSpPr>
          <p:nvPr/>
        </p:nvSpPr>
        <p:spPr>
          <a:xfrm>
            <a:off x="3252080" y="2285030"/>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微软雅黑" panose="020B0503020204020204" pitchFamily="34" charset="-122"/>
                <a:ea typeface="微软雅黑" panose="020B0503020204020204" pitchFamily="34" charset="-122"/>
              </a:rPr>
              <a:t>02</a:t>
            </a:r>
          </a:p>
        </p:txBody>
      </p:sp>
      <p:sp>
        <p:nvSpPr>
          <p:cNvPr id="53" name="原创设计师QQ598969553        _25"/>
          <p:cNvSpPr txBox="1">
            <a:spLocks/>
          </p:cNvSpPr>
          <p:nvPr/>
        </p:nvSpPr>
        <p:spPr>
          <a:xfrm>
            <a:off x="4219995" y="1656768"/>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微软雅黑" panose="020B0503020204020204" pitchFamily="34" charset="-122"/>
                <a:ea typeface="微软雅黑" panose="020B0503020204020204" pitchFamily="34" charset="-122"/>
              </a:rPr>
              <a:t>03</a:t>
            </a:r>
          </a:p>
        </p:txBody>
      </p:sp>
      <p:sp>
        <p:nvSpPr>
          <p:cNvPr id="54" name="原创设计师QQ598969553        _26"/>
          <p:cNvSpPr txBox="1">
            <a:spLocks/>
          </p:cNvSpPr>
          <p:nvPr/>
        </p:nvSpPr>
        <p:spPr>
          <a:xfrm>
            <a:off x="5559397" y="3982521"/>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微软雅黑" panose="020B0503020204020204" pitchFamily="34" charset="-122"/>
                <a:ea typeface="微软雅黑" panose="020B0503020204020204" pitchFamily="34" charset="-122"/>
              </a:rPr>
              <a:t>04</a:t>
            </a:r>
          </a:p>
        </p:txBody>
      </p:sp>
      <p:sp>
        <p:nvSpPr>
          <p:cNvPr id="55" name="原创设计师QQ598969553        _27"/>
          <p:cNvSpPr/>
          <p:nvPr/>
        </p:nvSpPr>
        <p:spPr>
          <a:xfrm>
            <a:off x="7236296" y="2059005"/>
            <a:ext cx="1040216" cy="1040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B71F22"/>
          </a:solidFill>
          <a:ln w="50800">
            <a:solidFill>
              <a:sysClr val="window" lastClr="FFFFFF"/>
            </a:solidFill>
            <a:miter lim="400000"/>
          </a:ln>
          <a:effectLst>
            <a:outerShdw blurRad="127000" dist="38100" dir="8100000" algn="tr" rotWithShape="0">
              <a:prstClr val="black">
                <a:alpha val="40000"/>
              </a:prstClr>
            </a:outerShdw>
          </a:effec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sysClr val="windowText" lastClr="000000"/>
              </a:solidFill>
              <a:effectLst/>
              <a:uLnTx/>
              <a:uFillTx/>
            </a:endParaRPr>
          </a:p>
        </p:txBody>
      </p:sp>
      <p:sp>
        <p:nvSpPr>
          <p:cNvPr id="56" name="原创设计师QQ598969553        _28"/>
          <p:cNvSpPr/>
          <p:nvPr/>
        </p:nvSpPr>
        <p:spPr>
          <a:xfrm>
            <a:off x="7601425" y="2228717"/>
            <a:ext cx="310148" cy="31705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ysClr val="window" lastClr="FFFFFF"/>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sysClr val="windowText" lastClr="000000"/>
              </a:solidFill>
              <a:effectLst/>
              <a:uLnTx/>
              <a:uFillTx/>
            </a:endParaRPr>
          </a:p>
        </p:txBody>
      </p:sp>
      <p:sp>
        <p:nvSpPr>
          <p:cNvPr id="57" name="原创设计师QQ598969553        _29"/>
          <p:cNvSpPr txBox="1">
            <a:spLocks/>
          </p:cNvSpPr>
          <p:nvPr/>
        </p:nvSpPr>
        <p:spPr>
          <a:xfrm>
            <a:off x="7367484" y="2588757"/>
            <a:ext cx="765012"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14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输入文本</a:t>
            </a:r>
            <a:endParaRPr kumimoji="0" lang="id-ID" sz="14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down)">
                                      <p:cBhvr>
                                        <p:cTn id="15" dur="500"/>
                                        <p:tgtEl>
                                          <p:spTgt spid="3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51"/>
                                        </p:tgtEl>
                                        <p:attrNameLst>
                                          <p:attrName>style.visibility</p:attrName>
                                        </p:attrNameLst>
                                      </p:cBhvr>
                                      <p:to>
                                        <p:strVal val="visible"/>
                                      </p:to>
                                    </p:set>
                                    <p:anim calcmode="lin" valueType="num">
                                      <p:cBhvr>
                                        <p:cTn id="24" dur="500" fill="hold"/>
                                        <p:tgtEl>
                                          <p:spTgt spid="51"/>
                                        </p:tgtEl>
                                        <p:attrNameLst>
                                          <p:attrName>ppt_w</p:attrName>
                                        </p:attrNameLst>
                                      </p:cBhvr>
                                      <p:tavLst>
                                        <p:tav tm="0">
                                          <p:val>
                                            <p:fltVal val="0"/>
                                          </p:val>
                                        </p:tav>
                                        <p:tav tm="100000">
                                          <p:val>
                                            <p:strVal val="#ppt_w"/>
                                          </p:val>
                                        </p:tav>
                                      </p:tavLst>
                                    </p:anim>
                                    <p:anim calcmode="lin" valueType="num">
                                      <p:cBhvr>
                                        <p:cTn id="25" dur="500" fill="hold"/>
                                        <p:tgtEl>
                                          <p:spTgt spid="51"/>
                                        </p:tgtEl>
                                        <p:attrNameLst>
                                          <p:attrName>ppt_h</p:attrName>
                                        </p:attrNameLst>
                                      </p:cBhvr>
                                      <p:tavLst>
                                        <p:tav tm="0">
                                          <p:val>
                                            <p:fltVal val="0"/>
                                          </p:val>
                                        </p:tav>
                                        <p:tav tm="100000">
                                          <p:val>
                                            <p:strVal val="#ppt_h"/>
                                          </p:val>
                                        </p:tav>
                                      </p:tavLst>
                                    </p:anim>
                                    <p:animEffect transition="in" filter="fade">
                                      <p:cBhvr>
                                        <p:cTn id="26" dur="500"/>
                                        <p:tgtEl>
                                          <p:spTgt spid="51"/>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31">
                                            <p:txEl>
                                              <p:pRg st="0" end="0"/>
                                            </p:txEl>
                                          </p:spTgt>
                                        </p:tgtEl>
                                        <p:attrNameLst>
                                          <p:attrName>style.visibility</p:attrName>
                                        </p:attrNameLst>
                                      </p:cBhvr>
                                      <p:to>
                                        <p:strVal val="visible"/>
                                      </p:to>
                                    </p:set>
                                    <p:animEffect transition="in" filter="strips(downLeft)">
                                      <p:cBhvr>
                                        <p:cTn id="30" dur="500"/>
                                        <p:tgtEl>
                                          <p:spTgt spid="31">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32">
                                            <p:txEl>
                                              <p:pRg st="0" end="0"/>
                                            </p:txEl>
                                          </p:spTgt>
                                        </p:tgtEl>
                                        <p:attrNameLst>
                                          <p:attrName>style.visibility</p:attrName>
                                        </p:attrNameLst>
                                      </p:cBhvr>
                                      <p:to>
                                        <p:strVal val="visible"/>
                                      </p:to>
                                    </p:set>
                                    <p:animEffect transition="in" filter="strips(downLeft)">
                                      <p:cBhvr>
                                        <p:cTn id="33" dur="500"/>
                                        <p:tgtEl>
                                          <p:spTgt spid="32">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500"/>
                                        <p:tgtEl>
                                          <p:spTgt spid="42"/>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wipe(down)">
                                      <p:cBhvr>
                                        <p:cTn id="41" dur="500"/>
                                        <p:tgtEl>
                                          <p:spTgt spid="34"/>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 calcmode="lin" valueType="num">
                                      <p:cBhvr>
                                        <p:cTn id="45" dur="500" fill="hold"/>
                                        <p:tgtEl>
                                          <p:spTgt spid="38"/>
                                        </p:tgtEl>
                                        <p:attrNameLst>
                                          <p:attrName>ppt_w</p:attrName>
                                        </p:attrNameLst>
                                      </p:cBhvr>
                                      <p:tavLst>
                                        <p:tav tm="0">
                                          <p:val>
                                            <p:fltVal val="0"/>
                                          </p:val>
                                        </p:tav>
                                        <p:tav tm="100000">
                                          <p:val>
                                            <p:strVal val="#ppt_w"/>
                                          </p:val>
                                        </p:tav>
                                      </p:tavLst>
                                    </p:anim>
                                    <p:anim calcmode="lin" valueType="num">
                                      <p:cBhvr>
                                        <p:cTn id="46" dur="500" fill="hold"/>
                                        <p:tgtEl>
                                          <p:spTgt spid="38"/>
                                        </p:tgtEl>
                                        <p:attrNameLst>
                                          <p:attrName>ppt_h</p:attrName>
                                        </p:attrNameLst>
                                      </p:cBhvr>
                                      <p:tavLst>
                                        <p:tav tm="0">
                                          <p:val>
                                            <p:fltVal val="0"/>
                                          </p:val>
                                        </p:tav>
                                        <p:tav tm="100000">
                                          <p:val>
                                            <p:strVal val="#ppt_h"/>
                                          </p:val>
                                        </p:tav>
                                      </p:tavLst>
                                    </p:anim>
                                    <p:animEffect transition="in" filter="fade">
                                      <p:cBhvr>
                                        <p:cTn id="47" dur="500"/>
                                        <p:tgtEl>
                                          <p:spTgt spid="38"/>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2"/>
                                        </p:tgtEl>
                                        <p:attrNameLst>
                                          <p:attrName>style.visibility</p:attrName>
                                        </p:attrNameLst>
                                      </p:cBhvr>
                                      <p:to>
                                        <p:strVal val="visible"/>
                                      </p:to>
                                    </p:set>
                                    <p:anim calcmode="lin" valueType="num">
                                      <p:cBhvr>
                                        <p:cTn id="50" dur="500" fill="hold"/>
                                        <p:tgtEl>
                                          <p:spTgt spid="52"/>
                                        </p:tgtEl>
                                        <p:attrNameLst>
                                          <p:attrName>ppt_w</p:attrName>
                                        </p:attrNameLst>
                                      </p:cBhvr>
                                      <p:tavLst>
                                        <p:tav tm="0">
                                          <p:val>
                                            <p:fltVal val="0"/>
                                          </p:val>
                                        </p:tav>
                                        <p:tav tm="100000">
                                          <p:val>
                                            <p:strVal val="#ppt_w"/>
                                          </p:val>
                                        </p:tav>
                                      </p:tavLst>
                                    </p:anim>
                                    <p:anim calcmode="lin" valueType="num">
                                      <p:cBhvr>
                                        <p:cTn id="51" dur="500" fill="hold"/>
                                        <p:tgtEl>
                                          <p:spTgt spid="52"/>
                                        </p:tgtEl>
                                        <p:attrNameLst>
                                          <p:attrName>ppt_h</p:attrName>
                                        </p:attrNameLst>
                                      </p:cBhvr>
                                      <p:tavLst>
                                        <p:tav tm="0">
                                          <p:val>
                                            <p:fltVal val="0"/>
                                          </p:val>
                                        </p:tav>
                                        <p:tav tm="100000">
                                          <p:val>
                                            <p:strVal val="#ppt_h"/>
                                          </p:val>
                                        </p:tav>
                                      </p:tavLst>
                                    </p:anim>
                                    <p:animEffect transition="in" filter="fade">
                                      <p:cBhvr>
                                        <p:cTn id="52" dur="500"/>
                                        <p:tgtEl>
                                          <p:spTgt spid="52"/>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45"/>
                                        </p:tgtEl>
                                        <p:attrNameLst>
                                          <p:attrName>style.visibility</p:attrName>
                                        </p:attrNameLst>
                                      </p:cBhvr>
                                      <p:to>
                                        <p:strVal val="visible"/>
                                      </p:to>
                                    </p:set>
                                    <p:animEffect transition="in" filter="strips(downLeft)">
                                      <p:cBhvr>
                                        <p:cTn id="56" dur="500"/>
                                        <p:tgtEl>
                                          <p:spTgt spid="45"/>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strips(downLeft)">
                                      <p:cBhvr>
                                        <p:cTn id="59" dur="500"/>
                                        <p:tgtEl>
                                          <p:spTgt spid="46"/>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fade">
                                      <p:cBhvr>
                                        <p:cTn id="63" dur="500"/>
                                        <p:tgtEl>
                                          <p:spTgt spid="43"/>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down)">
                                      <p:cBhvr>
                                        <p:cTn id="67" dur="500"/>
                                        <p:tgtEl>
                                          <p:spTgt spid="35"/>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39"/>
                                        </p:tgtEl>
                                        <p:attrNameLst>
                                          <p:attrName>style.visibility</p:attrName>
                                        </p:attrNameLst>
                                      </p:cBhvr>
                                      <p:to>
                                        <p:strVal val="visible"/>
                                      </p:to>
                                    </p:set>
                                    <p:anim calcmode="lin" valueType="num">
                                      <p:cBhvr>
                                        <p:cTn id="71" dur="500" fill="hold"/>
                                        <p:tgtEl>
                                          <p:spTgt spid="39"/>
                                        </p:tgtEl>
                                        <p:attrNameLst>
                                          <p:attrName>ppt_w</p:attrName>
                                        </p:attrNameLst>
                                      </p:cBhvr>
                                      <p:tavLst>
                                        <p:tav tm="0">
                                          <p:val>
                                            <p:fltVal val="0"/>
                                          </p:val>
                                        </p:tav>
                                        <p:tav tm="100000">
                                          <p:val>
                                            <p:strVal val="#ppt_w"/>
                                          </p:val>
                                        </p:tav>
                                      </p:tavLst>
                                    </p:anim>
                                    <p:anim calcmode="lin" valueType="num">
                                      <p:cBhvr>
                                        <p:cTn id="72" dur="500" fill="hold"/>
                                        <p:tgtEl>
                                          <p:spTgt spid="39"/>
                                        </p:tgtEl>
                                        <p:attrNameLst>
                                          <p:attrName>ppt_h</p:attrName>
                                        </p:attrNameLst>
                                      </p:cBhvr>
                                      <p:tavLst>
                                        <p:tav tm="0">
                                          <p:val>
                                            <p:fltVal val="0"/>
                                          </p:val>
                                        </p:tav>
                                        <p:tav tm="100000">
                                          <p:val>
                                            <p:strVal val="#ppt_h"/>
                                          </p:val>
                                        </p:tav>
                                      </p:tavLst>
                                    </p:anim>
                                    <p:animEffect transition="in" filter="fade">
                                      <p:cBhvr>
                                        <p:cTn id="73" dur="500"/>
                                        <p:tgtEl>
                                          <p:spTgt spid="39"/>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 calcmode="lin" valueType="num">
                                      <p:cBhvr>
                                        <p:cTn id="76" dur="500" fill="hold"/>
                                        <p:tgtEl>
                                          <p:spTgt spid="53"/>
                                        </p:tgtEl>
                                        <p:attrNameLst>
                                          <p:attrName>ppt_w</p:attrName>
                                        </p:attrNameLst>
                                      </p:cBhvr>
                                      <p:tavLst>
                                        <p:tav tm="0">
                                          <p:val>
                                            <p:fltVal val="0"/>
                                          </p:val>
                                        </p:tav>
                                        <p:tav tm="100000">
                                          <p:val>
                                            <p:strVal val="#ppt_w"/>
                                          </p:val>
                                        </p:tav>
                                      </p:tavLst>
                                    </p:anim>
                                    <p:anim calcmode="lin" valueType="num">
                                      <p:cBhvr>
                                        <p:cTn id="77" dur="500" fill="hold"/>
                                        <p:tgtEl>
                                          <p:spTgt spid="53"/>
                                        </p:tgtEl>
                                        <p:attrNameLst>
                                          <p:attrName>ppt_h</p:attrName>
                                        </p:attrNameLst>
                                      </p:cBhvr>
                                      <p:tavLst>
                                        <p:tav tm="0">
                                          <p:val>
                                            <p:fltVal val="0"/>
                                          </p:val>
                                        </p:tav>
                                        <p:tav tm="100000">
                                          <p:val>
                                            <p:strVal val="#ppt_h"/>
                                          </p:val>
                                        </p:tav>
                                      </p:tavLst>
                                    </p:anim>
                                    <p:animEffect transition="in" filter="fade">
                                      <p:cBhvr>
                                        <p:cTn id="78" dur="500"/>
                                        <p:tgtEl>
                                          <p:spTgt spid="53"/>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strips(downRight)">
                                      <p:cBhvr>
                                        <p:cTn id="82" dur="500"/>
                                        <p:tgtEl>
                                          <p:spTgt spid="47"/>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48"/>
                                        </p:tgtEl>
                                        <p:attrNameLst>
                                          <p:attrName>style.visibility</p:attrName>
                                        </p:attrNameLst>
                                      </p:cBhvr>
                                      <p:to>
                                        <p:strVal val="visible"/>
                                      </p:to>
                                    </p:set>
                                    <p:animEffect transition="in" filter="strips(downRight)">
                                      <p:cBhvr>
                                        <p:cTn id="85" dur="500"/>
                                        <p:tgtEl>
                                          <p:spTgt spid="48"/>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44"/>
                                        </p:tgtEl>
                                        <p:attrNameLst>
                                          <p:attrName>style.visibility</p:attrName>
                                        </p:attrNameLst>
                                      </p:cBhvr>
                                      <p:to>
                                        <p:strVal val="visible"/>
                                      </p:to>
                                    </p:set>
                                    <p:animEffect transition="in" filter="fade">
                                      <p:cBhvr>
                                        <p:cTn id="89" dur="500"/>
                                        <p:tgtEl>
                                          <p:spTgt spid="44"/>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wipe(up)">
                                      <p:cBhvr>
                                        <p:cTn id="93" dur="500"/>
                                        <p:tgtEl>
                                          <p:spTgt spid="36"/>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40"/>
                                        </p:tgtEl>
                                        <p:attrNameLst>
                                          <p:attrName>style.visibility</p:attrName>
                                        </p:attrNameLst>
                                      </p:cBhvr>
                                      <p:to>
                                        <p:strVal val="visible"/>
                                      </p:to>
                                    </p:set>
                                    <p:anim calcmode="lin" valueType="num">
                                      <p:cBhvr>
                                        <p:cTn id="97" dur="500" fill="hold"/>
                                        <p:tgtEl>
                                          <p:spTgt spid="40"/>
                                        </p:tgtEl>
                                        <p:attrNameLst>
                                          <p:attrName>ppt_w</p:attrName>
                                        </p:attrNameLst>
                                      </p:cBhvr>
                                      <p:tavLst>
                                        <p:tav tm="0">
                                          <p:val>
                                            <p:fltVal val="0"/>
                                          </p:val>
                                        </p:tav>
                                        <p:tav tm="100000">
                                          <p:val>
                                            <p:strVal val="#ppt_w"/>
                                          </p:val>
                                        </p:tav>
                                      </p:tavLst>
                                    </p:anim>
                                    <p:anim calcmode="lin" valueType="num">
                                      <p:cBhvr>
                                        <p:cTn id="98" dur="500" fill="hold"/>
                                        <p:tgtEl>
                                          <p:spTgt spid="40"/>
                                        </p:tgtEl>
                                        <p:attrNameLst>
                                          <p:attrName>ppt_h</p:attrName>
                                        </p:attrNameLst>
                                      </p:cBhvr>
                                      <p:tavLst>
                                        <p:tav tm="0">
                                          <p:val>
                                            <p:fltVal val="0"/>
                                          </p:val>
                                        </p:tav>
                                        <p:tav tm="100000">
                                          <p:val>
                                            <p:strVal val="#ppt_h"/>
                                          </p:val>
                                        </p:tav>
                                      </p:tavLst>
                                    </p:anim>
                                    <p:animEffect transition="in" filter="fade">
                                      <p:cBhvr>
                                        <p:cTn id="99" dur="500"/>
                                        <p:tgtEl>
                                          <p:spTgt spid="40"/>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54"/>
                                        </p:tgtEl>
                                        <p:attrNameLst>
                                          <p:attrName>style.visibility</p:attrName>
                                        </p:attrNameLst>
                                      </p:cBhvr>
                                      <p:to>
                                        <p:strVal val="visible"/>
                                      </p:to>
                                    </p:set>
                                    <p:anim calcmode="lin" valueType="num">
                                      <p:cBhvr>
                                        <p:cTn id="102" dur="500" fill="hold"/>
                                        <p:tgtEl>
                                          <p:spTgt spid="54"/>
                                        </p:tgtEl>
                                        <p:attrNameLst>
                                          <p:attrName>ppt_w</p:attrName>
                                        </p:attrNameLst>
                                      </p:cBhvr>
                                      <p:tavLst>
                                        <p:tav tm="0">
                                          <p:val>
                                            <p:fltVal val="0"/>
                                          </p:val>
                                        </p:tav>
                                        <p:tav tm="100000">
                                          <p:val>
                                            <p:strVal val="#ppt_w"/>
                                          </p:val>
                                        </p:tav>
                                      </p:tavLst>
                                    </p:anim>
                                    <p:anim calcmode="lin" valueType="num">
                                      <p:cBhvr>
                                        <p:cTn id="103" dur="500" fill="hold"/>
                                        <p:tgtEl>
                                          <p:spTgt spid="54"/>
                                        </p:tgtEl>
                                        <p:attrNameLst>
                                          <p:attrName>ppt_h</p:attrName>
                                        </p:attrNameLst>
                                      </p:cBhvr>
                                      <p:tavLst>
                                        <p:tav tm="0">
                                          <p:val>
                                            <p:fltVal val="0"/>
                                          </p:val>
                                        </p:tav>
                                        <p:tav tm="100000">
                                          <p:val>
                                            <p:strVal val="#ppt_h"/>
                                          </p:val>
                                        </p:tav>
                                      </p:tavLst>
                                    </p:anim>
                                    <p:animEffect transition="in" filter="fade">
                                      <p:cBhvr>
                                        <p:cTn id="104" dur="500"/>
                                        <p:tgtEl>
                                          <p:spTgt spid="54"/>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49"/>
                                        </p:tgtEl>
                                        <p:attrNameLst>
                                          <p:attrName>style.visibility</p:attrName>
                                        </p:attrNameLst>
                                      </p:cBhvr>
                                      <p:to>
                                        <p:strVal val="visible"/>
                                      </p:to>
                                    </p:set>
                                    <p:animEffect transition="in" filter="strips(downRight)">
                                      <p:cBhvr>
                                        <p:cTn id="108" dur="500"/>
                                        <p:tgtEl>
                                          <p:spTgt spid="49"/>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50"/>
                                        </p:tgtEl>
                                        <p:attrNameLst>
                                          <p:attrName>style.visibility</p:attrName>
                                        </p:attrNameLst>
                                      </p:cBhvr>
                                      <p:to>
                                        <p:strVal val="visible"/>
                                      </p:to>
                                    </p:set>
                                    <p:animEffect transition="in" filter="strips(downRight)">
                                      <p:cBhvr>
                                        <p:cTn id="111" dur="500"/>
                                        <p:tgtEl>
                                          <p:spTgt spid="50"/>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55"/>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55"/>
                                        </p:tgtEl>
                                        <p:attrNameLst>
                                          <p:attrName>style.color</p:attrName>
                                        </p:attrNameLst>
                                      </p:cBhvr>
                                      <p:to>
                                        <a:schemeClr val="bg1"/>
                                      </p:to>
                                    </p:animClr>
                                    <p:animClr clrSpc="rgb" dir="cw">
                                      <p:cBhvr>
                                        <p:cTn id="117" dur="250" autoRev="1" fill="remove"/>
                                        <p:tgtEl>
                                          <p:spTgt spid="55"/>
                                        </p:tgtEl>
                                        <p:attrNameLst>
                                          <p:attrName>fillcolor</p:attrName>
                                        </p:attrNameLst>
                                      </p:cBhvr>
                                      <p:to>
                                        <a:schemeClr val="bg1"/>
                                      </p:to>
                                    </p:animClr>
                                    <p:set>
                                      <p:cBhvr>
                                        <p:cTn id="118" dur="250" autoRev="1" fill="remove"/>
                                        <p:tgtEl>
                                          <p:spTgt spid="55"/>
                                        </p:tgtEl>
                                        <p:attrNameLst>
                                          <p:attrName>fill.type</p:attrName>
                                        </p:attrNameLst>
                                      </p:cBhvr>
                                      <p:to>
                                        <p:strVal val="solid"/>
                                      </p:to>
                                    </p:set>
                                    <p:set>
                                      <p:cBhvr>
                                        <p:cTn id="119" dur="250" autoRev="1" fill="remove"/>
                                        <p:tgtEl>
                                          <p:spTgt spid="55"/>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56"/>
                                        </p:tgtEl>
                                        <p:attrNameLst>
                                          <p:attrName>style.visibility</p:attrName>
                                        </p:attrNameLst>
                                      </p:cBhvr>
                                      <p:to>
                                        <p:strVal val="visible"/>
                                      </p:to>
                                    </p:set>
                                    <p:animEffect transition="in" filter="fade">
                                      <p:cBhvr>
                                        <p:cTn id="123" dur="500"/>
                                        <p:tgtEl>
                                          <p:spTgt spid="56"/>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57"/>
                                        </p:tgtEl>
                                        <p:attrNameLst>
                                          <p:attrName>style.visibility</p:attrName>
                                        </p:attrNameLst>
                                      </p:cBhvr>
                                      <p:to>
                                        <p:strVal val="visible"/>
                                      </p:to>
                                    </p:set>
                                    <p:animEffect transition="in" filter="fade">
                                      <p:cBhvr>
                                        <p:cTn id="126"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build="p"/>
      <p:bldP spid="32" grpId="0" build="p"/>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p:bldP spid="46" grpId="0"/>
      <p:bldP spid="47" grpId="0"/>
      <p:bldP spid="48" grpId="0"/>
      <p:bldP spid="49" grpId="0"/>
      <p:bldP spid="50" grpId="0"/>
      <p:bldP spid="51" grpId="0"/>
      <p:bldP spid="52" grpId="0"/>
      <p:bldP spid="53" grpId="0"/>
      <p:bldP spid="54" grpId="0"/>
      <p:bldP spid="55" grpId="0" animBg="1"/>
      <p:bldP spid="55" grpId="1" animBg="1"/>
      <p:bldP spid="56" grpId="0" animBg="1"/>
      <p:bldP spid="5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原创设计师QQ598969553        _1"/>
          <p:cNvSpPr/>
          <p:nvPr/>
        </p:nvSpPr>
        <p:spPr>
          <a:xfrm>
            <a:off x="0" y="2484278"/>
            <a:ext cx="9144000" cy="969534"/>
          </a:xfrm>
          <a:prstGeom prst="rect">
            <a:avLst/>
          </a:prstGeom>
          <a:solidFill>
            <a:srgbClr val="B71F2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原创设计师QQ598969553        _2"/>
          <p:cNvSpPr txBox="1"/>
          <p:nvPr/>
        </p:nvSpPr>
        <p:spPr>
          <a:xfrm>
            <a:off x="3337583" y="2707435"/>
            <a:ext cx="3239569"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成功项目展示</a:t>
            </a:r>
            <a:endParaRPr kumimoji="0" lang="en-US" altLang="zh-CN" sz="3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6" name="原创设计师QQ598969553        _3"/>
          <p:cNvSpPr txBox="1"/>
          <p:nvPr/>
        </p:nvSpPr>
        <p:spPr bwMode="auto">
          <a:xfrm>
            <a:off x="3337583" y="3625482"/>
            <a:ext cx="4257871" cy="955646"/>
          </a:xfrm>
          <a:prstGeom prst="rect">
            <a:avLst/>
          </a:prstGeom>
          <a:noFill/>
        </p:spPr>
        <p:txBody>
          <a:bodyPr wrap="square" lIns="68580" tIns="34290" rIns="68580" bIns="3429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详细内容</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点击输入本栏的具体文字，简明扼要的说明分项内容，此为概念图解，请根据您的具体内容酌情修改。点击输入本栏的具体文字，简明扼要的说明分项内容，请根据您的具体内容酌情修改。</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grpSp>
        <p:nvGrpSpPr>
          <p:cNvPr id="47" name="原创设计师QQ598969553        _4"/>
          <p:cNvGrpSpPr/>
          <p:nvPr/>
        </p:nvGrpSpPr>
        <p:grpSpPr>
          <a:xfrm>
            <a:off x="3491880" y="1841582"/>
            <a:ext cx="414516" cy="414516"/>
            <a:chOff x="3543574" y="4265651"/>
            <a:chExt cx="414516" cy="414516"/>
          </a:xfrm>
        </p:grpSpPr>
        <p:sp>
          <p:nvSpPr>
            <p:cNvPr id="48" name="椭圆 47"/>
            <p:cNvSpPr/>
            <p:nvPr/>
          </p:nvSpPr>
          <p:spPr>
            <a:xfrm>
              <a:off x="3543574" y="4265651"/>
              <a:ext cx="414516" cy="414516"/>
            </a:xfrm>
            <a:prstGeom prst="ellipse">
              <a:avLst/>
            </a:prstGeom>
            <a:solidFill>
              <a:srgbClr val="B71F2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9" name="组合 48"/>
            <p:cNvGrpSpPr/>
            <p:nvPr/>
          </p:nvGrpSpPr>
          <p:grpSpPr>
            <a:xfrm>
              <a:off x="3629640" y="4325788"/>
              <a:ext cx="259976" cy="261734"/>
              <a:chOff x="5042691" y="2273922"/>
              <a:chExt cx="702937" cy="707690"/>
            </a:xfrm>
            <a:solidFill>
              <a:sysClr val="window" lastClr="FFFFFF"/>
            </a:solidFill>
          </p:grpSpPr>
          <p:sp>
            <p:nvSpPr>
              <p:cNvPr id="50"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1"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grpSp>
        <p:nvGrpSpPr>
          <p:cNvPr id="52" name="原创设计师QQ598969553        _5"/>
          <p:cNvGrpSpPr/>
          <p:nvPr/>
        </p:nvGrpSpPr>
        <p:grpSpPr>
          <a:xfrm>
            <a:off x="4050431" y="1841582"/>
            <a:ext cx="414516" cy="414516"/>
            <a:chOff x="4102125" y="4265651"/>
            <a:chExt cx="414516" cy="414516"/>
          </a:xfrm>
        </p:grpSpPr>
        <p:sp>
          <p:nvSpPr>
            <p:cNvPr id="53" name="椭圆 52"/>
            <p:cNvSpPr/>
            <p:nvPr/>
          </p:nvSpPr>
          <p:spPr>
            <a:xfrm>
              <a:off x="4102125" y="4265651"/>
              <a:ext cx="414516" cy="414516"/>
            </a:xfrm>
            <a:prstGeom prst="ellipse">
              <a:avLst/>
            </a:prstGeom>
            <a:solidFill>
              <a:srgbClr val="252F3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4" name="组合 53"/>
            <p:cNvGrpSpPr/>
            <p:nvPr/>
          </p:nvGrpSpPr>
          <p:grpSpPr>
            <a:xfrm>
              <a:off x="4199233" y="4358783"/>
              <a:ext cx="238761" cy="198211"/>
              <a:chOff x="3132963" y="3140191"/>
              <a:chExt cx="645573" cy="535933"/>
            </a:xfrm>
            <a:solidFill>
              <a:sysClr val="window" lastClr="FFFFFF"/>
            </a:solidFill>
          </p:grpSpPr>
          <p:sp>
            <p:nvSpPr>
              <p:cNvPr id="55"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6"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7"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8"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9"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0"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grpSp>
        <p:nvGrpSpPr>
          <p:cNvPr id="61" name="原创设计师QQ598969553        _6"/>
          <p:cNvGrpSpPr/>
          <p:nvPr/>
        </p:nvGrpSpPr>
        <p:grpSpPr>
          <a:xfrm>
            <a:off x="5129792" y="1841582"/>
            <a:ext cx="414516" cy="414516"/>
            <a:chOff x="5181486" y="4265651"/>
            <a:chExt cx="414516" cy="414516"/>
          </a:xfrm>
        </p:grpSpPr>
        <p:sp>
          <p:nvSpPr>
            <p:cNvPr id="62" name="椭圆 61"/>
            <p:cNvSpPr/>
            <p:nvPr/>
          </p:nvSpPr>
          <p:spPr>
            <a:xfrm>
              <a:off x="5181486" y="4265651"/>
              <a:ext cx="414516" cy="414516"/>
            </a:xfrm>
            <a:prstGeom prst="ellipse">
              <a:avLst/>
            </a:prstGeom>
            <a:solidFill>
              <a:srgbClr val="252F3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63" name="组合 62"/>
            <p:cNvGrpSpPr/>
            <p:nvPr/>
          </p:nvGrpSpPr>
          <p:grpSpPr>
            <a:xfrm>
              <a:off x="5287222" y="4375239"/>
              <a:ext cx="253419" cy="172633"/>
              <a:chOff x="4895160" y="4287159"/>
              <a:chExt cx="571418" cy="389258"/>
            </a:xfrm>
            <a:solidFill>
              <a:sysClr val="window" lastClr="FFFFFF"/>
            </a:solidFill>
          </p:grpSpPr>
          <p:sp>
            <p:nvSpPr>
              <p:cNvPr id="64"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5"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6"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7"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8"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9"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0"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1"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2"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grpSp>
        <p:nvGrpSpPr>
          <p:cNvPr id="73" name="原创设计师QQ598969553        _7"/>
          <p:cNvGrpSpPr/>
          <p:nvPr/>
        </p:nvGrpSpPr>
        <p:grpSpPr>
          <a:xfrm>
            <a:off x="4574743" y="1841582"/>
            <a:ext cx="414516" cy="414516"/>
            <a:chOff x="4626437" y="4265651"/>
            <a:chExt cx="414516" cy="414516"/>
          </a:xfrm>
        </p:grpSpPr>
        <p:sp>
          <p:nvSpPr>
            <p:cNvPr id="74" name="椭圆 73"/>
            <p:cNvSpPr/>
            <p:nvPr/>
          </p:nvSpPr>
          <p:spPr>
            <a:xfrm>
              <a:off x="4626437" y="4265651"/>
              <a:ext cx="414516" cy="414516"/>
            </a:xfrm>
            <a:prstGeom prst="ellipse">
              <a:avLst/>
            </a:prstGeom>
            <a:solidFill>
              <a:srgbClr val="B71F2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panose="02010600030101010101" pitchFamily="2" charset="-122"/>
                <a:cs typeface="+mn-cs"/>
              </a:endParaRPr>
            </a:p>
          </p:txBody>
        </p:sp>
        <p:grpSp>
          <p:nvGrpSpPr>
            <p:cNvPr id="75" name="组合 74"/>
            <p:cNvGrpSpPr/>
            <p:nvPr/>
          </p:nvGrpSpPr>
          <p:grpSpPr>
            <a:xfrm>
              <a:off x="4710891" y="4356960"/>
              <a:ext cx="232896" cy="199705"/>
              <a:chOff x="3546346" y="2339026"/>
              <a:chExt cx="897787" cy="769842"/>
            </a:xfrm>
            <a:solidFill>
              <a:sysClr val="window" lastClr="FFFFFF"/>
            </a:solidFill>
          </p:grpSpPr>
          <p:sp>
            <p:nvSpPr>
              <p:cNvPr id="76"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7"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8"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9"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0"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1"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2"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grpSp>
      </p:grpSp>
      <p:grpSp>
        <p:nvGrpSpPr>
          <p:cNvPr id="83" name="原创设计师QQ598969553        _8"/>
          <p:cNvGrpSpPr/>
          <p:nvPr/>
        </p:nvGrpSpPr>
        <p:grpSpPr>
          <a:xfrm>
            <a:off x="1366956" y="218181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rgbClr val="B71F22"/>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6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rPr>
                <a:t>03</a:t>
              </a: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p:cTn id="15" dur="500" fill="hold"/>
                                        <p:tgtEl>
                                          <p:spTgt spid="47"/>
                                        </p:tgtEl>
                                        <p:attrNameLst>
                                          <p:attrName>ppt_w</p:attrName>
                                        </p:attrNameLst>
                                      </p:cBhvr>
                                      <p:tavLst>
                                        <p:tav tm="0">
                                          <p:val>
                                            <p:fltVal val="0"/>
                                          </p:val>
                                        </p:tav>
                                        <p:tav tm="100000">
                                          <p:val>
                                            <p:strVal val="#ppt_w"/>
                                          </p:val>
                                        </p:tav>
                                      </p:tavLst>
                                    </p:anim>
                                    <p:anim calcmode="lin" valueType="num">
                                      <p:cBhvr>
                                        <p:cTn id="16" dur="500" fill="hold"/>
                                        <p:tgtEl>
                                          <p:spTgt spid="47"/>
                                        </p:tgtEl>
                                        <p:attrNameLst>
                                          <p:attrName>ppt_h</p:attrName>
                                        </p:attrNameLst>
                                      </p:cBhvr>
                                      <p:tavLst>
                                        <p:tav tm="0">
                                          <p:val>
                                            <p:fltVal val="0"/>
                                          </p:val>
                                        </p:tav>
                                        <p:tav tm="100000">
                                          <p:val>
                                            <p:strVal val="#ppt_h"/>
                                          </p:val>
                                        </p:tav>
                                      </p:tavLst>
                                    </p:anim>
                                    <p:animEffect transition="in" filter="fade">
                                      <p:cBhvr>
                                        <p:cTn id="17" dur="500"/>
                                        <p:tgtEl>
                                          <p:spTgt spid="47"/>
                                        </p:tgtEl>
                                      </p:cBhvr>
                                    </p:animEffect>
                                  </p:childTnLst>
                                </p:cTn>
                              </p:par>
                              <p:par>
                                <p:cTn id="18" presetID="53" presetClass="entr" presetSubtype="16" fill="hold" nodeType="withEffect">
                                  <p:stCondLst>
                                    <p:cond delay="30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par>
                                <p:cTn id="23" presetID="53" presetClass="entr" presetSubtype="16" fill="hold" nodeType="withEffect">
                                  <p:stCondLst>
                                    <p:cond delay="600"/>
                                  </p:stCondLst>
                                  <p:childTnLst>
                                    <p:set>
                                      <p:cBhvr>
                                        <p:cTn id="24" dur="1" fill="hold">
                                          <p:stCondLst>
                                            <p:cond delay="0"/>
                                          </p:stCondLst>
                                        </p:cTn>
                                        <p:tgtEl>
                                          <p:spTgt spid="73"/>
                                        </p:tgtEl>
                                        <p:attrNameLst>
                                          <p:attrName>style.visibility</p:attrName>
                                        </p:attrNameLst>
                                      </p:cBhvr>
                                      <p:to>
                                        <p:strVal val="visible"/>
                                      </p:to>
                                    </p:set>
                                    <p:anim calcmode="lin" valueType="num">
                                      <p:cBhvr>
                                        <p:cTn id="25" dur="500" fill="hold"/>
                                        <p:tgtEl>
                                          <p:spTgt spid="73"/>
                                        </p:tgtEl>
                                        <p:attrNameLst>
                                          <p:attrName>ppt_w</p:attrName>
                                        </p:attrNameLst>
                                      </p:cBhvr>
                                      <p:tavLst>
                                        <p:tav tm="0">
                                          <p:val>
                                            <p:fltVal val="0"/>
                                          </p:val>
                                        </p:tav>
                                        <p:tav tm="100000">
                                          <p:val>
                                            <p:strVal val="#ppt_w"/>
                                          </p:val>
                                        </p:tav>
                                      </p:tavLst>
                                    </p:anim>
                                    <p:anim calcmode="lin" valueType="num">
                                      <p:cBhvr>
                                        <p:cTn id="26" dur="500" fill="hold"/>
                                        <p:tgtEl>
                                          <p:spTgt spid="73"/>
                                        </p:tgtEl>
                                        <p:attrNameLst>
                                          <p:attrName>ppt_h</p:attrName>
                                        </p:attrNameLst>
                                      </p:cBhvr>
                                      <p:tavLst>
                                        <p:tav tm="0">
                                          <p:val>
                                            <p:fltVal val="0"/>
                                          </p:val>
                                        </p:tav>
                                        <p:tav tm="100000">
                                          <p:val>
                                            <p:strVal val="#ppt_h"/>
                                          </p:val>
                                        </p:tav>
                                      </p:tavLst>
                                    </p:anim>
                                    <p:animEffect transition="in" filter="fade">
                                      <p:cBhvr>
                                        <p:cTn id="27" dur="500"/>
                                        <p:tgtEl>
                                          <p:spTgt spid="73"/>
                                        </p:tgtEl>
                                      </p:cBhvr>
                                    </p:animEffect>
                                  </p:childTnLst>
                                </p:cTn>
                              </p:par>
                              <p:par>
                                <p:cTn id="28" presetID="53" presetClass="entr" presetSubtype="16" fill="hold" nodeType="withEffect">
                                  <p:stCondLst>
                                    <p:cond delay="900"/>
                                  </p:stCondLst>
                                  <p:childTnLst>
                                    <p:set>
                                      <p:cBhvr>
                                        <p:cTn id="29" dur="1" fill="hold">
                                          <p:stCondLst>
                                            <p:cond delay="0"/>
                                          </p:stCondLst>
                                        </p:cTn>
                                        <p:tgtEl>
                                          <p:spTgt spid="61"/>
                                        </p:tgtEl>
                                        <p:attrNameLst>
                                          <p:attrName>style.visibility</p:attrName>
                                        </p:attrNameLst>
                                      </p:cBhvr>
                                      <p:to>
                                        <p:strVal val="visible"/>
                                      </p:to>
                                    </p:set>
                                    <p:anim calcmode="lin" valueType="num">
                                      <p:cBhvr>
                                        <p:cTn id="30" dur="500" fill="hold"/>
                                        <p:tgtEl>
                                          <p:spTgt spid="61"/>
                                        </p:tgtEl>
                                        <p:attrNameLst>
                                          <p:attrName>ppt_w</p:attrName>
                                        </p:attrNameLst>
                                      </p:cBhvr>
                                      <p:tavLst>
                                        <p:tav tm="0">
                                          <p:val>
                                            <p:fltVal val="0"/>
                                          </p:val>
                                        </p:tav>
                                        <p:tav tm="100000">
                                          <p:val>
                                            <p:strVal val="#ppt_w"/>
                                          </p:val>
                                        </p:tav>
                                      </p:tavLst>
                                    </p:anim>
                                    <p:anim calcmode="lin" valueType="num">
                                      <p:cBhvr>
                                        <p:cTn id="31" dur="500" fill="hold"/>
                                        <p:tgtEl>
                                          <p:spTgt spid="61"/>
                                        </p:tgtEl>
                                        <p:attrNameLst>
                                          <p:attrName>ppt_h</p:attrName>
                                        </p:attrNameLst>
                                      </p:cBhvr>
                                      <p:tavLst>
                                        <p:tav tm="0">
                                          <p:val>
                                            <p:fltVal val="0"/>
                                          </p:val>
                                        </p:tav>
                                        <p:tav tm="100000">
                                          <p:val>
                                            <p:strVal val="#ppt_h"/>
                                          </p:val>
                                        </p:tav>
                                      </p:tavLst>
                                    </p:anim>
                                    <p:animEffect transition="in" filter="fade">
                                      <p:cBhvr>
                                        <p:cTn id="32" dur="500"/>
                                        <p:tgtEl>
                                          <p:spTgt spid="61"/>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wipe(left)">
                                      <p:cBhvr>
                                        <p:cTn id="36" dur="500"/>
                                        <p:tgtEl>
                                          <p:spTgt spid="45"/>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p:bldP spid="4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原创设计师QQ598969553        _1"/>
          <p:cNvSpPr/>
          <p:nvPr/>
        </p:nvSpPr>
        <p:spPr>
          <a:xfrm flipH="1">
            <a:off x="1980407" y="3215239"/>
            <a:ext cx="2252381" cy="359517"/>
          </a:xfrm>
          <a:prstGeom prst="homePlate">
            <a:avLst/>
          </a:prstGeom>
          <a:solidFill>
            <a:srgbClr val="B71F22"/>
          </a:solidFill>
          <a:ln w="25400" cap="flat" cmpd="sng" algn="ctr">
            <a:noFill/>
            <a:prstDash val="solid"/>
          </a:ln>
          <a:effectLst>
            <a:outerShdw blurRad="127000" dist="25400" dir="5400000" algn="t"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27" name="原创设计师QQ598969553        _2"/>
          <p:cNvSpPr/>
          <p:nvPr/>
        </p:nvSpPr>
        <p:spPr>
          <a:xfrm flipH="1">
            <a:off x="2847579" y="3670046"/>
            <a:ext cx="1385210" cy="359517"/>
          </a:xfrm>
          <a:prstGeom prst="homePlate">
            <a:avLst/>
          </a:prstGeom>
          <a:solidFill>
            <a:srgbClr val="B71F22"/>
          </a:solidFill>
          <a:ln w="25400" cap="flat" cmpd="sng" algn="ctr">
            <a:noFill/>
            <a:prstDash val="solid"/>
          </a:ln>
          <a:effectLst>
            <a:outerShdw blurRad="127000" dist="25400" dir="5400000" algn="t"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28" name="原创设计师QQ598969553        _3"/>
          <p:cNvSpPr/>
          <p:nvPr/>
        </p:nvSpPr>
        <p:spPr>
          <a:xfrm flipH="1">
            <a:off x="2320612" y="4124853"/>
            <a:ext cx="1912176" cy="359517"/>
          </a:xfrm>
          <a:prstGeom prst="homePlate">
            <a:avLst/>
          </a:prstGeom>
          <a:solidFill>
            <a:srgbClr val="B71F22"/>
          </a:solidFill>
          <a:ln w="25400" cap="flat" cmpd="sng" algn="ctr">
            <a:noFill/>
            <a:prstDash val="solid"/>
          </a:ln>
          <a:effectLst>
            <a:outerShdw blurRad="127000" dist="25400" dir="5400000" algn="t"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29" name="原创设计师QQ598969553        _4"/>
          <p:cNvSpPr/>
          <p:nvPr/>
        </p:nvSpPr>
        <p:spPr>
          <a:xfrm flipH="1">
            <a:off x="1475656" y="4579660"/>
            <a:ext cx="2757132" cy="359517"/>
          </a:xfrm>
          <a:prstGeom prst="homePlate">
            <a:avLst/>
          </a:prstGeom>
          <a:solidFill>
            <a:srgbClr val="B71F22"/>
          </a:solidFill>
          <a:ln w="25400" cap="flat" cmpd="sng" algn="ctr">
            <a:noFill/>
            <a:prstDash val="solid"/>
          </a:ln>
          <a:effectLst>
            <a:outerShdw blurRad="127000" dist="25400" dir="5400000" algn="t"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0" name="原创设计师QQ598969553        _5"/>
          <p:cNvSpPr txBox="1"/>
          <p:nvPr/>
        </p:nvSpPr>
        <p:spPr>
          <a:xfrm>
            <a:off x="3602427" y="3253150"/>
            <a:ext cx="582532" cy="315471"/>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73%</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1" name="原创设计师QQ598969553        _6"/>
          <p:cNvSpPr txBox="1"/>
          <p:nvPr/>
        </p:nvSpPr>
        <p:spPr>
          <a:xfrm>
            <a:off x="3595213" y="3711575"/>
            <a:ext cx="582532" cy="315471"/>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30%</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2" name="原创设计师QQ598969553        _7"/>
          <p:cNvSpPr txBox="1"/>
          <p:nvPr/>
        </p:nvSpPr>
        <p:spPr>
          <a:xfrm>
            <a:off x="3595214" y="4166442"/>
            <a:ext cx="582532" cy="315471"/>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50%</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3" name="原创设计师QQ598969553        _8"/>
          <p:cNvSpPr txBox="1"/>
          <p:nvPr/>
        </p:nvSpPr>
        <p:spPr>
          <a:xfrm>
            <a:off x="3614451" y="4625697"/>
            <a:ext cx="582532" cy="315471"/>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75%</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4" name="原创设计师QQ598969553        _9"/>
          <p:cNvSpPr/>
          <p:nvPr/>
        </p:nvSpPr>
        <p:spPr>
          <a:xfrm>
            <a:off x="4959426" y="3217230"/>
            <a:ext cx="1149664" cy="359517"/>
          </a:xfrm>
          <a:prstGeom prst="homePlate">
            <a:avLst/>
          </a:prstGeom>
          <a:solidFill>
            <a:srgbClr val="252F32"/>
          </a:solidFill>
          <a:ln w="25400" cap="flat" cmpd="sng" algn="ctr">
            <a:noFill/>
            <a:prstDash val="solid"/>
          </a:ln>
          <a:effectLst>
            <a:outerShdw blurRad="127000" dist="25400" dir="5400000" algn="t"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5" name="原创设计师QQ598969553        _10"/>
          <p:cNvSpPr/>
          <p:nvPr/>
        </p:nvSpPr>
        <p:spPr>
          <a:xfrm>
            <a:off x="4959427" y="3672037"/>
            <a:ext cx="2170277" cy="359517"/>
          </a:xfrm>
          <a:prstGeom prst="homePlate">
            <a:avLst/>
          </a:prstGeom>
          <a:solidFill>
            <a:srgbClr val="252F32"/>
          </a:solidFill>
          <a:ln w="25400" cap="flat" cmpd="sng" algn="ctr">
            <a:noFill/>
            <a:prstDash val="solid"/>
          </a:ln>
          <a:effectLst>
            <a:outerShdw blurRad="127000" dist="25400" dir="5400000" algn="t"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6" name="原创设计师QQ598969553        _11"/>
          <p:cNvSpPr/>
          <p:nvPr/>
        </p:nvSpPr>
        <p:spPr>
          <a:xfrm>
            <a:off x="4959426" y="4126845"/>
            <a:ext cx="1360817" cy="359517"/>
          </a:xfrm>
          <a:prstGeom prst="homePlate">
            <a:avLst/>
          </a:prstGeom>
          <a:solidFill>
            <a:srgbClr val="252F32"/>
          </a:solidFill>
          <a:ln w="25400" cap="flat" cmpd="sng" algn="ctr">
            <a:noFill/>
            <a:prstDash val="solid"/>
          </a:ln>
          <a:effectLst>
            <a:outerShdw blurRad="127000" dist="25400" dir="5400000" algn="t"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7" name="原创设计师QQ598969553        _12"/>
          <p:cNvSpPr/>
          <p:nvPr/>
        </p:nvSpPr>
        <p:spPr>
          <a:xfrm>
            <a:off x="4959426" y="4581651"/>
            <a:ext cx="2900981" cy="359517"/>
          </a:xfrm>
          <a:prstGeom prst="homePlate">
            <a:avLst/>
          </a:prstGeom>
          <a:solidFill>
            <a:srgbClr val="252F32"/>
          </a:solidFill>
          <a:ln w="25400" cap="flat" cmpd="sng" algn="ctr">
            <a:noFill/>
            <a:prstDash val="solid"/>
          </a:ln>
          <a:effectLst>
            <a:outerShdw blurRad="127000" dist="25400" dir="5400000" algn="t"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8" name="原创设计师QQ598969553        _13"/>
          <p:cNvSpPr txBox="1"/>
          <p:nvPr/>
        </p:nvSpPr>
        <p:spPr>
          <a:xfrm>
            <a:off x="5029504" y="3259620"/>
            <a:ext cx="582532" cy="315471"/>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20%</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9" name="原创设计师QQ598969553        _14"/>
          <p:cNvSpPr txBox="1"/>
          <p:nvPr/>
        </p:nvSpPr>
        <p:spPr>
          <a:xfrm>
            <a:off x="5029503" y="3707038"/>
            <a:ext cx="582532" cy="315471"/>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56%</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0" name="原创设计师QQ598969553        _15"/>
          <p:cNvSpPr txBox="1"/>
          <p:nvPr/>
        </p:nvSpPr>
        <p:spPr>
          <a:xfrm>
            <a:off x="5029505" y="4166440"/>
            <a:ext cx="582532" cy="315471"/>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29%</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1" name="原创设计师QQ598969553        _16"/>
          <p:cNvSpPr txBox="1"/>
          <p:nvPr/>
        </p:nvSpPr>
        <p:spPr>
          <a:xfrm>
            <a:off x="5042237" y="4623240"/>
            <a:ext cx="582532" cy="315471"/>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77%</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2" name="原创设计师QQ598969553        _17"/>
          <p:cNvSpPr txBox="1"/>
          <p:nvPr/>
        </p:nvSpPr>
        <p:spPr>
          <a:xfrm>
            <a:off x="4310732" y="3294554"/>
            <a:ext cx="571310" cy="242374"/>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项目一</a:t>
            </a:r>
          </a:p>
        </p:txBody>
      </p:sp>
      <p:sp>
        <p:nvSpPr>
          <p:cNvPr id="43" name="原创设计师QQ598969553        _18"/>
          <p:cNvSpPr txBox="1"/>
          <p:nvPr/>
        </p:nvSpPr>
        <p:spPr>
          <a:xfrm>
            <a:off x="4310732" y="3746138"/>
            <a:ext cx="571310" cy="242374"/>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项目二</a:t>
            </a:r>
          </a:p>
        </p:txBody>
      </p:sp>
      <p:sp>
        <p:nvSpPr>
          <p:cNvPr id="44" name="原创设计师QQ598969553        _19"/>
          <p:cNvSpPr txBox="1"/>
          <p:nvPr/>
        </p:nvSpPr>
        <p:spPr>
          <a:xfrm>
            <a:off x="4310906" y="4200945"/>
            <a:ext cx="571310" cy="242374"/>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项目三</a:t>
            </a:r>
          </a:p>
        </p:txBody>
      </p:sp>
      <p:sp>
        <p:nvSpPr>
          <p:cNvPr id="45" name="原创设计师QQ598969553        _20"/>
          <p:cNvSpPr txBox="1"/>
          <p:nvPr/>
        </p:nvSpPr>
        <p:spPr>
          <a:xfrm>
            <a:off x="4310906" y="4657744"/>
            <a:ext cx="571310" cy="242374"/>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项目四</a:t>
            </a:r>
          </a:p>
        </p:txBody>
      </p:sp>
      <p:sp>
        <p:nvSpPr>
          <p:cNvPr id="46" name="原创设计师QQ598969553        _21"/>
          <p:cNvSpPr/>
          <p:nvPr/>
        </p:nvSpPr>
        <p:spPr>
          <a:xfrm>
            <a:off x="4957546" y="1509423"/>
            <a:ext cx="838590" cy="790950"/>
          </a:xfrm>
          <a:prstGeom prst="ellipse">
            <a:avLst/>
          </a:prstGeom>
          <a:solidFill>
            <a:srgbClr val="252F32"/>
          </a:solidFill>
          <a:ln w="63500" cap="flat" cmpd="sng" algn="ctr">
            <a:solidFill>
              <a:sysClr val="window" lastClr="FFFFFF"/>
            </a:solidFill>
            <a:prstDash val="solid"/>
          </a:ln>
          <a:effectLst>
            <a:outerShdw blurRad="127000" dist="38100" dir="8100000" algn="tr"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2016</a:t>
            </a:r>
          </a:p>
        </p:txBody>
      </p:sp>
      <p:sp>
        <p:nvSpPr>
          <p:cNvPr id="47" name="原创设计师QQ598969553        _22"/>
          <p:cNvSpPr/>
          <p:nvPr/>
        </p:nvSpPr>
        <p:spPr>
          <a:xfrm>
            <a:off x="3411117" y="1509423"/>
            <a:ext cx="838590" cy="790950"/>
          </a:xfrm>
          <a:prstGeom prst="ellipse">
            <a:avLst/>
          </a:prstGeom>
          <a:solidFill>
            <a:srgbClr val="B71F22"/>
          </a:solidFill>
          <a:ln w="63500" cap="flat" cmpd="sng" algn="ctr">
            <a:solidFill>
              <a:sysClr val="window" lastClr="FFFFFF"/>
            </a:solidFill>
            <a:prstDash val="solid"/>
          </a:ln>
          <a:effectLst>
            <a:outerShdw blurRad="127000" dist="38100" dir="8100000" algn="tr"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2015</a:t>
            </a:r>
            <a:endParaRPr kumimoji="0" 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8" name="原创设计师QQ598969553        _23"/>
          <p:cNvSpPr txBox="1">
            <a:spLocks noChangeArrowheads="1"/>
          </p:cNvSpPr>
          <p:nvPr/>
        </p:nvSpPr>
        <p:spPr bwMode="auto">
          <a:xfrm>
            <a:off x="4959426" y="2397655"/>
            <a:ext cx="3717030" cy="754822"/>
          </a:xfrm>
          <a:prstGeom prst="rect">
            <a:avLst/>
          </a:prstGeom>
          <a:noFill/>
          <a:ln w="9525">
            <a:noFill/>
            <a:miter lim="800000"/>
            <a:headEnd/>
            <a:tailEnd/>
          </a:ln>
        </p:spPr>
        <p:txBody>
          <a:bodyPr wrap="square" lIns="34290" tIns="17145" rIns="34290" bIns="17145">
            <a:spAutoFit/>
          </a:bodyPr>
          <a:lstStyle/>
          <a:p>
            <a:pPr marL="0" marR="0" lvl="0" indent="0" defTabSz="816174" eaLnBrk="1" fontAlgn="auto" latinLnBrk="0" hangingPunct="1">
              <a:lnSpc>
                <a:spcPct val="13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Open Sans" pitchFamily="34" charset="0"/>
              </a:rPr>
              <a:t>单击此处添加标题</a:t>
            </a:r>
            <a:endParaRPr kumimoji="0" lang="en-US" altLang="zh-CN"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Open Sans" pitchFamily="34" charset="0"/>
            </a:endParaRPr>
          </a:p>
          <a:p>
            <a:pPr marL="0" marR="0" lvl="0" indent="0" defTabSz="816174"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Open Sans" pitchFamily="34" charset="0"/>
              </a:rPr>
              <a:t>您的内容打在这里，或者通过复制您的文本后，在此框中选择粘贴，并选择只保留文字。</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Open Sans" pitchFamily="34" charset="0"/>
            </a:endParaRPr>
          </a:p>
        </p:txBody>
      </p:sp>
      <p:sp>
        <p:nvSpPr>
          <p:cNvPr id="49" name="原创设计师QQ598969553        _24"/>
          <p:cNvSpPr txBox="1">
            <a:spLocks noChangeArrowheads="1"/>
          </p:cNvSpPr>
          <p:nvPr/>
        </p:nvSpPr>
        <p:spPr bwMode="auto">
          <a:xfrm>
            <a:off x="611560" y="2397654"/>
            <a:ext cx="3631847" cy="754822"/>
          </a:xfrm>
          <a:prstGeom prst="rect">
            <a:avLst/>
          </a:prstGeom>
          <a:noFill/>
          <a:ln w="9525">
            <a:noFill/>
            <a:miter lim="800000"/>
            <a:headEnd/>
            <a:tailEnd/>
          </a:ln>
        </p:spPr>
        <p:txBody>
          <a:bodyPr wrap="square" lIns="34290" tIns="17145" rIns="34290" bIns="17145">
            <a:spAutoFit/>
          </a:bodyPr>
          <a:lstStyle/>
          <a:p>
            <a:pPr marL="0" marR="0" lvl="0" indent="0" algn="r" defTabSz="816174" eaLnBrk="1" fontAlgn="auto" latinLnBrk="0" hangingPunct="1">
              <a:lnSpc>
                <a:spcPct val="13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Open Sans" pitchFamily="34" charset="0"/>
              </a:rPr>
              <a:t>单击此处添加标题</a:t>
            </a:r>
            <a:endParaRPr kumimoji="0" lang="en-US" altLang="zh-CN"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Open Sans" pitchFamily="34" charset="0"/>
            </a:endParaRPr>
          </a:p>
          <a:p>
            <a:pPr marL="0" marR="0" lvl="0" indent="0" algn="r" defTabSz="816174"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Open Sans" pitchFamily="34" charset="0"/>
              </a:rPr>
              <a:t>您的内容打在这里，或者通过复制您的文本后，在此框中选择粘贴，并选择只保留文字。</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Open Sans" pitchFamily="34" charset="0"/>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500" fill="hold"/>
                                        <p:tgtEl>
                                          <p:spTgt spid="46"/>
                                        </p:tgtEl>
                                        <p:attrNameLst>
                                          <p:attrName>ppt_x</p:attrName>
                                        </p:attrNameLst>
                                      </p:cBhvr>
                                      <p:tavLst>
                                        <p:tav tm="0">
                                          <p:val>
                                            <p:strVal val="1+#ppt_w/2"/>
                                          </p:val>
                                        </p:tav>
                                        <p:tav tm="100000">
                                          <p:val>
                                            <p:strVal val="#ppt_x"/>
                                          </p:val>
                                        </p:tav>
                                      </p:tavLst>
                                    </p:anim>
                                    <p:anim calcmode="lin" valueType="num">
                                      <p:cBhvr additive="base">
                                        <p:cTn id="13" dur="500" fill="hold"/>
                                        <p:tgtEl>
                                          <p:spTgt spid="4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500"/>
                                        <p:tgtEl>
                                          <p:spTgt spid="49"/>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fade">
                                      <p:cBhvr>
                                        <p:cTn id="21" dur="500"/>
                                        <p:tgtEl>
                                          <p:spTgt spid="48"/>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additive="base">
                                        <p:cTn id="25" dur="500" fill="hold"/>
                                        <p:tgtEl>
                                          <p:spTgt spid="42"/>
                                        </p:tgtEl>
                                        <p:attrNameLst>
                                          <p:attrName>ppt_x</p:attrName>
                                        </p:attrNameLst>
                                      </p:cBhvr>
                                      <p:tavLst>
                                        <p:tav tm="0">
                                          <p:val>
                                            <p:strVal val="#ppt_x"/>
                                          </p:val>
                                        </p:tav>
                                        <p:tav tm="100000">
                                          <p:val>
                                            <p:strVal val="#ppt_x"/>
                                          </p:val>
                                        </p:tav>
                                      </p:tavLst>
                                    </p:anim>
                                    <p:anim calcmode="lin" valueType="num">
                                      <p:cBhvr additive="base">
                                        <p:cTn id="26" dur="500" fill="hold"/>
                                        <p:tgtEl>
                                          <p:spTgt spid="42"/>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additive="base">
                                        <p:cTn id="29" dur="500" fill="hold"/>
                                        <p:tgtEl>
                                          <p:spTgt spid="43"/>
                                        </p:tgtEl>
                                        <p:attrNameLst>
                                          <p:attrName>ppt_x</p:attrName>
                                        </p:attrNameLst>
                                      </p:cBhvr>
                                      <p:tavLst>
                                        <p:tav tm="0">
                                          <p:val>
                                            <p:strVal val="#ppt_x"/>
                                          </p:val>
                                        </p:tav>
                                        <p:tav tm="100000">
                                          <p:val>
                                            <p:strVal val="#ppt_x"/>
                                          </p:val>
                                        </p:tav>
                                      </p:tavLst>
                                    </p:anim>
                                    <p:anim calcmode="lin" valueType="num">
                                      <p:cBhvr additive="base">
                                        <p:cTn id="30" dur="500" fill="hold"/>
                                        <p:tgtEl>
                                          <p:spTgt spid="43"/>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500" fill="hold"/>
                                        <p:tgtEl>
                                          <p:spTgt spid="44"/>
                                        </p:tgtEl>
                                        <p:attrNameLst>
                                          <p:attrName>ppt_x</p:attrName>
                                        </p:attrNameLst>
                                      </p:cBhvr>
                                      <p:tavLst>
                                        <p:tav tm="0">
                                          <p:val>
                                            <p:strVal val="#ppt_x"/>
                                          </p:val>
                                        </p:tav>
                                        <p:tav tm="100000">
                                          <p:val>
                                            <p:strVal val="#ppt_x"/>
                                          </p:val>
                                        </p:tav>
                                      </p:tavLst>
                                    </p:anim>
                                    <p:anim calcmode="lin" valueType="num">
                                      <p:cBhvr additive="base">
                                        <p:cTn id="34" dur="500" fill="hold"/>
                                        <p:tgtEl>
                                          <p:spTgt spid="44"/>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additive="base">
                                        <p:cTn id="37" dur="500" fill="hold"/>
                                        <p:tgtEl>
                                          <p:spTgt spid="45"/>
                                        </p:tgtEl>
                                        <p:attrNameLst>
                                          <p:attrName>ppt_x</p:attrName>
                                        </p:attrNameLst>
                                      </p:cBhvr>
                                      <p:tavLst>
                                        <p:tav tm="0">
                                          <p:val>
                                            <p:strVal val="#ppt_x"/>
                                          </p:val>
                                        </p:tav>
                                        <p:tav tm="100000">
                                          <p:val>
                                            <p:strVal val="#ppt_x"/>
                                          </p:val>
                                        </p:tav>
                                      </p:tavLst>
                                    </p:anim>
                                    <p:anim calcmode="lin" valueType="num">
                                      <p:cBhvr additive="base">
                                        <p:cTn id="38" dur="500" fill="hold"/>
                                        <p:tgtEl>
                                          <p:spTgt spid="45"/>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wipe(left)">
                                      <p:cBhvr>
                                        <p:cTn id="42" dur="500"/>
                                        <p:tgtEl>
                                          <p:spTgt spid="34"/>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35"/>
                                        </p:tgtEl>
                                        <p:attrNameLst>
                                          <p:attrName>style.visibility</p:attrName>
                                        </p:attrNameLst>
                                      </p:cBhvr>
                                      <p:to>
                                        <p:strVal val="visible"/>
                                      </p:to>
                                    </p:set>
                                    <p:animEffect transition="in" filter="wipe(left)">
                                      <p:cBhvr>
                                        <p:cTn id="45" dur="500"/>
                                        <p:tgtEl>
                                          <p:spTgt spid="35"/>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36"/>
                                        </p:tgtEl>
                                        <p:attrNameLst>
                                          <p:attrName>style.visibility</p:attrName>
                                        </p:attrNameLst>
                                      </p:cBhvr>
                                      <p:to>
                                        <p:strVal val="visible"/>
                                      </p:to>
                                    </p:set>
                                    <p:animEffect transition="in" filter="wipe(left)">
                                      <p:cBhvr>
                                        <p:cTn id="48" dur="500"/>
                                        <p:tgtEl>
                                          <p:spTgt spid="36"/>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37"/>
                                        </p:tgtEl>
                                        <p:attrNameLst>
                                          <p:attrName>style.visibility</p:attrName>
                                        </p:attrNameLst>
                                      </p:cBhvr>
                                      <p:to>
                                        <p:strVal val="visible"/>
                                      </p:to>
                                    </p:set>
                                    <p:animEffect transition="in" filter="wipe(left)">
                                      <p:cBhvr>
                                        <p:cTn id="51" dur="500"/>
                                        <p:tgtEl>
                                          <p:spTgt spid="37"/>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wipe(right)">
                                      <p:cBhvr>
                                        <p:cTn id="54" dur="500"/>
                                        <p:tgtEl>
                                          <p:spTgt spid="26"/>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27"/>
                                        </p:tgtEl>
                                        <p:attrNameLst>
                                          <p:attrName>style.visibility</p:attrName>
                                        </p:attrNameLst>
                                      </p:cBhvr>
                                      <p:to>
                                        <p:strVal val="visible"/>
                                      </p:to>
                                    </p:set>
                                    <p:animEffect transition="in" filter="wipe(right)">
                                      <p:cBhvr>
                                        <p:cTn id="57" dur="500"/>
                                        <p:tgtEl>
                                          <p:spTgt spid="27"/>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28"/>
                                        </p:tgtEl>
                                        <p:attrNameLst>
                                          <p:attrName>style.visibility</p:attrName>
                                        </p:attrNameLst>
                                      </p:cBhvr>
                                      <p:to>
                                        <p:strVal val="visible"/>
                                      </p:to>
                                    </p:set>
                                    <p:animEffect transition="in" filter="wipe(right)">
                                      <p:cBhvr>
                                        <p:cTn id="60" dur="500"/>
                                        <p:tgtEl>
                                          <p:spTgt spid="28"/>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29"/>
                                        </p:tgtEl>
                                        <p:attrNameLst>
                                          <p:attrName>style.visibility</p:attrName>
                                        </p:attrNameLst>
                                      </p:cBhvr>
                                      <p:to>
                                        <p:strVal val="visible"/>
                                      </p:to>
                                    </p:set>
                                    <p:animEffect transition="in" filter="wipe(right)">
                                      <p:cBhvr>
                                        <p:cTn id="63" dur="500"/>
                                        <p:tgtEl>
                                          <p:spTgt spid="29"/>
                                        </p:tgtEl>
                                      </p:cBhvr>
                                    </p:animEffect>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wipe(left)">
                                      <p:cBhvr>
                                        <p:cTn id="67" dur="500"/>
                                        <p:tgtEl>
                                          <p:spTgt spid="38"/>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39"/>
                                        </p:tgtEl>
                                        <p:attrNameLst>
                                          <p:attrName>style.visibility</p:attrName>
                                        </p:attrNameLst>
                                      </p:cBhvr>
                                      <p:to>
                                        <p:strVal val="visible"/>
                                      </p:to>
                                    </p:set>
                                    <p:animEffect transition="in" filter="wipe(left)">
                                      <p:cBhvr>
                                        <p:cTn id="70" dur="500"/>
                                        <p:tgtEl>
                                          <p:spTgt spid="39"/>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40"/>
                                        </p:tgtEl>
                                        <p:attrNameLst>
                                          <p:attrName>style.visibility</p:attrName>
                                        </p:attrNameLst>
                                      </p:cBhvr>
                                      <p:to>
                                        <p:strVal val="visible"/>
                                      </p:to>
                                    </p:set>
                                    <p:animEffect transition="in" filter="wipe(left)">
                                      <p:cBhvr>
                                        <p:cTn id="73" dur="500"/>
                                        <p:tgtEl>
                                          <p:spTgt spid="40"/>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41"/>
                                        </p:tgtEl>
                                        <p:attrNameLst>
                                          <p:attrName>style.visibility</p:attrName>
                                        </p:attrNameLst>
                                      </p:cBhvr>
                                      <p:to>
                                        <p:strVal val="visible"/>
                                      </p:to>
                                    </p:set>
                                    <p:animEffect transition="in" filter="wipe(left)">
                                      <p:cBhvr>
                                        <p:cTn id="76" dur="500"/>
                                        <p:tgtEl>
                                          <p:spTgt spid="41"/>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wipe(right)">
                                      <p:cBhvr>
                                        <p:cTn id="79" dur="500"/>
                                        <p:tgtEl>
                                          <p:spTgt spid="30"/>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31"/>
                                        </p:tgtEl>
                                        <p:attrNameLst>
                                          <p:attrName>style.visibility</p:attrName>
                                        </p:attrNameLst>
                                      </p:cBhvr>
                                      <p:to>
                                        <p:strVal val="visible"/>
                                      </p:to>
                                    </p:set>
                                    <p:animEffect transition="in" filter="wipe(right)">
                                      <p:cBhvr>
                                        <p:cTn id="82" dur="500"/>
                                        <p:tgtEl>
                                          <p:spTgt spid="31"/>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32"/>
                                        </p:tgtEl>
                                        <p:attrNameLst>
                                          <p:attrName>style.visibility</p:attrName>
                                        </p:attrNameLst>
                                      </p:cBhvr>
                                      <p:to>
                                        <p:strVal val="visible"/>
                                      </p:to>
                                    </p:set>
                                    <p:animEffect transition="in" filter="wipe(right)">
                                      <p:cBhvr>
                                        <p:cTn id="85" dur="500"/>
                                        <p:tgtEl>
                                          <p:spTgt spid="32"/>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33"/>
                                        </p:tgtEl>
                                        <p:attrNameLst>
                                          <p:attrName>style.visibility</p:attrName>
                                        </p:attrNameLst>
                                      </p:cBhvr>
                                      <p:to>
                                        <p:strVal val="visible"/>
                                      </p:to>
                                    </p:set>
                                    <p:animEffect transition="in" filter="wipe(right)">
                                      <p:cBhvr>
                                        <p:cTn id="8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p:bldP spid="31" grpId="0"/>
      <p:bldP spid="32" grpId="0"/>
      <p:bldP spid="33" grpId="0"/>
      <p:bldP spid="34" grpId="0" animBg="1"/>
      <p:bldP spid="35" grpId="0" animBg="1"/>
      <p:bldP spid="36" grpId="0" animBg="1"/>
      <p:bldP spid="37" grpId="0" animBg="1"/>
      <p:bldP spid="38" grpId="0"/>
      <p:bldP spid="39" grpId="0"/>
      <p:bldP spid="40" grpId="0"/>
      <p:bldP spid="41" grpId="0"/>
      <p:bldP spid="42" grpId="0"/>
      <p:bldP spid="43" grpId="0"/>
      <p:bldP spid="44" grpId="0"/>
      <p:bldP spid="45" grpId="0"/>
      <p:bldP spid="46" grpId="0" animBg="1"/>
      <p:bldP spid="47" grpId="0" animBg="1"/>
      <p:bldP spid="48" grpId="0"/>
      <p:bldP spid="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7" name="原创设计师QQ598969553        _2"/>
          <p:cNvCxnSpPr/>
          <p:nvPr/>
        </p:nvCxnSpPr>
        <p:spPr>
          <a:xfrm flipH="1">
            <a:off x="2822029"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78" name="原创设计师QQ598969553        _3"/>
          <p:cNvCxnSpPr/>
          <p:nvPr/>
        </p:nvCxnSpPr>
        <p:spPr>
          <a:xfrm>
            <a:off x="4578077"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79" name="原创设计师QQ598969553        _4"/>
          <p:cNvCxnSpPr/>
          <p:nvPr/>
        </p:nvCxnSpPr>
        <p:spPr>
          <a:xfrm rot="16200000" flipV="1">
            <a:off x="3700055" y="3169341"/>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80" name="原创设计师QQ598969553        _5"/>
          <p:cNvCxnSpPr/>
          <p:nvPr/>
        </p:nvCxnSpPr>
        <p:spPr>
          <a:xfrm rot="2700000" flipH="1">
            <a:off x="3079195"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81" name="原创设计师QQ598969553        _6"/>
          <p:cNvCxnSpPr/>
          <p:nvPr/>
        </p:nvCxnSpPr>
        <p:spPr>
          <a:xfrm rot="18900000">
            <a:off x="4320911"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60" name="原创设计师QQ598969553        _7"/>
          <p:cNvSpPr/>
          <p:nvPr/>
        </p:nvSpPr>
        <p:spPr>
          <a:xfrm>
            <a:off x="1619672" y="3524455"/>
            <a:ext cx="985600" cy="1001132"/>
          </a:xfrm>
          <a:prstGeom prst="ellipse">
            <a:avLst/>
          </a:prstGeom>
          <a:solidFill>
            <a:srgbClr val="B71F22"/>
          </a:solidFill>
          <a:ln w="76200" cap="flat" cmpd="sng" algn="ctr">
            <a:solidFill>
              <a:sysClr val="window" lastClr="FFFFFF"/>
            </a:solidFill>
            <a:prstDash val="solid"/>
          </a:ln>
          <a:effectLst>
            <a:outerShdw blurRad="127000" dist="38100" dir="8100000" algn="tr" rotWithShape="0">
              <a:prstClr val="black">
                <a:alpha val="40000"/>
              </a:prstClr>
            </a:outerShdw>
          </a:effectLst>
        </p:spPr>
        <p:txBody>
          <a:bodyPr lIns="112274" tIns="56136" rIns="112274" bIns="561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原创设计师QQ598969553        _8"/>
          <p:cNvSpPr txBox="1"/>
          <p:nvPr/>
        </p:nvSpPr>
        <p:spPr>
          <a:xfrm>
            <a:off x="1664832" y="3705699"/>
            <a:ext cx="890944" cy="605811"/>
          </a:xfrm>
          <a:prstGeom prst="rect">
            <a:avLst/>
          </a:prstGeom>
          <a:noFill/>
        </p:spPr>
        <p:txBody>
          <a:bodyPr wrap="square" lIns="112274" tIns="56136" rIns="112274" bIns="561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a:t>
            </a:r>
            <a:endParaRPr kumimoji="0" lang="en-US" altLang="zh-CN"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关键字</a:t>
            </a:r>
          </a:p>
        </p:txBody>
      </p:sp>
      <p:grpSp>
        <p:nvGrpSpPr>
          <p:cNvPr id="62" name="原创设计师QQ598969553        _9"/>
          <p:cNvGrpSpPr/>
          <p:nvPr/>
        </p:nvGrpSpPr>
        <p:grpSpPr>
          <a:xfrm>
            <a:off x="3631556" y="2921865"/>
            <a:ext cx="1872208" cy="2674221"/>
            <a:chOff x="3993415" y="3271064"/>
            <a:chExt cx="1872208" cy="2674221"/>
          </a:xfrm>
        </p:grpSpPr>
        <p:sp>
          <p:nvSpPr>
            <p:cNvPr id="63" name="椭圆 62"/>
            <p:cNvSpPr/>
            <p:nvPr/>
          </p:nvSpPr>
          <p:spPr>
            <a:xfrm>
              <a:off x="3993415" y="3271064"/>
              <a:ext cx="1872208" cy="1872208"/>
            </a:xfrm>
            <a:prstGeom prst="ellipse">
              <a:avLst/>
            </a:prstGeom>
            <a:solidFill>
              <a:srgbClr val="B71F22"/>
            </a:solidFill>
            <a:ln w="190500" cap="flat" cmpd="sng" algn="ctr">
              <a:solidFill>
                <a:sysClr val="window" lastClr="FFFFFF"/>
              </a:solidFill>
              <a:prstDash val="solid"/>
            </a:ln>
            <a:effectLst>
              <a:outerShdw blurRad="127000" dist="38100" dir="60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4" name="圆角矩形 63"/>
            <p:cNvSpPr/>
            <p:nvPr/>
          </p:nvSpPr>
          <p:spPr>
            <a:xfrm>
              <a:off x="4735736" y="5143272"/>
              <a:ext cx="396240" cy="802013"/>
            </a:xfrm>
            <a:prstGeom prst="roundRect">
              <a:avLst>
                <a:gd name="adj" fmla="val 50000"/>
              </a:avLst>
            </a:prstGeom>
            <a:solidFill>
              <a:sysClr val="window" lastClr="FFFFFF"/>
            </a:solidFill>
            <a:ln w="25400" cap="flat" cmpd="sng" algn="ctr">
              <a:noFill/>
              <a:prstDash val="solid"/>
            </a:ln>
            <a:effectLst>
              <a:outerShdw blurRad="1270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5" name="原创设计师QQ598969553        _10"/>
          <p:cNvSpPr>
            <a:spLocks noChangeArrowheads="1"/>
          </p:cNvSpPr>
          <p:nvPr/>
        </p:nvSpPr>
        <p:spPr bwMode="gray">
          <a:xfrm>
            <a:off x="3836056" y="3523161"/>
            <a:ext cx="1463708" cy="707886"/>
          </a:xfrm>
          <a:prstGeom prst="rect">
            <a:avLst/>
          </a:prstGeom>
          <a:noFill/>
          <a:ln>
            <a:noFill/>
          </a:ln>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点击添加</a:t>
            </a:r>
            <a:endParaRPr kumimoji="0" lang="en-US" altLang="zh-CN"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标题内容</a:t>
            </a:r>
          </a:p>
        </p:txBody>
      </p:sp>
      <p:sp>
        <p:nvSpPr>
          <p:cNvPr id="66" name="原创设计师QQ598969553        _11"/>
          <p:cNvSpPr/>
          <p:nvPr/>
        </p:nvSpPr>
        <p:spPr>
          <a:xfrm>
            <a:off x="2362264" y="1807401"/>
            <a:ext cx="985600" cy="1001132"/>
          </a:xfrm>
          <a:prstGeom prst="ellipse">
            <a:avLst/>
          </a:prstGeom>
          <a:solidFill>
            <a:srgbClr val="252F32"/>
          </a:solidFill>
          <a:ln w="76200" cap="flat" cmpd="sng" algn="ctr">
            <a:solidFill>
              <a:sysClr val="window" lastClr="FFFFFF"/>
            </a:solidFill>
            <a:prstDash val="solid"/>
          </a:ln>
          <a:effectLst>
            <a:outerShdw blurRad="127000" dist="38100" dir="8100000" algn="tr" rotWithShape="0">
              <a:prstClr val="black">
                <a:alpha val="40000"/>
              </a:prstClr>
            </a:outerShdw>
          </a:effectLst>
        </p:spPr>
        <p:txBody>
          <a:bodyPr lIns="112274" tIns="56136" rIns="112274" bIns="561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原创设计师QQ598969553        _12"/>
          <p:cNvSpPr/>
          <p:nvPr/>
        </p:nvSpPr>
        <p:spPr>
          <a:xfrm>
            <a:off x="4090456" y="1155171"/>
            <a:ext cx="985600" cy="1001132"/>
          </a:xfrm>
          <a:prstGeom prst="ellipse">
            <a:avLst/>
          </a:prstGeom>
          <a:solidFill>
            <a:srgbClr val="B71F22"/>
          </a:solidFill>
          <a:ln w="76200" cap="flat" cmpd="sng" algn="ctr">
            <a:solidFill>
              <a:sysClr val="window" lastClr="FFFFFF"/>
            </a:solidFill>
            <a:prstDash val="solid"/>
          </a:ln>
          <a:effectLst>
            <a:outerShdw blurRad="127000" dist="38100" dir="8100000" algn="tr" rotWithShape="0">
              <a:prstClr val="black">
                <a:alpha val="40000"/>
              </a:prstClr>
            </a:outerShdw>
          </a:effectLst>
        </p:spPr>
        <p:txBody>
          <a:bodyPr lIns="112274" tIns="56136" rIns="112274" bIns="561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8" name="原创设计师QQ598969553        _13"/>
          <p:cNvSpPr/>
          <p:nvPr/>
        </p:nvSpPr>
        <p:spPr>
          <a:xfrm>
            <a:off x="5746640" y="1861763"/>
            <a:ext cx="985600" cy="1001132"/>
          </a:xfrm>
          <a:prstGeom prst="ellipse">
            <a:avLst/>
          </a:prstGeom>
          <a:solidFill>
            <a:srgbClr val="252F32"/>
          </a:solidFill>
          <a:ln w="76200" cap="flat" cmpd="sng" algn="ctr">
            <a:solidFill>
              <a:sysClr val="window" lastClr="FFFFFF"/>
            </a:solidFill>
            <a:prstDash val="solid"/>
          </a:ln>
          <a:effectLst>
            <a:outerShdw blurRad="127000" dist="38100" dir="8100000" algn="tr" rotWithShape="0">
              <a:prstClr val="black">
                <a:alpha val="40000"/>
              </a:prstClr>
            </a:outerShdw>
          </a:effectLst>
        </p:spPr>
        <p:txBody>
          <a:bodyPr lIns="112274" tIns="56136" rIns="112274" bIns="561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原创设计师QQ598969553        _14"/>
          <p:cNvSpPr/>
          <p:nvPr/>
        </p:nvSpPr>
        <p:spPr>
          <a:xfrm>
            <a:off x="6456872" y="3524455"/>
            <a:ext cx="985600" cy="1001132"/>
          </a:xfrm>
          <a:prstGeom prst="ellipse">
            <a:avLst/>
          </a:prstGeom>
          <a:solidFill>
            <a:srgbClr val="B71F22"/>
          </a:solidFill>
          <a:ln w="76200" cap="flat" cmpd="sng" algn="ctr">
            <a:solidFill>
              <a:sysClr val="window" lastClr="FFFFFF"/>
            </a:solidFill>
            <a:prstDash val="solid"/>
          </a:ln>
          <a:effectLst>
            <a:outerShdw blurRad="127000" dist="38100" dir="8100000" algn="tr" rotWithShape="0">
              <a:prstClr val="black">
                <a:alpha val="40000"/>
              </a:prstClr>
            </a:outerShdw>
          </a:effectLst>
        </p:spPr>
        <p:txBody>
          <a:bodyPr lIns="112274" tIns="56136" rIns="112274" bIns="561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0" name="原创设计师QQ598969553        _15"/>
          <p:cNvSpPr txBox="1"/>
          <p:nvPr/>
        </p:nvSpPr>
        <p:spPr>
          <a:xfrm>
            <a:off x="2411760" y="1998349"/>
            <a:ext cx="890944" cy="605811"/>
          </a:xfrm>
          <a:prstGeom prst="rect">
            <a:avLst/>
          </a:prstGeom>
          <a:noFill/>
        </p:spPr>
        <p:txBody>
          <a:bodyPr wrap="square" lIns="112274" tIns="56136" rIns="112274" bIns="561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a:t>
            </a:r>
            <a:endParaRPr kumimoji="0" lang="en-US" altLang="zh-CN"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关键字</a:t>
            </a:r>
          </a:p>
        </p:txBody>
      </p:sp>
      <p:sp>
        <p:nvSpPr>
          <p:cNvPr id="71" name="原创设计师QQ598969553        _16"/>
          <p:cNvSpPr txBox="1"/>
          <p:nvPr/>
        </p:nvSpPr>
        <p:spPr>
          <a:xfrm>
            <a:off x="4139952" y="1350727"/>
            <a:ext cx="890944" cy="605811"/>
          </a:xfrm>
          <a:prstGeom prst="rect">
            <a:avLst/>
          </a:prstGeom>
          <a:noFill/>
        </p:spPr>
        <p:txBody>
          <a:bodyPr wrap="square" lIns="112274" tIns="56136" rIns="112274" bIns="561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a:t>
            </a:r>
            <a:endParaRPr kumimoji="0" lang="en-US" altLang="zh-CN"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关键字</a:t>
            </a:r>
          </a:p>
        </p:txBody>
      </p:sp>
      <p:sp>
        <p:nvSpPr>
          <p:cNvPr id="72" name="原创设计师QQ598969553        _17"/>
          <p:cNvSpPr txBox="1"/>
          <p:nvPr/>
        </p:nvSpPr>
        <p:spPr>
          <a:xfrm>
            <a:off x="5796136" y="2041060"/>
            <a:ext cx="890944" cy="605811"/>
          </a:xfrm>
          <a:prstGeom prst="rect">
            <a:avLst/>
          </a:prstGeom>
          <a:noFill/>
        </p:spPr>
        <p:txBody>
          <a:bodyPr wrap="square" lIns="112274" tIns="56136" rIns="112274" bIns="561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a:t>
            </a:r>
            <a:endParaRPr kumimoji="0" lang="en-US" altLang="zh-CN"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关键字</a:t>
            </a:r>
          </a:p>
        </p:txBody>
      </p:sp>
      <p:sp>
        <p:nvSpPr>
          <p:cNvPr id="73" name="原创设计师QQ598969553        _18"/>
          <p:cNvSpPr txBox="1"/>
          <p:nvPr/>
        </p:nvSpPr>
        <p:spPr>
          <a:xfrm>
            <a:off x="6516216" y="3706523"/>
            <a:ext cx="890944" cy="605811"/>
          </a:xfrm>
          <a:prstGeom prst="rect">
            <a:avLst/>
          </a:prstGeom>
          <a:noFill/>
        </p:spPr>
        <p:txBody>
          <a:bodyPr wrap="square" lIns="112274" tIns="56136" rIns="112274" bIns="561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a:t>
            </a:r>
            <a:endParaRPr kumimoji="0" lang="en-US" altLang="zh-CN"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关键字</a:t>
            </a:r>
          </a:p>
        </p:txBody>
      </p:sp>
      <p:grpSp>
        <p:nvGrpSpPr>
          <p:cNvPr id="74" name="原创设计师QQ598969553        _19"/>
          <p:cNvGrpSpPr/>
          <p:nvPr/>
        </p:nvGrpSpPr>
        <p:grpSpPr>
          <a:xfrm>
            <a:off x="755576" y="1059582"/>
            <a:ext cx="2913592" cy="500137"/>
            <a:chOff x="539552" y="1182027"/>
            <a:chExt cx="2913592" cy="500137"/>
          </a:xfrm>
        </p:grpSpPr>
        <p:sp>
          <p:nvSpPr>
            <p:cNvPr id="75" name="TextBox 74"/>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点击输入本页需要详写的文字内容，简明扼要，此为概念图解，根据您的具体内容酌情修改。</a:t>
              </a:r>
              <a:endParaRPr kumimoji="0" lang="en-US" altLang="zh-CN"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6" name="矩形 75"/>
            <p:cNvSpPr/>
            <p:nvPr/>
          </p:nvSpPr>
          <p:spPr>
            <a:xfrm>
              <a:off x="539552" y="1203485"/>
              <a:ext cx="120566" cy="120566"/>
            </a:xfrm>
            <a:prstGeom prst="rect">
              <a:avLst/>
            </a:prstGeom>
            <a:solidFill>
              <a:srgbClr val="B71F2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fill="hold"/>
                                        <p:tgtEl>
                                          <p:spTgt spid="65"/>
                                        </p:tgtEl>
                                        <p:attrNameLst>
                                          <p:attrName>ppt_x</p:attrName>
                                        </p:attrNameLst>
                                      </p:cBhvr>
                                      <p:tavLst>
                                        <p:tav tm="0">
                                          <p:val>
                                            <p:strVal val="#ppt_x"/>
                                          </p:val>
                                        </p:tav>
                                        <p:tav tm="100000">
                                          <p:val>
                                            <p:strVal val="#ppt_x"/>
                                          </p:val>
                                        </p:tav>
                                      </p:tavLst>
                                    </p:anim>
                                    <p:anim calcmode="lin" valueType="num">
                                      <p:cBhvr additive="base">
                                        <p:cTn id="8" dur="500" fill="hold"/>
                                        <p:tgtEl>
                                          <p:spTgt spid="6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500" fill="hold"/>
                                        <p:tgtEl>
                                          <p:spTgt spid="62"/>
                                        </p:tgtEl>
                                        <p:attrNameLst>
                                          <p:attrName>ppt_x</p:attrName>
                                        </p:attrNameLst>
                                      </p:cBhvr>
                                      <p:tavLst>
                                        <p:tav tm="0">
                                          <p:val>
                                            <p:strVal val="#ppt_x"/>
                                          </p:val>
                                        </p:tav>
                                        <p:tav tm="100000">
                                          <p:val>
                                            <p:strVal val="#ppt_x"/>
                                          </p:val>
                                        </p:tav>
                                      </p:tavLst>
                                    </p:anim>
                                    <p:anim calcmode="lin" valueType="num">
                                      <p:cBhvr additive="base">
                                        <p:cTn id="12" dur="500" fill="hold"/>
                                        <p:tgtEl>
                                          <p:spTgt spid="6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60"/>
                                        </p:tgtEl>
                                        <p:attrNameLst>
                                          <p:attrName>style.visibility</p:attrName>
                                        </p:attrNameLst>
                                      </p:cBhvr>
                                      <p:to>
                                        <p:strVal val="visible"/>
                                      </p:to>
                                    </p:set>
                                    <p:anim calcmode="lin" valueType="num">
                                      <p:cBhvr>
                                        <p:cTn id="16" dur="300" fill="hold"/>
                                        <p:tgtEl>
                                          <p:spTgt spid="60"/>
                                        </p:tgtEl>
                                        <p:attrNameLst>
                                          <p:attrName>ppt_w</p:attrName>
                                        </p:attrNameLst>
                                      </p:cBhvr>
                                      <p:tavLst>
                                        <p:tav tm="0">
                                          <p:val>
                                            <p:fltVal val="0"/>
                                          </p:val>
                                        </p:tav>
                                        <p:tav tm="100000">
                                          <p:val>
                                            <p:strVal val="#ppt_w"/>
                                          </p:val>
                                        </p:tav>
                                      </p:tavLst>
                                    </p:anim>
                                    <p:anim calcmode="lin" valueType="num">
                                      <p:cBhvr>
                                        <p:cTn id="17" dur="300" fill="hold"/>
                                        <p:tgtEl>
                                          <p:spTgt spid="60"/>
                                        </p:tgtEl>
                                        <p:attrNameLst>
                                          <p:attrName>ppt_h</p:attrName>
                                        </p:attrNameLst>
                                      </p:cBhvr>
                                      <p:tavLst>
                                        <p:tav tm="0">
                                          <p:val>
                                            <p:fltVal val="0"/>
                                          </p:val>
                                        </p:tav>
                                        <p:tav tm="100000">
                                          <p:val>
                                            <p:strVal val="#ppt_h"/>
                                          </p:val>
                                        </p:tav>
                                      </p:tavLst>
                                    </p:anim>
                                    <p:animEffect transition="in" filter="fade">
                                      <p:cBhvr>
                                        <p:cTn id="18" dur="300"/>
                                        <p:tgtEl>
                                          <p:spTgt spid="60"/>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500" fill="hold"/>
                                        <p:tgtEl>
                                          <p:spTgt spid="61"/>
                                        </p:tgtEl>
                                        <p:attrNameLst>
                                          <p:attrName>ppt_w</p:attrName>
                                        </p:attrNameLst>
                                      </p:cBhvr>
                                      <p:tavLst>
                                        <p:tav tm="0">
                                          <p:val>
                                            <p:fltVal val="0"/>
                                          </p:val>
                                        </p:tav>
                                        <p:tav tm="100000">
                                          <p:val>
                                            <p:strVal val="#ppt_w"/>
                                          </p:val>
                                        </p:tav>
                                      </p:tavLst>
                                    </p:anim>
                                    <p:anim calcmode="lin" valueType="num">
                                      <p:cBhvr>
                                        <p:cTn id="22" dur="500" fill="hold"/>
                                        <p:tgtEl>
                                          <p:spTgt spid="61"/>
                                        </p:tgtEl>
                                        <p:attrNameLst>
                                          <p:attrName>ppt_h</p:attrName>
                                        </p:attrNameLst>
                                      </p:cBhvr>
                                      <p:tavLst>
                                        <p:tav tm="0">
                                          <p:val>
                                            <p:fltVal val="0"/>
                                          </p:val>
                                        </p:tav>
                                        <p:tav tm="100000">
                                          <p:val>
                                            <p:strVal val="#ppt_h"/>
                                          </p:val>
                                        </p:tav>
                                      </p:tavLst>
                                    </p:anim>
                                    <p:animEffect transition="in" filter="fade">
                                      <p:cBhvr>
                                        <p:cTn id="23" dur="500"/>
                                        <p:tgtEl>
                                          <p:spTgt spid="61"/>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66"/>
                                        </p:tgtEl>
                                        <p:attrNameLst>
                                          <p:attrName>style.visibility</p:attrName>
                                        </p:attrNameLst>
                                      </p:cBhvr>
                                      <p:to>
                                        <p:strVal val="visible"/>
                                      </p:to>
                                    </p:set>
                                    <p:anim calcmode="lin" valueType="num">
                                      <p:cBhvr>
                                        <p:cTn id="27" dur="300" fill="hold"/>
                                        <p:tgtEl>
                                          <p:spTgt spid="66"/>
                                        </p:tgtEl>
                                        <p:attrNameLst>
                                          <p:attrName>ppt_w</p:attrName>
                                        </p:attrNameLst>
                                      </p:cBhvr>
                                      <p:tavLst>
                                        <p:tav tm="0">
                                          <p:val>
                                            <p:fltVal val="0"/>
                                          </p:val>
                                        </p:tav>
                                        <p:tav tm="100000">
                                          <p:val>
                                            <p:strVal val="#ppt_w"/>
                                          </p:val>
                                        </p:tav>
                                      </p:tavLst>
                                    </p:anim>
                                    <p:anim calcmode="lin" valueType="num">
                                      <p:cBhvr>
                                        <p:cTn id="28" dur="300" fill="hold"/>
                                        <p:tgtEl>
                                          <p:spTgt spid="66"/>
                                        </p:tgtEl>
                                        <p:attrNameLst>
                                          <p:attrName>ppt_h</p:attrName>
                                        </p:attrNameLst>
                                      </p:cBhvr>
                                      <p:tavLst>
                                        <p:tav tm="0">
                                          <p:val>
                                            <p:fltVal val="0"/>
                                          </p:val>
                                        </p:tav>
                                        <p:tav tm="100000">
                                          <p:val>
                                            <p:strVal val="#ppt_h"/>
                                          </p:val>
                                        </p:tav>
                                      </p:tavLst>
                                    </p:anim>
                                    <p:animEffect transition="in" filter="fade">
                                      <p:cBhvr>
                                        <p:cTn id="29" dur="300"/>
                                        <p:tgtEl>
                                          <p:spTgt spid="6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p:cTn id="32" dur="500" fill="hold"/>
                                        <p:tgtEl>
                                          <p:spTgt spid="70"/>
                                        </p:tgtEl>
                                        <p:attrNameLst>
                                          <p:attrName>ppt_w</p:attrName>
                                        </p:attrNameLst>
                                      </p:cBhvr>
                                      <p:tavLst>
                                        <p:tav tm="0">
                                          <p:val>
                                            <p:fltVal val="0"/>
                                          </p:val>
                                        </p:tav>
                                        <p:tav tm="100000">
                                          <p:val>
                                            <p:strVal val="#ppt_w"/>
                                          </p:val>
                                        </p:tav>
                                      </p:tavLst>
                                    </p:anim>
                                    <p:anim calcmode="lin" valueType="num">
                                      <p:cBhvr>
                                        <p:cTn id="33" dur="500" fill="hold"/>
                                        <p:tgtEl>
                                          <p:spTgt spid="70"/>
                                        </p:tgtEl>
                                        <p:attrNameLst>
                                          <p:attrName>ppt_h</p:attrName>
                                        </p:attrNameLst>
                                      </p:cBhvr>
                                      <p:tavLst>
                                        <p:tav tm="0">
                                          <p:val>
                                            <p:fltVal val="0"/>
                                          </p:val>
                                        </p:tav>
                                        <p:tav tm="100000">
                                          <p:val>
                                            <p:strVal val="#ppt_h"/>
                                          </p:val>
                                        </p:tav>
                                      </p:tavLst>
                                    </p:anim>
                                    <p:animEffect transition="in" filter="fade">
                                      <p:cBhvr>
                                        <p:cTn id="34" dur="500"/>
                                        <p:tgtEl>
                                          <p:spTgt spid="70"/>
                                        </p:tgtEl>
                                      </p:cBhvr>
                                    </p:animEffect>
                                  </p:childTnLst>
                                </p:cTn>
                              </p:par>
                            </p:childTnLst>
                          </p:cTn>
                        </p:par>
                        <p:par>
                          <p:cTn id="35" fill="hold">
                            <p:stCondLst>
                              <p:cond delay="1500"/>
                            </p:stCondLst>
                            <p:childTnLst>
                              <p:par>
                                <p:cTn id="36" presetID="53" presetClass="entr" presetSubtype="16" fill="hold" grpId="0" nodeType="afterEffect">
                                  <p:stCondLst>
                                    <p:cond delay="0"/>
                                  </p:stCondLst>
                                  <p:childTnLst>
                                    <p:set>
                                      <p:cBhvr>
                                        <p:cTn id="37" dur="1" fill="hold">
                                          <p:stCondLst>
                                            <p:cond delay="0"/>
                                          </p:stCondLst>
                                        </p:cTn>
                                        <p:tgtEl>
                                          <p:spTgt spid="67"/>
                                        </p:tgtEl>
                                        <p:attrNameLst>
                                          <p:attrName>style.visibility</p:attrName>
                                        </p:attrNameLst>
                                      </p:cBhvr>
                                      <p:to>
                                        <p:strVal val="visible"/>
                                      </p:to>
                                    </p:set>
                                    <p:anim calcmode="lin" valueType="num">
                                      <p:cBhvr>
                                        <p:cTn id="38" dur="300" fill="hold"/>
                                        <p:tgtEl>
                                          <p:spTgt spid="67"/>
                                        </p:tgtEl>
                                        <p:attrNameLst>
                                          <p:attrName>ppt_w</p:attrName>
                                        </p:attrNameLst>
                                      </p:cBhvr>
                                      <p:tavLst>
                                        <p:tav tm="0">
                                          <p:val>
                                            <p:fltVal val="0"/>
                                          </p:val>
                                        </p:tav>
                                        <p:tav tm="100000">
                                          <p:val>
                                            <p:strVal val="#ppt_w"/>
                                          </p:val>
                                        </p:tav>
                                      </p:tavLst>
                                    </p:anim>
                                    <p:anim calcmode="lin" valueType="num">
                                      <p:cBhvr>
                                        <p:cTn id="39" dur="300" fill="hold"/>
                                        <p:tgtEl>
                                          <p:spTgt spid="67"/>
                                        </p:tgtEl>
                                        <p:attrNameLst>
                                          <p:attrName>ppt_h</p:attrName>
                                        </p:attrNameLst>
                                      </p:cBhvr>
                                      <p:tavLst>
                                        <p:tav tm="0">
                                          <p:val>
                                            <p:fltVal val="0"/>
                                          </p:val>
                                        </p:tav>
                                        <p:tav tm="100000">
                                          <p:val>
                                            <p:strVal val="#ppt_h"/>
                                          </p:val>
                                        </p:tav>
                                      </p:tavLst>
                                    </p:anim>
                                    <p:animEffect transition="in" filter="fade">
                                      <p:cBhvr>
                                        <p:cTn id="40" dur="300"/>
                                        <p:tgtEl>
                                          <p:spTgt spid="67"/>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Effect transition="in" filter="fade">
                                      <p:cBhvr>
                                        <p:cTn id="45" dur="500"/>
                                        <p:tgtEl>
                                          <p:spTgt spid="71"/>
                                        </p:tgtEl>
                                      </p:cBhvr>
                                    </p:animEffect>
                                  </p:childTnLst>
                                </p:cTn>
                              </p:par>
                            </p:childTnLst>
                          </p:cTn>
                        </p:par>
                        <p:par>
                          <p:cTn id="46" fill="hold">
                            <p:stCondLst>
                              <p:cond delay="2000"/>
                            </p:stCondLst>
                            <p:childTnLst>
                              <p:par>
                                <p:cTn id="47" presetID="53" presetClass="entr" presetSubtype="16" fill="hold" grpId="0" nodeType="afterEffect">
                                  <p:stCondLst>
                                    <p:cond delay="0"/>
                                  </p:stCondLst>
                                  <p:childTnLst>
                                    <p:set>
                                      <p:cBhvr>
                                        <p:cTn id="48" dur="1" fill="hold">
                                          <p:stCondLst>
                                            <p:cond delay="0"/>
                                          </p:stCondLst>
                                        </p:cTn>
                                        <p:tgtEl>
                                          <p:spTgt spid="68"/>
                                        </p:tgtEl>
                                        <p:attrNameLst>
                                          <p:attrName>style.visibility</p:attrName>
                                        </p:attrNameLst>
                                      </p:cBhvr>
                                      <p:to>
                                        <p:strVal val="visible"/>
                                      </p:to>
                                    </p:set>
                                    <p:anim calcmode="lin" valueType="num">
                                      <p:cBhvr>
                                        <p:cTn id="49" dur="300" fill="hold"/>
                                        <p:tgtEl>
                                          <p:spTgt spid="68"/>
                                        </p:tgtEl>
                                        <p:attrNameLst>
                                          <p:attrName>ppt_w</p:attrName>
                                        </p:attrNameLst>
                                      </p:cBhvr>
                                      <p:tavLst>
                                        <p:tav tm="0">
                                          <p:val>
                                            <p:fltVal val="0"/>
                                          </p:val>
                                        </p:tav>
                                        <p:tav tm="100000">
                                          <p:val>
                                            <p:strVal val="#ppt_w"/>
                                          </p:val>
                                        </p:tav>
                                      </p:tavLst>
                                    </p:anim>
                                    <p:anim calcmode="lin" valueType="num">
                                      <p:cBhvr>
                                        <p:cTn id="50" dur="300" fill="hold"/>
                                        <p:tgtEl>
                                          <p:spTgt spid="68"/>
                                        </p:tgtEl>
                                        <p:attrNameLst>
                                          <p:attrName>ppt_h</p:attrName>
                                        </p:attrNameLst>
                                      </p:cBhvr>
                                      <p:tavLst>
                                        <p:tav tm="0">
                                          <p:val>
                                            <p:fltVal val="0"/>
                                          </p:val>
                                        </p:tav>
                                        <p:tav tm="100000">
                                          <p:val>
                                            <p:strVal val="#ppt_h"/>
                                          </p:val>
                                        </p:tav>
                                      </p:tavLst>
                                    </p:anim>
                                    <p:animEffect transition="in" filter="fade">
                                      <p:cBhvr>
                                        <p:cTn id="51" dur="300"/>
                                        <p:tgtEl>
                                          <p:spTgt spid="68"/>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72"/>
                                        </p:tgtEl>
                                        <p:attrNameLst>
                                          <p:attrName>style.visibility</p:attrName>
                                        </p:attrNameLst>
                                      </p:cBhvr>
                                      <p:to>
                                        <p:strVal val="visible"/>
                                      </p:to>
                                    </p:set>
                                    <p:anim calcmode="lin" valueType="num">
                                      <p:cBhvr>
                                        <p:cTn id="54" dur="500" fill="hold"/>
                                        <p:tgtEl>
                                          <p:spTgt spid="72"/>
                                        </p:tgtEl>
                                        <p:attrNameLst>
                                          <p:attrName>ppt_w</p:attrName>
                                        </p:attrNameLst>
                                      </p:cBhvr>
                                      <p:tavLst>
                                        <p:tav tm="0">
                                          <p:val>
                                            <p:fltVal val="0"/>
                                          </p:val>
                                        </p:tav>
                                        <p:tav tm="100000">
                                          <p:val>
                                            <p:strVal val="#ppt_w"/>
                                          </p:val>
                                        </p:tav>
                                      </p:tavLst>
                                    </p:anim>
                                    <p:anim calcmode="lin" valueType="num">
                                      <p:cBhvr>
                                        <p:cTn id="55" dur="500" fill="hold"/>
                                        <p:tgtEl>
                                          <p:spTgt spid="72"/>
                                        </p:tgtEl>
                                        <p:attrNameLst>
                                          <p:attrName>ppt_h</p:attrName>
                                        </p:attrNameLst>
                                      </p:cBhvr>
                                      <p:tavLst>
                                        <p:tav tm="0">
                                          <p:val>
                                            <p:fltVal val="0"/>
                                          </p:val>
                                        </p:tav>
                                        <p:tav tm="100000">
                                          <p:val>
                                            <p:strVal val="#ppt_h"/>
                                          </p:val>
                                        </p:tav>
                                      </p:tavLst>
                                    </p:anim>
                                    <p:animEffect transition="in" filter="fade">
                                      <p:cBhvr>
                                        <p:cTn id="56" dur="500"/>
                                        <p:tgtEl>
                                          <p:spTgt spid="72"/>
                                        </p:tgtEl>
                                      </p:cBhvr>
                                    </p:animEffect>
                                  </p:childTnLst>
                                </p:cTn>
                              </p:par>
                            </p:childTnLst>
                          </p:cTn>
                        </p:par>
                        <p:par>
                          <p:cTn id="57" fill="hold">
                            <p:stCondLst>
                              <p:cond delay="2500"/>
                            </p:stCondLst>
                            <p:childTnLst>
                              <p:par>
                                <p:cTn id="58" presetID="53" presetClass="entr" presetSubtype="16" fill="hold" grpId="0" nodeType="afterEffect">
                                  <p:stCondLst>
                                    <p:cond delay="0"/>
                                  </p:stCondLst>
                                  <p:childTnLst>
                                    <p:set>
                                      <p:cBhvr>
                                        <p:cTn id="59" dur="1" fill="hold">
                                          <p:stCondLst>
                                            <p:cond delay="0"/>
                                          </p:stCondLst>
                                        </p:cTn>
                                        <p:tgtEl>
                                          <p:spTgt spid="69"/>
                                        </p:tgtEl>
                                        <p:attrNameLst>
                                          <p:attrName>style.visibility</p:attrName>
                                        </p:attrNameLst>
                                      </p:cBhvr>
                                      <p:to>
                                        <p:strVal val="visible"/>
                                      </p:to>
                                    </p:set>
                                    <p:anim calcmode="lin" valueType="num">
                                      <p:cBhvr>
                                        <p:cTn id="60" dur="300" fill="hold"/>
                                        <p:tgtEl>
                                          <p:spTgt spid="69"/>
                                        </p:tgtEl>
                                        <p:attrNameLst>
                                          <p:attrName>ppt_w</p:attrName>
                                        </p:attrNameLst>
                                      </p:cBhvr>
                                      <p:tavLst>
                                        <p:tav tm="0">
                                          <p:val>
                                            <p:fltVal val="0"/>
                                          </p:val>
                                        </p:tav>
                                        <p:tav tm="100000">
                                          <p:val>
                                            <p:strVal val="#ppt_w"/>
                                          </p:val>
                                        </p:tav>
                                      </p:tavLst>
                                    </p:anim>
                                    <p:anim calcmode="lin" valueType="num">
                                      <p:cBhvr>
                                        <p:cTn id="61" dur="300" fill="hold"/>
                                        <p:tgtEl>
                                          <p:spTgt spid="69"/>
                                        </p:tgtEl>
                                        <p:attrNameLst>
                                          <p:attrName>ppt_h</p:attrName>
                                        </p:attrNameLst>
                                      </p:cBhvr>
                                      <p:tavLst>
                                        <p:tav tm="0">
                                          <p:val>
                                            <p:fltVal val="0"/>
                                          </p:val>
                                        </p:tav>
                                        <p:tav tm="100000">
                                          <p:val>
                                            <p:strVal val="#ppt_h"/>
                                          </p:val>
                                        </p:tav>
                                      </p:tavLst>
                                    </p:anim>
                                    <p:animEffect transition="in" filter="fade">
                                      <p:cBhvr>
                                        <p:cTn id="62" dur="300"/>
                                        <p:tgtEl>
                                          <p:spTgt spid="6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73"/>
                                        </p:tgtEl>
                                        <p:attrNameLst>
                                          <p:attrName>style.visibility</p:attrName>
                                        </p:attrNameLst>
                                      </p:cBhvr>
                                      <p:to>
                                        <p:strVal val="visible"/>
                                      </p:to>
                                    </p:set>
                                    <p:anim calcmode="lin" valueType="num">
                                      <p:cBhvr>
                                        <p:cTn id="65" dur="500" fill="hold"/>
                                        <p:tgtEl>
                                          <p:spTgt spid="73"/>
                                        </p:tgtEl>
                                        <p:attrNameLst>
                                          <p:attrName>ppt_w</p:attrName>
                                        </p:attrNameLst>
                                      </p:cBhvr>
                                      <p:tavLst>
                                        <p:tav tm="0">
                                          <p:val>
                                            <p:fltVal val="0"/>
                                          </p:val>
                                        </p:tav>
                                        <p:tav tm="100000">
                                          <p:val>
                                            <p:strVal val="#ppt_w"/>
                                          </p:val>
                                        </p:tav>
                                      </p:tavLst>
                                    </p:anim>
                                    <p:anim calcmode="lin" valueType="num">
                                      <p:cBhvr>
                                        <p:cTn id="66" dur="500" fill="hold"/>
                                        <p:tgtEl>
                                          <p:spTgt spid="73"/>
                                        </p:tgtEl>
                                        <p:attrNameLst>
                                          <p:attrName>ppt_h</p:attrName>
                                        </p:attrNameLst>
                                      </p:cBhvr>
                                      <p:tavLst>
                                        <p:tav tm="0">
                                          <p:val>
                                            <p:fltVal val="0"/>
                                          </p:val>
                                        </p:tav>
                                        <p:tav tm="100000">
                                          <p:val>
                                            <p:strVal val="#ppt_h"/>
                                          </p:val>
                                        </p:tav>
                                      </p:tavLst>
                                    </p:anim>
                                    <p:animEffect transition="in" filter="fade">
                                      <p:cBhvr>
                                        <p:cTn id="67" dur="500"/>
                                        <p:tgtEl>
                                          <p:spTgt spid="73"/>
                                        </p:tgtEl>
                                      </p:cBhvr>
                                    </p:animEffect>
                                  </p:childTnLst>
                                </p:cTn>
                              </p:par>
                            </p:childTnLst>
                          </p:cTn>
                        </p:par>
                        <p:par>
                          <p:cTn id="68" fill="hold">
                            <p:stCondLst>
                              <p:cond delay="3000"/>
                            </p:stCondLst>
                            <p:childTnLst>
                              <p:par>
                                <p:cTn id="69" presetID="22" presetClass="entr" presetSubtype="8" fill="hold" nodeType="after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wipe(left)">
                                      <p:cBhvr>
                                        <p:cTn id="71" dur="500"/>
                                        <p:tgtEl>
                                          <p:spTgt spid="74"/>
                                        </p:tgtEl>
                                      </p:cBhvr>
                                    </p:animEffect>
                                  </p:childTnLst>
                                </p:cTn>
                              </p:par>
                            </p:childTnLst>
                          </p:cTn>
                        </p:par>
                        <p:par>
                          <p:cTn id="72" fill="hold">
                            <p:stCondLst>
                              <p:cond delay="3500"/>
                            </p:stCondLst>
                            <p:childTnLst>
                              <p:par>
                                <p:cTn id="73" presetID="53" presetClass="entr" presetSubtype="16" fill="hold" nodeType="afterEffect">
                                  <p:stCondLst>
                                    <p:cond delay="0"/>
                                  </p:stCondLst>
                                  <p:childTnLst>
                                    <p:set>
                                      <p:cBhvr>
                                        <p:cTn id="74" dur="1" fill="hold">
                                          <p:stCondLst>
                                            <p:cond delay="0"/>
                                          </p:stCondLst>
                                        </p:cTn>
                                        <p:tgtEl>
                                          <p:spTgt spid="77"/>
                                        </p:tgtEl>
                                        <p:attrNameLst>
                                          <p:attrName>style.visibility</p:attrName>
                                        </p:attrNameLst>
                                      </p:cBhvr>
                                      <p:to>
                                        <p:strVal val="visible"/>
                                      </p:to>
                                    </p:set>
                                    <p:anim calcmode="lin" valueType="num">
                                      <p:cBhvr>
                                        <p:cTn id="75" dur="500" fill="hold"/>
                                        <p:tgtEl>
                                          <p:spTgt spid="77"/>
                                        </p:tgtEl>
                                        <p:attrNameLst>
                                          <p:attrName>ppt_w</p:attrName>
                                        </p:attrNameLst>
                                      </p:cBhvr>
                                      <p:tavLst>
                                        <p:tav tm="0">
                                          <p:val>
                                            <p:fltVal val="0"/>
                                          </p:val>
                                        </p:tav>
                                        <p:tav tm="100000">
                                          <p:val>
                                            <p:strVal val="#ppt_w"/>
                                          </p:val>
                                        </p:tav>
                                      </p:tavLst>
                                    </p:anim>
                                    <p:anim calcmode="lin" valueType="num">
                                      <p:cBhvr>
                                        <p:cTn id="76" dur="500" fill="hold"/>
                                        <p:tgtEl>
                                          <p:spTgt spid="77"/>
                                        </p:tgtEl>
                                        <p:attrNameLst>
                                          <p:attrName>ppt_h</p:attrName>
                                        </p:attrNameLst>
                                      </p:cBhvr>
                                      <p:tavLst>
                                        <p:tav tm="0">
                                          <p:val>
                                            <p:fltVal val="0"/>
                                          </p:val>
                                        </p:tav>
                                        <p:tav tm="100000">
                                          <p:val>
                                            <p:strVal val="#ppt_h"/>
                                          </p:val>
                                        </p:tav>
                                      </p:tavLst>
                                    </p:anim>
                                    <p:animEffect transition="in" filter="fade">
                                      <p:cBhvr>
                                        <p:cTn id="77" dur="500"/>
                                        <p:tgtEl>
                                          <p:spTgt spid="77"/>
                                        </p:tgtEl>
                                      </p:cBhvr>
                                    </p:animEffect>
                                  </p:childTnLst>
                                </p:cTn>
                              </p:par>
                              <p:par>
                                <p:cTn id="78" presetID="53" presetClass="entr" presetSubtype="16" fill="hold" nodeType="withEffect">
                                  <p:stCondLst>
                                    <p:cond delay="0"/>
                                  </p:stCondLst>
                                  <p:childTnLst>
                                    <p:set>
                                      <p:cBhvr>
                                        <p:cTn id="79" dur="1" fill="hold">
                                          <p:stCondLst>
                                            <p:cond delay="0"/>
                                          </p:stCondLst>
                                        </p:cTn>
                                        <p:tgtEl>
                                          <p:spTgt spid="78"/>
                                        </p:tgtEl>
                                        <p:attrNameLst>
                                          <p:attrName>style.visibility</p:attrName>
                                        </p:attrNameLst>
                                      </p:cBhvr>
                                      <p:to>
                                        <p:strVal val="visible"/>
                                      </p:to>
                                    </p:set>
                                    <p:anim calcmode="lin" valueType="num">
                                      <p:cBhvr>
                                        <p:cTn id="80" dur="500" fill="hold"/>
                                        <p:tgtEl>
                                          <p:spTgt spid="78"/>
                                        </p:tgtEl>
                                        <p:attrNameLst>
                                          <p:attrName>ppt_w</p:attrName>
                                        </p:attrNameLst>
                                      </p:cBhvr>
                                      <p:tavLst>
                                        <p:tav tm="0">
                                          <p:val>
                                            <p:fltVal val="0"/>
                                          </p:val>
                                        </p:tav>
                                        <p:tav tm="100000">
                                          <p:val>
                                            <p:strVal val="#ppt_w"/>
                                          </p:val>
                                        </p:tav>
                                      </p:tavLst>
                                    </p:anim>
                                    <p:anim calcmode="lin" valueType="num">
                                      <p:cBhvr>
                                        <p:cTn id="81" dur="500" fill="hold"/>
                                        <p:tgtEl>
                                          <p:spTgt spid="78"/>
                                        </p:tgtEl>
                                        <p:attrNameLst>
                                          <p:attrName>ppt_h</p:attrName>
                                        </p:attrNameLst>
                                      </p:cBhvr>
                                      <p:tavLst>
                                        <p:tav tm="0">
                                          <p:val>
                                            <p:fltVal val="0"/>
                                          </p:val>
                                        </p:tav>
                                        <p:tav tm="100000">
                                          <p:val>
                                            <p:strVal val="#ppt_h"/>
                                          </p:val>
                                        </p:tav>
                                      </p:tavLst>
                                    </p:anim>
                                    <p:animEffect transition="in" filter="fade">
                                      <p:cBhvr>
                                        <p:cTn id="82" dur="500"/>
                                        <p:tgtEl>
                                          <p:spTgt spid="78"/>
                                        </p:tgtEl>
                                      </p:cBhvr>
                                    </p:animEffect>
                                  </p:childTnLst>
                                </p:cTn>
                              </p:par>
                              <p:par>
                                <p:cTn id="83" presetID="53" presetClass="entr" presetSubtype="16" fill="hold" nodeType="withEffect">
                                  <p:stCondLst>
                                    <p:cond delay="0"/>
                                  </p:stCondLst>
                                  <p:childTnLst>
                                    <p:set>
                                      <p:cBhvr>
                                        <p:cTn id="84" dur="1" fill="hold">
                                          <p:stCondLst>
                                            <p:cond delay="0"/>
                                          </p:stCondLst>
                                        </p:cTn>
                                        <p:tgtEl>
                                          <p:spTgt spid="79"/>
                                        </p:tgtEl>
                                        <p:attrNameLst>
                                          <p:attrName>style.visibility</p:attrName>
                                        </p:attrNameLst>
                                      </p:cBhvr>
                                      <p:to>
                                        <p:strVal val="visible"/>
                                      </p:to>
                                    </p:set>
                                    <p:anim calcmode="lin" valueType="num">
                                      <p:cBhvr>
                                        <p:cTn id="85" dur="500" fill="hold"/>
                                        <p:tgtEl>
                                          <p:spTgt spid="79"/>
                                        </p:tgtEl>
                                        <p:attrNameLst>
                                          <p:attrName>ppt_w</p:attrName>
                                        </p:attrNameLst>
                                      </p:cBhvr>
                                      <p:tavLst>
                                        <p:tav tm="0">
                                          <p:val>
                                            <p:fltVal val="0"/>
                                          </p:val>
                                        </p:tav>
                                        <p:tav tm="100000">
                                          <p:val>
                                            <p:strVal val="#ppt_w"/>
                                          </p:val>
                                        </p:tav>
                                      </p:tavLst>
                                    </p:anim>
                                    <p:anim calcmode="lin" valueType="num">
                                      <p:cBhvr>
                                        <p:cTn id="86" dur="500" fill="hold"/>
                                        <p:tgtEl>
                                          <p:spTgt spid="79"/>
                                        </p:tgtEl>
                                        <p:attrNameLst>
                                          <p:attrName>ppt_h</p:attrName>
                                        </p:attrNameLst>
                                      </p:cBhvr>
                                      <p:tavLst>
                                        <p:tav tm="0">
                                          <p:val>
                                            <p:fltVal val="0"/>
                                          </p:val>
                                        </p:tav>
                                        <p:tav tm="100000">
                                          <p:val>
                                            <p:strVal val="#ppt_h"/>
                                          </p:val>
                                        </p:tav>
                                      </p:tavLst>
                                    </p:anim>
                                    <p:animEffect transition="in" filter="fade">
                                      <p:cBhvr>
                                        <p:cTn id="87" dur="500"/>
                                        <p:tgtEl>
                                          <p:spTgt spid="79"/>
                                        </p:tgtEl>
                                      </p:cBhvr>
                                    </p:animEffect>
                                  </p:childTnLst>
                                </p:cTn>
                              </p:par>
                              <p:par>
                                <p:cTn id="88" presetID="53" presetClass="entr" presetSubtype="16" fill="hold" nodeType="withEffect">
                                  <p:stCondLst>
                                    <p:cond delay="0"/>
                                  </p:stCondLst>
                                  <p:childTnLst>
                                    <p:set>
                                      <p:cBhvr>
                                        <p:cTn id="89" dur="1" fill="hold">
                                          <p:stCondLst>
                                            <p:cond delay="0"/>
                                          </p:stCondLst>
                                        </p:cTn>
                                        <p:tgtEl>
                                          <p:spTgt spid="80"/>
                                        </p:tgtEl>
                                        <p:attrNameLst>
                                          <p:attrName>style.visibility</p:attrName>
                                        </p:attrNameLst>
                                      </p:cBhvr>
                                      <p:to>
                                        <p:strVal val="visible"/>
                                      </p:to>
                                    </p:set>
                                    <p:anim calcmode="lin" valueType="num">
                                      <p:cBhvr>
                                        <p:cTn id="90" dur="500" fill="hold"/>
                                        <p:tgtEl>
                                          <p:spTgt spid="80"/>
                                        </p:tgtEl>
                                        <p:attrNameLst>
                                          <p:attrName>ppt_w</p:attrName>
                                        </p:attrNameLst>
                                      </p:cBhvr>
                                      <p:tavLst>
                                        <p:tav tm="0">
                                          <p:val>
                                            <p:fltVal val="0"/>
                                          </p:val>
                                        </p:tav>
                                        <p:tav tm="100000">
                                          <p:val>
                                            <p:strVal val="#ppt_w"/>
                                          </p:val>
                                        </p:tav>
                                      </p:tavLst>
                                    </p:anim>
                                    <p:anim calcmode="lin" valueType="num">
                                      <p:cBhvr>
                                        <p:cTn id="91" dur="500" fill="hold"/>
                                        <p:tgtEl>
                                          <p:spTgt spid="80"/>
                                        </p:tgtEl>
                                        <p:attrNameLst>
                                          <p:attrName>ppt_h</p:attrName>
                                        </p:attrNameLst>
                                      </p:cBhvr>
                                      <p:tavLst>
                                        <p:tav tm="0">
                                          <p:val>
                                            <p:fltVal val="0"/>
                                          </p:val>
                                        </p:tav>
                                        <p:tav tm="100000">
                                          <p:val>
                                            <p:strVal val="#ppt_h"/>
                                          </p:val>
                                        </p:tav>
                                      </p:tavLst>
                                    </p:anim>
                                    <p:animEffect transition="in" filter="fade">
                                      <p:cBhvr>
                                        <p:cTn id="92" dur="500"/>
                                        <p:tgtEl>
                                          <p:spTgt spid="80"/>
                                        </p:tgtEl>
                                      </p:cBhvr>
                                    </p:animEffect>
                                  </p:childTnLst>
                                </p:cTn>
                              </p:par>
                              <p:par>
                                <p:cTn id="93" presetID="53" presetClass="entr" presetSubtype="16" fill="hold" nodeType="withEffect">
                                  <p:stCondLst>
                                    <p:cond delay="0"/>
                                  </p:stCondLst>
                                  <p:childTnLst>
                                    <p:set>
                                      <p:cBhvr>
                                        <p:cTn id="94" dur="1" fill="hold">
                                          <p:stCondLst>
                                            <p:cond delay="0"/>
                                          </p:stCondLst>
                                        </p:cTn>
                                        <p:tgtEl>
                                          <p:spTgt spid="81"/>
                                        </p:tgtEl>
                                        <p:attrNameLst>
                                          <p:attrName>style.visibility</p:attrName>
                                        </p:attrNameLst>
                                      </p:cBhvr>
                                      <p:to>
                                        <p:strVal val="visible"/>
                                      </p:to>
                                    </p:set>
                                    <p:anim calcmode="lin" valueType="num">
                                      <p:cBhvr>
                                        <p:cTn id="95" dur="500" fill="hold"/>
                                        <p:tgtEl>
                                          <p:spTgt spid="81"/>
                                        </p:tgtEl>
                                        <p:attrNameLst>
                                          <p:attrName>ppt_w</p:attrName>
                                        </p:attrNameLst>
                                      </p:cBhvr>
                                      <p:tavLst>
                                        <p:tav tm="0">
                                          <p:val>
                                            <p:fltVal val="0"/>
                                          </p:val>
                                        </p:tav>
                                        <p:tav tm="100000">
                                          <p:val>
                                            <p:strVal val="#ppt_w"/>
                                          </p:val>
                                        </p:tav>
                                      </p:tavLst>
                                    </p:anim>
                                    <p:anim calcmode="lin" valueType="num">
                                      <p:cBhvr>
                                        <p:cTn id="96" dur="500" fill="hold"/>
                                        <p:tgtEl>
                                          <p:spTgt spid="81"/>
                                        </p:tgtEl>
                                        <p:attrNameLst>
                                          <p:attrName>ppt_h</p:attrName>
                                        </p:attrNameLst>
                                      </p:cBhvr>
                                      <p:tavLst>
                                        <p:tav tm="0">
                                          <p:val>
                                            <p:fltVal val="0"/>
                                          </p:val>
                                        </p:tav>
                                        <p:tav tm="100000">
                                          <p:val>
                                            <p:strVal val="#ppt_h"/>
                                          </p:val>
                                        </p:tav>
                                      </p:tavLst>
                                    </p:anim>
                                    <p:animEffect transition="in" filter="fade">
                                      <p:cBhvr>
                                        <p:cTn id="97"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p:bldP spid="65" grpId="0"/>
      <p:bldP spid="66" grpId="0" animBg="1"/>
      <p:bldP spid="67" grpId="0" animBg="1"/>
      <p:bldP spid="68" grpId="0" animBg="1"/>
      <p:bldP spid="69" grpId="0" animBg="1"/>
      <p:bldP spid="70" grpId="0"/>
      <p:bldP spid="71" grpId="0"/>
      <p:bldP spid="72" grpId="0"/>
      <p:bldP spid="7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原创设计师QQ598969553        _2"/>
          <p:cNvSpPr/>
          <p:nvPr/>
        </p:nvSpPr>
        <p:spPr>
          <a:xfrm>
            <a:off x="1944344" y="1994776"/>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ysClr val="window" lastClr="FFFFFF">
              <a:lumMod val="75000"/>
            </a:sysClr>
          </a:solidFill>
          <a:ln w="12700" cap="flat">
            <a:noFill/>
            <a:miter lim="400000"/>
          </a:ln>
          <a:effectLst/>
        </p:spPr>
        <p:txBody>
          <a:bodyPr wrap="square" lIns="38100" tIns="38100" rIns="38100" bIns="38100" numCol="1"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0" cap="none" spc="0" normalizeH="0" baseline="0" noProof="0" dirty="0">
              <a:ln>
                <a:noFill/>
              </a:ln>
              <a:solidFill>
                <a:sysClr val="window" lastClr="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42" name="原创设计师QQ598969553        _3"/>
          <p:cNvSpPr/>
          <p:nvPr/>
        </p:nvSpPr>
        <p:spPr>
          <a:xfrm>
            <a:off x="1574954" y="2634543"/>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ysClr val="window" lastClr="FFFFFF">
              <a:lumMod val="75000"/>
            </a:sysClr>
          </a:solidFill>
          <a:ln w="12700" cap="flat">
            <a:noFill/>
            <a:miter lim="400000"/>
          </a:ln>
          <a:effectLst/>
        </p:spPr>
        <p:txBody>
          <a:bodyPr wrap="square" lIns="38100" tIns="38100" rIns="38100" bIns="38100" numCol="1"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0" cap="none" spc="0" normalizeH="0" baseline="0" noProof="0" dirty="0">
              <a:ln>
                <a:noFill/>
              </a:ln>
              <a:solidFill>
                <a:sysClr val="window" lastClr="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43" name="原创设计师QQ598969553        _4"/>
          <p:cNvSpPr/>
          <p:nvPr/>
        </p:nvSpPr>
        <p:spPr>
          <a:xfrm>
            <a:off x="1205564" y="3328244"/>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ysClr val="window" lastClr="FFFFFF">
              <a:lumMod val="75000"/>
            </a:sysClr>
          </a:solidFill>
          <a:ln w="12700" cap="flat">
            <a:noFill/>
            <a:miter lim="400000"/>
          </a:ln>
          <a:effectLst/>
        </p:spPr>
        <p:txBody>
          <a:bodyPr wrap="square" lIns="38100" tIns="38100" rIns="38100" bIns="38100" numCol="1"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0" cap="none" spc="0" normalizeH="0" baseline="0" noProof="0" dirty="0">
              <a:ln>
                <a:noFill/>
              </a:ln>
              <a:solidFill>
                <a:sysClr val="window" lastClr="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44" name="原创设计师QQ598969553        _5"/>
          <p:cNvSpPr/>
          <p:nvPr/>
        </p:nvSpPr>
        <p:spPr>
          <a:xfrm>
            <a:off x="827584" y="4021944"/>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ysClr val="window" lastClr="FFFFFF">
              <a:lumMod val="75000"/>
            </a:sysClr>
          </a:solidFill>
          <a:ln w="12700" cap="flat">
            <a:noFill/>
            <a:miter lim="400000"/>
          </a:ln>
          <a:effectLst/>
        </p:spPr>
        <p:txBody>
          <a:bodyPr wrap="square" lIns="38100" tIns="38100" rIns="38100" bIns="38100" numCol="1"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0" cap="none" spc="0" normalizeH="0" baseline="0" noProof="0" dirty="0">
              <a:ln>
                <a:noFill/>
              </a:ln>
              <a:solidFill>
                <a:sysClr val="window" lastClr="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grpSp>
        <p:nvGrpSpPr>
          <p:cNvPr id="45" name="原创设计师QQ598969553        _6"/>
          <p:cNvGrpSpPr/>
          <p:nvPr/>
        </p:nvGrpSpPr>
        <p:grpSpPr>
          <a:xfrm>
            <a:off x="2313735" y="1695826"/>
            <a:ext cx="857881" cy="735467"/>
            <a:chOff x="2313735" y="1108481"/>
            <a:chExt cx="857881" cy="735467"/>
          </a:xfrm>
          <a:effectLst>
            <a:outerShdw blurRad="127000" dist="38100" dir="5400000" algn="t" rotWithShape="0">
              <a:prstClr val="black">
                <a:alpha val="40000"/>
              </a:prstClr>
            </a:outerShdw>
          </a:effectLst>
        </p:grpSpPr>
        <p:sp>
          <p:nvSpPr>
            <p:cNvPr id="46"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B71F22"/>
            </a:solidFill>
            <a:ln w="25400" cap="flat">
              <a:solidFill>
                <a:sysClr val="window" lastClr="FFFFFF"/>
              </a:solidFill>
              <a:miter lim="400000"/>
            </a:ln>
            <a:effectLst/>
          </p:spPr>
          <p:txBody>
            <a:bodyPr wrap="square" lIns="0" tIns="0" rIns="0" bIns="0" numCol="1" anchor="t">
              <a:noAutofit/>
            </a:bodyPr>
            <a:lstStyle/>
            <a:p>
              <a:pPr marL="0" marR="0" lvl="0" indent="0" algn="ctr" defTabSz="91440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a:endParaRPr>
            </a:p>
          </p:txBody>
        </p:sp>
        <p:sp>
          <p:nvSpPr>
            <p:cNvPr id="47" name="Shape 5176"/>
            <p:cNvSpPr/>
            <p:nvPr/>
          </p:nvSpPr>
          <p:spPr>
            <a:xfrm>
              <a:off x="2329102" y="1491630"/>
              <a:ext cx="842514"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eaLnBrk="1" fontAlgn="auto" latinLnBrk="0" hangingPunct="1">
                <a:lnSpc>
                  <a:spcPct val="100000"/>
                </a:lnSpc>
                <a:spcBef>
                  <a:spcPts val="0"/>
                </a:spcBef>
                <a:spcAft>
                  <a:spcPts val="0"/>
                </a:spcAft>
                <a:buClrTx/>
                <a:buSzTx/>
                <a:buFontTx/>
                <a:buNone/>
                <a:tabLst/>
                <a:defRPr/>
              </a:pPr>
              <a:r>
                <a:rPr kumimoji="0" lang="zh-CN" altLang="en-US" sz="1200" b="1" i="0" u="none" strike="noStrike" kern="0" cap="all"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Helvetica Neue"/>
                </a:rPr>
                <a:t>输入文本</a:t>
              </a:r>
            </a:p>
          </p:txBody>
        </p:sp>
      </p:grpSp>
      <p:grpSp>
        <p:nvGrpSpPr>
          <p:cNvPr id="48" name="原创设计师QQ598969553        _7"/>
          <p:cNvGrpSpPr/>
          <p:nvPr/>
        </p:nvGrpSpPr>
        <p:grpSpPr>
          <a:xfrm>
            <a:off x="1944344" y="2634543"/>
            <a:ext cx="1589745" cy="432411"/>
            <a:chOff x="1944344" y="2047198"/>
            <a:chExt cx="1589745" cy="432411"/>
          </a:xfrm>
          <a:effectLst>
            <a:outerShdw blurRad="127000" dist="38100" dir="5400000" algn="t" rotWithShape="0">
              <a:prstClr val="black">
                <a:alpha val="40000"/>
              </a:prstClr>
            </a:outerShdw>
          </a:effectLst>
        </p:grpSpPr>
        <p:sp>
          <p:nvSpPr>
            <p:cNvPr id="49"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rgbClr val="252F32"/>
            </a:solidFill>
            <a:ln w="25400" cap="flat">
              <a:solidFill>
                <a:sysClr val="window" lastClr="FFFFFF"/>
              </a:solidFill>
              <a:miter lim="400000"/>
            </a:ln>
            <a:effectLst/>
          </p:spPr>
          <p:txBody>
            <a:bodyPr wrap="square" lIns="38100" tIns="38100" rIns="38100" bIns="38100" numCol="1"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a:endParaRPr>
            </a:p>
          </p:txBody>
        </p:sp>
        <p:sp>
          <p:nvSpPr>
            <p:cNvPr id="50" name="Shape 5177"/>
            <p:cNvSpPr/>
            <p:nvPr/>
          </p:nvSpPr>
          <p:spPr>
            <a:xfrm>
              <a:off x="2191740" y="2087244"/>
              <a:ext cx="1099552"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eaLnBrk="1" fontAlgn="auto" latinLnBrk="0" hangingPunct="1">
                <a:lnSpc>
                  <a:spcPct val="100000"/>
                </a:lnSpc>
                <a:spcBef>
                  <a:spcPts val="0"/>
                </a:spcBef>
                <a:spcAft>
                  <a:spcPts val="0"/>
                </a:spcAft>
                <a:buClrTx/>
                <a:buSzTx/>
                <a:buFontTx/>
                <a:buNone/>
                <a:tabLst/>
                <a:defRPr/>
              </a:pPr>
              <a:r>
                <a:rPr kumimoji="0" lang="zh-CN" altLang="en-US" sz="1200" b="1" i="0" u="none" strike="noStrike" kern="0" cap="all"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Helvetica Neue"/>
                </a:rPr>
                <a:t>点击输入文本</a:t>
              </a:r>
            </a:p>
          </p:txBody>
        </p:sp>
      </p:grpSp>
      <p:grpSp>
        <p:nvGrpSpPr>
          <p:cNvPr id="51" name="原创设计师QQ598969553        _8"/>
          <p:cNvGrpSpPr/>
          <p:nvPr/>
        </p:nvGrpSpPr>
        <p:grpSpPr>
          <a:xfrm>
            <a:off x="1574955" y="3328243"/>
            <a:ext cx="2333121" cy="432412"/>
            <a:chOff x="1574955" y="2740898"/>
            <a:chExt cx="2333121" cy="432412"/>
          </a:xfrm>
          <a:effectLst>
            <a:outerShdw blurRad="127000" dist="38100" dir="5400000" algn="t" rotWithShape="0">
              <a:prstClr val="black">
                <a:alpha val="40000"/>
              </a:prstClr>
            </a:outerShdw>
          </a:effectLst>
        </p:grpSpPr>
        <p:sp>
          <p:nvSpPr>
            <p:cNvPr id="52"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rgbClr val="B71F22"/>
            </a:solidFill>
            <a:ln w="25400" cap="flat">
              <a:solidFill>
                <a:sysClr val="window" lastClr="FFFFFF"/>
              </a:solidFill>
              <a:miter lim="400000"/>
            </a:ln>
            <a:effectLst/>
          </p:spPr>
          <p:txBody>
            <a:bodyPr wrap="square" lIns="38100" tIns="38100" rIns="38100" bIns="38100" numCol="1"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a:endParaRPr>
            </a:p>
          </p:txBody>
        </p:sp>
        <p:sp>
          <p:nvSpPr>
            <p:cNvPr id="53" name="Shape 5178"/>
            <p:cNvSpPr/>
            <p:nvPr/>
          </p:nvSpPr>
          <p:spPr>
            <a:xfrm>
              <a:off x="1815028" y="2780945"/>
              <a:ext cx="1849246"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eaLnBrk="1" fontAlgn="auto" latinLnBrk="0" hangingPunct="1">
                <a:lnSpc>
                  <a:spcPct val="100000"/>
                </a:lnSpc>
                <a:spcBef>
                  <a:spcPts val="0"/>
                </a:spcBef>
                <a:spcAft>
                  <a:spcPts val="0"/>
                </a:spcAft>
                <a:buClrTx/>
                <a:buSzTx/>
                <a:buFontTx/>
                <a:buNone/>
                <a:tabLst/>
                <a:defRPr/>
              </a:pPr>
              <a:r>
                <a:rPr kumimoji="0" lang="zh-CN" altLang="en-US" sz="1200" b="1" i="0" u="none" strike="noStrike" kern="0" cap="all"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grpSp>
        <p:nvGrpSpPr>
          <p:cNvPr id="54" name="原创设计师QQ598969553        _9"/>
          <p:cNvGrpSpPr/>
          <p:nvPr/>
        </p:nvGrpSpPr>
        <p:grpSpPr>
          <a:xfrm>
            <a:off x="1205565" y="4021943"/>
            <a:ext cx="3076490" cy="432407"/>
            <a:chOff x="1205565" y="3434598"/>
            <a:chExt cx="3076490" cy="432407"/>
          </a:xfrm>
          <a:effectLst>
            <a:outerShdw blurRad="127000" dist="38100" dir="5400000" algn="t" rotWithShape="0">
              <a:prstClr val="black">
                <a:alpha val="40000"/>
              </a:prstClr>
            </a:outerShdw>
          </a:effectLst>
        </p:grpSpPr>
        <p:sp>
          <p:nvSpPr>
            <p:cNvPr id="55"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rgbClr val="252F32"/>
            </a:solidFill>
            <a:ln w="25400" cap="flat">
              <a:solidFill>
                <a:sysClr val="window" lastClr="FFFFFF"/>
              </a:solidFill>
              <a:miter lim="400000"/>
            </a:ln>
            <a:effectLst/>
          </p:spPr>
          <p:txBody>
            <a:bodyPr wrap="square" lIns="38100" tIns="38100" rIns="38100" bIns="38100" numCol="1"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a:endParaRPr>
            </a:p>
          </p:txBody>
        </p:sp>
        <p:sp>
          <p:nvSpPr>
            <p:cNvPr id="56" name="Shape 5179"/>
            <p:cNvSpPr/>
            <p:nvPr/>
          </p:nvSpPr>
          <p:spPr>
            <a:xfrm>
              <a:off x="1422332" y="3474643"/>
              <a:ext cx="2634639"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eaLnBrk="1" fontAlgn="auto" latinLnBrk="0" hangingPunct="1">
                <a:lnSpc>
                  <a:spcPct val="100000"/>
                </a:lnSpc>
                <a:spcBef>
                  <a:spcPts val="0"/>
                </a:spcBef>
                <a:spcAft>
                  <a:spcPts val="0"/>
                </a:spcAft>
                <a:buClrTx/>
                <a:buSzTx/>
                <a:buFontTx/>
                <a:buNone/>
                <a:tabLst/>
                <a:defRPr/>
              </a:pPr>
              <a:r>
                <a:rPr kumimoji="0" lang="zh-CN" altLang="en-US" sz="1200" b="1" i="0" u="none" strike="noStrike" kern="0" cap="all"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grpSp>
        <p:nvGrpSpPr>
          <p:cNvPr id="57" name="原创设计师QQ598969553        _10"/>
          <p:cNvGrpSpPr/>
          <p:nvPr/>
        </p:nvGrpSpPr>
        <p:grpSpPr>
          <a:xfrm>
            <a:off x="827585" y="4706010"/>
            <a:ext cx="3819870" cy="432407"/>
            <a:chOff x="827585" y="4118665"/>
            <a:chExt cx="3819870" cy="432407"/>
          </a:xfrm>
          <a:effectLst>
            <a:outerShdw blurRad="127000" dist="38100" dir="5400000" algn="t" rotWithShape="0">
              <a:prstClr val="black">
                <a:alpha val="40000"/>
              </a:prstClr>
            </a:outerShdw>
          </a:effectLst>
        </p:grpSpPr>
        <p:sp>
          <p:nvSpPr>
            <p:cNvPr id="58"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rgbClr val="B71F22"/>
            </a:solidFill>
            <a:ln w="25400" cap="flat">
              <a:solidFill>
                <a:sysClr val="window" lastClr="FFFFFF"/>
              </a:solidFill>
              <a:miter lim="400000"/>
            </a:ln>
            <a:effectLst/>
          </p:spPr>
          <p:txBody>
            <a:bodyPr wrap="square" lIns="38100" tIns="38100" rIns="38100" bIns="38100" numCol="1"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a:endParaRPr>
            </a:p>
          </p:txBody>
        </p:sp>
        <p:sp>
          <p:nvSpPr>
            <p:cNvPr id="59" name="Shape 5180"/>
            <p:cNvSpPr/>
            <p:nvPr/>
          </p:nvSpPr>
          <p:spPr>
            <a:xfrm>
              <a:off x="1072475" y="4158709"/>
              <a:ext cx="3334354"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eaLnBrk="1" fontAlgn="auto" latinLnBrk="0" hangingPunct="1">
                <a:lnSpc>
                  <a:spcPct val="100000"/>
                </a:lnSpc>
                <a:spcBef>
                  <a:spcPts val="0"/>
                </a:spcBef>
                <a:spcAft>
                  <a:spcPts val="0"/>
                </a:spcAft>
                <a:buClrTx/>
                <a:buSzTx/>
                <a:buFontTx/>
                <a:buNone/>
                <a:tabLst/>
                <a:defRPr/>
              </a:pPr>
              <a:r>
                <a:rPr kumimoji="0" lang="zh-CN" altLang="en-US" sz="1200" b="1" i="0" u="none" strike="noStrike" kern="0" cap="all"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sp>
        <p:nvSpPr>
          <p:cNvPr id="60" name="原创设计师QQ598969553        _11"/>
          <p:cNvSpPr/>
          <p:nvPr/>
        </p:nvSpPr>
        <p:spPr>
          <a:xfrm rot="10800000" flipH="1">
            <a:off x="5091212" y="1709264"/>
            <a:ext cx="49903" cy="514044"/>
          </a:xfrm>
          <a:prstGeom prst="round2SameRect">
            <a:avLst>
              <a:gd name="adj1" fmla="val 50000"/>
              <a:gd name="adj2" fmla="val 50000"/>
            </a:avLst>
          </a:prstGeom>
          <a:solidFill>
            <a:srgbClr val="B71F22"/>
          </a:solidFill>
          <a:ln w="25400" cap="flat" cmpd="sng" algn="ctr">
            <a:noFill/>
            <a:prstDash val="solid"/>
          </a:ln>
          <a:effectLst/>
        </p:spPr>
        <p:txBody>
          <a:bodyPr lIns="82282" tIns="41141" rIns="82282" bIns="4114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 lastClr="FFFFFF"/>
              </a:solidFill>
              <a:effectLst/>
              <a:uLnTx/>
              <a:uFillTx/>
              <a:latin typeface="Calibri Light"/>
              <a:ea typeface="+mn-ea"/>
              <a:cs typeface="+mn-cs"/>
            </a:endParaRPr>
          </a:p>
        </p:txBody>
      </p:sp>
      <p:sp>
        <p:nvSpPr>
          <p:cNvPr id="61" name="原创设计师QQ598969553        _12"/>
          <p:cNvSpPr/>
          <p:nvPr/>
        </p:nvSpPr>
        <p:spPr>
          <a:xfrm rot="10800000" flipH="1">
            <a:off x="5089572" y="2490554"/>
            <a:ext cx="49903" cy="514044"/>
          </a:xfrm>
          <a:prstGeom prst="round2SameRect">
            <a:avLst>
              <a:gd name="adj1" fmla="val 50000"/>
              <a:gd name="adj2" fmla="val 50000"/>
            </a:avLst>
          </a:prstGeom>
          <a:solidFill>
            <a:srgbClr val="252F32"/>
          </a:solidFill>
          <a:ln w="25400" cap="flat" cmpd="sng" algn="ctr">
            <a:noFill/>
            <a:prstDash val="solid"/>
          </a:ln>
          <a:effectLst/>
        </p:spPr>
        <p:txBody>
          <a:bodyPr lIns="82282" tIns="41141" rIns="82282" bIns="4114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 lastClr="FFFFFF"/>
              </a:solidFill>
              <a:effectLst/>
              <a:uLnTx/>
              <a:uFillTx/>
              <a:latin typeface="Calibri Light"/>
              <a:ea typeface="+mn-ea"/>
              <a:cs typeface="+mn-cs"/>
            </a:endParaRPr>
          </a:p>
        </p:txBody>
      </p:sp>
      <p:sp>
        <p:nvSpPr>
          <p:cNvPr id="62" name="原创设计师QQ598969553        _13"/>
          <p:cNvSpPr/>
          <p:nvPr/>
        </p:nvSpPr>
        <p:spPr>
          <a:xfrm rot="10800000" flipH="1">
            <a:off x="5091212" y="3200686"/>
            <a:ext cx="49903" cy="514044"/>
          </a:xfrm>
          <a:prstGeom prst="round2SameRect">
            <a:avLst>
              <a:gd name="adj1" fmla="val 50000"/>
              <a:gd name="adj2" fmla="val 50000"/>
            </a:avLst>
          </a:prstGeom>
          <a:solidFill>
            <a:srgbClr val="B71F22"/>
          </a:solidFill>
          <a:ln w="25400" cap="flat" cmpd="sng" algn="ctr">
            <a:noFill/>
            <a:prstDash val="solid"/>
          </a:ln>
          <a:effectLst/>
        </p:spPr>
        <p:txBody>
          <a:bodyPr lIns="82282" tIns="41141" rIns="82282" bIns="4114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 lastClr="FFFFFF"/>
              </a:solidFill>
              <a:effectLst/>
              <a:uLnTx/>
              <a:uFillTx/>
              <a:latin typeface="Calibri Light"/>
              <a:ea typeface="+mn-ea"/>
              <a:cs typeface="+mn-cs"/>
            </a:endParaRPr>
          </a:p>
        </p:txBody>
      </p:sp>
      <p:grpSp>
        <p:nvGrpSpPr>
          <p:cNvPr id="63" name="原创设计师QQ598969553        _14"/>
          <p:cNvGrpSpPr/>
          <p:nvPr/>
        </p:nvGrpSpPr>
        <p:grpSpPr>
          <a:xfrm>
            <a:off x="5228512" y="1696614"/>
            <a:ext cx="2871880" cy="582144"/>
            <a:chOff x="5228512" y="1109269"/>
            <a:chExt cx="2871880" cy="582144"/>
          </a:xfrm>
        </p:grpSpPr>
        <p:sp>
          <p:nvSpPr>
            <p:cNvPr id="64" name="TextBox 63"/>
            <p:cNvSpPr txBox="1"/>
            <p:nvPr/>
          </p:nvSpPr>
          <p:spPr>
            <a:xfrm>
              <a:off x="5228512" y="1303102"/>
              <a:ext cx="2871880" cy="388311"/>
            </a:xfrm>
            <a:prstGeom prst="rect">
              <a:avLst/>
            </a:prstGeom>
            <a:noFill/>
          </p:spPr>
          <p:txBody>
            <a:bodyPr wrap="square" lIns="34290" tIns="17145" rIns="34290" bIns="17145"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65" name="Rectangle 71"/>
            <p:cNvSpPr/>
            <p:nvPr/>
          </p:nvSpPr>
          <p:spPr>
            <a:xfrm>
              <a:off x="5228513" y="1109269"/>
              <a:ext cx="1300356" cy="219291"/>
            </a:xfrm>
            <a:prstGeom prst="rect">
              <a:avLst/>
            </a:prstGeom>
          </p:spPr>
          <p:txBody>
            <a:bodyPr wrap="none" lIns="34290" tIns="17145" rIns="34290" bIns="17145">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点击输入标题文本</a:t>
              </a:r>
            </a:p>
          </p:txBody>
        </p:sp>
      </p:grpSp>
      <p:grpSp>
        <p:nvGrpSpPr>
          <p:cNvPr id="66" name="原创设计师QQ598969553        _15"/>
          <p:cNvGrpSpPr/>
          <p:nvPr/>
        </p:nvGrpSpPr>
        <p:grpSpPr>
          <a:xfrm>
            <a:off x="5228512" y="2456525"/>
            <a:ext cx="2871880" cy="582143"/>
            <a:chOff x="5228512" y="1869180"/>
            <a:chExt cx="2871880" cy="582143"/>
          </a:xfrm>
        </p:grpSpPr>
        <p:sp>
          <p:nvSpPr>
            <p:cNvPr id="67" name="TextBox 66"/>
            <p:cNvSpPr txBox="1"/>
            <p:nvPr/>
          </p:nvSpPr>
          <p:spPr>
            <a:xfrm>
              <a:off x="5228512" y="2063012"/>
              <a:ext cx="2871880" cy="388311"/>
            </a:xfrm>
            <a:prstGeom prst="rect">
              <a:avLst/>
            </a:prstGeom>
            <a:noFill/>
          </p:spPr>
          <p:txBody>
            <a:bodyPr wrap="square" lIns="34290" tIns="17145" rIns="34290" bIns="17145"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68" name="Rectangle 73"/>
            <p:cNvSpPr/>
            <p:nvPr/>
          </p:nvSpPr>
          <p:spPr>
            <a:xfrm>
              <a:off x="5228513" y="1869180"/>
              <a:ext cx="1300356" cy="219291"/>
            </a:xfrm>
            <a:prstGeom prst="rect">
              <a:avLst/>
            </a:prstGeom>
          </p:spPr>
          <p:txBody>
            <a:bodyPr wrap="none" lIns="34290" tIns="17145" rIns="34290" bIns="17145">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点击输入标题文本</a:t>
              </a:r>
            </a:p>
          </p:txBody>
        </p:sp>
      </p:grpSp>
      <p:grpSp>
        <p:nvGrpSpPr>
          <p:cNvPr id="69" name="原创设计师QQ598969553        _16"/>
          <p:cNvGrpSpPr/>
          <p:nvPr/>
        </p:nvGrpSpPr>
        <p:grpSpPr>
          <a:xfrm>
            <a:off x="5228512" y="3216436"/>
            <a:ext cx="2871880" cy="582144"/>
            <a:chOff x="5228512" y="2629091"/>
            <a:chExt cx="2871880" cy="582144"/>
          </a:xfrm>
        </p:grpSpPr>
        <p:sp>
          <p:nvSpPr>
            <p:cNvPr id="70" name="TextBox 69"/>
            <p:cNvSpPr txBox="1"/>
            <p:nvPr/>
          </p:nvSpPr>
          <p:spPr>
            <a:xfrm>
              <a:off x="5228512" y="2822924"/>
              <a:ext cx="2871880" cy="388311"/>
            </a:xfrm>
            <a:prstGeom prst="rect">
              <a:avLst/>
            </a:prstGeom>
            <a:noFill/>
          </p:spPr>
          <p:txBody>
            <a:bodyPr wrap="square" lIns="34290" tIns="17145" rIns="34290" bIns="17145"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71" name="Rectangle 75"/>
            <p:cNvSpPr/>
            <p:nvPr/>
          </p:nvSpPr>
          <p:spPr>
            <a:xfrm>
              <a:off x="5228513" y="2629091"/>
              <a:ext cx="1300356" cy="219291"/>
            </a:xfrm>
            <a:prstGeom prst="rect">
              <a:avLst/>
            </a:prstGeom>
          </p:spPr>
          <p:txBody>
            <a:bodyPr wrap="none" lIns="34290" tIns="17145" rIns="34290" bIns="17145">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点击输入标题文本</a:t>
              </a:r>
            </a:p>
          </p:txBody>
        </p:sp>
      </p:grpSp>
      <p:sp>
        <p:nvSpPr>
          <p:cNvPr id="72" name="原创设计师QQ598969553        _17"/>
          <p:cNvSpPr/>
          <p:nvPr/>
        </p:nvSpPr>
        <p:spPr>
          <a:xfrm rot="10800000" flipH="1">
            <a:off x="5089572" y="3921174"/>
            <a:ext cx="49903" cy="514044"/>
          </a:xfrm>
          <a:prstGeom prst="round2SameRect">
            <a:avLst>
              <a:gd name="adj1" fmla="val 50000"/>
              <a:gd name="adj2" fmla="val 50000"/>
            </a:avLst>
          </a:prstGeom>
          <a:solidFill>
            <a:srgbClr val="252F32"/>
          </a:solidFill>
          <a:ln w="25400" cap="flat" cmpd="sng" algn="ctr">
            <a:noFill/>
            <a:prstDash val="solid"/>
          </a:ln>
          <a:effectLst/>
        </p:spPr>
        <p:txBody>
          <a:bodyPr lIns="82282" tIns="41141" rIns="82282" bIns="4114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 lastClr="FFFFFF"/>
              </a:solidFill>
              <a:effectLst/>
              <a:uLnTx/>
              <a:uFillTx/>
              <a:latin typeface="Calibri Light"/>
              <a:ea typeface="+mn-ea"/>
              <a:cs typeface="+mn-cs"/>
            </a:endParaRPr>
          </a:p>
        </p:txBody>
      </p:sp>
      <p:sp>
        <p:nvSpPr>
          <p:cNvPr id="73" name="原创设计师QQ598969553        _18"/>
          <p:cNvSpPr/>
          <p:nvPr/>
        </p:nvSpPr>
        <p:spPr>
          <a:xfrm rot="10800000" flipH="1">
            <a:off x="5091212" y="4631306"/>
            <a:ext cx="49903" cy="514044"/>
          </a:xfrm>
          <a:prstGeom prst="round2SameRect">
            <a:avLst>
              <a:gd name="adj1" fmla="val 50000"/>
              <a:gd name="adj2" fmla="val 50000"/>
            </a:avLst>
          </a:prstGeom>
          <a:solidFill>
            <a:srgbClr val="B71F22"/>
          </a:solidFill>
          <a:ln w="25400" cap="flat" cmpd="sng" algn="ctr">
            <a:noFill/>
            <a:prstDash val="solid"/>
          </a:ln>
          <a:effectLst/>
        </p:spPr>
        <p:txBody>
          <a:bodyPr lIns="82282" tIns="41141" rIns="82282" bIns="4114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 lastClr="FFFFFF"/>
              </a:solidFill>
              <a:effectLst/>
              <a:uLnTx/>
              <a:uFillTx/>
              <a:latin typeface="Calibri Light"/>
              <a:ea typeface="+mn-ea"/>
              <a:cs typeface="+mn-cs"/>
            </a:endParaRPr>
          </a:p>
        </p:txBody>
      </p:sp>
      <p:grpSp>
        <p:nvGrpSpPr>
          <p:cNvPr id="74" name="原创设计师QQ598969553        _19"/>
          <p:cNvGrpSpPr/>
          <p:nvPr/>
        </p:nvGrpSpPr>
        <p:grpSpPr>
          <a:xfrm>
            <a:off x="5228512" y="3887145"/>
            <a:ext cx="2871880" cy="582144"/>
            <a:chOff x="5228512" y="3299800"/>
            <a:chExt cx="2871880" cy="582144"/>
          </a:xfrm>
        </p:grpSpPr>
        <p:sp>
          <p:nvSpPr>
            <p:cNvPr id="75" name="TextBox 74"/>
            <p:cNvSpPr txBox="1"/>
            <p:nvPr/>
          </p:nvSpPr>
          <p:spPr>
            <a:xfrm>
              <a:off x="5228512" y="3493633"/>
              <a:ext cx="2871880" cy="388311"/>
            </a:xfrm>
            <a:prstGeom prst="rect">
              <a:avLst/>
            </a:prstGeom>
            <a:noFill/>
          </p:spPr>
          <p:txBody>
            <a:bodyPr wrap="square" lIns="34290" tIns="17145" rIns="34290" bIns="17145"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76" name="Rectangle 79"/>
            <p:cNvSpPr/>
            <p:nvPr/>
          </p:nvSpPr>
          <p:spPr>
            <a:xfrm>
              <a:off x="5228513" y="3299800"/>
              <a:ext cx="1300356" cy="219291"/>
            </a:xfrm>
            <a:prstGeom prst="rect">
              <a:avLst/>
            </a:prstGeom>
          </p:spPr>
          <p:txBody>
            <a:bodyPr wrap="none" lIns="34290" tIns="17145" rIns="34290" bIns="17145">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点击输入标题文本</a:t>
              </a:r>
            </a:p>
          </p:txBody>
        </p:sp>
      </p:grpSp>
      <p:grpSp>
        <p:nvGrpSpPr>
          <p:cNvPr id="77" name="原创设计师QQ598969553        _20"/>
          <p:cNvGrpSpPr/>
          <p:nvPr/>
        </p:nvGrpSpPr>
        <p:grpSpPr>
          <a:xfrm>
            <a:off x="5228512" y="4647056"/>
            <a:ext cx="2871880" cy="582144"/>
            <a:chOff x="5228512" y="4059711"/>
            <a:chExt cx="2871880" cy="582144"/>
          </a:xfrm>
        </p:grpSpPr>
        <p:sp>
          <p:nvSpPr>
            <p:cNvPr id="78" name="TextBox 77"/>
            <p:cNvSpPr txBox="1"/>
            <p:nvPr/>
          </p:nvSpPr>
          <p:spPr>
            <a:xfrm>
              <a:off x="5228512" y="4253544"/>
              <a:ext cx="2871880" cy="388311"/>
            </a:xfrm>
            <a:prstGeom prst="rect">
              <a:avLst/>
            </a:prstGeom>
            <a:noFill/>
          </p:spPr>
          <p:txBody>
            <a:bodyPr wrap="square" lIns="34290" tIns="17145" rIns="34290" bIns="17145"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79" name="Rectangle 81"/>
            <p:cNvSpPr/>
            <p:nvPr/>
          </p:nvSpPr>
          <p:spPr>
            <a:xfrm>
              <a:off x="5228513" y="4059711"/>
              <a:ext cx="1300356" cy="219291"/>
            </a:xfrm>
            <a:prstGeom prst="rect">
              <a:avLst/>
            </a:prstGeom>
          </p:spPr>
          <p:txBody>
            <a:bodyPr wrap="none" lIns="34290" tIns="17145" rIns="34290" bIns="17145">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点击输入标题文本</a:t>
              </a: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right)">
                                      <p:cBhvr>
                                        <p:cTn id="7" dur="500"/>
                                        <p:tgtEl>
                                          <p:spTgt spid="5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left)">
                                      <p:cBhvr>
                                        <p:cTn id="11" dur="500"/>
                                        <p:tgtEl>
                                          <p:spTgt spid="44"/>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right)">
                                      <p:cBhvr>
                                        <p:cTn id="15" dur="500"/>
                                        <p:tgtEl>
                                          <p:spTgt spid="5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left)">
                                      <p:cBhvr>
                                        <p:cTn id="19" dur="500"/>
                                        <p:tgtEl>
                                          <p:spTgt spid="43"/>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wipe(right)">
                                      <p:cBhvr>
                                        <p:cTn id="23" dur="500"/>
                                        <p:tgtEl>
                                          <p:spTgt spid="5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wipe(left)">
                                      <p:cBhvr>
                                        <p:cTn id="27" dur="500"/>
                                        <p:tgtEl>
                                          <p:spTgt spid="42"/>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ipe(right)">
                                      <p:cBhvr>
                                        <p:cTn id="31" dur="500"/>
                                        <p:tgtEl>
                                          <p:spTgt spid="4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wipe(left)">
                                      <p:cBhvr>
                                        <p:cTn id="35" dur="500"/>
                                        <p:tgtEl>
                                          <p:spTgt spid="41"/>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wipe(down)">
                                      <p:cBhvr>
                                        <p:cTn id="39" dur="500"/>
                                        <p:tgtEl>
                                          <p:spTgt spid="45"/>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wipe(up)">
                                      <p:cBhvr>
                                        <p:cTn id="43" dur="500"/>
                                        <p:tgtEl>
                                          <p:spTgt spid="60"/>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wipe(left)">
                                      <p:cBhvr>
                                        <p:cTn id="47" dur="500"/>
                                        <p:tgtEl>
                                          <p:spTgt spid="63"/>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wipe(up)">
                                      <p:cBhvr>
                                        <p:cTn id="51" dur="500"/>
                                        <p:tgtEl>
                                          <p:spTgt spid="61"/>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66"/>
                                        </p:tgtEl>
                                        <p:attrNameLst>
                                          <p:attrName>style.visibility</p:attrName>
                                        </p:attrNameLst>
                                      </p:cBhvr>
                                      <p:to>
                                        <p:strVal val="visible"/>
                                      </p:to>
                                    </p:set>
                                    <p:animEffect transition="in" filter="wipe(left)">
                                      <p:cBhvr>
                                        <p:cTn id="55" dur="500"/>
                                        <p:tgtEl>
                                          <p:spTgt spid="66"/>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62"/>
                                        </p:tgtEl>
                                        <p:attrNameLst>
                                          <p:attrName>style.visibility</p:attrName>
                                        </p:attrNameLst>
                                      </p:cBhvr>
                                      <p:to>
                                        <p:strVal val="visible"/>
                                      </p:to>
                                    </p:set>
                                    <p:animEffect transition="in" filter="wipe(up)">
                                      <p:cBhvr>
                                        <p:cTn id="59" dur="500"/>
                                        <p:tgtEl>
                                          <p:spTgt spid="62"/>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69"/>
                                        </p:tgtEl>
                                        <p:attrNameLst>
                                          <p:attrName>style.visibility</p:attrName>
                                        </p:attrNameLst>
                                      </p:cBhvr>
                                      <p:to>
                                        <p:strVal val="visible"/>
                                      </p:to>
                                    </p:set>
                                    <p:animEffect transition="in" filter="wipe(left)">
                                      <p:cBhvr>
                                        <p:cTn id="63" dur="500"/>
                                        <p:tgtEl>
                                          <p:spTgt spid="69"/>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72"/>
                                        </p:tgtEl>
                                        <p:attrNameLst>
                                          <p:attrName>style.visibility</p:attrName>
                                        </p:attrNameLst>
                                      </p:cBhvr>
                                      <p:to>
                                        <p:strVal val="visible"/>
                                      </p:to>
                                    </p:set>
                                    <p:animEffect transition="in" filter="wipe(up)">
                                      <p:cBhvr>
                                        <p:cTn id="67" dur="500"/>
                                        <p:tgtEl>
                                          <p:spTgt spid="72"/>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wipe(left)">
                                      <p:cBhvr>
                                        <p:cTn id="71" dur="500"/>
                                        <p:tgtEl>
                                          <p:spTgt spid="74"/>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wipe(up)">
                                      <p:cBhvr>
                                        <p:cTn id="75" dur="500"/>
                                        <p:tgtEl>
                                          <p:spTgt spid="73"/>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77"/>
                                        </p:tgtEl>
                                        <p:attrNameLst>
                                          <p:attrName>style.visibility</p:attrName>
                                        </p:attrNameLst>
                                      </p:cBhvr>
                                      <p:to>
                                        <p:strVal val="visible"/>
                                      </p:to>
                                    </p:set>
                                    <p:animEffect transition="in" filter="wipe(left)">
                                      <p:cBhvr>
                                        <p:cTn id="79"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60" grpId="0" animBg="1"/>
      <p:bldP spid="61" grpId="0" animBg="1"/>
      <p:bldP spid="62" grpId="0" animBg="1"/>
      <p:bldP spid="72" grpId="0" animBg="1"/>
      <p:bldP spid="7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原创设计师QQ598969553        _2"/>
          <p:cNvGrpSpPr/>
          <p:nvPr/>
        </p:nvGrpSpPr>
        <p:grpSpPr>
          <a:xfrm>
            <a:off x="4034357" y="2505902"/>
            <a:ext cx="1061000" cy="1214343"/>
            <a:chOff x="5379142" y="2991066"/>
            <a:chExt cx="1414667" cy="1619124"/>
          </a:xfrm>
        </p:grpSpPr>
        <p:sp>
          <p:nvSpPr>
            <p:cNvPr id="28" name="Shape 1723"/>
            <p:cNvSpPr/>
            <p:nvPr/>
          </p:nvSpPr>
          <p:spPr>
            <a:xfrm rot="18900000">
              <a:off x="5379143" y="2991066"/>
              <a:ext cx="1414666" cy="1414666"/>
            </a:xfrm>
            <a:prstGeom prst="roundRect">
              <a:avLst>
                <a:gd name="adj" fmla="val 15000"/>
              </a:avLst>
            </a:prstGeom>
            <a:solidFill>
              <a:sysClr val="window" lastClr="FFFFFF">
                <a:lumMod val="65000"/>
              </a:sysClr>
            </a:solidFill>
            <a:ln w="12700">
              <a:miter lim="400000"/>
            </a:ln>
          </p:spPr>
          <p:txBody>
            <a:bodyPr lIns="50800" tIns="50800" rIns="50800" bIns="50800" anchor="ct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Aller Light"/>
              </a:endParaRPr>
            </a:p>
          </p:txBody>
        </p:sp>
        <p:sp>
          <p:nvSpPr>
            <p:cNvPr id="29" name="Shape 1726"/>
            <p:cNvSpPr/>
            <p:nvPr/>
          </p:nvSpPr>
          <p:spPr>
            <a:xfrm rot="18900000">
              <a:off x="5379142" y="3195523"/>
              <a:ext cx="1414666" cy="1414667"/>
            </a:xfrm>
            <a:prstGeom prst="roundRect">
              <a:avLst>
                <a:gd name="adj" fmla="val 15000"/>
              </a:avLst>
            </a:prstGeom>
            <a:solidFill>
              <a:srgbClr val="B71F22"/>
            </a:solidFill>
            <a:ln w="38100" cap="flat">
              <a:solidFill>
                <a:sysClr val="window" lastClr="FFFFFF"/>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30" name="原创设计师QQ598969553        _3"/>
          <p:cNvGrpSpPr/>
          <p:nvPr/>
        </p:nvGrpSpPr>
        <p:grpSpPr>
          <a:xfrm>
            <a:off x="2672903" y="2662159"/>
            <a:ext cx="1061000" cy="1214343"/>
            <a:chOff x="3563871" y="3199409"/>
            <a:chExt cx="1414666" cy="1619124"/>
          </a:xfrm>
        </p:grpSpPr>
        <p:sp>
          <p:nvSpPr>
            <p:cNvPr id="31" name="Shape 1722"/>
            <p:cNvSpPr/>
            <p:nvPr/>
          </p:nvSpPr>
          <p:spPr>
            <a:xfrm rot="8100000">
              <a:off x="3563871" y="3403867"/>
              <a:ext cx="1414666" cy="1414666"/>
            </a:xfrm>
            <a:prstGeom prst="roundRect">
              <a:avLst>
                <a:gd name="adj" fmla="val 15000"/>
              </a:avLst>
            </a:prstGeom>
            <a:solidFill>
              <a:sysClr val="window" lastClr="FFFFFF">
                <a:lumMod val="65000"/>
              </a:sysClr>
            </a:solidFill>
            <a:ln w="12700">
              <a:miter lim="400000"/>
            </a:ln>
          </p:spPr>
          <p:txBody>
            <a:bodyPr lIns="50800" tIns="50800" rIns="50800" bIns="50800" anchor="ct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Aller Light"/>
              </a:endParaRPr>
            </a:p>
          </p:txBody>
        </p:sp>
        <p:sp>
          <p:nvSpPr>
            <p:cNvPr id="32" name="Shape 1729"/>
            <p:cNvSpPr/>
            <p:nvPr/>
          </p:nvSpPr>
          <p:spPr>
            <a:xfrm rot="8100000">
              <a:off x="3563871" y="3199409"/>
              <a:ext cx="1414666" cy="1414667"/>
            </a:xfrm>
            <a:prstGeom prst="roundRect">
              <a:avLst>
                <a:gd name="adj" fmla="val 15000"/>
              </a:avLst>
            </a:prstGeom>
            <a:solidFill>
              <a:srgbClr val="252F32"/>
            </a:solidFill>
            <a:ln w="38100" cap="flat">
              <a:solidFill>
                <a:sysClr val="window" lastClr="FFFFFF"/>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33" name="原创设计师QQ598969553        _4"/>
          <p:cNvGrpSpPr/>
          <p:nvPr/>
        </p:nvGrpSpPr>
        <p:grpSpPr>
          <a:xfrm>
            <a:off x="1259632" y="2505902"/>
            <a:ext cx="1061000" cy="1214343"/>
            <a:chOff x="1743076" y="2991066"/>
            <a:chExt cx="1414666" cy="1619124"/>
          </a:xfrm>
        </p:grpSpPr>
        <p:sp>
          <p:nvSpPr>
            <p:cNvPr id="34" name="Shape 1721"/>
            <p:cNvSpPr/>
            <p:nvPr/>
          </p:nvSpPr>
          <p:spPr>
            <a:xfrm rot="18900000">
              <a:off x="1743076" y="2991066"/>
              <a:ext cx="1414666" cy="1414666"/>
            </a:xfrm>
            <a:prstGeom prst="roundRect">
              <a:avLst>
                <a:gd name="adj" fmla="val 15000"/>
              </a:avLst>
            </a:prstGeom>
            <a:solidFill>
              <a:sysClr val="window" lastClr="FFFFFF">
                <a:lumMod val="65000"/>
              </a:sysClr>
            </a:solidFill>
            <a:ln w="12700">
              <a:miter lim="400000"/>
            </a:ln>
          </p:spPr>
          <p:txBody>
            <a:bodyPr lIns="50800" tIns="50800" rIns="50800" bIns="50800" anchor="ct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Aller Light"/>
              </a:endParaRPr>
            </a:p>
          </p:txBody>
        </p:sp>
        <p:sp>
          <p:nvSpPr>
            <p:cNvPr id="35" name="Shape 1732"/>
            <p:cNvSpPr/>
            <p:nvPr/>
          </p:nvSpPr>
          <p:spPr>
            <a:xfrm rot="18900000">
              <a:off x="1743076" y="3195523"/>
              <a:ext cx="1414666" cy="1414667"/>
            </a:xfrm>
            <a:prstGeom prst="roundRect">
              <a:avLst>
                <a:gd name="adj" fmla="val 15000"/>
              </a:avLst>
            </a:prstGeom>
            <a:solidFill>
              <a:srgbClr val="B71F22"/>
            </a:solidFill>
            <a:ln w="50800" cap="flat">
              <a:solidFill>
                <a:sysClr val="window" lastClr="FFFFFF"/>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36" name="原创设计师QQ598969553        _5"/>
          <p:cNvGrpSpPr/>
          <p:nvPr/>
        </p:nvGrpSpPr>
        <p:grpSpPr>
          <a:xfrm>
            <a:off x="5399953" y="2662159"/>
            <a:ext cx="1061000" cy="1214344"/>
            <a:chOff x="7199937" y="3199409"/>
            <a:chExt cx="1414666" cy="1619125"/>
          </a:xfrm>
        </p:grpSpPr>
        <p:sp>
          <p:nvSpPr>
            <p:cNvPr id="37" name="Shape 1724"/>
            <p:cNvSpPr/>
            <p:nvPr/>
          </p:nvSpPr>
          <p:spPr>
            <a:xfrm rot="8100000">
              <a:off x="7199937" y="3403868"/>
              <a:ext cx="1414666" cy="1414666"/>
            </a:xfrm>
            <a:prstGeom prst="roundRect">
              <a:avLst>
                <a:gd name="adj" fmla="val 15000"/>
              </a:avLst>
            </a:prstGeom>
            <a:solidFill>
              <a:sysClr val="window" lastClr="FFFFFF">
                <a:lumMod val="65000"/>
              </a:sysClr>
            </a:solidFill>
            <a:ln w="12700">
              <a:miter lim="400000"/>
            </a:ln>
          </p:spPr>
          <p:txBody>
            <a:bodyPr lIns="50800" tIns="50800" rIns="50800" bIns="50800" anchor="ct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Aller Light"/>
              </a:endParaRPr>
            </a:p>
          </p:txBody>
        </p:sp>
        <p:sp>
          <p:nvSpPr>
            <p:cNvPr id="38" name="Shape 1735"/>
            <p:cNvSpPr/>
            <p:nvPr/>
          </p:nvSpPr>
          <p:spPr>
            <a:xfrm rot="8100000">
              <a:off x="7199937" y="3199409"/>
              <a:ext cx="1414666" cy="1414667"/>
            </a:xfrm>
            <a:prstGeom prst="roundRect">
              <a:avLst>
                <a:gd name="adj" fmla="val 15000"/>
              </a:avLst>
            </a:prstGeom>
            <a:solidFill>
              <a:srgbClr val="252F32"/>
            </a:solidFill>
            <a:ln w="38100" cap="flat">
              <a:solidFill>
                <a:sysClr val="window" lastClr="FFFFFF"/>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39" name="原创设计师QQ598969553        _6"/>
          <p:cNvGrpSpPr/>
          <p:nvPr/>
        </p:nvGrpSpPr>
        <p:grpSpPr>
          <a:xfrm>
            <a:off x="6761407" y="2505902"/>
            <a:ext cx="1061000" cy="1214343"/>
            <a:chOff x="9015209" y="2991066"/>
            <a:chExt cx="1414666" cy="1619124"/>
          </a:xfrm>
        </p:grpSpPr>
        <p:sp>
          <p:nvSpPr>
            <p:cNvPr id="40" name="Shape 1725"/>
            <p:cNvSpPr/>
            <p:nvPr/>
          </p:nvSpPr>
          <p:spPr>
            <a:xfrm rot="18900000">
              <a:off x="9015209" y="2991066"/>
              <a:ext cx="1414666" cy="1414666"/>
            </a:xfrm>
            <a:prstGeom prst="roundRect">
              <a:avLst>
                <a:gd name="adj" fmla="val 15000"/>
              </a:avLst>
            </a:prstGeom>
            <a:solidFill>
              <a:sysClr val="window" lastClr="FFFFFF">
                <a:lumMod val="65000"/>
              </a:sysClr>
            </a:solidFill>
            <a:ln w="12700">
              <a:miter lim="400000"/>
            </a:ln>
          </p:spPr>
          <p:txBody>
            <a:bodyPr lIns="50800" tIns="50800" rIns="50800" bIns="50800" anchor="ct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Aller Light"/>
              </a:endParaRPr>
            </a:p>
          </p:txBody>
        </p:sp>
        <p:sp>
          <p:nvSpPr>
            <p:cNvPr id="41" name="Shape 1738"/>
            <p:cNvSpPr/>
            <p:nvPr/>
          </p:nvSpPr>
          <p:spPr>
            <a:xfrm rot="18900000">
              <a:off x="9015209" y="3195523"/>
              <a:ext cx="1414666" cy="1414667"/>
            </a:xfrm>
            <a:prstGeom prst="roundRect">
              <a:avLst>
                <a:gd name="adj" fmla="val 15000"/>
              </a:avLst>
            </a:prstGeom>
            <a:solidFill>
              <a:srgbClr val="B71F22"/>
            </a:solidFill>
            <a:ln w="38100" cap="flat">
              <a:solidFill>
                <a:sysClr val="window" lastClr="FFFFFF"/>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Aller Light"/>
              </a:endParaRPr>
            </a:p>
          </p:txBody>
        </p:sp>
      </p:grpSp>
      <p:sp>
        <p:nvSpPr>
          <p:cNvPr id="42" name="原创设计师QQ598969553        _7"/>
          <p:cNvSpPr txBox="1">
            <a:spLocks/>
          </p:cNvSpPr>
          <p:nvPr/>
        </p:nvSpPr>
        <p:spPr>
          <a:xfrm>
            <a:off x="1336075" y="3089332"/>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3" name="原创设计师QQ598969553        _8"/>
          <p:cNvSpPr txBox="1">
            <a:spLocks/>
          </p:cNvSpPr>
          <p:nvPr/>
        </p:nvSpPr>
        <p:spPr>
          <a:xfrm>
            <a:off x="2747274" y="3089332"/>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4" name="原创设计师QQ598969553        _9"/>
          <p:cNvSpPr txBox="1">
            <a:spLocks/>
          </p:cNvSpPr>
          <p:nvPr/>
        </p:nvSpPr>
        <p:spPr>
          <a:xfrm>
            <a:off x="4110265" y="3089332"/>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5" name="原创设计师QQ598969553        _10"/>
          <p:cNvSpPr txBox="1">
            <a:spLocks/>
          </p:cNvSpPr>
          <p:nvPr/>
        </p:nvSpPr>
        <p:spPr>
          <a:xfrm>
            <a:off x="5473789" y="3089332"/>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6" name="原创设计师QQ598969553        _11"/>
          <p:cNvSpPr txBox="1">
            <a:spLocks/>
          </p:cNvSpPr>
          <p:nvPr/>
        </p:nvSpPr>
        <p:spPr>
          <a:xfrm>
            <a:off x="6837850" y="3089332"/>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7" name="原创设计师QQ598969553        _12"/>
          <p:cNvSpPr txBox="1"/>
          <p:nvPr/>
        </p:nvSpPr>
        <p:spPr>
          <a:xfrm>
            <a:off x="971600" y="1519624"/>
            <a:ext cx="1746277" cy="738664"/>
          </a:xfrm>
          <a:prstGeom prst="rect">
            <a:avLst/>
          </a:prstGeom>
          <a:noFill/>
        </p:spPr>
        <p:txBody>
          <a:bodyPr wrap="square" lIns="0" tIns="0" rIns="0" bIns="0"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48" name="原创设计师QQ598969553        _13"/>
          <p:cNvSpPr txBox="1"/>
          <p:nvPr/>
        </p:nvSpPr>
        <p:spPr>
          <a:xfrm>
            <a:off x="2339752" y="4130496"/>
            <a:ext cx="1746277" cy="738664"/>
          </a:xfrm>
          <a:prstGeom prst="rect">
            <a:avLst/>
          </a:prstGeom>
          <a:noFill/>
        </p:spPr>
        <p:txBody>
          <a:bodyPr wrap="square" lIns="0" tIns="0" rIns="0" bIns="0"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49" name="原创设计师QQ598969553        _14"/>
          <p:cNvSpPr txBox="1"/>
          <p:nvPr/>
        </p:nvSpPr>
        <p:spPr>
          <a:xfrm>
            <a:off x="3702065" y="1519624"/>
            <a:ext cx="1746277" cy="738664"/>
          </a:xfrm>
          <a:prstGeom prst="rect">
            <a:avLst/>
          </a:prstGeom>
          <a:noFill/>
        </p:spPr>
        <p:txBody>
          <a:bodyPr wrap="square" lIns="0" tIns="0" rIns="0" bIns="0"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50" name="原创设计师QQ598969553        _15"/>
          <p:cNvSpPr txBox="1"/>
          <p:nvPr/>
        </p:nvSpPr>
        <p:spPr>
          <a:xfrm>
            <a:off x="5065405" y="4130496"/>
            <a:ext cx="1746277" cy="738664"/>
          </a:xfrm>
          <a:prstGeom prst="rect">
            <a:avLst/>
          </a:prstGeom>
          <a:noFill/>
        </p:spPr>
        <p:txBody>
          <a:bodyPr wrap="square" lIns="0" tIns="0" rIns="0" bIns="0"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51" name="原创设计师QQ598969553        _16"/>
          <p:cNvSpPr txBox="1"/>
          <p:nvPr/>
        </p:nvSpPr>
        <p:spPr>
          <a:xfrm>
            <a:off x="6414567" y="1519624"/>
            <a:ext cx="1746277" cy="738664"/>
          </a:xfrm>
          <a:prstGeom prst="rect">
            <a:avLst/>
          </a:prstGeom>
          <a:noFill/>
        </p:spPr>
        <p:txBody>
          <a:bodyPr wrap="square" lIns="0" tIns="0" rIns="0" bIns="0"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dissolv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2">
                                            <p:txEl>
                                              <p:pRg st="0" end="0"/>
                                            </p:txEl>
                                          </p:spTgt>
                                        </p:tgtEl>
                                        <p:attrNameLst>
                                          <p:attrName>style.visibility</p:attrName>
                                        </p:attrNameLst>
                                      </p:cBhvr>
                                      <p:to>
                                        <p:strVal val="visible"/>
                                      </p:to>
                                    </p:set>
                                    <p:animEffect transition="in" filter="fade">
                                      <p:cBhvr>
                                        <p:cTn id="10" dur="500"/>
                                        <p:tgtEl>
                                          <p:spTgt spid="42">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47"/>
                                        </p:tgtEl>
                                        <p:attrNameLst>
                                          <p:attrName>style.visibility</p:attrName>
                                        </p:attrNameLst>
                                      </p:cBhvr>
                                      <p:to>
                                        <p:strVal val="visible"/>
                                      </p:to>
                                    </p:set>
                                    <p:animEffect transition="in" filter="strips(downRight)">
                                      <p:cBhvr>
                                        <p:cTn id="14" dur="500"/>
                                        <p:tgtEl>
                                          <p:spTgt spid="47"/>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dissolve">
                                      <p:cBhvr>
                                        <p:cTn id="18" dur="500"/>
                                        <p:tgtEl>
                                          <p:spTgt spid="3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3">
                                            <p:txEl>
                                              <p:pRg st="0" end="0"/>
                                            </p:txEl>
                                          </p:spTgt>
                                        </p:tgtEl>
                                        <p:attrNameLst>
                                          <p:attrName>style.visibility</p:attrName>
                                        </p:attrNameLst>
                                      </p:cBhvr>
                                      <p:to>
                                        <p:strVal val="visible"/>
                                      </p:to>
                                    </p:set>
                                    <p:animEffect transition="in" filter="fade">
                                      <p:cBhvr>
                                        <p:cTn id="21" dur="500"/>
                                        <p:tgtEl>
                                          <p:spTgt spid="43">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strips(downRight)">
                                      <p:cBhvr>
                                        <p:cTn id="25" dur="500"/>
                                        <p:tgtEl>
                                          <p:spTgt spid="48"/>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dissolve">
                                      <p:cBhvr>
                                        <p:cTn id="29" dur="500"/>
                                        <p:tgtEl>
                                          <p:spTgt spid="2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4">
                                            <p:txEl>
                                              <p:pRg st="0" end="0"/>
                                            </p:txEl>
                                          </p:spTgt>
                                        </p:tgtEl>
                                        <p:attrNameLst>
                                          <p:attrName>style.visibility</p:attrName>
                                        </p:attrNameLst>
                                      </p:cBhvr>
                                      <p:to>
                                        <p:strVal val="visible"/>
                                      </p:to>
                                    </p:set>
                                    <p:animEffect transition="in" filter="fade">
                                      <p:cBhvr>
                                        <p:cTn id="32" dur="500"/>
                                        <p:tgtEl>
                                          <p:spTgt spid="44">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strips(downRight)">
                                      <p:cBhvr>
                                        <p:cTn id="36" dur="500"/>
                                        <p:tgtEl>
                                          <p:spTgt spid="49"/>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dissolve">
                                      <p:cBhvr>
                                        <p:cTn id="40" dur="500"/>
                                        <p:tgtEl>
                                          <p:spTgt spid="3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5">
                                            <p:txEl>
                                              <p:pRg st="0" end="0"/>
                                            </p:txEl>
                                          </p:spTgt>
                                        </p:tgtEl>
                                        <p:attrNameLst>
                                          <p:attrName>style.visibility</p:attrName>
                                        </p:attrNameLst>
                                      </p:cBhvr>
                                      <p:to>
                                        <p:strVal val="visible"/>
                                      </p:to>
                                    </p:set>
                                    <p:animEffect transition="in" filter="fade">
                                      <p:cBhvr>
                                        <p:cTn id="43" dur="500"/>
                                        <p:tgtEl>
                                          <p:spTgt spid="45">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strips(downRight)">
                                      <p:cBhvr>
                                        <p:cTn id="47" dur="500"/>
                                        <p:tgtEl>
                                          <p:spTgt spid="50"/>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dissolve">
                                      <p:cBhvr>
                                        <p:cTn id="51" dur="500"/>
                                        <p:tgtEl>
                                          <p:spTgt spid="3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6">
                                            <p:txEl>
                                              <p:pRg st="0" end="0"/>
                                            </p:txEl>
                                          </p:spTgt>
                                        </p:tgtEl>
                                        <p:attrNameLst>
                                          <p:attrName>style.visibility</p:attrName>
                                        </p:attrNameLst>
                                      </p:cBhvr>
                                      <p:to>
                                        <p:strVal val="visible"/>
                                      </p:to>
                                    </p:set>
                                    <p:animEffect transition="in" filter="fade">
                                      <p:cBhvr>
                                        <p:cTn id="54" dur="500"/>
                                        <p:tgtEl>
                                          <p:spTgt spid="46">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51"/>
                                        </p:tgtEl>
                                        <p:attrNameLst>
                                          <p:attrName>style.visibility</p:attrName>
                                        </p:attrNameLst>
                                      </p:cBhvr>
                                      <p:to>
                                        <p:strVal val="visible"/>
                                      </p:to>
                                    </p:set>
                                    <p:animEffect transition="in" filter="strips(downRight)">
                                      <p:cBhvr>
                                        <p:cTn id="5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uild="p"/>
      <p:bldP spid="43" grpId="0" build="p"/>
      <p:bldP spid="44" grpId="0" build="p"/>
      <p:bldP spid="45" grpId="0" build="p"/>
      <p:bldP spid="46" grpId="0" build="p"/>
      <p:bldP spid="47" grpId="0"/>
      <p:bldP spid="48" grpId="0"/>
      <p:bldP spid="49" grpId="0"/>
      <p:bldP spid="50" grpId="0"/>
      <p:bldP spid="5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原创设计师QQ598969553        _1"/>
          <p:cNvSpPr>
            <a:spLocks/>
          </p:cNvSpPr>
          <p:nvPr/>
        </p:nvSpPr>
        <p:spPr bwMode="auto">
          <a:xfrm>
            <a:off x="1842358" y="1531637"/>
            <a:ext cx="4385826" cy="3697563"/>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ysClr val="window" lastClr="FFFFFF">
                  <a:lumMod val="75000"/>
                </a:sysClr>
              </a:gs>
              <a:gs pos="100000">
                <a:srgbClr val="FFFFFF">
                  <a:alpha val="0"/>
                </a:srgbClr>
              </a:gs>
            </a:gsLst>
            <a:lin ang="5400000" scaled="1"/>
          </a:gradFill>
          <a:ln w="9525">
            <a:noFill/>
            <a:round/>
            <a:headEnd/>
            <a:tailEnd/>
          </a:ln>
        </p:spPr>
        <p:txBody>
          <a:bodyPr wrap="none" lIns="62873" tIns="31437" rIns="62873" bIns="31437"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3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6" name="原创设计师QQ598969553        _2"/>
          <p:cNvSpPr/>
          <p:nvPr/>
        </p:nvSpPr>
        <p:spPr>
          <a:xfrm>
            <a:off x="2990111" y="3877932"/>
            <a:ext cx="1591779" cy="294716"/>
          </a:xfrm>
          <a:prstGeom prst="roundRect">
            <a:avLst/>
          </a:prstGeom>
          <a:solidFill>
            <a:srgbClr val="252F32"/>
          </a:solidFill>
          <a:ln w="38100" cap="flat" cmpd="sng" algn="ctr">
            <a:solidFill>
              <a:sysClr val="window" lastClr="FFFFFF"/>
            </a:solidFill>
            <a:prstDash val="solid"/>
          </a:ln>
          <a:effectLst>
            <a:outerShdw blurRad="127000" dist="38100" dir="5400000" algn="t" rotWithShape="0">
              <a:prstClr val="black">
                <a:alpha val="40000"/>
              </a:prstClr>
            </a:outerShdw>
          </a:effectLst>
        </p:spPr>
        <p:txBody>
          <a:bodyPr lIns="62873" tIns="31437" rIns="62873" bIns="3143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2012</a:t>
            </a:r>
            <a:r>
              <a:rPr kumimoji="0" lang="zh-CN" altLang="en-US"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年</a:t>
            </a:r>
            <a:r>
              <a:rPr kumimoji="0" lang="en-US" altLang="zh-CN"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4</a:t>
            </a:r>
            <a:r>
              <a:rPr kumimoji="0" lang="zh-CN" altLang="en-US"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月</a:t>
            </a:r>
          </a:p>
        </p:txBody>
      </p:sp>
      <p:sp>
        <p:nvSpPr>
          <p:cNvPr id="17" name="原创设计师QQ598969553        _3"/>
          <p:cNvSpPr/>
          <p:nvPr/>
        </p:nvSpPr>
        <p:spPr>
          <a:xfrm>
            <a:off x="3657629" y="3242979"/>
            <a:ext cx="1591779" cy="294716"/>
          </a:xfrm>
          <a:prstGeom prst="roundRect">
            <a:avLst/>
          </a:prstGeom>
          <a:solidFill>
            <a:srgbClr val="B71F22"/>
          </a:solidFill>
          <a:ln w="38100" cap="flat" cmpd="sng" algn="ctr">
            <a:solidFill>
              <a:sysClr val="window" lastClr="FFFFFF"/>
            </a:solidFill>
            <a:prstDash val="solid"/>
          </a:ln>
          <a:effectLst>
            <a:outerShdw blurRad="127000" dist="38100" dir="5400000" algn="t" rotWithShape="0">
              <a:prstClr val="black">
                <a:alpha val="40000"/>
              </a:prstClr>
            </a:outerShdw>
          </a:effectLst>
        </p:spPr>
        <p:txBody>
          <a:bodyPr lIns="62873" tIns="31437" rIns="62873" bIns="3143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2013</a:t>
            </a:r>
            <a:r>
              <a:rPr kumimoji="0" lang="zh-CN" altLang="en-US"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年</a:t>
            </a:r>
            <a:r>
              <a:rPr kumimoji="0" lang="en-US" altLang="zh-CN"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5</a:t>
            </a:r>
            <a:r>
              <a:rPr kumimoji="0" lang="zh-CN" altLang="en-US"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月</a:t>
            </a:r>
          </a:p>
        </p:txBody>
      </p:sp>
      <p:sp>
        <p:nvSpPr>
          <p:cNvPr id="18" name="原创设计师QQ598969553        _4"/>
          <p:cNvSpPr/>
          <p:nvPr/>
        </p:nvSpPr>
        <p:spPr>
          <a:xfrm>
            <a:off x="4155060" y="2630393"/>
            <a:ext cx="1591779" cy="294716"/>
          </a:xfrm>
          <a:prstGeom prst="roundRect">
            <a:avLst/>
          </a:prstGeom>
          <a:solidFill>
            <a:srgbClr val="252F32"/>
          </a:solidFill>
          <a:ln w="38100" cap="flat" cmpd="sng" algn="ctr">
            <a:solidFill>
              <a:sysClr val="window" lastClr="FFFFFF"/>
            </a:solidFill>
            <a:prstDash val="solid"/>
          </a:ln>
          <a:effectLst>
            <a:outerShdw blurRad="127000" dist="38100" dir="5400000" algn="t" rotWithShape="0">
              <a:prstClr val="black">
                <a:alpha val="40000"/>
              </a:prstClr>
            </a:outerShdw>
          </a:effectLst>
        </p:spPr>
        <p:txBody>
          <a:bodyPr lIns="62873" tIns="31437" rIns="62873" bIns="3143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2014</a:t>
            </a:r>
            <a:r>
              <a:rPr kumimoji="0" lang="zh-CN" altLang="en-US"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年</a:t>
            </a:r>
            <a:r>
              <a:rPr kumimoji="0" lang="en-US" altLang="zh-CN"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6</a:t>
            </a:r>
            <a:r>
              <a:rPr kumimoji="0" lang="zh-CN" altLang="en-US"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月</a:t>
            </a:r>
          </a:p>
        </p:txBody>
      </p:sp>
      <p:sp>
        <p:nvSpPr>
          <p:cNvPr id="19" name="原创设计师QQ598969553        _5"/>
          <p:cNvSpPr/>
          <p:nvPr/>
        </p:nvSpPr>
        <p:spPr>
          <a:xfrm>
            <a:off x="4712678" y="2052146"/>
            <a:ext cx="1591779" cy="294716"/>
          </a:xfrm>
          <a:prstGeom prst="roundRect">
            <a:avLst/>
          </a:prstGeom>
          <a:solidFill>
            <a:srgbClr val="B71F22"/>
          </a:solidFill>
          <a:ln w="38100" cap="flat" cmpd="sng" algn="ctr">
            <a:solidFill>
              <a:sysClr val="window" lastClr="FFFFFF"/>
            </a:solidFill>
            <a:prstDash val="solid"/>
          </a:ln>
          <a:effectLst>
            <a:outerShdw blurRad="127000" dist="38100" dir="5400000" algn="t" rotWithShape="0">
              <a:prstClr val="black">
                <a:alpha val="40000"/>
              </a:prstClr>
            </a:outerShdw>
          </a:effectLst>
        </p:spPr>
        <p:txBody>
          <a:bodyPr lIns="62873" tIns="31437" rIns="62873" bIns="3143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2015</a:t>
            </a:r>
            <a:r>
              <a:rPr kumimoji="0" lang="zh-CN" altLang="en-US"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年</a:t>
            </a:r>
            <a:r>
              <a:rPr kumimoji="0" lang="en-US" altLang="zh-CN"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12</a:t>
            </a:r>
            <a:r>
              <a:rPr kumimoji="0" lang="zh-CN" altLang="en-US"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月</a:t>
            </a:r>
          </a:p>
        </p:txBody>
      </p:sp>
      <p:sp>
        <p:nvSpPr>
          <p:cNvPr id="20" name="原创设计师QQ598969553        _6"/>
          <p:cNvSpPr/>
          <p:nvPr/>
        </p:nvSpPr>
        <p:spPr>
          <a:xfrm>
            <a:off x="2358503" y="4459264"/>
            <a:ext cx="1591779" cy="294716"/>
          </a:xfrm>
          <a:prstGeom prst="roundRect">
            <a:avLst/>
          </a:prstGeom>
          <a:solidFill>
            <a:srgbClr val="B71F22"/>
          </a:solidFill>
          <a:ln w="38100" cap="flat" cmpd="sng" algn="ctr">
            <a:solidFill>
              <a:sysClr val="window" lastClr="FFFFFF"/>
            </a:solidFill>
            <a:prstDash val="solid"/>
          </a:ln>
          <a:effectLst>
            <a:outerShdw blurRad="127000" dist="38100" dir="5400000" algn="t" rotWithShape="0">
              <a:prstClr val="black">
                <a:alpha val="40000"/>
              </a:prstClr>
            </a:outerShdw>
          </a:effectLst>
        </p:spPr>
        <p:txBody>
          <a:bodyPr lIns="62873" tIns="31437" rIns="62873" bIns="3143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2011</a:t>
            </a:r>
            <a:r>
              <a:rPr kumimoji="0" lang="zh-CN" altLang="en-US"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年</a:t>
            </a:r>
            <a:r>
              <a:rPr kumimoji="0" lang="en-US" altLang="zh-CN"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3</a:t>
            </a:r>
            <a:r>
              <a:rPr kumimoji="0" lang="zh-CN" altLang="en-US"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月</a:t>
            </a:r>
          </a:p>
        </p:txBody>
      </p:sp>
      <p:sp>
        <p:nvSpPr>
          <p:cNvPr id="21" name="原创设计师QQ598969553        _7"/>
          <p:cNvSpPr/>
          <p:nvPr/>
        </p:nvSpPr>
        <p:spPr>
          <a:xfrm>
            <a:off x="4856694" y="4439632"/>
            <a:ext cx="1579168" cy="432820"/>
          </a:xfrm>
          <a:prstGeom prst="rect">
            <a:avLst/>
          </a:prstGeom>
          <a:ln>
            <a:solidFill>
              <a:srgbClr val="01458E"/>
            </a:solidFill>
            <a:prstDash val="dash"/>
          </a:ln>
        </p:spPr>
        <p:txBody>
          <a:bodyPr wrap="square" lIns="62873" tIns="31437" rIns="62873" bIns="3143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a:t>
            </a:r>
          </a:p>
        </p:txBody>
      </p:sp>
      <p:sp>
        <p:nvSpPr>
          <p:cNvPr id="22" name="原创设计师QQ598969553        _8"/>
          <p:cNvSpPr/>
          <p:nvPr/>
        </p:nvSpPr>
        <p:spPr>
          <a:xfrm>
            <a:off x="5277369" y="3815863"/>
            <a:ext cx="1579168" cy="432820"/>
          </a:xfrm>
          <a:prstGeom prst="rect">
            <a:avLst/>
          </a:prstGeom>
          <a:ln>
            <a:solidFill>
              <a:srgbClr val="01458E"/>
            </a:solidFill>
            <a:prstDash val="dash"/>
          </a:ln>
        </p:spPr>
        <p:txBody>
          <a:bodyPr wrap="square" lIns="62873" tIns="31437" rIns="62873" bIns="3143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a:t>
            </a:r>
          </a:p>
        </p:txBody>
      </p:sp>
      <p:sp>
        <p:nvSpPr>
          <p:cNvPr id="23" name="原创设计师QQ598969553        _9"/>
          <p:cNvSpPr/>
          <p:nvPr/>
        </p:nvSpPr>
        <p:spPr>
          <a:xfrm>
            <a:off x="5685578" y="3192093"/>
            <a:ext cx="1579168" cy="432820"/>
          </a:xfrm>
          <a:prstGeom prst="rect">
            <a:avLst/>
          </a:prstGeom>
          <a:ln>
            <a:solidFill>
              <a:srgbClr val="01458E"/>
            </a:solidFill>
            <a:prstDash val="dash"/>
          </a:ln>
        </p:spPr>
        <p:txBody>
          <a:bodyPr wrap="square" lIns="62873" tIns="31437" rIns="62873" bIns="3143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a:t>
            </a:r>
          </a:p>
        </p:txBody>
      </p:sp>
      <p:sp>
        <p:nvSpPr>
          <p:cNvPr id="24" name="原创设计师QQ598969553        _10"/>
          <p:cNvSpPr/>
          <p:nvPr/>
        </p:nvSpPr>
        <p:spPr>
          <a:xfrm>
            <a:off x="6066953" y="2568324"/>
            <a:ext cx="1579168" cy="432820"/>
          </a:xfrm>
          <a:prstGeom prst="rect">
            <a:avLst/>
          </a:prstGeom>
          <a:ln>
            <a:solidFill>
              <a:srgbClr val="01458E"/>
            </a:solidFill>
            <a:prstDash val="dash"/>
          </a:ln>
        </p:spPr>
        <p:txBody>
          <a:bodyPr wrap="square" lIns="62873" tIns="31437" rIns="62873" bIns="3143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a:t>
            </a:r>
          </a:p>
        </p:txBody>
      </p:sp>
      <p:sp>
        <p:nvSpPr>
          <p:cNvPr id="25" name="原创设计师QQ598969553        _11"/>
          <p:cNvSpPr/>
          <p:nvPr/>
        </p:nvSpPr>
        <p:spPr>
          <a:xfrm>
            <a:off x="6665240" y="2001261"/>
            <a:ext cx="1579168" cy="432820"/>
          </a:xfrm>
          <a:prstGeom prst="rect">
            <a:avLst/>
          </a:prstGeom>
          <a:ln>
            <a:solidFill>
              <a:srgbClr val="01458E"/>
            </a:solidFill>
            <a:prstDash val="dash"/>
          </a:ln>
        </p:spPr>
        <p:txBody>
          <a:bodyPr wrap="square" lIns="62873" tIns="31437" rIns="62873" bIns="3143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a:t>
            </a:r>
          </a:p>
        </p:txBody>
      </p:sp>
      <p:sp>
        <p:nvSpPr>
          <p:cNvPr id="26" name="原创设计师QQ598969553        _12"/>
          <p:cNvSpPr txBox="1">
            <a:spLocks/>
          </p:cNvSpPr>
          <p:nvPr/>
        </p:nvSpPr>
        <p:spPr>
          <a:xfrm>
            <a:off x="1018280" y="2161056"/>
            <a:ext cx="2545608" cy="905004"/>
          </a:xfrm>
          <a:prstGeom prst="rect">
            <a:avLst/>
          </a:prstGeom>
        </p:spPr>
        <p:txBody>
          <a:bodyPr lIns="68580" tIns="34290" rIns="68580" bIns="3429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kumimoji="0" lang="zh-CN" altLang="en-US"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en-US"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27" name="原创设计师QQ598969553        _13"/>
          <p:cNvSpPr txBox="1">
            <a:spLocks/>
          </p:cNvSpPr>
          <p:nvPr/>
        </p:nvSpPr>
        <p:spPr>
          <a:xfrm>
            <a:off x="1040529" y="1781693"/>
            <a:ext cx="2163319" cy="439136"/>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B71F22"/>
                </a:solidFill>
                <a:effectLst/>
                <a:uLnTx/>
                <a:uFillTx/>
                <a:latin typeface="微软雅黑" pitchFamily="34" charset="-122"/>
                <a:ea typeface="微软雅黑" pitchFamily="34" charset="-122"/>
                <a:cs typeface="+mj-cs"/>
              </a:rPr>
              <a:t>添加标题内容文字</a:t>
            </a:r>
            <a:endParaRPr kumimoji="0" lang="en-US" sz="1400" b="1" i="0" u="none" strike="noStrike" kern="1200" cap="none" spc="0" normalizeH="0" baseline="0" noProof="0" dirty="0">
              <a:ln>
                <a:noFill/>
              </a:ln>
              <a:solidFill>
                <a:srgbClr val="B71F22"/>
              </a:solidFill>
              <a:effectLst/>
              <a:uLnTx/>
              <a:uFillTx/>
              <a:latin typeface="微软雅黑" pitchFamily="34" charset="-122"/>
              <a:ea typeface="微软雅黑" pitchFamily="34" charset="-122"/>
              <a:cs typeface="+mj-cs"/>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20"/>
                                        </p:tgtEl>
                                        <p:attrNameLst>
                                          <p:attrName>style.visibility</p:attrName>
                                        </p:attrNameLst>
                                      </p:cBhvr>
                                      <p:to>
                                        <p:strVal val="visible"/>
                                      </p:to>
                                    </p:set>
                                    <p:anim calcmode="lin" valueType="num">
                                      <p:cBhvr additive="base">
                                        <p:cTn id="10" dur="500" fill="hold"/>
                                        <p:tgtEl>
                                          <p:spTgt spid="20"/>
                                        </p:tgtEl>
                                        <p:attrNameLst>
                                          <p:attrName>ppt_x</p:attrName>
                                        </p:attrNameLst>
                                      </p:cBhvr>
                                      <p:tavLst>
                                        <p:tav tm="0">
                                          <p:val>
                                            <p:strVal val="0-#ppt_w/2"/>
                                          </p:val>
                                        </p:tav>
                                        <p:tav tm="100000">
                                          <p:val>
                                            <p:strVal val="#ppt_x"/>
                                          </p:val>
                                        </p:tav>
                                      </p:tavLst>
                                    </p:anim>
                                    <p:anim calcmode="lin" valueType="num">
                                      <p:cBhvr additive="base">
                                        <p:cTn id="11" dur="500" fill="hold"/>
                                        <p:tgtEl>
                                          <p:spTgt spid="20"/>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21"/>
                                        </p:tgtEl>
                                        <p:attrNameLst>
                                          <p:attrName>style.visibility</p:attrName>
                                        </p:attrNameLst>
                                      </p:cBhvr>
                                      <p:to>
                                        <p:strVal val="visible"/>
                                      </p:to>
                                    </p:set>
                                    <p:anim calcmode="lin" valueType="num">
                                      <p:cBhvr additive="base">
                                        <p:cTn id="14" dur="500" fill="hold"/>
                                        <p:tgtEl>
                                          <p:spTgt spid="21"/>
                                        </p:tgtEl>
                                        <p:attrNameLst>
                                          <p:attrName>ppt_x</p:attrName>
                                        </p:attrNameLst>
                                      </p:cBhvr>
                                      <p:tavLst>
                                        <p:tav tm="0">
                                          <p:val>
                                            <p:strVal val="1+#ppt_w/2"/>
                                          </p:val>
                                        </p:tav>
                                        <p:tav tm="100000">
                                          <p:val>
                                            <p:strVal val="#ppt_x"/>
                                          </p:val>
                                        </p:tav>
                                      </p:tavLst>
                                    </p:anim>
                                    <p:anim calcmode="lin" valueType="num">
                                      <p:cBhvr additive="base">
                                        <p:cTn id="15" dur="500" fill="hold"/>
                                        <p:tgtEl>
                                          <p:spTgt spid="21"/>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0-#ppt_w/2"/>
                                          </p:val>
                                        </p:tav>
                                        <p:tav tm="100000">
                                          <p:val>
                                            <p:strVal val="#ppt_x"/>
                                          </p:val>
                                        </p:tav>
                                      </p:tavLst>
                                    </p:anim>
                                    <p:anim calcmode="lin" valueType="num">
                                      <p:cBhvr additive="base">
                                        <p:cTn id="19" dur="500" fill="hold"/>
                                        <p:tgtEl>
                                          <p:spTgt spid="16"/>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500" fill="hold"/>
                                        <p:tgtEl>
                                          <p:spTgt spid="22"/>
                                        </p:tgtEl>
                                        <p:attrNameLst>
                                          <p:attrName>ppt_x</p:attrName>
                                        </p:attrNameLst>
                                      </p:cBhvr>
                                      <p:tavLst>
                                        <p:tav tm="0">
                                          <p:val>
                                            <p:strVal val="1+#ppt_w/2"/>
                                          </p:val>
                                        </p:tav>
                                        <p:tav tm="100000">
                                          <p:val>
                                            <p:strVal val="#ppt_x"/>
                                          </p:val>
                                        </p:tav>
                                      </p:tavLst>
                                    </p:anim>
                                    <p:anim calcmode="lin" valueType="num">
                                      <p:cBhvr additive="base">
                                        <p:cTn id="23" dur="500" fill="hold"/>
                                        <p:tgtEl>
                                          <p:spTgt spid="22"/>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0-#ppt_w/2"/>
                                          </p:val>
                                        </p:tav>
                                        <p:tav tm="100000">
                                          <p:val>
                                            <p:strVal val="#ppt_x"/>
                                          </p:val>
                                        </p:tav>
                                      </p:tavLst>
                                    </p:anim>
                                    <p:anim calcmode="lin" valueType="num">
                                      <p:cBhvr additive="base">
                                        <p:cTn id="27" dur="500" fill="hold"/>
                                        <p:tgtEl>
                                          <p:spTgt spid="17"/>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1+#ppt_w/2"/>
                                          </p:val>
                                        </p:tav>
                                        <p:tav tm="100000">
                                          <p:val>
                                            <p:strVal val="#ppt_x"/>
                                          </p:val>
                                        </p:tav>
                                      </p:tavLst>
                                    </p:anim>
                                    <p:anim calcmode="lin" valueType="num">
                                      <p:cBhvr additive="base">
                                        <p:cTn id="31" dur="500" fill="hold"/>
                                        <p:tgtEl>
                                          <p:spTgt spid="23"/>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0-#ppt_w/2"/>
                                          </p:val>
                                        </p:tav>
                                        <p:tav tm="100000">
                                          <p:val>
                                            <p:strVal val="#ppt_x"/>
                                          </p:val>
                                        </p:tav>
                                      </p:tavLst>
                                    </p:anim>
                                    <p:anim calcmode="lin" valueType="num">
                                      <p:cBhvr additive="base">
                                        <p:cTn id="35" dur="500" fill="hold"/>
                                        <p:tgtEl>
                                          <p:spTgt spid="18"/>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500" fill="hold"/>
                                        <p:tgtEl>
                                          <p:spTgt spid="24"/>
                                        </p:tgtEl>
                                        <p:attrNameLst>
                                          <p:attrName>ppt_x</p:attrName>
                                        </p:attrNameLst>
                                      </p:cBhvr>
                                      <p:tavLst>
                                        <p:tav tm="0">
                                          <p:val>
                                            <p:strVal val="1+#ppt_w/2"/>
                                          </p:val>
                                        </p:tav>
                                        <p:tav tm="100000">
                                          <p:val>
                                            <p:strVal val="#ppt_x"/>
                                          </p:val>
                                        </p:tav>
                                      </p:tavLst>
                                    </p:anim>
                                    <p:anim calcmode="lin" valueType="num">
                                      <p:cBhvr additive="base">
                                        <p:cTn id="39" dur="500" fill="hold"/>
                                        <p:tgtEl>
                                          <p:spTgt spid="24"/>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0-#ppt_w/2"/>
                                          </p:val>
                                        </p:tav>
                                        <p:tav tm="100000">
                                          <p:val>
                                            <p:strVal val="#ppt_x"/>
                                          </p:val>
                                        </p:tav>
                                      </p:tavLst>
                                    </p:anim>
                                    <p:anim calcmode="lin" valueType="num">
                                      <p:cBhvr additive="base">
                                        <p:cTn id="43" dur="500" fill="hold"/>
                                        <p:tgtEl>
                                          <p:spTgt spid="19"/>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500" fill="hold"/>
                                        <p:tgtEl>
                                          <p:spTgt spid="25"/>
                                        </p:tgtEl>
                                        <p:attrNameLst>
                                          <p:attrName>ppt_x</p:attrName>
                                        </p:attrNameLst>
                                      </p:cBhvr>
                                      <p:tavLst>
                                        <p:tav tm="0">
                                          <p:val>
                                            <p:strVal val="1+#ppt_w/2"/>
                                          </p:val>
                                        </p:tav>
                                        <p:tav tm="100000">
                                          <p:val>
                                            <p:strVal val="#ppt_x"/>
                                          </p:val>
                                        </p:tav>
                                      </p:tavLst>
                                    </p:anim>
                                    <p:anim calcmode="lin" valueType="num">
                                      <p:cBhvr additive="base">
                                        <p:cTn id="47" dur="500" fill="hold"/>
                                        <p:tgtEl>
                                          <p:spTgt spid="25"/>
                                        </p:tgtEl>
                                        <p:attrNameLst>
                                          <p:attrName>ppt_y</p:attrName>
                                        </p:attrNameLst>
                                      </p:cBhvr>
                                      <p:tavLst>
                                        <p:tav tm="0">
                                          <p:val>
                                            <p:strVal val="#ppt_y"/>
                                          </p:val>
                                        </p:tav>
                                        <p:tav tm="100000">
                                          <p:val>
                                            <p:strVal val="#ppt_y"/>
                                          </p:val>
                                        </p:tav>
                                      </p:tavLst>
                                    </p:anim>
                                  </p:childTnLst>
                                </p:cTn>
                              </p:par>
                            </p:childTnLst>
                          </p:cTn>
                        </p:par>
                        <p:par>
                          <p:cTn id="48" fill="hold">
                            <p:stCondLst>
                              <p:cond delay="1700"/>
                            </p:stCondLst>
                            <p:childTnLst>
                              <p:par>
                                <p:cTn id="49" presetID="16" presetClass="entr" presetSubtype="21"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barn(inVertical)">
                                      <p:cBhvr>
                                        <p:cTn id="51" dur="500"/>
                                        <p:tgtEl>
                                          <p:spTgt spid="27"/>
                                        </p:tgtEl>
                                      </p:cBhvr>
                                    </p:animEffect>
                                  </p:childTnLst>
                                </p:cTn>
                              </p:par>
                            </p:childTnLst>
                          </p:cTn>
                        </p:par>
                        <p:par>
                          <p:cTn id="52" fill="hold">
                            <p:stCondLst>
                              <p:cond delay="2200"/>
                            </p:stCondLst>
                            <p:childTnLst>
                              <p:par>
                                <p:cTn id="53" presetID="10" presetClass="entr" presetSubtype="0"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原创设计师QQ598969553        _1"/>
          <p:cNvSpPr/>
          <p:nvPr/>
        </p:nvSpPr>
        <p:spPr>
          <a:xfrm>
            <a:off x="0" y="2556286"/>
            <a:ext cx="9144000" cy="969534"/>
          </a:xfrm>
          <a:prstGeom prst="rect">
            <a:avLst/>
          </a:prstGeom>
          <a:solidFill>
            <a:srgbClr val="B71F2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原创设计师QQ598969553        _2"/>
          <p:cNvSpPr txBox="1"/>
          <p:nvPr/>
        </p:nvSpPr>
        <p:spPr>
          <a:xfrm>
            <a:off x="3337583" y="2779443"/>
            <a:ext cx="3239569"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年度工作概述</a:t>
            </a:r>
            <a:endParaRPr kumimoji="0" lang="en-US" altLang="zh-CN" sz="3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6" name="原创设计师QQ598969553        _3"/>
          <p:cNvSpPr txBox="1"/>
          <p:nvPr/>
        </p:nvSpPr>
        <p:spPr bwMode="auto">
          <a:xfrm>
            <a:off x="3337583" y="3697490"/>
            <a:ext cx="4257871" cy="955646"/>
          </a:xfrm>
          <a:prstGeom prst="rect">
            <a:avLst/>
          </a:prstGeom>
          <a:noFill/>
        </p:spPr>
        <p:txBody>
          <a:bodyPr wrap="square" lIns="68580" tIns="34290" rIns="68580" bIns="3429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详细内容</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点击输入本栏的具体文字，简明扼要的说明分项内容，此为概念图解，请根据您的具体内容酌情修改。点击输入本栏的具体文字，简明扼要的说明分项内容，请根据您的具体内容酌情修改。</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grpSp>
        <p:nvGrpSpPr>
          <p:cNvPr id="47" name="原创设计师QQ598969553        _4"/>
          <p:cNvGrpSpPr/>
          <p:nvPr/>
        </p:nvGrpSpPr>
        <p:grpSpPr>
          <a:xfrm>
            <a:off x="3491880" y="1913590"/>
            <a:ext cx="414516" cy="414516"/>
            <a:chOff x="3543574" y="4265651"/>
            <a:chExt cx="414516" cy="414516"/>
          </a:xfrm>
        </p:grpSpPr>
        <p:sp>
          <p:nvSpPr>
            <p:cNvPr id="48" name="椭圆 47"/>
            <p:cNvSpPr/>
            <p:nvPr/>
          </p:nvSpPr>
          <p:spPr>
            <a:xfrm>
              <a:off x="3543574" y="4265651"/>
              <a:ext cx="414516" cy="414516"/>
            </a:xfrm>
            <a:prstGeom prst="ellipse">
              <a:avLst/>
            </a:prstGeom>
            <a:solidFill>
              <a:srgbClr val="B71F2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9" name="组合 48"/>
            <p:cNvGrpSpPr/>
            <p:nvPr/>
          </p:nvGrpSpPr>
          <p:grpSpPr>
            <a:xfrm>
              <a:off x="3629640" y="4325788"/>
              <a:ext cx="259976" cy="261734"/>
              <a:chOff x="5042691" y="2273922"/>
              <a:chExt cx="702937" cy="707690"/>
            </a:xfrm>
            <a:solidFill>
              <a:sysClr val="window" lastClr="FFFFFF"/>
            </a:solidFill>
          </p:grpSpPr>
          <p:sp>
            <p:nvSpPr>
              <p:cNvPr id="50"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1"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grpSp>
        <p:nvGrpSpPr>
          <p:cNvPr id="52" name="原创设计师QQ598969553        _5"/>
          <p:cNvGrpSpPr/>
          <p:nvPr/>
        </p:nvGrpSpPr>
        <p:grpSpPr>
          <a:xfrm>
            <a:off x="4050431" y="1913590"/>
            <a:ext cx="414516" cy="414516"/>
            <a:chOff x="4102125" y="4265651"/>
            <a:chExt cx="414516" cy="414516"/>
          </a:xfrm>
        </p:grpSpPr>
        <p:sp>
          <p:nvSpPr>
            <p:cNvPr id="53" name="椭圆 52"/>
            <p:cNvSpPr/>
            <p:nvPr/>
          </p:nvSpPr>
          <p:spPr>
            <a:xfrm>
              <a:off x="4102125" y="4265651"/>
              <a:ext cx="414516" cy="414516"/>
            </a:xfrm>
            <a:prstGeom prst="ellipse">
              <a:avLst/>
            </a:prstGeom>
            <a:solidFill>
              <a:srgbClr val="252F3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4" name="组合 53"/>
            <p:cNvGrpSpPr/>
            <p:nvPr/>
          </p:nvGrpSpPr>
          <p:grpSpPr>
            <a:xfrm>
              <a:off x="4199233" y="4358783"/>
              <a:ext cx="238761" cy="198211"/>
              <a:chOff x="3132963" y="3140191"/>
              <a:chExt cx="645573" cy="535933"/>
            </a:xfrm>
            <a:solidFill>
              <a:sysClr val="window" lastClr="FFFFFF"/>
            </a:solidFill>
          </p:grpSpPr>
          <p:sp>
            <p:nvSpPr>
              <p:cNvPr id="55"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6"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7"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8"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9"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0"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grpSp>
        <p:nvGrpSpPr>
          <p:cNvPr id="61" name="原创设计师QQ598969553        _6"/>
          <p:cNvGrpSpPr/>
          <p:nvPr/>
        </p:nvGrpSpPr>
        <p:grpSpPr>
          <a:xfrm>
            <a:off x="5129792" y="1913590"/>
            <a:ext cx="414516" cy="414516"/>
            <a:chOff x="5181486" y="4265651"/>
            <a:chExt cx="414516" cy="414516"/>
          </a:xfrm>
        </p:grpSpPr>
        <p:sp>
          <p:nvSpPr>
            <p:cNvPr id="62" name="椭圆 61"/>
            <p:cNvSpPr/>
            <p:nvPr/>
          </p:nvSpPr>
          <p:spPr>
            <a:xfrm>
              <a:off x="5181486" y="4265651"/>
              <a:ext cx="414516" cy="414516"/>
            </a:xfrm>
            <a:prstGeom prst="ellipse">
              <a:avLst/>
            </a:prstGeom>
            <a:solidFill>
              <a:srgbClr val="252F3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63" name="组合 62"/>
            <p:cNvGrpSpPr/>
            <p:nvPr/>
          </p:nvGrpSpPr>
          <p:grpSpPr>
            <a:xfrm>
              <a:off x="5287222" y="4375239"/>
              <a:ext cx="253419" cy="172633"/>
              <a:chOff x="4895160" y="4287159"/>
              <a:chExt cx="571418" cy="389258"/>
            </a:xfrm>
            <a:solidFill>
              <a:sysClr val="window" lastClr="FFFFFF"/>
            </a:solidFill>
          </p:grpSpPr>
          <p:sp>
            <p:nvSpPr>
              <p:cNvPr id="64"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5"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6"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7"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8"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9"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0"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1"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2"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grpSp>
        <p:nvGrpSpPr>
          <p:cNvPr id="73" name="原创设计师QQ598969553        _7"/>
          <p:cNvGrpSpPr/>
          <p:nvPr/>
        </p:nvGrpSpPr>
        <p:grpSpPr>
          <a:xfrm>
            <a:off x="4574743" y="1913590"/>
            <a:ext cx="414516" cy="414516"/>
            <a:chOff x="4626437" y="4265651"/>
            <a:chExt cx="414516" cy="414516"/>
          </a:xfrm>
        </p:grpSpPr>
        <p:sp>
          <p:nvSpPr>
            <p:cNvPr id="74" name="椭圆 73"/>
            <p:cNvSpPr/>
            <p:nvPr/>
          </p:nvSpPr>
          <p:spPr>
            <a:xfrm>
              <a:off x="4626437" y="4265651"/>
              <a:ext cx="414516" cy="414516"/>
            </a:xfrm>
            <a:prstGeom prst="ellipse">
              <a:avLst/>
            </a:prstGeom>
            <a:solidFill>
              <a:srgbClr val="B71F2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panose="02010600030101010101" pitchFamily="2" charset="-122"/>
                <a:cs typeface="+mn-cs"/>
              </a:endParaRPr>
            </a:p>
          </p:txBody>
        </p:sp>
        <p:grpSp>
          <p:nvGrpSpPr>
            <p:cNvPr id="75" name="组合 74"/>
            <p:cNvGrpSpPr/>
            <p:nvPr/>
          </p:nvGrpSpPr>
          <p:grpSpPr>
            <a:xfrm>
              <a:off x="4710891" y="4356960"/>
              <a:ext cx="232896" cy="199705"/>
              <a:chOff x="3546346" y="2339026"/>
              <a:chExt cx="897787" cy="769842"/>
            </a:xfrm>
            <a:solidFill>
              <a:sysClr val="window" lastClr="FFFFFF"/>
            </a:solidFill>
          </p:grpSpPr>
          <p:sp>
            <p:nvSpPr>
              <p:cNvPr id="76"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7"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8"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9"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0"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1"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2"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grpSp>
      </p:grpSp>
      <p:grpSp>
        <p:nvGrpSpPr>
          <p:cNvPr id="83" name="原创设计师QQ598969553        _8"/>
          <p:cNvGrpSpPr/>
          <p:nvPr/>
        </p:nvGrpSpPr>
        <p:grpSpPr>
          <a:xfrm>
            <a:off x="1366956" y="2253825"/>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rgbClr val="B71F22"/>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6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rPr>
                <a:t>01</a:t>
              </a:r>
            </a:p>
          </p:txBody>
        </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p:cTn id="15" dur="500" fill="hold"/>
                                        <p:tgtEl>
                                          <p:spTgt spid="47"/>
                                        </p:tgtEl>
                                        <p:attrNameLst>
                                          <p:attrName>ppt_w</p:attrName>
                                        </p:attrNameLst>
                                      </p:cBhvr>
                                      <p:tavLst>
                                        <p:tav tm="0">
                                          <p:val>
                                            <p:fltVal val="0"/>
                                          </p:val>
                                        </p:tav>
                                        <p:tav tm="100000">
                                          <p:val>
                                            <p:strVal val="#ppt_w"/>
                                          </p:val>
                                        </p:tav>
                                      </p:tavLst>
                                    </p:anim>
                                    <p:anim calcmode="lin" valueType="num">
                                      <p:cBhvr>
                                        <p:cTn id="16" dur="500" fill="hold"/>
                                        <p:tgtEl>
                                          <p:spTgt spid="47"/>
                                        </p:tgtEl>
                                        <p:attrNameLst>
                                          <p:attrName>ppt_h</p:attrName>
                                        </p:attrNameLst>
                                      </p:cBhvr>
                                      <p:tavLst>
                                        <p:tav tm="0">
                                          <p:val>
                                            <p:fltVal val="0"/>
                                          </p:val>
                                        </p:tav>
                                        <p:tav tm="100000">
                                          <p:val>
                                            <p:strVal val="#ppt_h"/>
                                          </p:val>
                                        </p:tav>
                                      </p:tavLst>
                                    </p:anim>
                                    <p:animEffect transition="in" filter="fade">
                                      <p:cBhvr>
                                        <p:cTn id="17" dur="500"/>
                                        <p:tgtEl>
                                          <p:spTgt spid="47"/>
                                        </p:tgtEl>
                                      </p:cBhvr>
                                    </p:animEffect>
                                  </p:childTnLst>
                                </p:cTn>
                              </p:par>
                              <p:par>
                                <p:cTn id="18" presetID="53" presetClass="entr" presetSubtype="16" fill="hold" nodeType="withEffect">
                                  <p:stCondLst>
                                    <p:cond delay="30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par>
                                <p:cTn id="23" presetID="53" presetClass="entr" presetSubtype="16" fill="hold" nodeType="withEffect">
                                  <p:stCondLst>
                                    <p:cond delay="600"/>
                                  </p:stCondLst>
                                  <p:childTnLst>
                                    <p:set>
                                      <p:cBhvr>
                                        <p:cTn id="24" dur="1" fill="hold">
                                          <p:stCondLst>
                                            <p:cond delay="0"/>
                                          </p:stCondLst>
                                        </p:cTn>
                                        <p:tgtEl>
                                          <p:spTgt spid="73"/>
                                        </p:tgtEl>
                                        <p:attrNameLst>
                                          <p:attrName>style.visibility</p:attrName>
                                        </p:attrNameLst>
                                      </p:cBhvr>
                                      <p:to>
                                        <p:strVal val="visible"/>
                                      </p:to>
                                    </p:set>
                                    <p:anim calcmode="lin" valueType="num">
                                      <p:cBhvr>
                                        <p:cTn id="25" dur="500" fill="hold"/>
                                        <p:tgtEl>
                                          <p:spTgt spid="73"/>
                                        </p:tgtEl>
                                        <p:attrNameLst>
                                          <p:attrName>ppt_w</p:attrName>
                                        </p:attrNameLst>
                                      </p:cBhvr>
                                      <p:tavLst>
                                        <p:tav tm="0">
                                          <p:val>
                                            <p:fltVal val="0"/>
                                          </p:val>
                                        </p:tav>
                                        <p:tav tm="100000">
                                          <p:val>
                                            <p:strVal val="#ppt_w"/>
                                          </p:val>
                                        </p:tav>
                                      </p:tavLst>
                                    </p:anim>
                                    <p:anim calcmode="lin" valueType="num">
                                      <p:cBhvr>
                                        <p:cTn id="26" dur="500" fill="hold"/>
                                        <p:tgtEl>
                                          <p:spTgt spid="73"/>
                                        </p:tgtEl>
                                        <p:attrNameLst>
                                          <p:attrName>ppt_h</p:attrName>
                                        </p:attrNameLst>
                                      </p:cBhvr>
                                      <p:tavLst>
                                        <p:tav tm="0">
                                          <p:val>
                                            <p:fltVal val="0"/>
                                          </p:val>
                                        </p:tav>
                                        <p:tav tm="100000">
                                          <p:val>
                                            <p:strVal val="#ppt_h"/>
                                          </p:val>
                                        </p:tav>
                                      </p:tavLst>
                                    </p:anim>
                                    <p:animEffect transition="in" filter="fade">
                                      <p:cBhvr>
                                        <p:cTn id="27" dur="500"/>
                                        <p:tgtEl>
                                          <p:spTgt spid="73"/>
                                        </p:tgtEl>
                                      </p:cBhvr>
                                    </p:animEffect>
                                  </p:childTnLst>
                                </p:cTn>
                              </p:par>
                              <p:par>
                                <p:cTn id="28" presetID="53" presetClass="entr" presetSubtype="16" fill="hold" nodeType="withEffect">
                                  <p:stCondLst>
                                    <p:cond delay="900"/>
                                  </p:stCondLst>
                                  <p:childTnLst>
                                    <p:set>
                                      <p:cBhvr>
                                        <p:cTn id="29" dur="1" fill="hold">
                                          <p:stCondLst>
                                            <p:cond delay="0"/>
                                          </p:stCondLst>
                                        </p:cTn>
                                        <p:tgtEl>
                                          <p:spTgt spid="61"/>
                                        </p:tgtEl>
                                        <p:attrNameLst>
                                          <p:attrName>style.visibility</p:attrName>
                                        </p:attrNameLst>
                                      </p:cBhvr>
                                      <p:to>
                                        <p:strVal val="visible"/>
                                      </p:to>
                                    </p:set>
                                    <p:anim calcmode="lin" valueType="num">
                                      <p:cBhvr>
                                        <p:cTn id="30" dur="500" fill="hold"/>
                                        <p:tgtEl>
                                          <p:spTgt spid="61"/>
                                        </p:tgtEl>
                                        <p:attrNameLst>
                                          <p:attrName>ppt_w</p:attrName>
                                        </p:attrNameLst>
                                      </p:cBhvr>
                                      <p:tavLst>
                                        <p:tav tm="0">
                                          <p:val>
                                            <p:fltVal val="0"/>
                                          </p:val>
                                        </p:tav>
                                        <p:tav tm="100000">
                                          <p:val>
                                            <p:strVal val="#ppt_w"/>
                                          </p:val>
                                        </p:tav>
                                      </p:tavLst>
                                    </p:anim>
                                    <p:anim calcmode="lin" valueType="num">
                                      <p:cBhvr>
                                        <p:cTn id="31" dur="500" fill="hold"/>
                                        <p:tgtEl>
                                          <p:spTgt spid="61"/>
                                        </p:tgtEl>
                                        <p:attrNameLst>
                                          <p:attrName>ppt_h</p:attrName>
                                        </p:attrNameLst>
                                      </p:cBhvr>
                                      <p:tavLst>
                                        <p:tav tm="0">
                                          <p:val>
                                            <p:fltVal val="0"/>
                                          </p:val>
                                        </p:tav>
                                        <p:tav tm="100000">
                                          <p:val>
                                            <p:strVal val="#ppt_h"/>
                                          </p:val>
                                        </p:tav>
                                      </p:tavLst>
                                    </p:anim>
                                    <p:animEffect transition="in" filter="fade">
                                      <p:cBhvr>
                                        <p:cTn id="32" dur="500"/>
                                        <p:tgtEl>
                                          <p:spTgt spid="61"/>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wipe(left)">
                                      <p:cBhvr>
                                        <p:cTn id="36" dur="500"/>
                                        <p:tgtEl>
                                          <p:spTgt spid="45"/>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p:bldP spid="4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原创设计师QQ598969553        _1"/>
          <p:cNvSpPr/>
          <p:nvPr/>
        </p:nvSpPr>
        <p:spPr>
          <a:xfrm>
            <a:off x="0" y="2340262"/>
            <a:ext cx="9144000" cy="969534"/>
          </a:xfrm>
          <a:prstGeom prst="rect">
            <a:avLst/>
          </a:prstGeom>
          <a:solidFill>
            <a:srgbClr val="B71F2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原创设计师QQ598969553        _2"/>
          <p:cNvSpPr txBox="1"/>
          <p:nvPr/>
        </p:nvSpPr>
        <p:spPr>
          <a:xfrm>
            <a:off x="3337583" y="2563419"/>
            <a:ext cx="3239569"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工作不足之处</a:t>
            </a:r>
            <a:endParaRPr kumimoji="0" lang="en-US" altLang="zh-CN" sz="3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6" name="原创设计师QQ598969553        _3"/>
          <p:cNvSpPr txBox="1"/>
          <p:nvPr/>
        </p:nvSpPr>
        <p:spPr bwMode="auto">
          <a:xfrm>
            <a:off x="3337583" y="3481466"/>
            <a:ext cx="4257871" cy="955646"/>
          </a:xfrm>
          <a:prstGeom prst="rect">
            <a:avLst/>
          </a:prstGeom>
          <a:noFill/>
        </p:spPr>
        <p:txBody>
          <a:bodyPr wrap="square" lIns="68580" tIns="34290" rIns="68580" bIns="3429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详细内容</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点击输入本栏的具体文字，简明扼要的说明分项内容，此为概念图解，请根据您的具体内容酌情修改。点击输入本栏的具体文字，简明扼要的说明分项内容，请根据您的具体内容酌情修改。</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grpSp>
        <p:nvGrpSpPr>
          <p:cNvPr id="47" name="原创设计师QQ598969553        _4"/>
          <p:cNvGrpSpPr/>
          <p:nvPr/>
        </p:nvGrpSpPr>
        <p:grpSpPr>
          <a:xfrm>
            <a:off x="3491880" y="1697566"/>
            <a:ext cx="414516" cy="414516"/>
            <a:chOff x="3543574" y="4265651"/>
            <a:chExt cx="414516" cy="414516"/>
          </a:xfrm>
        </p:grpSpPr>
        <p:sp>
          <p:nvSpPr>
            <p:cNvPr id="48" name="椭圆 47"/>
            <p:cNvSpPr/>
            <p:nvPr/>
          </p:nvSpPr>
          <p:spPr>
            <a:xfrm>
              <a:off x="3543574" y="4265651"/>
              <a:ext cx="414516" cy="414516"/>
            </a:xfrm>
            <a:prstGeom prst="ellipse">
              <a:avLst/>
            </a:prstGeom>
            <a:solidFill>
              <a:srgbClr val="B71F2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9" name="组合 48"/>
            <p:cNvGrpSpPr/>
            <p:nvPr/>
          </p:nvGrpSpPr>
          <p:grpSpPr>
            <a:xfrm>
              <a:off x="3629640" y="4325788"/>
              <a:ext cx="259976" cy="261734"/>
              <a:chOff x="5042691" y="2273922"/>
              <a:chExt cx="702937" cy="707690"/>
            </a:xfrm>
            <a:solidFill>
              <a:sysClr val="window" lastClr="FFFFFF"/>
            </a:solidFill>
          </p:grpSpPr>
          <p:sp>
            <p:nvSpPr>
              <p:cNvPr id="50"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1"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grpSp>
        <p:nvGrpSpPr>
          <p:cNvPr id="52" name="原创设计师QQ598969553        _5"/>
          <p:cNvGrpSpPr/>
          <p:nvPr/>
        </p:nvGrpSpPr>
        <p:grpSpPr>
          <a:xfrm>
            <a:off x="4050431" y="1697566"/>
            <a:ext cx="414516" cy="414516"/>
            <a:chOff x="4102125" y="4265651"/>
            <a:chExt cx="414516" cy="414516"/>
          </a:xfrm>
        </p:grpSpPr>
        <p:sp>
          <p:nvSpPr>
            <p:cNvPr id="53" name="椭圆 52"/>
            <p:cNvSpPr/>
            <p:nvPr/>
          </p:nvSpPr>
          <p:spPr>
            <a:xfrm>
              <a:off x="4102125" y="4265651"/>
              <a:ext cx="414516" cy="414516"/>
            </a:xfrm>
            <a:prstGeom prst="ellipse">
              <a:avLst/>
            </a:prstGeom>
            <a:solidFill>
              <a:srgbClr val="252F3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4" name="组合 53"/>
            <p:cNvGrpSpPr/>
            <p:nvPr/>
          </p:nvGrpSpPr>
          <p:grpSpPr>
            <a:xfrm>
              <a:off x="4199233" y="4358783"/>
              <a:ext cx="238761" cy="198211"/>
              <a:chOff x="3132963" y="3140191"/>
              <a:chExt cx="645573" cy="535933"/>
            </a:xfrm>
            <a:solidFill>
              <a:sysClr val="window" lastClr="FFFFFF"/>
            </a:solidFill>
          </p:grpSpPr>
          <p:sp>
            <p:nvSpPr>
              <p:cNvPr id="55"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6"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7"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8"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9"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0"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grpSp>
        <p:nvGrpSpPr>
          <p:cNvPr id="61" name="原创设计师QQ598969553        _6"/>
          <p:cNvGrpSpPr/>
          <p:nvPr/>
        </p:nvGrpSpPr>
        <p:grpSpPr>
          <a:xfrm>
            <a:off x="5129792" y="1697566"/>
            <a:ext cx="414516" cy="414516"/>
            <a:chOff x="5181486" y="4265651"/>
            <a:chExt cx="414516" cy="414516"/>
          </a:xfrm>
        </p:grpSpPr>
        <p:sp>
          <p:nvSpPr>
            <p:cNvPr id="62" name="椭圆 61"/>
            <p:cNvSpPr/>
            <p:nvPr/>
          </p:nvSpPr>
          <p:spPr>
            <a:xfrm>
              <a:off x="5181486" y="4265651"/>
              <a:ext cx="414516" cy="414516"/>
            </a:xfrm>
            <a:prstGeom prst="ellipse">
              <a:avLst/>
            </a:prstGeom>
            <a:solidFill>
              <a:srgbClr val="252F3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63" name="组合 62"/>
            <p:cNvGrpSpPr/>
            <p:nvPr/>
          </p:nvGrpSpPr>
          <p:grpSpPr>
            <a:xfrm>
              <a:off x="5287222" y="4375239"/>
              <a:ext cx="253419" cy="172633"/>
              <a:chOff x="4895160" y="4287159"/>
              <a:chExt cx="571418" cy="389258"/>
            </a:xfrm>
            <a:solidFill>
              <a:sysClr val="window" lastClr="FFFFFF"/>
            </a:solidFill>
          </p:grpSpPr>
          <p:sp>
            <p:nvSpPr>
              <p:cNvPr id="64"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5"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6"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7"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8"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9"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0"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1"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2"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grpSp>
        <p:nvGrpSpPr>
          <p:cNvPr id="73" name="原创设计师QQ598969553        _7"/>
          <p:cNvGrpSpPr/>
          <p:nvPr/>
        </p:nvGrpSpPr>
        <p:grpSpPr>
          <a:xfrm>
            <a:off x="4574743" y="1697566"/>
            <a:ext cx="414516" cy="414516"/>
            <a:chOff x="4626437" y="4265651"/>
            <a:chExt cx="414516" cy="414516"/>
          </a:xfrm>
        </p:grpSpPr>
        <p:sp>
          <p:nvSpPr>
            <p:cNvPr id="74" name="椭圆 73"/>
            <p:cNvSpPr/>
            <p:nvPr/>
          </p:nvSpPr>
          <p:spPr>
            <a:xfrm>
              <a:off x="4626437" y="4265651"/>
              <a:ext cx="414516" cy="414516"/>
            </a:xfrm>
            <a:prstGeom prst="ellipse">
              <a:avLst/>
            </a:prstGeom>
            <a:solidFill>
              <a:srgbClr val="B71F2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panose="02010600030101010101" pitchFamily="2" charset="-122"/>
                <a:cs typeface="+mn-cs"/>
              </a:endParaRPr>
            </a:p>
          </p:txBody>
        </p:sp>
        <p:grpSp>
          <p:nvGrpSpPr>
            <p:cNvPr id="75" name="组合 74"/>
            <p:cNvGrpSpPr/>
            <p:nvPr/>
          </p:nvGrpSpPr>
          <p:grpSpPr>
            <a:xfrm>
              <a:off x="4710891" y="4356960"/>
              <a:ext cx="232896" cy="199705"/>
              <a:chOff x="3546346" y="2339026"/>
              <a:chExt cx="897787" cy="769842"/>
            </a:xfrm>
            <a:solidFill>
              <a:sysClr val="window" lastClr="FFFFFF"/>
            </a:solidFill>
          </p:grpSpPr>
          <p:sp>
            <p:nvSpPr>
              <p:cNvPr id="76"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7"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8"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9"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0"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1"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2"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grpSp>
      </p:grpSp>
      <p:grpSp>
        <p:nvGrpSpPr>
          <p:cNvPr id="83" name="原创设计师QQ598969553        _8"/>
          <p:cNvGrpSpPr/>
          <p:nvPr/>
        </p:nvGrpSpPr>
        <p:grpSpPr>
          <a:xfrm>
            <a:off x="1366956" y="2037801"/>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rgbClr val="B71F22"/>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6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rPr>
                <a:t>04</a:t>
              </a: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p:cTn id="15" dur="500" fill="hold"/>
                                        <p:tgtEl>
                                          <p:spTgt spid="47"/>
                                        </p:tgtEl>
                                        <p:attrNameLst>
                                          <p:attrName>ppt_w</p:attrName>
                                        </p:attrNameLst>
                                      </p:cBhvr>
                                      <p:tavLst>
                                        <p:tav tm="0">
                                          <p:val>
                                            <p:fltVal val="0"/>
                                          </p:val>
                                        </p:tav>
                                        <p:tav tm="100000">
                                          <p:val>
                                            <p:strVal val="#ppt_w"/>
                                          </p:val>
                                        </p:tav>
                                      </p:tavLst>
                                    </p:anim>
                                    <p:anim calcmode="lin" valueType="num">
                                      <p:cBhvr>
                                        <p:cTn id="16" dur="500" fill="hold"/>
                                        <p:tgtEl>
                                          <p:spTgt spid="47"/>
                                        </p:tgtEl>
                                        <p:attrNameLst>
                                          <p:attrName>ppt_h</p:attrName>
                                        </p:attrNameLst>
                                      </p:cBhvr>
                                      <p:tavLst>
                                        <p:tav tm="0">
                                          <p:val>
                                            <p:fltVal val="0"/>
                                          </p:val>
                                        </p:tav>
                                        <p:tav tm="100000">
                                          <p:val>
                                            <p:strVal val="#ppt_h"/>
                                          </p:val>
                                        </p:tav>
                                      </p:tavLst>
                                    </p:anim>
                                    <p:animEffect transition="in" filter="fade">
                                      <p:cBhvr>
                                        <p:cTn id="17" dur="500"/>
                                        <p:tgtEl>
                                          <p:spTgt spid="47"/>
                                        </p:tgtEl>
                                      </p:cBhvr>
                                    </p:animEffect>
                                  </p:childTnLst>
                                </p:cTn>
                              </p:par>
                              <p:par>
                                <p:cTn id="18" presetID="53" presetClass="entr" presetSubtype="16" fill="hold" nodeType="withEffect">
                                  <p:stCondLst>
                                    <p:cond delay="30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par>
                                <p:cTn id="23" presetID="53" presetClass="entr" presetSubtype="16" fill="hold" nodeType="withEffect">
                                  <p:stCondLst>
                                    <p:cond delay="600"/>
                                  </p:stCondLst>
                                  <p:childTnLst>
                                    <p:set>
                                      <p:cBhvr>
                                        <p:cTn id="24" dur="1" fill="hold">
                                          <p:stCondLst>
                                            <p:cond delay="0"/>
                                          </p:stCondLst>
                                        </p:cTn>
                                        <p:tgtEl>
                                          <p:spTgt spid="73"/>
                                        </p:tgtEl>
                                        <p:attrNameLst>
                                          <p:attrName>style.visibility</p:attrName>
                                        </p:attrNameLst>
                                      </p:cBhvr>
                                      <p:to>
                                        <p:strVal val="visible"/>
                                      </p:to>
                                    </p:set>
                                    <p:anim calcmode="lin" valueType="num">
                                      <p:cBhvr>
                                        <p:cTn id="25" dur="500" fill="hold"/>
                                        <p:tgtEl>
                                          <p:spTgt spid="73"/>
                                        </p:tgtEl>
                                        <p:attrNameLst>
                                          <p:attrName>ppt_w</p:attrName>
                                        </p:attrNameLst>
                                      </p:cBhvr>
                                      <p:tavLst>
                                        <p:tav tm="0">
                                          <p:val>
                                            <p:fltVal val="0"/>
                                          </p:val>
                                        </p:tav>
                                        <p:tav tm="100000">
                                          <p:val>
                                            <p:strVal val="#ppt_w"/>
                                          </p:val>
                                        </p:tav>
                                      </p:tavLst>
                                    </p:anim>
                                    <p:anim calcmode="lin" valueType="num">
                                      <p:cBhvr>
                                        <p:cTn id="26" dur="500" fill="hold"/>
                                        <p:tgtEl>
                                          <p:spTgt spid="73"/>
                                        </p:tgtEl>
                                        <p:attrNameLst>
                                          <p:attrName>ppt_h</p:attrName>
                                        </p:attrNameLst>
                                      </p:cBhvr>
                                      <p:tavLst>
                                        <p:tav tm="0">
                                          <p:val>
                                            <p:fltVal val="0"/>
                                          </p:val>
                                        </p:tav>
                                        <p:tav tm="100000">
                                          <p:val>
                                            <p:strVal val="#ppt_h"/>
                                          </p:val>
                                        </p:tav>
                                      </p:tavLst>
                                    </p:anim>
                                    <p:animEffect transition="in" filter="fade">
                                      <p:cBhvr>
                                        <p:cTn id="27" dur="500"/>
                                        <p:tgtEl>
                                          <p:spTgt spid="73"/>
                                        </p:tgtEl>
                                      </p:cBhvr>
                                    </p:animEffect>
                                  </p:childTnLst>
                                </p:cTn>
                              </p:par>
                              <p:par>
                                <p:cTn id="28" presetID="53" presetClass="entr" presetSubtype="16" fill="hold" nodeType="withEffect">
                                  <p:stCondLst>
                                    <p:cond delay="900"/>
                                  </p:stCondLst>
                                  <p:childTnLst>
                                    <p:set>
                                      <p:cBhvr>
                                        <p:cTn id="29" dur="1" fill="hold">
                                          <p:stCondLst>
                                            <p:cond delay="0"/>
                                          </p:stCondLst>
                                        </p:cTn>
                                        <p:tgtEl>
                                          <p:spTgt spid="61"/>
                                        </p:tgtEl>
                                        <p:attrNameLst>
                                          <p:attrName>style.visibility</p:attrName>
                                        </p:attrNameLst>
                                      </p:cBhvr>
                                      <p:to>
                                        <p:strVal val="visible"/>
                                      </p:to>
                                    </p:set>
                                    <p:anim calcmode="lin" valueType="num">
                                      <p:cBhvr>
                                        <p:cTn id="30" dur="500" fill="hold"/>
                                        <p:tgtEl>
                                          <p:spTgt spid="61"/>
                                        </p:tgtEl>
                                        <p:attrNameLst>
                                          <p:attrName>ppt_w</p:attrName>
                                        </p:attrNameLst>
                                      </p:cBhvr>
                                      <p:tavLst>
                                        <p:tav tm="0">
                                          <p:val>
                                            <p:fltVal val="0"/>
                                          </p:val>
                                        </p:tav>
                                        <p:tav tm="100000">
                                          <p:val>
                                            <p:strVal val="#ppt_w"/>
                                          </p:val>
                                        </p:tav>
                                      </p:tavLst>
                                    </p:anim>
                                    <p:anim calcmode="lin" valueType="num">
                                      <p:cBhvr>
                                        <p:cTn id="31" dur="500" fill="hold"/>
                                        <p:tgtEl>
                                          <p:spTgt spid="61"/>
                                        </p:tgtEl>
                                        <p:attrNameLst>
                                          <p:attrName>ppt_h</p:attrName>
                                        </p:attrNameLst>
                                      </p:cBhvr>
                                      <p:tavLst>
                                        <p:tav tm="0">
                                          <p:val>
                                            <p:fltVal val="0"/>
                                          </p:val>
                                        </p:tav>
                                        <p:tav tm="100000">
                                          <p:val>
                                            <p:strVal val="#ppt_h"/>
                                          </p:val>
                                        </p:tav>
                                      </p:tavLst>
                                    </p:anim>
                                    <p:animEffect transition="in" filter="fade">
                                      <p:cBhvr>
                                        <p:cTn id="32" dur="500"/>
                                        <p:tgtEl>
                                          <p:spTgt spid="61"/>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wipe(left)">
                                      <p:cBhvr>
                                        <p:cTn id="36" dur="500"/>
                                        <p:tgtEl>
                                          <p:spTgt spid="45"/>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原创设计师QQ598969553        _1"/>
          <p:cNvSpPr/>
          <p:nvPr/>
        </p:nvSpPr>
        <p:spPr>
          <a:xfrm>
            <a:off x="567257" y="1663177"/>
            <a:ext cx="8016139" cy="613694"/>
          </a:xfrm>
          <a:prstGeom prst="rect">
            <a:avLst/>
          </a:prstGeom>
        </p:spPr>
        <p:txBody>
          <a:bodyPr wrap="square">
            <a:spAutoFit/>
          </a:bodyPr>
          <a:lstStyle/>
          <a:p>
            <a:pPr marL="0" marR="0" lvl="0" indent="0" defTabSz="914400" eaLnBrk="1" fontAlgn="auto" latinLnBrk="0" hangingPunct="1">
              <a:lnSpc>
                <a:spcPct val="150000"/>
              </a:lnSpc>
              <a:spcBef>
                <a:spcPts val="600"/>
              </a:spcBef>
              <a:spcAft>
                <a:spcPts val="60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45" name="原创设计师QQ598969553        _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77277" y="2593188"/>
            <a:ext cx="5303520" cy="2419988"/>
          </a:xfrm>
          <a:prstGeom prst="rect">
            <a:avLst/>
          </a:prstGeom>
        </p:spPr>
      </p:pic>
      <p:grpSp>
        <p:nvGrpSpPr>
          <p:cNvPr id="46" name="原创设计师QQ598969553        _4"/>
          <p:cNvGrpSpPr/>
          <p:nvPr/>
        </p:nvGrpSpPr>
        <p:grpSpPr>
          <a:xfrm>
            <a:off x="6120252" y="2626461"/>
            <a:ext cx="414516" cy="414516"/>
            <a:chOff x="3543574" y="4265651"/>
            <a:chExt cx="414516" cy="414516"/>
          </a:xfrm>
        </p:grpSpPr>
        <p:sp>
          <p:nvSpPr>
            <p:cNvPr id="47" name="椭圆 46"/>
            <p:cNvSpPr/>
            <p:nvPr/>
          </p:nvSpPr>
          <p:spPr>
            <a:xfrm>
              <a:off x="3543574" y="4265651"/>
              <a:ext cx="414516" cy="414516"/>
            </a:xfrm>
            <a:prstGeom prst="ellipse">
              <a:avLst/>
            </a:prstGeom>
            <a:solidFill>
              <a:srgbClr val="B71F2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8" name="组合 47"/>
            <p:cNvGrpSpPr/>
            <p:nvPr/>
          </p:nvGrpSpPr>
          <p:grpSpPr>
            <a:xfrm>
              <a:off x="3629640" y="4325788"/>
              <a:ext cx="259976" cy="261734"/>
              <a:chOff x="5042691" y="2273922"/>
              <a:chExt cx="702937" cy="707690"/>
            </a:xfrm>
            <a:solidFill>
              <a:sysClr val="window" lastClr="FFFFFF"/>
            </a:solidFill>
          </p:grpSpPr>
          <p:sp>
            <p:nvSpPr>
              <p:cNvPr id="49"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0"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grpSp>
        <p:nvGrpSpPr>
          <p:cNvPr id="51" name="原创设计师QQ598969553        _5"/>
          <p:cNvGrpSpPr/>
          <p:nvPr/>
        </p:nvGrpSpPr>
        <p:grpSpPr>
          <a:xfrm>
            <a:off x="6120252" y="3292065"/>
            <a:ext cx="414516" cy="414516"/>
            <a:chOff x="4102125" y="4265651"/>
            <a:chExt cx="414516" cy="414516"/>
          </a:xfrm>
        </p:grpSpPr>
        <p:sp>
          <p:nvSpPr>
            <p:cNvPr id="52" name="椭圆 51"/>
            <p:cNvSpPr/>
            <p:nvPr/>
          </p:nvSpPr>
          <p:spPr>
            <a:xfrm>
              <a:off x="4102125" y="4265651"/>
              <a:ext cx="414516" cy="414516"/>
            </a:xfrm>
            <a:prstGeom prst="ellipse">
              <a:avLst/>
            </a:prstGeom>
            <a:solidFill>
              <a:srgbClr val="252F3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3" name="组合 52"/>
            <p:cNvGrpSpPr/>
            <p:nvPr/>
          </p:nvGrpSpPr>
          <p:grpSpPr>
            <a:xfrm>
              <a:off x="4199233" y="4358783"/>
              <a:ext cx="238761" cy="198211"/>
              <a:chOff x="3132963" y="3140191"/>
              <a:chExt cx="645573" cy="535933"/>
            </a:xfrm>
            <a:solidFill>
              <a:sysClr val="window" lastClr="FFFFFF"/>
            </a:solidFill>
          </p:grpSpPr>
          <p:sp>
            <p:nvSpPr>
              <p:cNvPr id="54"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5"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6"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7"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8"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9"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grpSp>
        <p:nvGrpSpPr>
          <p:cNvPr id="60" name="原创设计师QQ598969553        _6"/>
          <p:cNvGrpSpPr/>
          <p:nvPr/>
        </p:nvGrpSpPr>
        <p:grpSpPr>
          <a:xfrm>
            <a:off x="6120252" y="4588209"/>
            <a:ext cx="414516" cy="414516"/>
            <a:chOff x="5181486" y="4265651"/>
            <a:chExt cx="414516" cy="414516"/>
          </a:xfrm>
        </p:grpSpPr>
        <p:sp>
          <p:nvSpPr>
            <p:cNvPr id="61" name="椭圆 60"/>
            <p:cNvSpPr/>
            <p:nvPr/>
          </p:nvSpPr>
          <p:spPr>
            <a:xfrm>
              <a:off x="5181486" y="4265651"/>
              <a:ext cx="414516" cy="414516"/>
            </a:xfrm>
            <a:prstGeom prst="ellipse">
              <a:avLst/>
            </a:prstGeom>
            <a:solidFill>
              <a:srgbClr val="252F3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62" name="组合 61"/>
            <p:cNvGrpSpPr/>
            <p:nvPr/>
          </p:nvGrpSpPr>
          <p:grpSpPr>
            <a:xfrm>
              <a:off x="5287222" y="4375239"/>
              <a:ext cx="253419" cy="172633"/>
              <a:chOff x="4895160" y="4287159"/>
              <a:chExt cx="571418" cy="389258"/>
            </a:xfrm>
            <a:solidFill>
              <a:sysClr val="window" lastClr="FFFFFF"/>
            </a:solidFill>
          </p:grpSpPr>
          <p:sp>
            <p:nvSpPr>
              <p:cNvPr id="63"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4"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5"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6"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7"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8"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9"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0"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1"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grpSp>
        <p:nvGrpSpPr>
          <p:cNvPr id="72" name="原创设计师QQ598969553        _7"/>
          <p:cNvGrpSpPr/>
          <p:nvPr/>
        </p:nvGrpSpPr>
        <p:grpSpPr>
          <a:xfrm>
            <a:off x="6120252" y="3940137"/>
            <a:ext cx="414516" cy="414516"/>
            <a:chOff x="4626437" y="4265651"/>
            <a:chExt cx="414516" cy="414516"/>
          </a:xfrm>
        </p:grpSpPr>
        <p:sp>
          <p:nvSpPr>
            <p:cNvPr id="73" name="椭圆 72"/>
            <p:cNvSpPr/>
            <p:nvPr/>
          </p:nvSpPr>
          <p:spPr>
            <a:xfrm>
              <a:off x="4626437" y="4265651"/>
              <a:ext cx="414516" cy="414516"/>
            </a:xfrm>
            <a:prstGeom prst="ellipse">
              <a:avLst/>
            </a:prstGeom>
            <a:solidFill>
              <a:srgbClr val="B71F2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panose="02010600030101010101" pitchFamily="2" charset="-122"/>
                <a:cs typeface="+mn-cs"/>
              </a:endParaRPr>
            </a:p>
          </p:txBody>
        </p:sp>
        <p:grpSp>
          <p:nvGrpSpPr>
            <p:cNvPr id="74" name="组合 73"/>
            <p:cNvGrpSpPr/>
            <p:nvPr/>
          </p:nvGrpSpPr>
          <p:grpSpPr>
            <a:xfrm>
              <a:off x="4710891" y="4356960"/>
              <a:ext cx="232896" cy="199705"/>
              <a:chOff x="3546346" y="2339026"/>
              <a:chExt cx="897787" cy="769842"/>
            </a:xfrm>
            <a:solidFill>
              <a:sysClr val="window" lastClr="FFFFFF"/>
            </a:solidFill>
          </p:grpSpPr>
          <p:sp>
            <p:nvSpPr>
              <p:cNvPr id="75"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6"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7"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8"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9"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0"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1"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grpSp>
      </p:grpSp>
      <p:sp>
        <p:nvSpPr>
          <p:cNvPr id="82" name="原创设计师QQ598969553        _8"/>
          <p:cNvSpPr txBox="1">
            <a:spLocks/>
          </p:cNvSpPr>
          <p:nvPr/>
        </p:nvSpPr>
        <p:spPr>
          <a:xfrm>
            <a:off x="6701076" y="2612940"/>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B71F22">
                  <a:lumMod val="75000"/>
                </a:srgbClr>
              </a:buClr>
              <a:buSzPct val="145000"/>
              <a:buFont typeface="Arial"/>
              <a:buNone/>
              <a:tabLst/>
              <a:defRPr/>
            </a:pPr>
            <a:r>
              <a:rPr kumimoji="0" lang="zh-CN" altLang="en-US" sz="11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cs typeface="+mn-cs"/>
              </a:rPr>
              <a:t>单击添加文本单击添加文本单击添加文本单击添加文本</a:t>
            </a:r>
            <a:endParaRPr kumimoji="0" lang="en-US" altLang="zh-CN" sz="11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cs typeface="+mn-cs"/>
            </a:endParaRPr>
          </a:p>
        </p:txBody>
      </p:sp>
      <p:sp>
        <p:nvSpPr>
          <p:cNvPr id="83" name="原创设计师QQ598969553        _9"/>
          <p:cNvSpPr txBox="1">
            <a:spLocks/>
          </p:cNvSpPr>
          <p:nvPr/>
        </p:nvSpPr>
        <p:spPr>
          <a:xfrm>
            <a:off x="6701076" y="3250533"/>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B71F22">
                  <a:lumMod val="75000"/>
                </a:srgbClr>
              </a:buClr>
              <a:buSzPct val="145000"/>
              <a:buFont typeface="Arial"/>
              <a:buNone/>
              <a:tabLst/>
              <a:defRPr/>
            </a:pPr>
            <a:r>
              <a:rPr kumimoji="0" lang="zh-CN" altLang="en-US" sz="11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cs typeface="+mn-cs"/>
              </a:rPr>
              <a:t>单击添加文本单击添加文本单击添加文本单击添加文本</a:t>
            </a:r>
            <a:endParaRPr kumimoji="0" lang="en-US" altLang="zh-CN" sz="11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cs typeface="+mn-cs"/>
            </a:endParaRPr>
          </a:p>
        </p:txBody>
      </p:sp>
      <p:sp>
        <p:nvSpPr>
          <p:cNvPr id="84" name="原创设计师QQ598969553        _10"/>
          <p:cNvSpPr txBox="1">
            <a:spLocks/>
          </p:cNvSpPr>
          <p:nvPr/>
        </p:nvSpPr>
        <p:spPr>
          <a:xfrm>
            <a:off x="6701076" y="3926616"/>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B71F22">
                  <a:lumMod val="75000"/>
                </a:srgbClr>
              </a:buClr>
              <a:buSzPct val="145000"/>
              <a:buFont typeface="Arial"/>
              <a:buNone/>
              <a:tabLst/>
              <a:defRPr/>
            </a:pPr>
            <a:r>
              <a:rPr kumimoji="0" lang="zh-CN" altLang="en-US" sz="11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cs typeface="+mn-cs"/>
              </a:rPr>
              <a:t>单击添加文本单击添加文本单击添加文本单击添加文本</a:t>
            </a:r>
            <a:endParaRPr kumimoji="0" lang="en-US" altLang="zh-CN" sz="11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cs typeface="+mn-cs"/>
            </a:endParaRPr>
          </a:p>
        </p:txBody>
      </p:sp>
      <p:sp>
        <p:nvSpPr>
          <p:cNvPr id="85" name="原创设计师QQ598969553        _11"/>
          <p:cNvSpPr txBox="1">
            <a:spLocks/>
          </p:cNvSpPr>
          <p:nvPr/>
        </p:nvSpPr>
        <p:spPr>
          <a:xfrm>
            <a:off x="6701076" y="4570677"/>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B71F22">
                  <a:lumMod val="75000"/>
                </a:srgbClr>
              </a:buClr>
              <a:buSzPct val="145000"/>
              <a:buFont typeface="Arial"/>
              <a:buNone/>
              <a:tabLst/>
              <a:defRPr/>
            </a:pPr>
            <a:r>
              <a:rPr kumimoji="0" lang="zh-CN" altLang="en-US" sz="11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cs typeface="+mn-cs"/>
              </a:rPr>
              <a:t>单击添加文本单击添加文本单击添加文本单击添加文本</a:t>
            </a:r>
            <a:endParaRPr kumimoji="0" lang="en-US" altLang="zh-CN" sz="11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cs typeface="+mn-cs"/>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44"/>
                                        </p:tgtEl>
                                        <p:attrNameLst>
                                          <p:attrName>style.visibility</p:attrName>
                                        </p:attrNameLst>
                                      </p:cBhvr>
                                      <p:to>
                                        <p:strVal val="visible"/>
                                      </p:to>
                                    </p:set>
                                    <p:animEffect transition="in" filter="wipe(left)">
                                      <p:cBhvr>
                                        <p:cTn id="7" dur="300"/>
                                        <p:tgtEl>
                                          <p:spTgt spid="44"/>
                                        </p:tgtEl>
                                      </p:cBhvr>
                                    </p:animEffect>
                                  </p:childTnLst>
                                </p:cTn>
                              </p:par>
                            </p:childTnLst>
                          </p:cTn>
                        </p:par>
                        <p:par>
                          <p:cTn id="8" fill="hold">
                            <p:stCondLst>
                              <p:cond delay="2580"/>
                            </p:stCondLst>
                            <p:childTnLst>
                              <p:par>
                                <p:cTn id="9" presetID="2" presetClass="entr" presetSubtype="8"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0-#ppt_w/2"/>
                                          </p:val>
                                        </p:tav>
                                        <p:tav tm="100000">
                                          <p:val>
                                            <p:strVal val="#ppt_x"/>
                                          </p:val>
                                        </p:tav>
                                      </p:tavLst>
                                    </p:anim>
                                    <p:anim calcmode="lin" valueType="num">
                                      <p:cBhvr additive="base">
                                        <p:cTn id="12" dur="500" fill="hold"/>
                                        <p:tgtEl>
                                          <p:spTgt spid="45"/>
                                        </p:tgtEl>
                                        <p:attrNameLst>
                                          <p:attrName>ppt_y</p:attrName>
                                        </p:attrNameLst>
                                      </p:cBhvr>
                                      <p:tavLst>
                                        <p:tav tm="0">
                                          <p:val>
                                            <p:strVal val="#ppt_y"/>
                                          </p:val>
                                        </p:tav>
                                        <p:tav tm="100000">
                                          <p:val>
                                            <p:strVal val="#ppt_y"/>
                                          </p:val>
                                        </p:tav>
                                      </p:tavLst>
                                    </p:anim>
                                  </p:childTnLst>
                                </p:cTn>
                              </p:par>
                            </p:childTnLst>
                          </p:cTn>
                        </p:par>
                        <p:par>
                          <p:cTn id="13" fill="hold">
                            <p:stCondLst>
                              <p:cond delay="3080"/>
                            </p:stCondLst>
                            <p:childTnLst>
                              <p:par>
                                <p:cTn id="14" presetID="53" presetClass="entr" presetSubtype="16" fill="hold" nodeType="after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p:cTn id="16" dur="500" fill="hold"/>
                                        <p:tgtEl>
                                          <p:spTgt spid="46"/>
                                        </p:tgtEl>
                                        <p:attrNameLst>
                                          <p:attrName>ppt_w</p:attrName>
                                        </p:attrNameLst>
                                      </p:cBhvr>
                                      <p:tavLst>
                                        <p:tav tm="0">
                                          <p:val>
                                            <p:fltVal val="0"/>
                                          </p:val>
                                        </p:tav>
                                        <p:tav tm="100000">
                                          <p:val>
                                            <p:strVal val="#ppt_w"/>
                                          </p:val>
                                        </p:tav>
                                      </p:tavLst>
                                    </p:anim>
                                    <p:anim calcmode="lin" valueType="num">
                                      <p:cBhvr>
                                        <p:cTn id="17" dur="500" fill="hold"/>
                                        <p:tgtEl>
                                          <p:spTgt spid="46"/>
                                        </p:tgtEl>
                                        <p:attrNameLst>
                                          <p:attrName>ppt_h</p:attrName>
                                        </p:attrNameLst>
                                      </p:cBhvr>
                                      <p:tavLst>
                                        <p:tav tm="0">
                                          <p:val>
                                            <p:fltVal val="0"/>
                                          </p:val>
                                        </p:tav>
                                        <p:tav tm="100000">
                                          <p:val>
                                            <p:strVal val="#ppt_h"/>
                                          </p:val>
                                        </p:tav>
                                      </p:tavLst>
                                    </p:anim>
                                    <p:animEffect transition="in" filter="fade">
                                      <p:cBhvr>
                                        <p:cTn id="18" dur="500"/>
                                        <p:tgtEl>
                                          <p:spTgt spid="46"/>
                                        </p:tgtEl>
                                      </p:cBhvr>
                                    </p:animEffect>
                                  </p:childTnLst>
                                </p:cTn>
                              </p:par>
                              <p:par>
                                <p:cTn id="19" presetID="53" presetClass="entr" presetSubtype="16" fill="hold" nodeType="withEffect">
                                  <p:stCondLst>
                                    <p:cond delay="300"/>
                                  </p:stCondLst>
                                  <p:childTnLst>
                                    <p:set>
                                      <p:cBhvr>
                                        <p:cTn id="20" dur="1" fill="hold">
                                          <p:stCondLst>
                                            <p:cond delay="0"/>
                                          </p:stCondLst>
                                        </p:cTn>
                                        <p:tgtEl>
                                          <p:spTgt spid="51"/>
                                        </p:tgtEl>
                                        <p:attrNameLst>
                                          <p:attrName>style.visibility</p:attrName>
                                        </p:attrNameLst>
                                      </p:cBhvr>
                                      <p:to>
                                        <p:strVal val="visible"/>
                                      </p:to>
                                    </p:set>
                                    <p:anim calcmode="lin" valueType="num">
                                      <p:cBhvr>
                                        <p:cTn id="21" dur="500" fill="hold"/>
                                        <p:tgtEl>
                                          <p:spTgt spid="51"/>
                                        </p:tgtEl>
                                        <p:attrNameLst>
                                          <p:attrName>ppt_w</p:attrName>
                                        </p:attrNameLst>
                                      </p:cBhvr>
                                      <p:tavLst>
                                        <p:tav tm="0">
                                          <p:val>
                                            <p:fltVal val="0"/>
                                          </p:val>
                                        </p:tav>
                                        <p:tav tm="100000">
                                          <p:val>
                                            <p:strVal val="#ppt_w"/>
                                          </p:val>
                                        </p:tav>
                                      </p:tavLst>
                                    </p:anim>
                                    <p:anim calcmode="lin" valueType="num">
                                      <p:cBhvr>
                                        <p:cTn id="22" dur="500" fill="hold"/>
                                        <p:tgtEl>
                                          <p:spTgt spid="51"/>
                                        </p:tgtEl>
                                        <p:attrNameLst>
                                          <p:attrName>ppt_h</p:attrName>
                                        </p:attrNameLst>
                                      </p:cBhvr>
                                      <p:tavLst>
                                        <p:tav tm="0">
                                          <p:val>
                                            <p:fltVal val="0"/>
                                          </p:val>
                                        </p:tav>
                                        <p:tav tm="100000">
                                          <p:val>
                                            <p:strVal val="#ppt_h"/>
                                          </p:val>
                                        </p:tav>
                                      </p:tavLst>
                                    </p:anim>
                                    <p:animEffect transition="in" filter="fade">
                                      <p:cBhvr>
                                        <p:cTn id="23" dur="500"/>
                                        <p:tgtEl>
                                          <p:spTgt spid="51"/>
                                        </p:tgtEl>
                                      </p:cBhvr>
                                    </p:animEffect>
                                  </p:childTnLst>
                                </p:cTn>
                              </p:par>
                              <p:par>
                                <p:cTn id="24" presetID="53" presetClass="entr" presetSubtype="16" fill="hold" nodeType="withEffect">
                                  <p:stCondLst>
                                    <p:cond delay="600"/>
                                  </p:stCondLst>
                                  <p:childTnLst>
                                    <p:set>
                                      <p:cBhvr>
                                        <p:cTn id="25" dur="1" fill="hold">
                                          <p:stCondLst>
                                            <p:cond delay="0"/>
                                          </p:stCondLst>
                                        </p:cTn>
                                        <p:tgtEl>
                                          <p:spTgt spid="72"/>
                                        </p:tgtEl>
                                        <p:attrNameLst>
                                          <p:attrName>style.visibility</p:attrName>
                                        </p:attrNameLst>
                                      </p:cBhvr>
                                      <p:to>
                                        <p:strVal val="visible"/>
                                      </p:to>
                                    </p:set>
                                    <p:anim calcmode="lin" valueType="num">
                                      <p:cBhvr>
                                        <p:cTn id="26" dur="500" fill="hold"/>
                                        <p:tgtEl>
                                          <p:spTgt spid="72"/>
                                        </p:tgtEl>
                                        <p:attrNameLst>
                                          <p:attrName>ppt_w</p:attrName>
                                        </p:attrNameLst>
                                      </p:cBhvr>
                                      <p:tavLst>
                                        <p:tav tm="0">
                                          <p:val>
                                            <p:fltVal val="0"/>
                                          </p:val>
                                        </p:tav>
                                        <p:tav tm="100000">
                                          <p:val>
                                            <p:strVal val="#ppt_w"/>
                                          </p:val>
                                        </p:tav>
                                      </p:tavLst>
                                    </p:anim>
                                    <p:anim calcmode="lin" valueType="num">
                                      <p:cBhvr>
                                        <p:cTn id="27" dur="500" fill="hold"/>
                                        <p:tgtEl>
                                          <p:spTgt spid="72"/>
                                        </p:tgtEl>
                                        <p:attrNameLst>
                                          <p:attrName>ppt_h</p:attrName>
                                        </p:attrNameLst>
                                      </p:cBhvr>
                                      <p:tavLst>
                                        <p:tav tm="0">
                                          <p:val>
                                            <p:fltVal val="0"/>
                                          </p:val>
                                        </p:tav>
                                        <p:tav tm="100000">
                                          <p:val>
                                            <p:strVal val="#ppt_h"/>
                                          </p:val>
                                        </p:tav>
                                      </p:tavLst>
                                    </p:anim>
                                    <p:animEffect transition="in" filter="fade">
                                      <p:cBhvr>
                                        <p:cTn id="28" dur="500"/>
                                        <p:tgtEl>
                                          <p:spTgt spid="72"/>
                                        </p:tgtEl>
                                      </p:cBhvr>
                                    </p:animEffect>
                                  </p:childTnLst>
                                </p:cTn>
                              </p:par>
                              <p:par>
                                <p:cTn id="29" presetID="53" presetClass="entr" presetSubtype="16" fill="hold" nodeType="withEffect">
                                  <p:stCondLst>
                                    <p:cond delay="900"/>
                                  </p:stCondLst>
                                  <p:childTnLst>
                                    <p:set>
                                      <p:cBhvr>
                                        <p:cTn id="30" dur="1" fill="hold">
                                          <p:stCondLst>
                                            <p:cond delay="0"/>
                                          </p:stCondLst>
                                        </p:cTn>
                                        <p:tgtEl>
                                          <p:spTgt spid="60"/>
                                        </p:tgtEl>
                                        <p:attrNameLst>
                                          <p:attrName>style.visibility</p:attrName>
                                        </p:attrNameLst>
                                      </p:cBhvr>
                                      <p:to>
                                        <p:strVal val="visible"/>
                                      </p:to>
                                    </p:set>
                                    <p:anim calcmode="lin" valueType="num">
                                      <p:cBhvr>
                                        <p:cTn id="31" dur="500" fill="hold"/>
                                        <p:tgtEl>
                                          <p:spTgt spid="60"/>
                                        </p:tgtEl>
                                        <p:attrNameLst>
                                          <p:attrName>ppt_w</p:attrName>
                                        </p:attrNameLst>
                                      </p:cBhvr>
                                      <p:tavLst>
                                        <p:tav tm="0">
                                          <p:val>
                                            <p:fltVal val="0"/>
                                          </p:val>
                                        </p:tav>
                                        <p:tav tm="100000">
                                          <p:val>
                                            <p:strVal val="#ppt_w"/>
                                          </p:val>
                                        </p:tav>
                                      </p:tavLst>
                                    </p:anim>
                                    <p:anim calcmode="lin" valueType="num">
                                      <p:cBhvr>
                                        <p:cTn id="32" dur="500" fill="hold"/>
                                        <p:tgtEl>
                                          <p:spTgt spid="60"/>
                                        </p:tgtEl>
                                        <p:attrNameLst>
                                          <p:attrName>ppt_h</p:attrName>
                                        </p:attrNameLst>
                                      </p:cBhvr>
                                      <p:tavLst>
                                        <p:tav tm="0">
                                          <p:val>
                                            <p:fltVal val="0"/>
                                          </p:val>
                                        </p:tav>
                                        <p:tav tm="100000">
                                          <p:val>
                                            <p:strVal val="#ppt_h"/>
                                          </p:val>
                                        </p:tav>
                                      </p:tavLst>
                                    </p:anim>
                                    <p:animEffect transition="in" filter="fade">
                                      <p:cBhvr>
                                        <p:cTn id="33" dur="500"/>
                                        <p:tgtEl>
                                          <p:spTgt spid="60"/>
                                        </p:tgtEl>
                                      </p:cBhvr>
                                    </p:animEffect>
                                  </p:childTnLst>
                                </p:cTn>
                              </p:par>
                            </p:childTnLst>
                          </p:cTn>
                        </p:par>
                        <p:par>
                          <p:cTn id="34" fill="hold">
                            <p:stCondLst>
                              <p:cond delay="4480"/>
                            </p:stCondLst>
                            <p:childTnLst>
                              <p:par>
                                <p:cTn id="35" presetID="2" presetClass="entr" presetSubtype="2" fill="hold" grpId="0" nodeType="afterEffect">
                                  <p:stCondLst>
                                    <p:cond delay="0"/>
                                  </p:stCondLst>
                                  <p:childTnLst>
                                    <p:set>
                                      <p:cBhvr>
                                        <p:cTn id="36" dur="1" fill="hold">
                                          <p:stCondLst>
                                            <p:cond delay="0"/>
                                          </p:stCondLst>
                                        </p:cTn>
                                        <p:tgtEl>
                                          <p:spTgt spid="82"/>
                                        </p:tgtEl>
                                        <p:attrNameLst>
                                          <p:attrName>style.visibility</p:attrName>
                                        </p:attrNameLst>
                                      </p:cBhvr>
                                      <p:to>
                                        <p:strVal val="visible"/>
                                      </p:to>
                                    </p:set>
                                    <p:anim calcmode="lin" valueType="num">
                                      <p:cBhvr additive="base">
                                        <p:cTn id="37" dur="500" fill="hold"/>
                                        <p:tgtEl>
                                          <p:spTgt spid="82"/>
                                        </p:tgtEl>
                                        <p:attrNameLst>
                                          <p:attrName>ppt_x</p:attrName>
                                        </p:attrNameLst>
                                      </p:cBhvr>
                                      <p:tavLst>
                                        <p:tav tm="0">
                                          <p:val>
                                            <p:strVal val="1+#ppt_w/2"/>
                                          </p:val>
                                        </p:tav>
                                        <p:tav tm="100000">
                                          <p:val>
                                            <p:strVal val="#ppt_x"/>
                                          </p:val>
                                        </p:tav>
                                      </p:tavLst>
                                    </p:anim>
                                    <p:anim calcmode="lin" valueType="num">
                                      <p:cBhvr additive="base">
                                        <p:cTn id="38" dur="500" fill="hold"/>
                                        <p:tgtEl>
                                          <p:spTgt spid="82"/>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83"/>
                                        </p:tgtEl>
                                        <p:attrNameLst>
                                          <p:attrName>style.visibility</p:attrName>
                                        </p:attrNameLst>
                                      </p:cBhvr>
                                      <p:to>
                                        <p:strVal val="visible"/>
                                      </p:to>
                                    </p:set>
                                    <p:anim calcmode="lin" valueType="num">
                                      <p:cBhvr additive="base">
                                        <p:cTn id="41" dur="500" fill="hold"/>
                                        <p:tgtEl>
                                          <p:spTgt spid="83"/>
                                        </p:tgtEl>
                                        <p:attrNameLst>
                                          <p:attrName>ppt_x</p:attrName>
                                        </p:attrNameLst>
                                      </p:cBhvr>
                                      <p:tavLst>
                                        <p:tav tm="0">
                                          <p:val>
                                            <p:strVal val="1+#ppt_w/2"/>
                                          </p:val>
                                        </p:tav>
                                        <p:tav tm="100000">
                                          <p:val>
                                            <p:strVal val="#ppt_x"/>
                                          </p:val>
                                        </p:tav>
                                      </p:tavLst>
                                    </p:anim>
                                    <p:anim calcmode="lin" valueType="num">
                                      <p:cBhvr additive="base">
                                        <p:cTn id="42" dur="500" fill="hold"/>
                                        <p:tgtEl>
                                          <p:spTgt spid="83"/>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84"/>
                                        </p:tgtEl>
                                        <p:attrNameLst>
                                          <p:attrName>style.visibility</p:attrName>
                                        </p:attrNameLst>
                                      </p:cBhvr>
                                      <p:to>
                                        <p:strVal val="visible"/>
                                      </p:to>
                                    </p:set>
                                    <p:anim calcmode="lin" valueType="num">
                                      <p:cBhvr additive="base">
                                        <p:cTn id="45" dur="500" fill="hold"/>
                                        <p:tgtEl>
                                          <p:spTgt spid="84"/>
                                        </p:tgtEl>
                                        <p:attrNameLst>
                                          <p:attrName>ppt_x</p:attrName>
                                        </p:attrNameLst>
                                      </p:cBhvr>
                                      <p:tavLst>
                                        <p:tav tm="0">
                                          <p:val>
                                            <p:strVal val="1+#ppt_w/2"/>
                                          </p:val>
                                        </p:tav>
                                        <p:tav tm="100000">
                                          <p:val>
                                            <p:strVal val="#ppt_x"/>
                                          </p:val>
                                        </p:tav>
                                      </p:tavLst>
                                    </p:anim>
                                    <p:anim calcmode="lin" valueType="num">
                                      <p:cBhvr additive="base">
                                        <p:cTn id="46" dur="500" fill="hold"/>
                                        <p:tgtEl>
                                          <p:spTgt spid="84"/>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85"/>
                                        </p:tgtEl>
                                        <p:attrNameLst>
                                          <p:attrName>style.visibility</p:attrName>
                                        </p:attrNameLst>
                                      </p:cBhvr>
                                      <p:to>
                                        <p:strVal val="visible"/>
                                      </p:to>
                                    </p:set>
                                    <p:anim calcmode="lin" valueType="num">
                                      <p:cBhvr additive="base">
                                        <p:cTn id="49" dur="500" fill="hold"/>
                                        <p:tgtEl>
                                          <p:spTgt spid="85"/>
                                        </p:tgtEl>
                                        <p:attrNameLst>
                                          <p:attrName>ppt_x</p:attrName>
                                        </p:attrNameLst>
                                      </p:cBhvr>
                                      <p:tavLst>
                                        <p:tav tm="0">
                                          <p:val>
                                            <p:strVal val="1+#ppt_w/2"/>
                                          </p:val>
                                        </p:tav>
                                        <p:tav tm="100000">
                                          <p:val>
                                            <p:strVal val="#ppt_x"/>
                                          </p:val>
                                        </p:tav>
                                      </p:tavLst>
                                    </p:anim>
                                    <p:anim calcmode="lin" valueType="num">
                                      <p:cBhvr additive="base">
                                        <p:cTn id="50" dur="500" fill="hold"/>
                                        <p:tgtEl>
                                          <p:spTgt spid="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82" grpId="0"/>
      <p:bldP spid="83" grpId="0"/>
      <p:bldP spid="84" grpId="0"/>
      <p:bldP spid="8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原创设计师QQ598969553        _2"/>
          <p:cNvSpPr/>
          <p:nvPr/>
        </p:nvSpPr>
        <p:spPr>
          <a:xfrm>
            <a:off x="899160" y="1889388"/>
            <a:ext cx="7345680" cy="1395596"/>
          </a:xfrm>
          <a:prstGeom prst="roundRect">
            <a:avLst>
              <a:gd name="adj" fmla="val 0"/>
            </a:avLst>
          </a:prstGeom>
          <a:noFill/>
          <a:ln w="3175" cap="flat" cmpd="sng" algn="ctr">
            <a:solidFill>
              <a:sysClr val="windowText" lastClr="000000">
                <a:lumMod val="75000"/>
                <a:lumOff val="2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 name="原创设计师QQ598969553        _3"/>
          <p:cNvSpPr txBox="1"/>
          <p:nvPr/>
        </p:nvSpPr>
        <p:spPr>
          <a:xfrm>
            <a:off x="1196625" y="2132856"/>
            <a:ext cx="6750750" cy="867610"/>
          </a:xfrm>
          <a:prstGeom prst="rect">
            <a:avLst/>
          </a:prstGeom>
          <a:noFill/>
        </p:spPr>
        <p:txBody>
          <a:bodyPr wrap="square" lIns="0" tIns="0" rIns="0" bIns="0"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写内容</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点击输入本栏的具体文字，简明扼要的说明分项内容，此为概念图解，请根据您的具体内容酌情修改。写内容</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点击输入本栏的具体文字，简明扼要的说明分项内容，此为概念图解，请根据您的具体内容酌情修改。写内容</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6" name="原创设计师QQ598969553        _4"/>
          <p:cNvSpPr/>
          <p:nvPr/>
        </p:nvSpPr>
        <p:spPr>
          <a:xfrm>
            <a:off x="861492" y="1844824"/>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B71F2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 name="原创设计师QQ598969553        _5"/>
          <p:cNvSpPr/>
          <p:nvPr/>
        </p:nvSpPr>
        <p:spPr>
          <a:xfrm rot="10800000">
            <a:off x="7996471" y="304132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B71F2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原创设计师QQ598969553        _6"/>
          <p:cNvSpPr>
            <a:spLocks/>
          </p:cNvSpPr>
          <p:nvPr/>
        </p:nvSpPr>
        <p:spPr bwMode="auto">
          <a:xfrm>
            <a:off x="3004976" y="3645024"/>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52F32"/>
          </a:solidFill>
          <a:ln w="63500" cap="flat">
            <a:solidFill>
              <a:sysClr val="window" lastClr="FFFFFF"/>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9" name="原创设计师QQ598969553        _7"/>
          <p:cNvSpPr txBox="1"/>
          <p:nvPr/>
        </p:nvSpPr>
        <p:spPr>
          <a:xfrm>
            <a:off x="3237936" y="4027130"/>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关键字</a:t>
            </a:r>
          </a:p>
        </p:txBody>
      </p:sp>
      <p:sp>
        <p:nvSpPr>
          <p:cNvPr id="20" name="原创设计师QQ598969553        _8"/>
          <p:cNvSpPr>
            <a:spLocks/>
          </p:cNvSpPr>
          <p:nvPr/>
        </p:nvSpPr>
        <p:spPr bwMode="auto">
          <a:xfrm>
            <a:off x="1410924" y="3645024"/>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B71F22"/>
          </a:solidFill>
          <a:ln w="63500" cap="flat">
            <a:solidFill>
              <a:sysClr val="window" lastClr="FFFFFF"/>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21" name="原创设计师QQ598969553        _9"/>
          <p:cNvSpPr>
            <a:spLocks/>
          </p:cNvSpPr>
          <p:nvPr/>
        </p:nvSpPr>
        <p:spPr bwMode="auto">
          <a:xfrm>
            <a:off x="4599028" y="3645024"/>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B71F22"/>
          </a:solidFill>
          <a:ln w="63500" cap="flat">
            <a:solidFill>
              <a:sysClr val="window" lastClr="FFFFFF"/>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22" name="原创设计师QQ598969553        _10"/>
          <p:cNvSpPr>
            <a:spLocks/>
          </p:cNvSpPr>
          <p:nvPr/>
        </p:nvSpPr>
        <p:spPr bwMode="auto">
          <a:xfrm>
            <a:off x="6193080" y="3645024"/>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52F32"/>
          </a:solidFill>
          <a:ln w="63500" cap="flat">
            <a:solidFill>
              <a:sysClr val="window" lastClr="FFFFFF"/>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23" name="原创设计师QQ598969553        _11"/>
          <p:cNvSpPr txBox="1"/>
          <p:nvPr/>
        </p:nvSpPr>
        <p:spPr>
          <a:xfrm>
            <a:off x="1660400" y="4027130"/>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关键字</a:t>
            </a:r>
          </a:p>
        </p:txBody>
      </p:sp>
      <p:sp>
        <p:nvSpPr>
          <p:cNvPr id="24" name="原创设计师QQ598969553        _12"/>
          <p:cNvSpPr txBox="1"/>
          <p:nvPr/>
        </p:nvSpPr>
        <p:spPr>
          <a:xfrm>
            <a:off x="4848504" y="4027130"/>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关键字</a:t>
            </a:r>
          </a:p>
        </p:txBody>
      </p:sp>
      <p:sp>
        <p:nvSpPr>
          <p:cNvPr id="25" name="原创设计师QQ598969553        _13"/>
          <p:cNvSpPr txBox="1"/>
          <p:nvPr/>
        </p:nvSpPr>
        <p:spPr>
          <a:xfrm>
            <a:off x="6442556" y="4027130"/>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关键字</a:t>
            </a: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anim calcmode="lin" valueType="num">
                                      <p:cBhvr>
                                        <p:cTn id="10" dur="500" fill="hold"/>
                                        <p:tgtEl>
                                          <p:spTgt spid="16"/>
                                        </p:tgtEl>
                                        <p:attrNameLst>
                                          <p:attrName>ppt_x</p:attrName>
                                        </p:attrNameLst>
                                      </p:cBhvr>
                                      <p:tavLst>
                                        <p:tav tm="0">
                                          <p:val>
                                            <p:fltVal val="0.5"/>
                                          </p:val>
                                        </p:tav>
                                        <p:tav tm="100000">
                                          <p:val>
                                            <p:strVal val="#ppt_x"/>
                                          </p:val>
                                        </p:tav>
                                      </p:tavLst>
                                    </p:anim>
                                    <p:anim calcmode="lin" valueType="num">
                                      <p:cBhvr>
                                        <p:cTn id="11" dur="500" fill="hold"/>
                                        <p:tgtEl>
                                          <p:spTgt spid="16"/>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animEffect transition="in" filter="fade">
                                      <p:cBhvr>
                                        <p:cTn id="16" dur="500"/>
                                        <p:tgtEl>
                                          <p:spTgt spid="17"/>
                                        </p:tgtEl>
                                      </p:cBhvr>
                                    </p:animEffect>
                                    <p:anim calcmode="lin" valueType="num">
                                      <p:cBhvr>
                                        <p:cTn id="17" dur="500" fill="hold"/>
                                        <p:tgtEl>
                                          <p:spTgt spid="17"/>
                                        </p:tgtEl>
                                        <p:attrNameLst>
                                          <p:attrName>ppt_x</p:attrName>
                                        </p:attrNameLst>
                                      </p:cBhvr>
                                      <p:tavLst>
                                        <p:tav tm="0">
                                          <p:val>
                                            <p:fltVal val="0.5"/>
                                          </p:val>
                                        </p:tav>
                                        <p:tav tm="100000">
                                          <p:val>
                                            <p:strVal val="#ppt_x"/>
                                          </p:val>
                                        </p:tav>
                                      </p:tavLst>
                                    </p:anim>
                                    <p:anim calcmode="lin" valueType="num">
                                      <p:cBhvr>
                                        <p:cTn id="18" dur="500" fill="hold"/>
                                        <p:tgtEl>
                                          <p:spTgt spid="17"/>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up)">
                                      <p:cBhvr>
                                        <p:cTn id="22" dur="500"/>
                                        <p:tgtEl>
                                          <p:spTgt spid="14"/>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up)">
                                      <p:cBhvr>
                                        <p:cTn id="26" dur="500"/>
                                        <p:tgtEl>
                                          <p:spTgt spid="15"/>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500"/>
                                        <p:tgtEl>
                                          <p:spTgt spid="2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animBg="1"/>
      <p:bldP spid="17" grpId="0" animBg="1"/>
      <p:bldP spid="18" grpId="0" animBg="1"/>
      <p:bldP spid="19" grpId="0"/>
      <p:bldP spid="20" grpId="0" animBg="1"/>
      <p:bldP spid="21" grpId="0" animBg="1"/>
      <p:bldP spid="22" grpId="0" animBg="1"/>
      <p:bldP spid="23" grpId="0"/>
      <p:bldP spid="24" grpId="0"/>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原创设计师QQ598969553        _2"/>
          <p:cNvPicPr>
            <a:picLocks noChangeAspect="1"/>
          </p:cNvPicPr>
          <p:nvPr/>
        </p:nvPicPr>
        <p:blipFill rotWithShape="1">
          <a:blip r:embed="rId2" cstate="screen">
            <a:extLst>
              <a:ext uri="{28A0092B-C50C-407E-A947-70E740481C1C}">
                <a14:useLocalDpi xmlns:a14="http://schemas.microsoft.com/office/drawing/2010/main"/>
              </a:ext>
            </a:extLst>
          </a:blip>
          <a:srcRect t="22172" b="17447"/>
          <a:stretch/>
        </p:blipFill>
        <p:spPr>
          <a:xfrm>
            <a:off x="-1588" y="3059590"/>
            <a:ext cx="9144000" cy="3105714"/>
          </a:xfrm>
          <a:prstGeom prst="rect">
            <a:avLst/>
          </a:prstGeom>
        </p:spPr>
      </p:pic>
      <p:grpSp>
        <p:nvGrpSpPr>
          <p:cNvPr id="34" name="原创设计师QQ598969553        _3"/>
          <p:cNvGrpSpPr/>
          <p:nvPr/>
        </p:nvGrpSpPr>
        <p:grpSpPr>
          <a:xfrm rot="1534880">
            <a:off x="448521" y="3588845"/>
            <a:ext cx="992271" cy="1148109"/>
            <a:chOff x="450109" y="2513252"/>
            <a:chExt cx="992271" cy="1148109"/>
          </a:xfrm>
        </p:grpSpPr>
        <p:sp>
          <p:nvSpPr>
            <p:cNvPr id="35" name="等腰三角形 2"/>
            <p:cNvSpPr/>
            <p:nvPr/>
          </p:nvSpPr>
          <p:spPr bwMode="auto">
            <a:xfrm rot="9051066">
              <a:off x="450109" y="2513252"/>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B71F22"/>
            </a:solidFill>
            <a:ln w="63500">
              <a:solidFill>
                <a:sysClr val="window" lastClr="FFFFFF"/>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6" name="TextBox 35"/>
            <p:cNvSpPr txBox="1"/>
            <p:nvPr/>
          </p:nvSpPr>
          <p:spPr>
            <a:xfrm rot="20065120">
              <a:off x="535309" y="2819332"/>
              <a:ext cx="787395"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2010</a:t>
              </a:r>
              <a:endParaRPr kumimoji="0" lang="zh-CN" altLang="en-US"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37" name="原创设计师QQ598969553        _4"/>
          <p:cNvGrpSpPr/>
          <p:nvPr/>
        </p:nvGrpSpPr>
        <p:grpSpPr>
          <a:xfrm>
            <a:off x="2401998" y="4328758"/>
            <a:ext cx="992271" cy="1148109"/>
            <a:chOff x="2385656" y="3199375"/>
            <a:chExt cx="992271" cy="1148109"/>
          </a:xfrm>
        </p:grpSpPr>
        <p:sp>
          <p:nvSpPr>
            <p:cNvPr id="38" name="等腰三角形 2"/>
            <p:cNvSpPr/>
            <p:nvPr/>
          </p:nvSpPr>
          <p:spPr bwMode="auto">
            <a:xfrm rot="19861646">
              <a:off x="2385656" y="3199375"/>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252F32"/>
            </a:solidFill>
            <a:ln w="63500">
              <a:solidFill>
                <a:sysClr val="window" lastClr="FFFFFF"/>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9" name="TextBox 38"/>
            <p:cNvSpPr txBox="1"/>
            <p:nvPr/>
          </p:nvSpPr>
          <p:spPr>
            <a:xfrm>
              <a:off x="2519628" y="3642553"/>
              <a:ext cx="787395"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2011</a:t>
              </a:r>
              <a:endParaRPr kumimoji="0" lang="zh-CN" altLang="en-US"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0" name="原创设计师QQ598969553        _5"/>
          <p:cNvGrpSpPr/>
          <p:nvPr/>
        </p:nvGrpSpPr>
        <p:grpSpPr>
          <a:xfrm>
            <a:off x="3083050" y="2360452"/>
            <a:ext cx="992271" cy="1148109"/>
            <a:chOff x="3132595" y="1372556"/>
            <a:chExt cx="992271" cy="1148109"/>
          </a:xfrm>
        </p:grpSpPr>
        <p:sp>
          <p:nvSpPr>
            <p:cNvPr id="41" name="等腰三角形 2"/>
            <p:cNvSpPr/>
            <p:nvPr/>
          </p:nvSpPr>
          <p:spPr bwMode="auto">
            <a:xfrm rot="9725433">
              <a:off x="3132595" y="1372556"/>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B71F22"/>
            </a:solidFill>
            <a:ln w="63500">
              <a:solidFill>
                <a:sysClr val="window" lastClr="FFFFFF"/>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2" name="TextBox 41"/>
            <p:cNvSpPr txBox="1"/>
            <p:nvPr/>
          </p:nvSpPr>
          <p:spPr>
            <a:xfrm>
              <a:off x="3236759" y="1671584"/>
              <a:ext cx="787395"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2012</a:t>
              </a:r>
              <a:endParaRPr kumimoji="0" lang="zh-CN" altLang="en-US"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3" name="原创设计师QQ598969553        _6"/>
          <p:cNvGrpSpPr/>
          <p:nvPr/>
        </p:nvGrpSpPr>
        <p:grpSpPr>
          <a:xfrm>
            <a:off x="4846389" y="3600696"/>
            <a:ext cx="992271" cy="1148109"/>
            <a:chOff x="4856942" y="2489243"/>
            <a:chExt cx="992271" cy="1148109"/>
          </a:xfrm>
        </p:grpSpPr>
        <p:sp>
          <p:nvSpPr>
            <p:cNvPr id="44" name="等腰三角形 2"/>
            <p:cNvSpPr/>
            <p:nvPr/>
          </p:nvSpPr>
          <p:spPr bwMode="auto">
            <a:xfrm rot="20624090">
              <a:off x="4856942" y="2489243"/>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252F32"/>
            </a:solidFill>
            <a:ln w="63500">
              <a:solidFill>
                <a:sysClr val="window" lastClr="FFFFFF"/>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5" name="TextBox 44"/>
            <p:cNvSpPr txBox="1"/>
            <p:nvPr/>
          </p:nvSpPr>
          <p:spPr>
            <a:xfrm>
              <a:off x="4995932" y="2947465"/>
              <a:ext cx="787395"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2013</a:t>
              </a:r>
              <a:endParaRPr kumimoji="0" lang="zh-CN" altLang="en-US"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6" name="原创设计师QQ598969553        _7"/>
          <p:cNvGrpSpPr/>
          <p:nvPr/>
        </p:nvGrpSpPr>
        <p:grpSpPr>
          <a:xfrm>
            <a:off x="6200744" y="1872661"/>
            <a:ext cx="992271" cy="1148109"/>
            <a:chOff x="6300947" y="940508"/>
            <a:chExt cx="992271" cy="1148109"/>
          </a:xfrm>
        </p:grpSpPr>
        <p:sp>
          <p:nvSpPr>
            <p:cNvPr id="47" name="等腰三角形 2"/>
            <p:cNvSpPr/>
            <p:nvPr/>
          </p:nvSpPr>
          <p:spPr bwMode="auto">
            <a:xfrm rot="10800000">
              <a:off x="6300947" y="940508"/>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B71F22"/>
            </a:solidFill>
            <a:ln w="63500">
              <a:solidFill>
                <a:sysClr val="window" lastClr="FFFFFF"/>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8" name="TextBox 47"/>
            <p:cNvSpPr txBox="1"/>
            <p:nvPr/>
          </p:nvSpPr>
          <p:spPr>
            <a:xfrm>
              <a:off x="6413042" y="1227242"/>
              <a:ext cx="787395"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2014</a:t>
              </a:r>
              <a:endParaRPr kumimoji="0" lang="zh-CN" altLang="en-US"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9" name="原创设计师QQ598969553        _8"/>
          <p:cNvGrpSpPr/>
          <p:nvPr/>
        </p:nvGrpSpPr>
        <p:grpSpPr>
          <a:xfrm>
            <a:off x="7442809" y="3576843"/>
            <a:ext cx="992271" cy="1148109"/>
            <a:chOff x="7525082" y="2483320"/>
            <a:chExt cx="992271" cy="1148109"/>
          </a:xfrm>
        </p:grpSpPr>
        <p:sp>
          <p:nvSpPr>
            <p:cNvPr id="50" name="等腰三角形 2"/>
            <p:cNvSpPr/>
            <p:nvPr/>
          </p:nvSpPr>
          <p:spPr bwMode="auto">
            <a:xfrm rot="430599">
              <a:off x="7525082" y="2483320"/>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252F32"/>
            </a:solidFill>
            <a:ln w="63500">
              <a:solidFill>
                <a:sysClr val="window" lastClr="FFFFFF"/>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51" name="TextBox 50"/>
            <p:cNvSpPr txBox="1"/>
            <p:nvPr/>
          </p:nvSpPr>
          <p:spPr>
            <a:xfrm>
              <a:off x="7628212" y="2933985"/>
              <a:ext cx="787395"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2015</a:t>
              </a:r>
              <a:endParaRPr kumimoji="0" lang="zh-CN" altLang="en-US"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
        <p:nvSpPr>
          <p:cNvPr id="52" name="原创设计师QQ598969553        _9"/>
          <p:cNvSpPr/>
          <p:nvPr/>
        </p:nvSpPr>
        <p:spPr>
          <a:xfrm>
            <a:off x="932427" y="5064034"/>
            <a:ext cx="216024" cy="216024"/>
          </a:xfrm>
          <a:prstGeom prst="ellipse">
            <a:avLst/>
          </a:prstGeom>
          <a:solidFill>
            <a:srgbClr val="B71F22"/>
          </a:solidFill>
          <a:ln w="25400" cap="flat" cmpd="sng" algn="ctr">
            <a:noFill/>
            <a:prstDash val="solid"/>
          </a:ln>
          <a:effectLst>
            <a:outerShdw blurRad="50800" dist="508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原创设计师QQ598969553        _10"/>
          <p:cNvSpPr/>
          <p:nvPr/>
        </p:nvSpPr>
        <p:spPr>
          <a:xfrm>
            <a:off x="2410028" y="4090747"/>
            <a:ext cx="216024" cy="216024"/>
          </a:xfrm>
          <a:prstGeom prst="ellipse">
            <a:avLst/>
          </a:prstGeom>
          <a:solidFill>
            <a:srgbClr val="252F32"/>
          </a:solidFill>
          <a:ln w="25400" cap="flat" cmpd="sng" algn="ctr">
            <a:noFill/>
            <a:prstDash val="solid"/>
          </a:ln>
          <a:effectLst>
            <a:outerShdw blurRad="50800" dist="508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原创设计师QQ598969553        _11"/>
          <p:cNvSpPr/>
          <p:nvPr/>
        </p:nvSpPr>
        <p:spPr>
          <a:xfrm>
            <a:off x="3735368" y="3577138"/>
            <a:ext cx="216024" cy="216024"/>
          </a:xfrm>
          <a:prstGeom prst="ellipse">
            <a:avLst/>
          </a:prstGeom>
          <a:solidFill>
            <a:srgbClr val="B71F22"/>
          </a:solidFill>
          <a:ln w="25400" cap="flat" cmpd="sng" algn="ctr">
            <a:noFill/>
            <a:prstDash val="solid"/>
          </a:ln>
          <a:effectLst>
            <a:outerShdw blurRad="50800" dist="508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原创设计师QQ598969553        _12"/>
          <p:cNvSpPr/>
          <p:nvPr/>
        </p:nvSpPr>
        <p:spPr>
          <a:xfrm>
            <a:off x="5002310" y="3278480"/>
            <a:ext cx="216024" cy="216024"/>
          </a:xfrm>
          <a:prstGeom prst="ellipse">
            <a:avLst/>
          </a:prstGeom>
          <a:solidFill>
            <a:srgbClr val="252F32"/>
          </a:solidFill>
          <a:ln w="25400" cap="flat" cmpd="sng" algn="ctr">
            <a:noFill/>
            <a:prstDash val="solid"/>
          </a:ln>
          <a:effectLst>
            <a:outerShdw blurRad="50800" dist="508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原创设计师QQ598969553        _13"/>
          <p:cNvSpPr/>
          <p:nvPr/>
        </p:nvSpPr>
        <p:spPr>
          <a:xfrm>
            <a:off x="6589559" y="3172187"/>
            <a:ext cx="216024" cy="216024"/>
          </a:xfrm>
          <a:prstGeom prst="ellipse">
            <a:avLst/>
          </a:prstGeom>
          <a:solidFill>
            <a:srgbClr val="B71F22"/>
          </a:solidFill>
          <a:ln w="25400" cap="flat" cmpd="sng" algn="ctr">
            <a:noFill/>
            <a:prstDash val="solid"/>
          </a:ln>
          <a:effectLst>
            <a:outerShdw blurRad="50800" dist="508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原创设计师QQ598969553        _14"/>
          <p:cNvSpPr/>
          <p:nvPr/>
        </p:nvSpPr>
        <p:spPr>
          <a:xfrm>
            <a:off x="7956874" y="3232828"/>
            <a:ext cx="216024" cy="216024"/>
          </a:xfrm>
          <a:prstGeom prst="ellipse">
            <a:avLst/>
          </a:prstGeom>
          <a:solidFill>
            <a:srgbClr val="252F32"/>
          </a:solidFill>
          <a:ln w="25400" cap="flat" cmpd="sng" algn="ctr">
            <a:noFill/>
            <a:prstDash val="solid"/>
          </a:ln>
          <a:effectLst>
            <a:outerShdw blurRad="50800" dist="508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原创设计师QQ598969553        _15"/>
          <p:cNvSpPr txBox="1"/>
          <p:nvPr/>
        </p:nvSpPr>
        <p:spPr>
          <a:xfrm>
            <a:off x="991938" y="5343811"/>
            <a:ext cx="1419818"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点击输入本栏的具体文字，请根据您的具体内容酌情修改。</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endParaRPr>
          </a:p>
        </p:txBody>
      </p:sp>
      <p:sp>
        <p:nvSpPr>
          <p:cNvPr id="59" name="原创设计师QQ598969553        _16"/>
          <p:cNvSpPr txBox="1"/>
          <p:nvPr/>
        </p:nvSpPr>
        <p:spPr>
          <a:xfrm>
            <a:off x="1640010" y="3327587"/>
            <a:ext cx="1419818"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点击输入本栏的具体文字，请根据您的具体内容酌情修改。</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endParaRPr>
          </a:p>
        </p:txBody>
      </p:sp>
      <p:sp>
        <p:nvSpPr>
          <p:cNvPr id="60" name="原创设计师QQ598969553        _17"/>
          <p:cNvSpPr txBox="1"/>
          <p:nvPr/>
        </p:nvSpPr>
        <p:spPr>
          <a:xfrm>
            <a:off x="3261025" y="3950564"/>
            <a:ext cx="1419818"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点击输入本栏的具体文字，请根据您的具体内容酌情修改。</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endParaRPr>
          </a:p>
        </p:txBody>
      </p:sp>
      <p:sp>
        <p:nvSpPr>
          <p:cNvPr id="61" name="原创设计师QQ598969553        _18"/>
          <p:cNvSpPr txBox="1"/>
          <p:nvPr/>
        </p:nvSpPr>
        <p:spPr>
          <a:xfrm>
            <a:off x="4354540" y="2582536"/>
            <a:ext cx="1419818"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点击输入本栏的具体文字，请根据您的具体内容酌情修改。</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endParaRPr>
          </a:p>
        </p:txBody>
      </p:sp>
      <p:sp>
        <p:nvSpPr>
          <p:cNvPr id="62" name="原创设计师QQ598969553        _19"/>
          <p:cNvSpPr txBox="1"/>
          <p:nvPr/>
        </p:nvSpPr>
        <p:spPr>
          <a:xfrm>
            <a:off x="5956745" y="3504920"/>
            <a:ext cx="1419818"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点击输入本栏的具体文字，请根据您的具体内容酌情修改。</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endParaRPr>
          </a:p>
        </p:txBody>
      </p:sp>
      <p:sp>
        <p:nvSpPr>
          <p:cNvPr id="63" name="原创设计师QQ598969553        _20"/>
          <p:cNvSpPr txBox="1"/>
          <p:nvPr/>
        </p:nvSpPr>
        <p:spPr>
          <a:xfrm>
            <a:off x="7472658" y="2466665"/>
            <a:ext cx="1419818"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点击输入本栏的具体文字，请根据您的具体内容酌情修改。</a:t>
            </a:r>
            <a:endParaRPr kumimoji="0" lang="zh-CN" altLang="en-US" sz="1000" b="0" i="0" u="none" strike="noStrike" kern="0" cap="none" spc="0" normalizeH="0" baseline="0" noProof="0" dirty="0">
              <a:ln>
                <a:noFill/>
              </a:ln>
              <a:solidFill>
                <a:sysClr val="windowText" lastClr="000000">
                  <a:lumMod val="75000"/>
                  <a:lumOff val="25000"/>
                </a:sysClr>
              </a:solidFill>
              <a:effectLst/>
              <a:uLnTx/>
              <a:uFillTx/>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1000"/>
                                        <p:tgtEl>
                                          <p:spTgt spid="34"/>
                                        </p:tgtEl>
                                      </p:cBhvr>
                                    </p:animEffect>
                                    <p:anim calcmode="lin" valueType="num">
                                      <p:cBhvr>
                                        <p:cTn id="16" dur="1000" fill="hold"/>
                                        <p:tgtEl>
                                          <p:spTgt spid="34"/>
                                        </p:tgtEl>
                                        <p:attrNameLst>
                                          <p:attrName>ppt_x</p:attrName>
                                        </p:attrNameLst>
                                      </p:cBhvr>
                                      <p:tavLst>
                                        <p:tav tm="0">
                                          <p:val>
                                            <p:strVal val="#ppt_x"/>
                                          </p:val>
                                        </p:tav>
                                        <p:tav tm="100000">
                                          <p:val>
                                            <p:strVal val="#ppt_x"/>
                                          </p:val>
                                        </p:tav>
                                      </p:tavLst>
                                    </p:anim>
                                    <p:anim calcmode="lin" valueType="num">
                                      <p:cBhvr>
                                        <p:cTn id="17" dur="1000" fill="hold"/>
                                        <p:tgtEl>
                                          <p:spTgt spid="3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58"/>
                                        </p:tgtEl>
                                        <p:attrNameLst>
                                          <p:attrName>style.visibility</p:attrName>
                                        </p:attrNameLst>
                                      </p:cBhvr>
                                      <p:to>
                                        <p:strVal val="visible"/>
                                      </p:to>
                                    </p:set>
                                    <p:animEffect transition="in" filter="wipe(left)">
                                      <p:cBhvr>
                                        <p:cTn id="21" dur="500"/>
                                        <p:tgtEl>
                                          <p:spTgt spid="58"/>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500"/>
                                        <p:tgtEl>
                                          <p:spTgt spid="53"/>
                                        </p:tgtEl>
                                      </p:cBhvr>
                                    </p:animEffect>
                                  </p:childTnLst>
                                </p:cTn>
                              </p:par>
                            </p:childTnLst>
                          </p:cTn>
                        </p:par>
                        <p:par>
                          <p:cTn id="26" fill="hold">
                            <p:stCondLst>
                              <p:cond delay="3000"/>
                            </p:stCondLst>
                            <p:childTnLst>
                              <p:par>
                                <p:cTn id="27" presetID="47" presetClass="entr" presetSubtype="0"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1000"/>
                                        <p:tgtEl>
                                          <p:spTgt spid="37"/>
                                        </p:tgtEl>
                                      </p:cBhvr>
                                    </p:animEffect>
                                    <p:anim calcmode="lin" valueType="num">
                                      <p:cBhvr>
                                        <p:cTn id="30" dur="1000" fill="hold"/>
                                        <p:tgtEl>
                                          <p:spTgt spid="37"/>
                                        </p:tgtEl>
                                        <p:attrNameLst>
                                          <p:attrName>ppt_x</p:attrName>
                                        </p:attrNameLst>
                                      </p:cBhvr>
                                      <p:tavLst>
                                        <p:tav tm="0">
                                          <p:val>
                                            <p:strVal val="#ppt_x"/>
                                          </p:val>
                                        </p:tav>
                                        <p:tav tm="100000">
                                          <p:val>
                                            <p:strVal val="#ppt_x"/>
                                          </p:val>
                                        </p:tav>
                                      </p:tavLst>
                                    </p:anim>
                                    <p:anim calcmode="lin" valueType="num">
                                      <p:cBhvr>
                                        <p:cTn id="31" dur="1000" fill="hold"/>
                                        <p:tgtEl>
                                          <p:spTgt spid="37"/>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wipe(left)">
                                      <p:cBhvr>
                                        <p:cTn id="35" dur="500"/>
                                        <p:tgtEl>
                                          <p:spTgt spid="59"/>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fade">
                                      <p:cBhvr>
                                        <p:cTn id="39" dur="500"/>
                                        <p:tgtEl>
                                          <p:spTgt spid="54"/>
                                        </p:tgtEl>
                                      </p:cBhvr>
                                    </p:animEffect>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1000"/>
                                        <p:tgtEl>
                                          <p:spTgt spid="40"/>
                                        </p:tgtEl>
                                      </p:cBhvr>
                                    </p:animEffect>
                                    <p:anim calcmode="lin" valueType="num">
                                      <p:cBhvr>
                                        <p:cTn id="44" dur="1000" fill="hold"/>
                                        <p:tgtEl>
                                          <p:spTgt spid="40"/>
                                        </p:tgtEl>
                                        <p:attrNameLst>
                                          <p:attrName>ppt_x</p:attrName>
                                        </p:attrNameLst>
                                      </p:cBhvr>
                                      <p:tavLst>
                                        <p:tav tm="0">
                                          <p:val>
                                            <p:strVal val="#ppt_x"/>
                                          </p:val>
                                        </p:tav>
                                        <p:tav tm="100000">
                                          <p:val>
                                            <p:strVal val="#ppt_x"/>
                                          </p:val>
                                        </p:tav>
                                      </p:tavLst>
                                    </p:anim>
                                    <p:anim calcmode="lin" valueType="num">
                                      <p:cBhvr>
                                        <p:cTn id="45" dur="1000" fill="hold"/>
                                        <p:tgtEl>
                                          <p:spTgt spid="40"/>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22" presetClass="entr" presetSubtype="8" fill="hold" grpId="0" nodeType="after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wipe(left)">
                                      <p:cBhvr>
                                        <p:cTn id="49" dur="500"/>
                                        <p:tgtEl>
                                          <p:spTgt spid="60"/>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fade">
                                      <p:cBhvr>
                                        <p:cTn id="53" dur="500"/>
                                        <p:tgtEl>
                                          <p:spTgt spid="55"/>
                                        </p:tgtEl>
                                      </p:cBhvr>
                                    </p:animEffect>
                                  </p:childTnLst>
                                </p:cTn>
                              </p:par>
                            </p:childTnLst>
                          </p:cTn>
                        </p:par>
                        <p:par>
                          <p:cTn id="54" fill="hold">
                            <p:stCondLst>
                              <p:cond delay="7000"/>
                            </p:stCondLst>
                            <p:childTnLst>
                              <p:par>
                                <p:cTn id="55" presetID="47" presetClass="entr" presetSubtype="0"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1000"/>
                                        <p:tgtEl>
                                          <p:spTgt spid="43"/>
                                        </p:tgtEl>
                                      </p:cBhvr>
                                    </p:animEffect>
                                    <p:anim calcmode="lin" valueType="num">
                                      <p:cBhvr>
                                        <p:cTn id="58" dur="1000" fill="hold"/>
                                        <p:tgtEl>
                                          <p:spTgt spid="43"/>
                                        </p:tgtEl>
                                        <p:attrNameLst>
                                          <p:attrName>ppt_x</p:attrName>
                                        </p:attrNameLst>
                                      </p:cBhvr>
                                      <p:tavLst>
                                        <p:tav tm="0">
                                          <p:val>
                                            <p:strVal val="#ppt_x"/>
                                          </p:val>
                                        </p:tav>
                                        <p:tav tm="100000">
                                          <p:val>
                                            <p:strVal val="#ppt_x"/>
                                          </p:val>
                                        </p:tav>
                                      </p:tavLst>
                                    </p:anim>
                                    <p:anim calcmode="lin" valueType="num">
                                      <p:cBhvr>
                                        <p:cTn id="59" dur="1000" fill="hold"/>
                                        <p:tgtEl>
                                          <p:spTgt spid="43"/>
                                        </p:tgtEl>
                                        <p:attrNameLst>
                                          <p:attrName>ppt_y</p:attrName>
                                        </p:attrNameLst>
                                      </p:cBhvr>
                                      <p:tavLst>
                                        <p:tav tm="0">
                                          <p:val>
                                            <p:strVal val="#ppt_y-.1"/>
                                          </p:val>
                                        </p:tav>
                                        <p:tav tm="100000">
                                          <p:val>
                                            <p:strVal val="#ppt_y"/>
                                          </p:val>
                                        </p:tav>
                                      </p:tavLst>
                                    </p:anim>
                                  </p:childTnLst>
                                </p:cTn>
                              </p:par>
                            </p:childTnLst>
                          </p:cTn>
                        </p:par>
                        <p:par>
                          <p:cTn id="60" fill="hold">
                            <p:stCondLst>
                              <p:cond delay="8000"/>
                            </p:stCondLst>
                            <p:childTnLst>
                              <p:par>
                                <p:cTn id="61" presetID="22" presetClass="entr" presetSubtype="8" fill="hold" grpId="0" nodeType="afterEffect">
                                  <p:stCondLst>
                                    <p:cond delay="0"/>
                                  </p:stCondLst>
                                  <p:childTnLst>
                                    <p:set>
                                      <p:cBhvr>
                                        <p:cTn id="62" dur="1" fill="hold">
                                          <p:stCondLst>
                                            <p:cond delay="0"/>
                                          </p:stCondLst>
                                        </p:cTn>
                                        <p:tgtEl>
                                          <p:spTgt spid="61"/>
                                        </p:tgtEl>
                                        <p:attrNameLst>
                                          <p:attrName>style.visibility</p:attrName>
                                        </p:attrNameLst>
                                      </p:cBhvr>
                                      <p:to>
                                        <p:strVal val="visible"/>
                                      </p:to>
                                    </p:set>
                                    <p:animEffect transition="in" filter="wipe(left)">
                                      <p:cBhvr>
                                        <p:cTn id="63" dur="500"/>
                                        <p:tgtEl>
                                          <p:spTgt spid="61"/>
                                        </p:tgtEl>
                                      </p:cBhvr>
                                    </p:animEffect>
                                  </p:childTnLst>
                                </p:cTn>
                              </p:par>
                            </p:childTnLst>
                          </p:cTn>
                        </p:par>
                        <p:par>
                          <p:cTn id="64" fill="hold">
                            <p:stCondLst>
                              <p:cond delay="8500"/>
                            </p:stCondLst>
                            <p:childTnLst>
                              <p:par>
                                <p:cTn id="65" presetID="10" presetClass="entr" presetSubtype="0" fill="hold" grpId="0" nodeType="after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childTnLst>
                          </p:cTn>
                        </p:par>
                        <p:par>
                          <p:cTn id="68" fill="hold">
                            <p:stCondLst>
                              <p:cond delay="9000"/>
                            </p:stCondLst>
                            <p:childTnLst>
                              <p:par>
                                <p:cTn id="69" presetID="42" presetClass="entr" presetSubtype="0" fill="hold"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fade">
                                      <p:cBhvr>
                                        <p:cTn id="71" dur="1000"/>
                                        <p:tgtEl>
                                          <p:spTgt spid="46"/>
                                        </p:tgtEl>
                                      </p:cBhvr>
                                    </p:animEffect>
                                    <p:anim calcmode="lin" valueType="num">
                                      <p:cBhvr>
                                        <p:cTn id="72" dur="1000" fill="hold"/>
                                        <p:tgtEl>
                                          <p:spTgt spid="46"/>
                                        </p:tgtEl>
                                        <p:attrNameLst>
                                          <p:attrName>ppt_x</p:attrName>
                                        </p:attrNameLst>
                                      </p:cBhvr>
                                      <p:tavLst>
                                        <p:tav tm="0">
                                          <p:val>
                                            <p:strVal val="#ppt_x"/>
                                          </p:val>
                                        </p:tav>
                                        <p:tav tm="100000">
                                          <p:val>
                                            <p:strVal val="#ppt_x"/>
                                          </p:val>
                                        </p:tav>
                                      </p:tavLst>
                                    </p:anim>
                                    <p:anim calcmode="lin" valueType="num">
                                      <p:cBhvr>
                                        <p:cTn id="73" dur="1000" fill="hold"/>
                                        <p:tgtEl>
                                          <p:spTgt spid="46"/>
                                        </p:tgtEl>
                                        <p:attrNameLst>
                                          <p:attrName>ppt_y</p:attrName>
                                        </p:attrNameLst>
                                      </p:cBhvr>
                                      <p:tavLst>
                                        <p:tav tm="0">
                                          <p:val>
                                            <p:strVal val="#ppt_y+.1"/>
                                          </p:val>
                                        </p:tav>
                                        <p:tav tm="100000">
                                          <p:val>
                                            <p:strVal val="#ppt_y"/>
                                          </p:val>
                                        </p:tav>
                                      </p:tavLst>
                                    </p:anim>
                                  </p:childTnLst>
                                </p:cTn>
                              </p:par>
                            </p:childTnLst>
                          </p:cTn>
                        </p:par>
                        <p:par>
                          <p:cTn id="74" fill="hold">
                            <p:stCondLst>
                              <p:cond delay="10000"/>
                            </p:stCondLst>
                            <p:childTnLst>
                              <p:par>
                                <p:cTn id="75" presetID="22" presetClass="entr" presetSubtype="8" fill="hold" grpId="0" nodeType="afterEffect">
                                  <p:stCondLst>
                                    <p:cond delay="0"/>
                                  </p:stCondLst>
                                  <p:childTnLst>
                                    <p:set>
                                      <p:cBhvr>
                                        <p:cTn id="76" dur="1" fill="hold">
                                          <p:stCondLst>
                                            <p:cond delay="0"/>
                                          </p:stCondLst>
                                        </p:cTn>
                                        <p:tgtEl>
                                          <p:spTgt spid="62"/>
                                        </p:tgtEl>
                                        <p:attrNameLst>
                                          <p:attrName>style.visibility</p:attrName>
                                        </p:attrNameLst>
                                      </p:cBhvr>
                                      <p:to>
                                        <p:strVal val="visible"/>
                                      </p:to>
                                    </p:set>
                                    <p:animEffect transition="in" filter="wipe(left)">
                                      <p:cBhvr>
                                        <p:cTn id="77" dur="500"/>
                                        <p:tgtEl>
                                          <p:spTgt spid="62"/>
                                        </p:tgtEl>
                                      </p:cBhvr>
                                    </p:animEffect>
                                  </p:childTnLst>
                                </p:cTn>
                              </p:par>
                            </p:childTnLst>
                          </p:cTn>
                        </p:par>
                        <p:par>
                          <p:cTn id="78" fill="hold">
                            <p:stCondLst>
                              <p:cond delay="10500"/>
                            </p:stCondLst>
                            <p:childTnLst>
                              <p:par>
                                <p:cTn id="79" presetID="10" presetClass="entr" presetSubtype="0" fill="hold" grpId="0" nodeType="afterEffect">
                                  <p:stCondLst>
                                    <p:cond delay="0"/>
                                  </p:stCondLst>
                                  <p:childTnLst>
                                    <p:set>
                                      <p:cBhvr>
                                        <p:cTn id="80" dur="1" fill="hold">
                                          <p:stCondLst>
                                            <p:cond delay="0"/>
                                          </p:stCondLst>
                                        </p:cTn>
                                        <p:tgtEl>
                                          <p:spTgt spid="57"/>
                                        </p:tgtEl>
                                        <p:attrNameLst>
                                          <p:attrName>style.visibility</p:attrName>
                                        </p:attrNameLst>
                                      </p:cBhvr>
                                      <p:to>
                                        <p:strVal val="visible"/>
                                      </p:to>
                                    </p:set>
                                    <p:animEffect transition="in" filter="fade">
                                      <p:cBhvr>
                                        <p:cTn id="81" dur="500"/>
                                        <p:tgtEl>
                                          <p:spTgt spid="57"/>
                                        </p:tgtEl>
                                      </p:cBhvr>
                                    </p:animEffect>
                                  </p:childTnLst>
                                </p:cTn>
                              </p:par>
                            </p:childTnLst>
                          </p:cTn>
                        </p:par>
                        <p:par>
                          <p:cTn id="82" fill="hold">
                            <p:stCondLst>
                              <p:cond delay="11000"/>
                            </p:stCondLst>
                            <p:childTnLst>
                              <p:par>
                                <p:cTn id="83" presetID="47" presetClass="entr" presetSubtype="0" fill="hold" nodeType="afterEffect">
                                  <p:stCondLst>
                                    <p:cond delay="0"/>
                                  </p:stCondLst>
                                  <p:childTnLst>
                                    <p:set>
                                      <p:cBhvr>
                                        <p:cTn id="84" dur="1" fill="hold">
                                          <p:stCondLst>
                                            <p:cond delay="0"/>
                                          </p:stCondLst>
                                        </p:cTn>
                                        <p:tgtEl>
                                          <p:spTgt spid="49"/>
                                        </p:tgtEl>
                                        <p:attrNameLst>
                                          <p:attrName>style.visibility</p:attrName>
                                        </p:attrNameLst>
                                      </p:cBhvr>
                                      <p:to>
                                        <p:strVal val="visible"/>
                                      </p:to>
                                    </p:set>
                                    <p:animEffect transition="in" filter="fade">
                                      <p:cBhvr>
                                        <p:cTn id="85" dur="1000"/>
                                        <p:tgtEl>
                                          <p:spTgt spid="49"/>
                                        </p:tgtEl>
                                      </p:cBhvr>
                                    </p:animEffect>
                                    <p:anim calcmode="lin" valueType="num">
                                      <p:cBhvr>
                                        <p:cTn id="86" dur="1000" fill="hold"/>
                                        <p:tgtEl>
                                          <p:spTgt spid="49"/>
                                        </p:tgtEl>
                                        <p:attrNameLst>
                                          <p:attrName>ppt_x</p:attrName>
                                        </p:attrNameLst>
                                      </p:cBhvr>
                                      <p:tavLst>
                                        <p:tav tm="0">
                                          <p:val>
                                            <p:strVal val="#ppt_x"/>
                                          </p:val>
                                        </p:tav>
                                        <p:tav tm="100000">
                                          <p:val>
                                            <p:strVal val="#ppt_x"/>
                                          </p:val>
                                        </p:tav>
                                      </p:tavLst>
                                    </p:anim>
                                    <p:anim calcmode="lin" valueType="num">
                                      <p:cBhvr>
                                        <p:cTn id="87" dur="1000" fill="hold"/>
                                        <p:tgtEl>
                                          <p:spTgt spid="49"/>
                                        </p:tgtEl>
                                        <p:attrNameLst>
                                          <p:attrName>ppt_y</p:attrName>
                                        </p:attrNameLst>
                                      </p:cBhvr>
                                      <p:tavLst>
                                        <p:tav tm="0">
                                          <p:val>
                                            <p:strVal val="#ppt_y-.1"/>
                                          </p:val>
                                        </p:tav>
                                        <p:tav tm="100000">
                                          <p:val>
                                            <p:strVal val="#ppt_y"/>
                                          </p:val>
                                        </p:tav>
                                      </p:tavLst>
                                    </p:anim>
                                  </p:childTnLst>
                                </p:cTn>
                              </p:par>
                            </p:childTnLst>
                          </p:cTn>
                        </p:par>
                        <p:par>
                          <p:cTn id="88" fill="hold">
                            <p:stCondLst>
                              <p:cond delay="12000"/>
                            </p:stCondLst>
                            <p:childTnLst>
                              <p:par>
                                <p:cTn id="89" presetID="22" presetClass="entr" presetSubtype="8" fill="hold" grpId="0" nodeType="after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wipe(left)">
                                      <p:cBhvr>
                                        <p:cTn id="9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6" grpId="0" animBg="1"/>
      <p:bldP spid="57" grpId="0" animBg="1"/>
      <p:bldP spid="58" grpId="0"/>
      <p:bldP spid="59" grpId="0"/>
      <p:bldP spid="60" grpId="0"/>
      <p:bldP spid="61" grpId="0"/>
      <p:bldP spid="62" grpId="0"/>
      <p:bldP spid="6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原创设计师QQ598969553        _2"/>
          <p:cNvGrpSpPr>
            <a:grpSpLocks/>
          </p:cNvGrpSpPr>
          <p:nvPr/>
        </p:nvGrpSpPr>
        <p:grpSpPr bwMode="auto">
          <a:xfrm>
            <a:off x="435690" y="1627510"/>
            <a:ext cx="4453517" cy="3745706"/>
            <a:chOff x="720" y="839"/>
            <a:chExt cx="3740" cy="3146"/>
          </a:xfrm>
          <a:solidFill>
            <a:sysClr val="window" lastClr="FFFFFF">
              <a:lumMod val="75000"/>
            </a:sysClr>
          </a:solidFill>
        </p:grpSpPr>
        <p:sp>
          <p:nvSpPr>
            <p:cNvPr id="84"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5"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6"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7"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8"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9"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0"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1"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2"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3"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4"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5"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6"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7"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8"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9"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0"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1"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2"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3"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4"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5"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6"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7"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8"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9"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0"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1"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2"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3"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4"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5"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6"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7"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8"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9"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0"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1"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2"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3"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4"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5"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6"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7"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8"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9"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0"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1"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2"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3"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4"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5"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6"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7"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8"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9"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0"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1"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2"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3"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4"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5"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146" name="原创设计师QQ598969553        _3"/>
          <p:cNvSpPr>
            <a:spLocks/>
          </p:cNvSpPr>
          <p:nvPr/>
        </p:nvSpPr>
        <p:spPr bwMode="gray">
          <a:xfrm>
            <a:off x="3374535" y="4580259"/>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252F3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7" name="原创设计师QQ598969553        _4"/>
          <p:cNvSpPr>
            <a:spLocks/>
          </p:cNvSpPr>
          <p:nvPr/>
        </p:nvSpPr>
        <p:spPr bwMode="gray">
          <a:xfrm>
            <a:off x="3687711" y="3256285"/>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252F3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8" name="原创设计师QQ598969553        _5"/>
          <p:cNvSpPr>
            <a:spLocks/>
          </p:cNvSpPr>
          <p:nvPr/>
        </p:nvSpPr>
        <p:spPr bwMode="gray">
          <a:xfrm>
            <a:off x="3916341" y="2651447"/>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B71F2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9" name="原创设计师QQ598969553        _6"/>
          <p:cNvSpPr>
            <a:spLocks/>
          </p:cNvSpPr>
          <p:nvPr/>
        </p:nvSpPr>
        <p:spPr bwMode="gray">
          <a:xfrm>
            <a:off x="4041466" y="3934940"/>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B71F2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cxnSp>
        <p:nvCxnSpPr>
          <p:cNvPr id="150" name="原创设计师QQ598969553        _7"/>
          <p:cNvCxnSpPr/>
          <p:nvPr/>
        </p:nvCxnSpPr>
        <p:spPr>
          <a:xfrm>
            <a:off x="4366709" y="2972322"/>
            <a:ext cx="189334" cy="186333"/>
          </a:xfrm>
          <a:prstGeom prst="line">
            <a:avLst/>
          </a:prstGeom>
          <a:noFill/>
          <a:ln w="9525" cap="flat" cmpd="sng" algn="ctr">
            <a:solidFill>
              <a:sysClr val="window" lastClr="FFFFFF">
                <a:lumMod val="50000"/>
              </a:sysClr>
            </a:solidFill>
            <a:prstDash val="solid"/>
          </a:ln>
          <a:effectLst/>
        </p:spPr>
      </p:cxnSp>
      <p:cxnSp>
        <p:nvCxnSpPr>
          <p:cNvPr id="151" name="原创设计师QQ598969553        _8"/>
          <p:cNvCxnSpPr/>
          <p:nvPr/>
        </p:nvCxnSpPr>
        <p:spPr>
          <a:xfrm>
            <a:off x="4556043" y="3158654"/>
            <a:ext cx="1688957" cy="0"/>
          </a:xfrm>
          <a:prstGeom prst="line">
            <a:avLst/>
          </a:prstGeom>
          <a:noFill/>
          <a:ln w="9525" cap="flat" cmpd="sng" algn="ctr">
            <a:solidFill>
              <a:sysClr val="window" lastClr="FFFFFF">
                <a:lumMod val="50000"/>
              </a:sysClr>
            </a:solidFill>
            <a:prstDash val="solid"/>
          </a:ln>
          <a:effectLst/>
        </p:spPr>
      </p:cxnSp>
      <p:cxnSp>
        <p:nvCxnSpPr>
          <p:cNvPr id="152" name="原创设计师QQ598969553        _9"/>
          <p:cNvCxnSpPr/>
          <p:nvPr/>
        </p:nvCxnSpPr>
        <p:spPr>
          <a:xfrm>
            <a:off x="4206597" y="3354450"/>
            <a:ext cx="189334" cy="186333"/>
          </a:xfrm>
          <a:prstGeom prst="line">
            <a:avLst/>
          </a:prstGeom>
          <a:noFill/>
          <a:ln w="9525" cap="flat" cmpd="sng" algn="ctr">
            <a:solidFill>
              <a:sysClr val="window" lastClr="FFFFFF">
                <a:lumMod val="50000"/>
              </a:sysClr>
            </a:solidFill>
            <a:prstDash val="solid"/>
          </a:ln>
          <a:effectLst/>
        </p:spPr>
      </p:cxnSp>
      <p:cxnSp>
        <p:nvCxnSpPr>
          <p:cNvPr id="153" name="原创设计师QQ598969553        _10"/>
          <p:cNvCxnSpPr/>
          <p:nvPr/>
        </p:nvCxnSpPr>
        <p:spPr>
          <a:xfrm>
            <a:off x="4395932" y="3540783"/>
            <a:ext cx="1849069" cy="0"/>
          </a:xfrm>
          <a:prstGeom prst="line">
            <a:avLst/>
          </a:prstGeom>
          <a:noFill/>
          <a:ln w="9525" cap="flat" cmpd="sng" algn="ctr">
            <a:solidFill>
              <a:sysClr val="window" lastClr="FFFFFF">
                <a:lumMod val="50000"/>
              </a:sysClr>
            </a:solidFill>
            <a:prstDash val="solid"/>
          </a:ln>
          <a:effectLst/>
        </p:spPr>
      </p:cxnSp>
      <p:cxnSp>
        <p:nvCxnSpPr>
          <p:cNvPr id="154" name="原创设计师QQ598969553        _11"/>
          <p:cNvCxnSpPr/>
          <p:nvPr/>
        </p:nvCxnSpPr>
        <p:spPr>
          <a:xfrm flipV="1">
            <a:off x="4318824" y="4038526"/>
            <a:ext cx="237218" cy="153590"/>
          </a:xfrm>
          <a:prstGeom prst="line">
            <a:avLst/>
          </a:prstGeom>
          <a:noFill/>
          <a:ln w="9525" cap="flat" cmpd="sng" algn="ctr">
            <a:solidFill>
              <a:sysClr val="window" lastClr="FFFFFF">
                <a:lumMod val="50000"/>
              </a:sysClr>
            </a:solidFill>
            <a:prstDash val="solid"/>
          </a:ln>
          <a:effectLst/>
        </p:spPr>
      </p:cxnSp>
      <p:cxnSp>
        <p:nvCxnSpPr>
          <p:cNvPr id="155" name="原创设计师QQ598969553        _12"/>
          <p:cNvCxnSpPr/>
          <p:nvPr/>
        </p:nvCxnSpPr>
        <p:spPr>
          <a:xfrm>
            <a:off x="4556043" y="4038526"/>
            <a:ext cx="1688957" cy="0"/>
          </a:xfrm>
          <a:prstGeom prst="line">
            <a:avLst/>
          </a:prstGeom>
          <a:noFill/>
          <a:ln w="9525" cap="flat" cmpd="sng" algn="ctr">
            <a:solidFill>
              <a:sysClr val="window" lastClr="FFFFFF">
                <a:lumMod val="50000"/>
              </a:sysClr>
            </a:solidFill>
            <a:prstDash val="solid"/>
          </a:ln>
          <a:effectLst/>
        </p:spPr>
      </p:cxnSp>
      <p:cxnSp>
        <p:nvCxnSpPr>
          <p:cNvPr id="156" name="原创设计师QQ598969553        _13"/>
          <p:cNvCxnSpPr/>
          <p:nvPr/>
        </p:nvCxnSpPr>
        <p:spPr>
          <a:xfrm>
            <a:off x="3824651" y="4902324"/>
            <a:ext cx="189334" cy="186333"/>
          </a:xfrm>
          <a:prstGeom prst="line">
            <a:avLst/>
          </a:prstGeom>
          <a:noFill/>
          <a:ln w="9525" cap="flat" cmpd="sng" algn="ctr">
            <a:solidFill>
              <a:sysClr val="window" lastClr="FFFFFF">
                <a:lumMod val="50000"/>
              </a:sysClr>
            </a:solidFill>
            <a:prstDash val="solid"/>
          </a:ln>
          <a:effectLst/>
        </p:spPr>
      </p:cxnSp>
      <p:cxnSp>
        <p:nvCxnSpPr>
          <p:cNvPr id="157" name="原创设计师QQ598969553        _14"/>
          <p:cNvCxnSpPr/>
          <p:nvPr/>
        </p:nvCxnSpPr>
        <p:spPr>
          <a:xfrm>
            <a:off x="4013984" y="5088657"/>
            <a:ext cx="2146068" cy="0"/>
          </a:xfrm>
          <a:prstGeom prst="line">
            <a:avLst/>
          </a:prstGeom>
          <a:noFill/>
          <a:ln w="9525" cap="flat" cmpd="sng" algn="ctr">
            <a:solidFill>
              <a:sysClr val="window" lastClr="FFFFFF">
                <a:lumMod val="50000"/>
              </a:sysClr>
            </a:solidFill>
            <a:prstDash val="solid"/>
          </a:ln>
          <a:effectLst/>
        </p:spPr>
      </p:cxnSp>
      <p:sp>
        <p:nvSpPr>
          <p:cNvPr id="158" name="原创设计师QQ598969553        _15"/>
          <p:cNvSpPr/>
          <p:nvPr/>
        </p:nvSpPr>
        <p:spPr>
          <a:xfrm>
            <a:off x="5067602" y="2852936"/>
            <a:ext cx="1061803" cy="253904"/>
          </a:xfrm>
          <a:prstGeom prst="rect">
            <a:avLst/>
          </a:prstGeom>
        </p:spPr>
        <p:txBody>
          <a:bodyPr wrap="none" lIns="68567" tIns="34284" rIns="68567" bIns="34284">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59" name="原创设计师QQ598969553        _16"/>
          <p:cNvSpPr/>
          <p:nvPr/>
        </p:nvSpPr>
        <p:spPr>
          <a:xfrm>
            <a:off x="5067602" y="3284717"/>
            <a:ext cx="1061803" cy="253904"/>
          </a:xfrm>
          <a:prstGeom prst="rect">
            <a:avLst/>
          </a:prstGeom>
        </p:spPr>
        <p:txBody>
          <a:bodyPr wrap="none" lIns="68567" tIns="34284" rIns="68567" bIns="34284">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60" name="原创设计师QQ598969553        _17"/>
          <p:cNvSpPr/>
          <p:nvPr/>
        </p:nvSpPr>
        <p:spPr>
          <a:xfrm>
            <a:off x="5067602" y="3783796"/>
            <a:ext cx="1061803" cy="253904"/>
          </a:xfrm>
          <a:prstGeom prst="rect">
            <a:avLst/>
          </a:prstGeom>
        </p:spPr>
        <p:txBody>
          <a:bodyPr wrap="none" lIns="68567" tIns="34284" rIns="68567" bIns="34284">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61" name="原创设计师QQ598969553        _18"/>
          <p:cNvSpPr/>
          <p:nvPr/>
        </p:nvSpPr>
        <p:spPr>
          <a:xfrm>
            <a:off x="5033649" y="4781273"/>
            <a:ext cx="1061803" cy="253904"/>
          </a:xfrm>
          <a:prstGeom prst="rect">
            <a:avLst/>
          </a:prstGeom>
        </p:spPr>
        <p:txBody>
          <a:bodyPr wrap="none" lIns="68567" tIns="34284" rIns="68567" bIns="34284">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62" name="原创设计师QQ598969553        _19"/>
          <p:cNvSpPr/>
          <p:nvPr/>
        </p:nvSpPr>
        <p:spPr>
          <a:xfrm>
            <a:off x="6647190" y="2139619"/>
            <a:ext cx="1957258" cy="3017573"/>
          </a:xfrm>
          <a:prstGeom prst="wedgeRectCallout">
            <a:avLst>
              <a:gd name="adj1" fmla="val -72333"/>
              <a:gd name="adj2" fmla="val 19715"/>
            </a:avLst>
          </a:prstGeom>
          <a:solidFill>
            <a:srgbClr val="B71F22"/>
          </a:solidFill>
          <a:ln w="25400" cap="flat" cmpd="sng" algn="ctr">
            <a:noFill/>
            <a:prstDash val="solid"/>
          </a:ln>
          <a:effectLst/>
        </p:spPr>
        <p:txBody>
          <a:bodyPr lIns="68567" tIns="34284" rIns="68567"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3" name="原创设计师QQ598969553        _20"/>
          <p:cNvSpPr txBox="1"/>
          <p:nvPr/>
        </p:nvSpPr>
        <p:spPr>
          <a:xfrm>
            <a:off x="6821245" y="2301996"/>
            <a:ext cx="1656184" cy="2639172"/>
          </a:xfrm>
          <a:prstGeom prst="rect">
            <a:avLst/>
          </a:prstGeom>
          <a:noFill/>
        </p:spPr>
        <p:txBody>
          <a:bodyPr wrap="square" lIns="68567" tIns="34284" rIns="68567" bIns="34284" rtlCol="0">
            <a:spAutoFit/>
          </a:bodyPr>
          <a:lstStyle/>
          <a:p>
            <a:pPr marL="0" marR="0" lvl="0" indent="0" algn="just" defTabSz="914400" eaLnBrk="1" fontAlgn="auto" latinLnBrk="0" hangingPunct="1">
              <a:lnSpc>
                <a:spcPct val="2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所有省份可任意编辑</a:t>
            </a:r>
            <a:endParaRPr kumimoji="0" lang="en-US" altLang="zh-CN"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89363864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14:bounceEnd="58000">
                                          <p:cBhvr additive="base">
                                            <p:cTn id="7" dur="1000" fill="hold"/>
                                            <p:tgtEl>
                                              <p:spTgt spid="83"/>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8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47"/>
                                            </p:tgtEl>
                                            <p:attrNameLst>
                                              <p:attrName>style.visibility</p:attrName>
                                            </p:attrNameLst>
                                          </p:cBhvr>
                                          <p:to>
                                            <p:strVal val="visible"/>
                                          </p:to>
                                        </p:set>
                                        <p:animEffect transition="in" filter="fade">
                                          <p:cBhvr>
                                            <p:cTn id="11" dur="500"/>
                                            <p:tgtEl>
                                              <p:spTgt spid="147"/>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48"/>
                                            </p:tgtEl>
                                            <p:attrNameLst>
                                              <p:attrName>style.visibility</p:attrName>
                                            </p:attrNameLst>
                                          </p:cBhvr>
                                          <p:to>
                                            <p:strVal val="visible"/>
                                          </p:to>
                                        </p:set>
                                        <p:animEffect transition="in" filter="fade">
                                          <p:cBhvr>
                                            <p:cTn id="14" dur="500"/>
                                            <p:tgtEl>
                                              <p:spTgt spid="148"/>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49"/>
                                            </p:tgtEl>
                                            <p:attrNameLst>
                                              <p:attrName>style.visibility</p:attrName>
                                            </p:attrNameLst>
                                          </p:cBhvr>
                                          <p:to>
                                            <p:strVal val="visible"/>
                                          </p:to>
                                        </p:set>
                                        <p:animEffect transition="in" filter="fade">
                                          <p:cBhvr>
                                            <p:cTn id="17" dur="500"/>
                                            <p:tgtEl>
                                              <p:spTgt spid="149"/>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46"/>
                                            </p:tgtEl>
                                            <p:attrNameLst>
                                              <p:attrName>style.visibility</p:attrName>
                                            </p:attrNameLst>
                                          </p:cBhvr>
                                          <p:to>
                                            <p:strVal val="visible"/>
                                          </p:to>
                                        </p:set>
                                        <p:animEffect transition="in" filter="fade">
                                          <p:cBhvr>
                                            <p:cTn id="20" dur="500"/>
                                            <p:tgtEl>
                                              <p:spTgt spid="146"/>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50"/>
                                            </p:tgtEl>
                                            <p:attrNameLst>
                                              <p:attrName>style.visibility</p:attrName>
                                            </p:attrNameLst>
                                          </p:cBhvr>
                                          <p:to>
                                            <p:strVal val="visible"/>
                                          </p:to>
                                        </p:set>
                                        <p:animEffect transition="in" filter="fade">
                                          <p:cBhvr>
                                            <p:cTn id="24" dur="500"/>
                                            <p:tgtEl>
                                              <p:spTgt spid="150"/>
                                            </p:tgtEl>
                                          </p:cBhvr>
                                        </p:animEffect>
                                      </p:childTnLst>
                                    </p:cTn>
                                  </p:par>
                                  <p:par>
                                    <p:cTn id="25" presetID="10" presetClass="entr" presetSubtype="0" fill="hold" nodeType="withEffect">
                                      <p:stCondLst>
                                        <p:cond delay="0"/>
                                      </p:stCondLst>
                                      <p:childTnLst>
                                        <p:set>
                                          <p:cBhvr>
                                            <p:cTn id="26" dur="1" fill="hold">
                                              <p:stCondLst>
                                                <p:cond delay="0"/>
                                              </p:stCondLst>
                                            </p:cTn>
                                            <p:tgtEl>
                                              <p:spTgt spid="151"/>
                                            </p:tgtEl>
                                            <p:attrNameLst>
                                              <p:attrName>style.visibility</p:attrName>
                                            </p:attrNameLst>
                                          </p:cBhvr>
                                          <p:to>
                                            <p:strVal val="visible"/>
                                          </p:to>
                                        </p:set>
                                        <p:animEffect transition="in" filter="fade">
                                          <p:cBhvr>
                                            <p:cTn id="27" dur="500"/>
                                            <p:tgtEl>
                                              <p:spTgt spid="151"/>
                                            </p:tgtEl>
                                          </p:cBhvr>
                                        </p:animEffect>
                                      </p:childTnLst>
                                    </p:cTn>
                                  </p:par>
                                  <p:par>
                                    <p:cTn id="28" presetID="10" presetClass="entr" presetSubtype="0" fill="hold" nodeType="withEffect">
                                      <p:stCondLst>
                                        <p:cond delay="0"/>
                                      </p:stCondLst>
                                      <p:childTnLst>
                                        <p:set>
                                          <p:cBhvr>
                                            <p:cTn id="29" dur="1" fill="hold">
                                              <p:stCondLst>
                                                <p:cond delay="0"/>
                                              </p:stCondLst>
                                            </p:cTn>
                                            <p:tgtEl>
                                              <p:spTgt spid="152"/>
                                            </p:tgtEl>
                                            <p:attrNameLst>
                                              <p:attrName>style.visibility</p:attrName>
                                            </p:attrNameLst>
                                          </p:cBhvr>
                                          <p:to>
                                            <p:strVal val="visible"/>
                                          </p:to>
                                        </p:set>
                                        <p:animEffect transition="in" filter="fade">
                                          <p:cBhvr>
                                            <p:cTn id="30" dur="500"/>
                                            <p:tgtEl>
                                              <p:spTgt spid="152"/>
                                            </p:tgtEl>
                                          </p:cBhvr>
                                        </p:animEffect>
                                      </p:childTnLst>
                                    </p:cTn>
                                  </p:par>
                                  <p:par>
                                    <p:cTn id="31" presetID="10" presetClass="entr" presetSubtype="0" fill="hold" nodeType="withEffect">
                                      <p:stCondLst>
                                        <p:cond delay="0"/>
                                      </p:stCondLst>
                                      <p:childTnLst>
                                        <p:set>
                                          <p:cBhvr>
                                            <p:cTn id="32" dur="1" fill="hold">
                                              <p:stCondLst>
                                                <p:cond delay="0"/>
                                              </p:stCondLst>
                                            </p:cTn>
                                            <p:tgtEl>
                                              <p:spTgt spid="153"/>
                                            </p:tgtEl>
                                            <p:attrNameLst>
                                              <p:attrName>style.visibility</p:attrName>
                                            </p:attrNameLst>
                                          </p:cBhvr>
                                          <p:to>
                                            <p:strVal val="visible"/>
                                          </p:to>
                                        </p:set>
                                        <p:animEffect transition="in" filter="fade">
                                          <p:cBhvr>
                                            <p:cTn id="33" dur="500"/>
                                            <p:tgtEl>
                                              <p:spTgt spid="153"/>
                                            </p:tgtEl>
                                          </p:cBhvr>
                                        </p:animEffect>
                                      </p:childTnLst>
                                    </p:cTn>
                                  </p:par>
                                  <p:par>
                                    <p:cTn id="34" presetID="10" presetClass="entr" presetSubtype="0" fill="hold" nodeType="withEffect">
                                      <p:stCondLst>
                                        <p:cond delay="0"/>
                                      </p:stCondLst>
                                      <p:childTnLst>
                                        <p:set>
                                          <p:cBhvr>
                                            <p:cTn id="35" dur="1" fill="hold">
                                              <p:stCondLst>
                                                <p:cond delay="0"/>
                                              </p:stCondLst>
                                            </p:cTn>
                                            <p:tgtEl>
                                              <p:spTgt spid="154"/>
                                            </p:tgtEl>
                                            <p:attrNameLst>
                                              <p:attrName>style.visibility</p:attrName>
                                            </p:attrNameLst>
                                          </p:cBhvr>
                                          <p:to>
                                            <p:strVal val="visible"/>
                                          </p:to>
                                        </p:set>
                                        <p:animEffect transition="in" filter="fade">
                                          <p:cBhvr>
                                            <p:cTn id="36" dur="500"/>
                                            <p:tgtEl>
                                              <p:spTgt spid="154"/>
                                            </p:tgtEl>
                                          </p:cBhvr>
                                        </p:animEffect>
                                      </p:childTnLst>
                                    </p:cTn>
                                  </p:par>
                                  <p:par>
                                    <p:cTn id="37" presetID="10" presetClass="entr" presetSubtype="0" fill="hold" nodeType="withEffect">
                                      <p:stCondLst>
                                        <p:cond delay="0"/>
                                      </p:stCondLst>
                                      <p:childTnLst>
                                        <p:set>
                                          <p:cBhvr>
                                            <p:cTn id="38" dur="1" fill="hold">
                                              <p:stCondLst>
                                                <p:cond delay="0"/>
                                              </p:stCondLst>
                                            </p:cTn>
                                            <p:tgtEl>
                                              <p:spTgt spid="155"/>
                                            </p:tgtEl>
                                            <p:attrNameLst>
                                              <p:attrName>style.visibility</p:attrName>
                                            </p:attrNameLst>
                                          </p:cBhvr>
                                          <p:to>
                                            <p:strVal val="visible"/>
                                          </p:to>
                                        </p:set>
                                        <p:animEffect transition="in" filter="fade">
                                          <p:cBhvr>
                                            <p:cTn id="39" dur="500"/>
                                            <p:tgtEl>
                                              <p:spTgt spid="155"/>
                                            </p:tgtEl>
                                          </p:cBhvr>
                                        </p:animEffect>
                                      </p:childTnLst>
                                    </p:cTn>
                                  </p:par>
                                  <p:par>
                                    <p:cTn id="40" presetID="10" presetClass="entr" presetSubtype="0" fill="hold" nodeType="withEffect">
                                      <p:stCondLst>
                                        <p:cond delay="0"/>
                                      </p:stCondLst>
                                      <p:childTnLst>
                                        <p:set>
                                          <p:cBhvr>
                                            <p:cTn id="41" dur="1" fill="hold">
                                              <p:stCondLst>
                                                <p:cond delay="0"/>
                                              </p:stCondLst>
                                            </p:cTn>
                                            <p:tgtEl>
                                              <p:spTgt spid="156"/>
                                            </p:tgtEl>
                                            <p:attrNameLst>
                                              <p:attrName>style.visibility</p:attrName>
                                            </p:attrNameLst>
                                          </p:cBhvr>
                                          <p:to>
                                            <p:strVal val="visible"/>
                                          </p:to>
                                        </p:set>
                                        <p:animEffect transition="in" filter="fade">
                                          <p:cBhvr>
                                            <p:cTn id="42" dur="500"/>
                                            <p:tgtEl>
                                              <p:spTgt spid="156"/>
                                            </p:tgtEl>
                                          </p:cBhvr>
                                        </p:animEffect>
                                      </p:childTnLst>
                                    </p:cTn>
                                  </p:par>
                                  <p:par>
                                    <p:cTn id="43" presetID="10" presetClass="entr" presetSubtype="0" fill="hold" nodeType="withEffect">
                                      <p:stCondLst>
                                        <p:cond delay="0"/>
                                      </p:stCondLst>
                                      <p:childTnLst>
                                        <p:set>
                                          <p:cBhvr>
                                            <p:cTn id="44" dur="1" fill="hold">
                                              <p:stCondLst>
                                                <p:cond delay="0"/>
                                              </p:stCondLst>
                                            </p:cTn>
                                            <p:tgtEl>
                                              <p:spTgt spid="157"/>
                                            </p:tgtEl>
                                            <p:attrNameLst>
                                              <p:attrName>style.visibility</p:attrName>
                                            </p:attrNameLst>
                                          </p:cBhvr>
                                          <p:to>
                                            <p:strVal val="visible"/>
                                          </p:to>
                                        </p:set>
                                        <p:animEffect transition="in" filter="fade">
                                          <p:cBhvr>
                                            <p:cTn id="45" dur="500"/>
                                            <p:tgtEl>
                                              <p:spTgt spid="15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61"/>
                                            </p:tgtEl>
                                            <p:attrNameLst>
                                              <p:attrName>style.visibility</p:attrName>
                                            </p:attrNameLst>
                                          </p:cBhvr>
                                          <p:to>
                                            <p:strVal val="visible"/>
                                          </p:to>
                                        </p:set>
                                        <p:animEffect transition="in" filter="fade">
                                          <p:cBhvr>
                                            <p:cTn id="48" dur="500"/>
                                            <p:tgtEl>
                                              <p:spTgt spid="16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60"/>
                                            </p:tgtEl>
                                            <p:attrNameLst>
                                              <p:attrName>style.visibility</p:attrName>
                                            </p:attrNameLst>
                                          </p:cBhvr>
                                          <p:to>
                                            <p:strVal val="visible"/>
                                          </p:to>
                                        </p:set>
                                        <p:animEffect transition="in" filter="fade">
                                          <p:cBhvr>
                                            <p:cTn id="51" dur="500"/>
                                            <p:tgtEl>
                                              <p:spTgt spid="16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59"/>
                                            </p:tgtEl>
                                            <p:attrNameLst>
                                              <p:attrName>style.visibility</p:attrName>
                                            </p:attrNameLst>
                                          </p:cBhvr>
                                          <p:to>
                                            <p:strVal val="visible"/>
                                          </p:to>
                                        </p:set>
                                        <p:animEffect transition="in" filter="fade">
                                          <p:cBhvr>
                                            <p:cTn id="54" dur="500"/>
                                            <p:tgtEl>
                                              <p:spTgt spid="15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58"/>
                                            </p:tgtEl>
                                            <p:attrNameLst>
                                              <p:attrName>style.visibility</p:attrName>
                                            </p:attrNameLst>
                                          </p:cBhvr>
                                          <p:to>
                                            <p:strVal val="visible"/>
                                          </p:to>
                                        </p:set>
                                        <p:animEffect transition="in" filter="fade">
                                          <p:cBhvr>
                                            <p:cTn id="57" dur="500"/>
                                            <p:tgtEl>
                                              <p:spTgt spid="158"/>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62"/>
                                            </p:tgtEl>
                                            <p:attrNameLst>
                                              <p:attrName>style.visibility</p:attrName>
                                            </p:attrNameLst>
                                          </p:cBhvr>
                                          <p:to>
                                            <p:strVal val="visible"/>
                                          </p:to>
                                        </p:set>
                                        <p:animEffect transition="in" filter="wipe(left)">
                                          <p:cBhvr>
                                            <p:cTn id="61" dur="500"/>
                                            <p:tgtEl>
                                              <p:spTgt spid="162"/>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63"/>
                                            </p:tgtEl>
                                            <p:attrNameLst>
                                              <p:attrName>style.visibility</p:attrName>
                                            </p:attrNameLst>
                                          </p:cBhvr>
                                          <p:to>
                                            <p:strVal val="visible"/>
                                          </p:to>
                                        </p:set>
                                        <p:animEffect transition="in" filter="wipe(left)">
                                          <p:cBhvr>
                                            <p:cTn id="65" dur="100"/>
                                            <p:tgtEl>
                                              <p:spTgt spid="163"/>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63"/>
                                            </p:tgtEl>
                                          </p:cBhvr>
                                          <p:to x="80000" y="100000"/>
                                        </p:animScale>
                                        <p:anim by="(#ppt_w*0.10)" calcmode="lin" valueType="num">
                                          <p:cBhvr>
                                            <p:cTn id="68" dur="50" autoRev="1" fill="hold">
                                              <p:stCondLst>
                                                <p:cond delay="0"/>
                                              </p:stCondLst>
                                            </p:cTn>
                                            <p:tgtEl>
                                              <p:spTgt spid="163"/>
                                            </p:tgtEl>
                                            <p:attrNameLst>
                                              <p:attrName>ppt_x</p:attrName>
                                            </p:attrNameLst>
                                          </p:cBhvr>
                                        </p:anim>
                                        <p:anim by="(-#ppt_w*0.10)" calcmode="lin" valueType="num">
                                          <p:cBhvr>
                                            <p:cTn id="69" dur="50" autoRev="1" fill="hold">
                                              <p:stCondLst>
                                                <p:cond delay="0"/>
                                              </p:stCondLst>
                                            </p:cTn>
                                            <p:tgtEl>
                                              <p:spTgt spid="163"/>
                                            </p:tgtEl>
                                            <p:attrNameLst>
                                              <p:attrName>ppt_y</p:attrName>
                                            </p:attrNameLst>
                                          </p:cBhvr>
                                        </p:anim>
                                        <p:animRot by="-480000">
                                          <p:cBhvr>
                                            <p:cTn id="70" dur="50" autoRev="1" fill="hold">
                                              <p:stCondLst>
                                                <p:cond delay="0"/>
                                              </p:stCondLst>
                                            </p:cTn>
                                            <p:tgtEl>
                                              <p:spTgt spid="16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animBg="1"/>
          <p:bldP spid="147" grpId="0" animBg="1"/>
          <p:bldP spid="148" grpId="0" animBg="1"/>
          <p:bldP spid="149" grpId="0" animBg="1"/>
          <p:bldP spid="158" grpId="0"/>
          <p:bldP spid="159" grpId="0"/>
          <p:bldP spid="160" grpId="0"/>
          <p:bldP spid="161" grpId="0"/>
          <p:bldP spid="162" grpId="0" animBg="1"/>
          <p:bldP spid="163" grpId="0"/>
          <p:bldP spid="16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1000" fill="hold"/>
                                            <p:tgtEl>
                                              <p:spTgt spid="83"/>
                                            </p:tgtEl>
                                            <p:attrNameLst>
                                              <p:attrName>ppt_x</p:attrName>
                                            </p:attrNameLst>
                                          </p:cBhvr>
                                          <p:tavLst>
                                            <p:tav tm="0">
                                              <p:val>
                                                <p:strVal val="0-#ppt_w/2"/>
                                              </p:val>
                                            </p:tav>
                                            <p:tav tm="100000">
                                              <p:val>
                                                <p:strVal val="#ppt_x"/>
                                              </p:val>
                                            </p:tav>
                                          </p:tavLst>
                                        </p:anim>
                                        <p:anim calcmode="lin" valueType="num">
                                          <p:cBhvr additive="base">
                                            <p:cTn id="8" dur="1000" fill="hold"/>
                                            <p:tgtEl>
                                              <p:spTgt spid="8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47"/>
                                            </p:tgtEl>
                                            <p:attrNameLst>
                                              <p:attrName>style.visibility</p:attrName>
                                            </p:attrNameLst>
                                          </p:cBhvr>
                                          <p:to>
                                            <p:strVal val="visible"/>
                                          </p:to>
                                        </p:set>
                                        <p:animEffect transition="in" filter="fade">
                                          <p:cBhvr>
                                            <p:cTn id="11" dur="500"/>
                                            <p:tgtEl>
                                              <p:spTgt spid="147"/>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48"/>
                                            </p:tgtEl>
                                            <p:attrNameLst>
                                              <p:attrName>style.visibility</p:attrName>
                                            </p:attrNameLst>
                                          </p:cBhvr>
                                          <p:to>
                                            <p:strVal val="visible"/>
                                          </p:to>
                                        </p:set>
                                        <p:animEffect transition="in" filter="fade">
                                          <p:cBhvr>
                                            <p:cTn id="14" dur="500"/>
                                            <p:tgtEl>
                                              <p:spTgt spid="148"/>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49"/>
                                            </p:tgtEl>
                                            <p:attrNameLst>
                                              <p:attrName>style.visibility</p:attrName>
                                            </p:attrNameLst>
                                          </p:cBhvr>
                                          <p:to>
                                            <p:strVal val="visible"/>
                                          </p:to>
                                        </p:set>
                                        <p:animEffect transition="in" filter="fade">
                                          <p:cBhvr>
                                            <p:cTn id="17" dur="500"/>
                                            <p:tgtEl>
                                              <p:spTgt spid="149"/>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46"/>
                                            </p:tgtEl>
                                            <p:attrNameLst>
                                              <p:attrName>style.visibility</p:attrName>
                                            </p:attrNameLst>
                                          </p:cBhvr>
                                          <p:to>
                                            <p:strVal val="visible"/>
                                          </p:to>
                                        </p:set>
                                        <p:animEffect transition="in" filter="fade">
                                          <p:cBhvr>
                                            <p:cTn id="20" dur="500"/>
                                            <p:tgtEl>
                                              <p:spTgt spid="146"/>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50"/>
                                            </p:tgtEl>
                                            <p:attrNameLst>
                                              <p:attrName>style.visibility</p:attrName>
                                            </p:attrNameLst>
                                          </p:cBhvr>
                                          <p:to>
                                            <p:strVal val="visible"/>
                                          </p:to>
                                        </p:set>
                                        <p:animEffect transition="in" filter="fade">
                                          <p:cBhvr>
                                            <p:cTn id="24" dur="500"/>
                                            <p:tgtEl>
                                              <p:spTgt spid="150"/>
                                            </p:tgtEl>
                                          </p:cBhvr>
                                        </p:animEffect>
                                      </p:childTnLst>
                                    </p:cTn>
                                  </p:par>
                                  <p:par>
                                    <p:cTn id="25" presetID="10" presetClass="entr" presetSubtype="0" fill="hold" nodeType="withEffect">
                                      <p:stCondLst>
                                        <p:cond delay="0"/>
                                      </p:stCondLst>
                                      <p:childTnLst>
                                        <p:set>
                                          <p:cBhvr>
                                            <p:cTn id="26" dur="1" fill="hold">
                                              <p:stCondLst>
                                                <p:cond delay="0"/>
                                              </p:stCondLst>
                                            </p:cTn>
                                            <p:tgtEl>
                                              <p:spTgt spid="151"/>
                                            </p:tgtEl>
                                            <p:attrNameLst>
                                              <p:attrName>style.visibility</p:attrName>
                                            </p:attrNameLst>
                                          </p:cBhvr>
                                          <p:to>
                                            <p:strVal val="visible"/>
                                          </p:to>
                                        </p:set>
                                        <p:animEffect transition="in" filter="fade">
                                          <p:cBhvr>
                                            <p:cTn id="27" dur="500"/>
                                            <p:tgtEl>
                                              <p:spTgt spid="151"/>
                                            </p:tgtEl>
                                          </p:cBhvr>
                                        </p:animEffect>
                                      </p:childTnLst>
                                    </p:cTn>
                                  </p:par>
                                  <p:par>
                                    <p:cTn id="28" presetID="10" presetClass="entr" presetSubtype="0" fill="hold" nodeType="withEffect">
                                      <p:stCondLst>
                                        <p:cond delay="0"/>
                                      </p:stCondLst>
                                      <p:childTnLst>
                                        <p:set>
                                          <p:cBhvr>
                                            <p:cTn id="29" dur="1" fill="hold">
                                              <p:stCondLst>
                                                <p:cond delay="0"/>
                                              </p:stCondLst>
                                            </p:cTn>
                                            <p:tgtEl>
                                              <p:spTgt spid="152"/>
                                            </p:tgtEl>
                                            <p:attrNameLst>
                                              <p:attrName>style.visibility</p:attrName>
                                            </p:attrNameLst>
                                          </p:cBhvr>
                                          <p:to>
                                            <p:strVal val="visible"/>
                                          </p:to>
                                        </p:set>
                                        <p:animEffect transition="in" filter="fade">
                                          <p:cBhvr>
                                            <p:cTn id="30" dur="500"/>
                                            <p:tgtEl>
                                              <p:spTgt spid="152"/>
                                            </p:tgtEl>
                                          </p:cBhvr>
                                        </p:animEffect>
                                      </p:childTnLst>
                                    </p:cTn>
                                  </p:par>
                                  <p:par>
                                    <p:cTn id="31" presetID="10" presetClass="entr" presetSubtype="0" fill="hold" nodeType="withEffect">
                                      <p:stCondLst>
                                        <p:cond delay="0"/>
                                      </p:stCondLst>
                                      <p:childTnLst>
                                        <p:set>
                                          <p:cBhvr>
                                            <p:cTn id="32" dur="1" fill="hold">
                                              <p:stCondLst>
                                                <p:cond delay="0"/>
                                              </p:stCondLst>
                                            </p:cTn>
                                            <p:tgtEl>
                                              <p:spTgt spid="153"/>
                                            </p:tgtEl>
                                            <p:attrNameLst>
                                              <p:attrName>style.visibility</p:attrName>
                                            </p:attrNameLst>
                                          </p:cBhvr>
                                          <p:to>
                                            <p:strVal val="visible"/>
                                          </p:to>
                                        </p:set>
                                        <p:animEffect transition="in" filter="fade">
                                          <p:cBhvr>
                                            <p:cTn id="33" dur="500"/>
                                            <p:tgtEl>
                                              <p:spTgt spid="153"/>
                                            </p:tgtEl>
                                          </p:cBhvr>
                                        </p:animEffect>
                                      </p:childTnLst>
                                    </p:cTn>
                                  </p:par>
                                  <p:par>
                                    <p:cTn id="34" presetID="10" presetClass="entr" presetSubtype="0" fill="hold" nodeType="withEffect">
                                      <p:stCondLst>
                                        <p:cond delay="0"/>
                                      </p:stCondLst>
                                      <p:childTnLst>
                                        <p:set>
                                          <p:cBhvr>
                                            <p:cTn id="35" dur="1" fill="hold">
                                              <p:stCondLst>
                                                <p:cond delay="0"/>
                                              </p:stCondLst>
                                            </p:cTn>
                                            <p:tgtEl>
                                              <p:spTgt spid="154"/>
                                            </p:tgtEl>
                                            <p:attrNameLst>
                                              <p:attrName>style.visibility</p:attrName>
                                            </p:attrNameLst>
                                          </p:cBhvr>
                                          <p:to>
                                            <p:strVal val="visible"/>
                                          </p:to>
                                        </p:set>
                                        <p:animEffect transition="in" filter="fade">
                                          <p:cBhvr>
                                            <p:cTn id="36" dur="500"/>
                                            <p:tgtEl>
                                              <p:spTgt spid="154"/>
                                            </p:tgtEl>
                                          </p:cBhvr>
                                        </p:animEffect>
                                      </p:childTnLst>
                                    </p:cTn>
                                  </p:par>
                                  <p:par>
                                    <p:cTn id="37" presetID="10" presetClass="entr" presetSubtype="0" fill="hold" nodeType="withEffect">
                                      <p:stCondLst>
                                        <p:cond delay="0"/>
                                      </p:stCondLst>
                                      <p:childTnLst>
                                        <p:set>
                                          <p:cBhvr>
                                            <p:cTn id="38" dur="1" fill="hold">
                                              <p:stCondLst>
                                                <p:cond delay="0"/>
                                              </p:stCondLst>
                                            </p:cTn>
                                            <p:tgtEl>
                                              <p:spTgt spid="155"/>
                                            </p:tgtEl>
                                            <p:attrNameLst>
                                              <p:attrName>style.visibility</p:attrName>
                                            </p:attrNameLst>
                                          </p:cBhvr>
                                          <p:to>
                                            <p:strVal val="visible"/>
                                          </p:to>
                                        </p:set>
                                        <p:animEffect transition="in" filter="fade">
                                          <p:cBhvr>
                                            <p:cTn id="39" dur="500"/>
                                            <p:tgtEl>
                                              <p:spTgt spid="155"/>
                                            </p:tgtEl>
                                          </p:cBhvr>
                                        </p:animEffect>
                                      </p:childTnLst>
                                    </p:cTn>
                                  </p:par>
                                  <p:par>
                                    <p:cTn id="40" presetID="10" presetClass="entr" presetSubtype="0" fill="hold" nodeType="withEffect">
                                      <p:stCondLst>
                                        <p:cond delay="0"/>
                                      </p:stCondLst>
                                      <p:childTnLst>
                                        <p:set>
                                          <p:cBhvr>
                                            <p:cTn id="41" dur="1" fill="hold">
                                              <p:stCondLst>
                                                <p:cond delay="0"/>
                                              </p:stCondLst>
                                            </p:cTn>
                                            <p:tgtEl>
                                              <p:spTgt spid="156"/>
                                            </p:tgtEl>
                                            <p:attrNameLst>
                                              <p:attrName>style.visibility</p:attrName>
                                            </p:attrNameLst>
                                          </p:cBhvr>
                                          <p:to>
                                            <p:strVal val="visible"/>
                                          </p:to>
                                        </p:set>
                                        <p:animEffect transition="in" filter="fade">
                                          <p:cBhvr>
                                            <p:cTn id="42" dur="500"/>
                                            <p:tgtEl>
                                              <p:spTgt spid="156"/>
                                            </p:tgtEl>
                                          </p:cBhvr>
                                        </p:animEffect>
                                      </p:childTnLst>
                                    </p:cTn>
                                  </p:par>
                                  <p:par>
                                    <p:cTn id="43" presetID="10" presetClass="entr" presetSubtype="0" fill="hold" nodeType="withEffect">
                                      <p:stCondLst>
                                        <p:cond delay="0"/>
                                      </p:stCondLst>
                                      <p:childTnLst>
                                        <p:set>
                                          <p:cBhvr>
                                            <p:cTn id="44" dur="1" fill="hold">
                                              <p:stCondLst>
                                                <p:cond delay="0"/>
                                              </p:stCondLst>
                                            </p:cTn>
                                            <p:tgtEl>
                                              <p:spTgt spid="157"/>
                                            </p:tgtEl>
                                            <p:attrNameLst>
                                              <p:attrName>style.visibility</p:attrName>
                                            </p:attrNameLst>
                                          </p:cBhvr>
                                          <p:to>
                                            <p:strVal val="visible"/>
                                          </p:to>
                                        </p:set>
                                        <p:animEffect transition="in" filter="fade">
                                          <p:cBhvr>
                                            <p:cTn id="45" dur="500"/>
                                            <p:tgtEl>
                                              <p:spTgt spid="15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61"/>
                                            </p:tgtEl>
                                            <p:attrNameLst>
                                              <p:attrName>style.visibility</p:attrName>
                                            </p:attrNameLst>
                                          </p:cBhvr>
                                          <p:to>
                                            <p:strVal val="visible"/>
                                          </p:to>
                                        </p:set>
                                        <p:animEffect transition="in" filter="fade">
                                          <p:cBhvr>
                                            <p:cTn id="48" dur="500"/>
                                            <p:tgtEl>
                                              <p:spTgt spid="16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60"/>
                                            </p:tgtEl>
                                            <p:attrNameLst>
                                              <p:attrName>style.visibility</p:attrName>
                                            </p:attrNameLst>
                                          </p:cBhvr>
                                          <p:to>
                                            <p:strVal val="visible"/>
                                          </p:to>
                                        </p:set>
                                        <p:animEffect transition="in" filter="fade">
                                          <p:cBhvr>
                                            <p:cTn id="51" dur="500"/>
                                            <p:tgtEl>
                                              <p:spTgt spid="16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59"/>
                                            </p:tgtEl>
                                            <p:attrNameLst>
                                              <p:attrName>style.visibility</p:attrName>
                                            </p:attrNameLst>
                                          </p:cBhvr>
                                          <p:to>
                                            <p:strVal val="visible"/>
                                          </p:to>
                                        </p:set>
                                        <p:animEffect transition="in" filter="fade">
                                          <p:cBhvr>
                                            <p:cTn id="54" dur="500"/>
                                            <p:tgtEl>
                                              <p:spTgt spid="15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58"/>
                                            </p:tgtEl>
                                            <p:attrNameLst>
                                              <p:attrName>style.visibility</p:attrName>
                                            </p:attrNameLst>
                                          </p:cBhvr>
                                          <p:to>
                                            <p:strVal val="visible"/>
                                          </p:to>
                                        </p:set>
                                        <p:animEffect transition="in" filter="fade">
                                          <p:cBhvr>
                                            <p:cTn id="57" dur="500"/>
                                            <p:tgtEl>
                                              <p:spTgt spid="158"/>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62"/>
                                            </p:tgtEl>
                                            <p:attrNameLst>
                                              <p:attrName>style.visibility</p:attrName>
                                            </p:attrNameLst>
                                          </p:cBhvr>
                                          <p:to>
                                            <p:strVal val="visible"/>
                                          </p:to>
                                        </p:set>
                                        <p:animEffect transition="in" filter="wipe(left)">
                                          <p:cBhvr>
                                            <p:cTn id="61" dur="500"/>
                                            <p:tgtEl>
                                              <p:spTgt spid="162"/>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63"/>
                                            </p:tgtEl>
                                            <p:attrNameLst>
                                              <p:attrName>style.visibility</p:attrName>
                                            </p:attrNameLst>
                                          </p:cBhvr>
                                          <p:to>
                                            <p:strVal val="visible"/>
                                          </p:to>
                                        </p:set>
                                        <p:animEffect transition="in" filter="wipe(left)">
                                          <p:cBhvr>
                                            <p:cTn id="65" dur="100"/>
                                            <p:tgtEl>
                                              <p:spTgt spid="163"/>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63"/>
                                            </p:tgtEl>
                                          </p:cBhvr>
                                          <p:to x="80000" y="100000"/>
                                        </p:animScale>
                                        <p:anim by="(#ppt_w*0.10)" calcmode="lin" valueType="num">
                                          <p:cBhvr>
                                            <p:cTn id="68" dur="50" autoRev="1" fill="hold">
                                              <p:stCondLst>
                                                <p:cond delay="0"/>
                                              </p:stCondLst>
                                            </p:cTn>
                                            <p:tgtEl>
                                              <p:spTgt spid="163"/>
                                            </p:tgtEl>
                                            <p:attrNameLst>
                                              <p:attrName>ppt_x</p:attrName>
                                            </p:attrNameLst>
                                          </p:cBhvr>
                                        </p:anim>
                                        <p:anim by="(-#ppt_w*0.10)" calcmode="lin" valueType="num">
                                          <p:cBhvr>
                                            <p:cTn id="69" dur="50" autoRev="1" fill="hold">
                                              <p:stCondLst>
                                                <p:cond delay="0"/>
                                              </p:stCondLst>
                                            </p:cTn>
                                            <p:tgtEl>
                                              <p:spTgt spid="163"/>
                                            </p:tgtEl>
                                            <p:attrNameLst>
                                              <p:attrName>ppt_y</p:attrName>
                                            </p:attrNameLst>
                                          </p:cBhvr>
                                        </p:anim>
                                        <p:animRot by="-480000">
                                          <p:cBhvr>
                                            <p:cTn id="70" dur="50" autoRev="1" fill="hold">
                                              <p:stCondLst>
                                                <p:cond delay="0"/>
                                              </p:stCondLst>
                                            </p:cTn>
                                            <p:tgtEl>
                                              <p:spTgt spid="16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animBg="1"/>
          <p:bldP spid="147" grpId="0" animBg="1"/>
          <p:bldP spid="148" grpId="0" animBg="1"/>
          <p:bldP spid="149" grpId="0" animBg="1"/>
          <p:bldP spid="158" grpId="0"/>
          <p:bldP spid="159" grpId="0"/>
          <p:bldP spid="160" grpId="0"/>
          <p:bldP spid="161" grpId="0"/>
          <p:bldP spid="162" grpId="0" animBg="1"/>
          <p:bldP spid="163" grpId="0"/>
          <p:bldP spid="163" grpId="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原创设计师QQ598969553        _1"/>
          <p:cNvSpPr>
            <a:spLocks/>
          </p:cNvSpPr>
          <p:nvPr/>
        </p:nvSpPr>
        <p:spPr bwMode="auto">
          <a:xfrm>
            <a:off x="1823376" y="1860794"/>
            <a:ext cx="2203725" cy="502828"/>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29" name="原创设计师QQ598969553        _2"/>
          <p:cNvSpPr>
            <a:spLocks/>
          </p:cNvSpPr>
          <p:nvPr/>
        </p:nvSpPr>
        <p:spPr bwMode="auto">
          <a:xfrm flipH="1">
            <a:off x="5072368" y="1860794"/>
            <a:ext cx="2203725" cy="502828"/>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0" name="原创设计师QQ598969553        _3"/>
          <p:cNvSpPr>
            <a:spLocks/>
          </p:cNvSpPr>
          <p:nvPr/>
        </p:nvSpPr>
        <p:spPr bwMode="auto">
          <a:xfrm flipV="1">
            <a:off x="1823376" y="4125677"/>
            <a:ext cx="2203725" cy="501748"/>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1" name="原创设计师QQ598969553        _4"/>
          <p:cNvSpPr>
            <a:spLocks/>
          </p:cNvSpPr>
          <p:nvPr/>
        </p:nvSpPr>
        <p:spPr bwMode="auto">
          <a:xfrm flipH="1" flipV="1">
            <a:off x="5072368" y="4125677"/>
            <a:ext cx="2203725" cy="501748"/>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2" name="原创设计师QQ598969553        _5"/>
          <p:cNvSpPr>
            <a:spLocks noChangeArrowheads="1"/>
          </p:cNvSpPr>
          <p:nvPr/>
        </p:nvSpPr>
        <p:spPr bwMode="auto">
          <a:xfrm>
            <a:off x="0" y="2902058"/>
            <a:ext cx="9144000" cy="782295"/>
          </a:xfrm>
          <a:prstGeom prst="rect">
            <a:avLst/>
          </a:prstGeom>
          <a:solidFill>
            <a:sysClr val="window" lastClr="FFFFFF">
              <a:lumMod val="85000"/>
            </a:sysClr>
          </a:solidFill>
          <a:ln>
            <a:noFill/>
          </a:ln>
        </p:spPr>
        <p:txBody>
          <a:bodyPr lIns="62084" tIns="31042" rIns="62084" bIns="3104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itchFamily="34" charset="-122"/>
            </a:endParaRPr>
          </a:p>
        </p:txBody>
      </p:sp>
      <p:sp>
        <p:nvSpPr>
          <p:cNvPr id="33" name="原创设计师QQ598969553        _6"/>
          <p:cNvSpPr txBox="1">
            <a:spLocks noChangeArrowheads="1"/>
          </p:cNvSpPr>
          <p:nvPr/>
        </p:nvSpPr>
        <p:spPr bwMode="auto">
          <a:xfrm>
            <a:off x="3203848" y="3124337"/>
            <a:ext cx="2690185" cy="370467"/>
          </a:xfrm>
          <a:prstGeom prst="rect">
            <a:avLst/>
          </a:prstGeom>
          <a:noFill/>
          <a:ln>
            <a:noFill/>
          </a:ln>
        </p:spPr>
        <p:txBody>
          <a:bodyPr wrap="none"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点击添加表述内容标题</a:t>
            </a:r>
          </a:p>
        </p:txBody>
      </p:sp>
      <p:grpSp>
        <p:nvGrpSpPr>
          <p:cNvPr id="34" name="原创设计师QQ598969553        _7"/>
          <p:cNvGrpSpPr>
            <a:grpSpLocks/>
          </p:cNvGrpSpPr>
          <p:nvPr/>
        </p:nvGrpSpPr>
        <p:grpSpPr bwMode="auto">
          <a:xfrm>
            <a:off x="1442977" y="2315066"/>
            <a:ext cx="783427" cy="785533"/>
            <a:chOff x="0" y="0"/>
            <a:chExt cx="1154113" cy="1155699"/>
          </a:xfrm>
          <a:solidFill>
            <a:sysClr val="window" lastClr="FFFFFF">
              <a:lumMod val="65000"/>
            </a:sysClr>
          </a:solidFill>
        </p:grpSpPr>
        <p:sp>
          <p:nvSpPr>
            <p:cNvPr id="35" name="Oval 30"/>
            <p:cNvSpPr>
              <a:spLocks noChangeArrowheads="1"/>
            </p:cNvSpPr>
            <p:nvPr/>
          </p:nvSpPr>
          <p:spPr bwMode="auto">
            <a:xfrm>
              <a:off x="0" y="0"/>
              <a:ext cx="1154113" cy="1155699"/>
            </a:xfrm>
            <a:prstGeom prst="ellipse">
              <a:avLst/>
            </a:prstGeom>
            <a:solidFill>
              <a:srgbClr val="B71F22"/>
            </a:solidFill>
            <a:ln w="63500">
              <a:solidFill>
                <a:sysClr val="window" lastClr="FFFFFF"/>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itchFamily="34" charset="-122"/>
              </a:endParaRPr>
            </a:p>
          </p:txBody>
        </p:sp>
        <p:sp>
          <p:nvSpPr>
            <p:cNvPr id="36"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37" name="原创设计师QQ598969553        _8"/>
          <p:cNvGrpSpPr>
            <a:grpSpLocks/>
          </p:cNvGrpSpPr>
          <p:nvPr/>
        </p:nvGrpSpPr>
        <p:grpSpPr bwMode="auto">
          <a:xfrm>
            <a:off x="1460219" y="3385463"/>
            <a:ext cx="783427" cy="785533"/>
            <a:chOff x="0" y="0"/>
            <a:chExt cx="1154113" cy="1155698"/>
          </a:xfrm>
          <a:solidFill>
            <a:sysClr val="window" lastClr="FFFFFF">
              <a:lumMod val="65000"/>
            </a:sysClr>
          </a:solidFill>
        </p:grpSpPr>
        <p:sp>
          <p:nvSpPr>
            <p:cNvPr id="38" name="Oval 31"/>
            <p:cNvSpPr>
              <a:spLocks noChangeArrowheads="1"/>
            </p:cNvSpPr>
            <p:nvPr/>
          </p:nvSpPr>
          <p:spPr bwMode="auto">
            <a:xfrm>
              <a:off x="0" y="0"/>
              <a:ext cx="1154113" cy="1155699"/>
            </a:xfrm>
            <a:prstGeom prst="ellipse">
              <a:avLst/>
            </a:prstGeom>
            <a:solidFill>
              <a:srgbClr val="252F32"/>
            </a:solidFill>
            <a:ln w="63500">
              <a:solidFill>
                <a:sysClr val="window" lastClr="FFFFFF"/>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itchFamily="34" charset="-122"/>
              </a:endParaRPr>
            </a:p>
          </p:txBody>
        </p:sp>
        <p:sp>
          <p:nvSpPr>
            <p:cNvPr id="39"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40" name="原创设计师QQ598969553        _9"/>
          <p:cNvGrpSpPr>
            <a:grpSpLocks/>
          </p:cNvGrpSpPr>
          <p:nvPr/>
        </p:nvGrpSpPr>
        <p:grpSpPr bwMode="auto">
          <a:xfrm>
            <a:off x="6852588" y="2336646"/>
            <a:ext cx="784505" cy="785533"/>
            <a:chOff x="0" y="0"/>
            <a:chExt cx="1155700" cy="1155698"/>
          </a:xfrm>
          <a:solidFill>
            <a:sysClr val="window" lastClr="FFFFFF">
              <a:lumMod val="65000"/>
            </a:sysClr>
          </a:solidFill>
        </p:grpSpPr>
        <p:sp>
          <p:nvSpPr>
            <p:cNvPr id="41" name="Oval 33"/>
            <p:cNvSpPr>
              <a:spLocks noChangeArrowheads="1"/>
            </p:cNvSpPr>
            <p:nvPr/>
          </p:nvSpPr>
          <p:spPr bwMode="auto">
            <a:xfrm>
              <a:off x="0" y="0"/>
              <a:ext cx="1155700" cy="1155698"/>
            </a:xfrm>
            <a:prstGeom prst="ellipse">
              <a:avLst/>
            </a:prstGeom>
            <a:solidFill>
              <a:srgbClr val="B71F22"/>
            </a:solidFill>
            <a:ln w="63500">
              <a:solidFill>
                <a:sysClr val="window" lastClr="FFFFFF"/>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itchFamily="34" charset="-122"/>
              </a:endParaRPr>
            </a:p>
          </p:txBody>
        </p:sp>
        <p:sp>
          <p:nvSpPr>
            <p:cNvPr id="42"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43" name="原创设计师QQ598969553        _10"/>
          <p:cNvGrpSpPr>
            <a:grpSpLocks/>
          </p:cNvGrpSpPr>
          <p:nvPr/>
        </p:nvGrpSpPr>
        <p:grpSpPr bwMode="auto">
          <a:xfrm>
            <a:off x="6884917" y="3405965"/>
            <a:ext cx="783427" cy="785533"/>
            <a:chOff x="0" y="0"/>
            <a:chExt cx="1154113" cy="1155698"/>
          </a:xfrm>
          <a:solidFill>
            <a:sysClr val="window" lastClr="FFFFFF">
              <a:lumMod val="65000"/>
            </a:sysClr>
          </a:solidFill>
        </p:grpSpPr>
        <p:sp>
          <p:nvSpPr>
            <p:cNvPr id="44" name="Oval 32"/>
            <p:cNvSpPr>
              <a:spLocks noChangeArrowheads="1"/>
            </p:cNvSpPr>
            <p:nvPr/>
          </p:nvSpPr>
          <p:spPr bwMode="auto">
            <a:xfrm>
              <a:off x="0" y="0"/>
              <a:ext cx="1154113" cy="1155698"/>
            </a:xfrm>
            <a:prstGeom prst="ellipse">
              <a:avLst/>
            </a:prstGeom>
            <a:solidFill>
              <a:srgbClr val="252F32"/>
            </a:solidFill>
            <a:ln w="63500">
              <a:solidFill>
                <a:sysClr val="window" lastClr="FFFFFF"/>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itchFamily="34" charset="-122"/>
              </a:endParaRPr>
            </a:p>
          </p:txBody>
        </p:sp>
        <p:sp>
          <p:nvSpPr>
            <p:cNvPr id="45"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46" name="原创设计师QQ598969553        _11"/>
          <p:cNvSpPr txBox="1">
            <a:spLocks noChangeArrowheads="1"/>
          </p:cNvSpPr>
          <p:nvPr/>
        </p:nvSpPr>
        <p:spPr bwMode="auto">
          <a:xfrm>
            <a:off x="2291060" y="1553270"/>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00" b="1" dirty="0">
                <a:latin typeface="微软雅黑" pitchFamily="34" charset="-122"/>
              </a:rPr>
              <a:t>添加标题内容</a:t>
            </a:r>
            <a:endParaRPr lang="en-US" altLang="zh-CN" sz="1400" b="1" dirty="0">
              <a:latin typeface="微软雅黑" pitchFamily="34" charset="-122"/>
            </a:endParaRPr>
          </a:p>
        </p:txBody>
      </p:sp>
      <p:sp>
        <p:nvSpPr>
          <p:cNvPr id="47" name="原创设计师QQ598969553        _12"/>
          <p:cNvSpPr txBox="1">
            <a:spLocks noChangeArrowheads="1"/>
          </p:cNvSpPr>
          <p:nvPr/>
        </p:nvSpPr>
        <p:spPr bwMode="auto">
          <a:xfrm>
            <a:off x="2239336" y="1944822"/>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itchFamily="34" charset="-122"/>
              </a:rPr>
              <a:t>这里可以添加主要内容这里可以添加主要内容这里可以添加主要内容这里可以添加主要内容</a:t>
            </a:r>
          </a:p>
        </p:txBody>
      </p:sp>
      <p:sp>
        <p:nvSpPr>
          <p:cNvPr id="48" name="原创设计师QQ598969553        _13"/>
          <p:cNvSpPr txBox="1">
            <a:spLocks noChangeArrowheads="1"/>
          </p:cNvSpPr>
          <p:nvPr/>
        </p:nvSpPr>
        <p:spPr bwMode="auto">
          <a:xfrm>
            <a:off x="5576692" y="1553270"/>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eaLnBrk="1" fontAlgn="auto" latinLnBrk="0" hangingPunct="1">
              <a:lnSpc>
                <a:spcPct val="100000"/>
              </a:lnSpc>
              <a:spcBef>
                <a:spcPct val="0"/>
              </a:spcBef>
              <a:spcAft>
                <a:spcPts val="0"/>
              </a:spcAft>
              <a:buClrTx/>
              <a:buSzTx/>
              <a:buFontTx/>
              <a:buNone/>
              <a:tabLst/>
              <a:defRPr/>
            </a:pPr>
            <a:r>
              <a:rPr kumimoji="0" lang="zh-CN" altLang="en-US" sz="1400" b="1" i="0" u="none" strike="noStrike" kern="0" cap="none" spc="0" normalizeH="0" baseline="0" noProof="0" dirty="0">
                <a:ln>
                  <a:noFill/>
                </a:ln>
                <a:solidFill>
                  <a:srgbClr val="B71F22"/>
                </a:solidFill>
                <a:effectLst/>
                <a:uLnTx/>
                <a:uFillTx/>
                <a:latin typeface="微软雅黑" pitchFamily="34" charset="-122"/>
                <a:ea typeface="微软雅黑" pitchFamily="34" charset="-122"/>
              </a:rPr>
              <a:t>添加标题内容</a:t>
            </a:r>
            <a:endParaRPr kumimoji="0" lang="en-US" altLang="zh-CN" sz="1400" b="1" i="0" u="none" strike="noStrike" kern="0" cap="none" spc="0" normalizeH="0" baseline="0" noProof="0" dirty="0">
              <a:ln>
                <a:noFill/>
              </a:ln>
              <a:solidFill>
                <a:srgbClr val="B71F22"/>
              </a:solidFill>
              <a:effectLst/>
              <a:uLnTx/>
              <a:uFillTx/>
              <a:latin typeface="微软雅黑" pitchFamily="34" charset="-122"/>
              <a:ea typeface="微软雅黑" pitchFamily="34" charset="-122"/>
            </a:endParaRPr>
          </a:p>
        </p:txBody>
      </p:sp>
      <p:sp>
        <p:nvSpPr>
          <p:cNvPr id="49" name="原创设计师QQ598969553        _14"/>
          <p:cNvSpPr txBox="1">
            <a:spLocks noChangeArrowheads="1"/>
          </p:cNvSpPr>
          <p:nvPr/>
        </p:nvSpPr>
        <p:spPr bwMode="auto">
          <a:xfrm>
            <a:off x="5076678" y="1944822"/>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itchFamily="34" charset="-122"/>
              </a:rPr>
              <a:t>这里可以添加主要内容这里可以添加主要内容这里可以添加主要内容这里可以添加主要内容</a:t>
            </a:r>
          </a:p>
        </p:txBody>
      </p:sp>
      <p:sp>
        <p:nvSpPr>
          <p:cNvPr id="50" name="原创设计师QQ598969553        _15"/>
          <p:cNvSpPr txBox="1">
            <a:spLocks noChangeArrowheads="1"/>
          </p:cNvSpPr>
          <p:nvPr/>
        </p:nvSpPr>
        <p:spPr bwMode="auto">
          <a:xfrm>
            <a:off x="2291060" y="4663034"/>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400" b="1" i="0" u="none" strike="noStrike" kern="0" cap="none" spc="0" normalizeH="0" baseline="0" noProof="0" dirty="0">
                <a:ln>
                  <a:noFill/>
                </a:ln>
                <a:solidFill>
                  <a:srgbClr val="252F32"/>
                </a:solidFill>
                <a:effectLst/>
                <a:uLnTx/>
                <a:uFillTx/>
                <a:latin typeface="微软雅黑" pitchFamily="34" charset="-122"/>
                <a:ea typeface="微软雅黑" pitchFamily="34" charset="-122"/>
              </a:rPr>
              <a:t>添加标题内容</a:t>
            </a:r>
            <a:endParaRPr kumimoji="0" lang="en-US" altLang="zh-CN" sz="1400" b="1" i="0" u="none" strike="noStrike" kern="0" cap="none" spc="0" normalizeH="0" baseline="0" noProof="0" dirty="0">
              <a:ln>
                <a:noFill/>
              </a:ln>
              <a:solidFill>
                <a:srgbClr val="252F32"/>
              </a:solidFill>
              <a:effectLst/>
              <a:uLnTx/>
              <a:uFillTx/>
              <a:latin typeface="微软雅黑" pitchFamily="34" charset="-122"/>
              <a:ea typeface="微软雅黑" pitchFamily="34" charset="-122"/>
            </a:endParaRPr>
          </a:p>
        </p:txBody>
      </p:sp>
      <p:sp>
        <p:nvSpPr>
          <p:cNvPr id="51" name="原创设计师QQ598969553        _16"/>
          <p:cNvSpPr txBox="1">
            <a:spLocks noChangeArrowheads="1"/>
          </p:cNvSpPr>
          <p:nvPr/>
        </p:nvSpPr>
        <p:spPr bwMode="auto">
          <a:xfrm>
            <a:off x="2239336" y="3839599"/>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itchFamily="34" charset="-122"/>
              </a:rPr>
              <a:t>这里可以添加主要内容这里可以添加主要内容这里可以添加主要内容这里可以添加主要内容</a:t>
            </a:r>
          </a:p>
        </p:txBody>
      </p:sp>
      <p:sp>
        <p:nvSpPr>
          <p:cNvPr id="52" name="原创设计师QQ598969553        _17"/>
          <p:cNvSpPr txBox="1">
            <a:spLocks noChangeArrowheads="1"/>
          </p:cNvSpPr>
          <p:nvPr/>
        </p:nvSpPr>
        <p:spPr bwMode="auto">
          <a:xfrm>
            <a:off x="5576692" y="4663034"/>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eaLnBrk="1" fontAlgn="auto" latinLnBrk="0" hangingPunct="1">
              <a:lnSpc>
                <a:spcPct val="100000"/>
              </a:lnSpc>
              <a:spcBef>
                <a:spcPct val="0"/>
              </a:spcBef>
              <a:spcAft>
                <a:spcPts val="0"/>
              </a:spcAft>
              <a:buClrTx/>
              <a:buSzTx/>
              <a:buFontTx/>
              <a:buNone/>
              <a:tabLst/>
              <a:defRPr/>
            </a:pPr>
            <a:r>
              <a:rPr kumimoji="0" lang="zh-CN" altLang="en-US" sz="1400" b="1" i="0" u="none" strike="noStrike" kern="0" cap="none" spc="0" normalizeH="0" baseline="0" noProof="0" dirty="0">
                <a:ln>
                  <a:noFill/>
                </a:ln>
                <a:solidFill>
                  <a:srgbClr val="252F32"/>
                </a:solidFill>
                <a:effectLst/>
                <a:uLnTx/>
                <a:uFillTx/>
                <a:latin typeface="微软雅黑" pitchFamily="34" charset="-122"/>
                <a:ea typeface="微软雅黑" pitchFamily="34" charset="-122"/>
              </a:rPr>
              <a:t>添加标题内容</a:t>
            </a:r>
            <a:endParaRPr kumimoji="0" lang="en-US" altLang="zh-CN" sz="1400" b="1" i="0" u="none" strike="noStrike" kern="0" cap="none" spc="0" normalizeH="0" baseline="0" noProof="0" dirty="0">
              <a:ln>
                <a:noFill/>
              </a:ln>
              <a:solidFill>
                <a:srgbClr val="252F32"/>
              </a:solidFill>
              <a:effectLst/>
              <a:uLnTx/>
              <a:uFillTx/>
              <a:latin typeface="微软雅黑" pitchFamily="34" charset="-122"/>
              <a:ea typeface="微软雅黑" pitchFamily="34" charset="-122"/>
            </a:endParaRPr>
          </a:p>
        </p:txBody>
      </p:sp>
      <p:sp>
        <p:nvSpPr>
          <p:cNvPr id="53" name="原创设计师QQ598969553        _18"/>
          <p:cNvSpPr txBox="1">
            <a:spLocks noChangeArrowheads="1"/>
          </p:cNvSpPr>
          <p:nvPr/>
        </p:nvSpPr>
        <p:spPr bwMode="auto">
          <a:xfrm>
            <a:off x="5076678" y="3839599"/>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itchFamily="34" charset="-122"/>
              </a:rPr>
              <a:t>这里可以添加主要内容这里可以添加主要内容这里可以添加主要内容这里可以添加主要内容</a:t>
            </a: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3"/>
                                        </p:tgtEl>
                                        <p:attrNameLst>
                                          <p:attrName>style.visibility</p:attrName>
                                        </p:attrNameLst>
                                      </p:cBhvr>
                                      <p:to>
                                        <p:strVal val="visible"/>
                                      </p:to>
                                    </p:set>
                                    <p:anim calcmode="lin" valueType="num">
                                      <p:cBhvr>
                                        <p:cTn id="11"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3"/>
                                        </p:tgtEl>
                                        <p:attrNameLst>
                                          <p:attrName>ppt_y</p:attrName>
                                        </p:attrNameLst>
                                      </p:cBhvr>
                                      <p:tavLst>
                                        <p:tav tm="0">
                                          <p:val>
                                            <p:strVal val="#ppt_y"/>
                                          </p:val>
                                        </p:tav>
                                        <p:tav tm="100000">
                                          <p:val>
                                            <p:strVal val="#ppt_y"/>
                                          </p:val>
                                        </p:tav>
                                      </p:tavLst>
                                    </p:anim>
                                    <p:anim calcmode="lin" valueType="num">
                                      <p:cBhvr>
                                        <p:cTn id="13"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3"/>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0"/>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3"/>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4"/>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7"/>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0"/>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left)">
                                      <p:cBhvr>
                                        <p:cTn id="36" dur="500"/>
                                        <p:tgtEl>
                                          <p:spTgt spid="28"/>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right)">
                                      <p:cBhvr>
                                        <p:cTn id="39" dur="500"/>
                                        <p:tgtEl>
                                          <p:spTgt spid="29"/>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wipe(right)">
                                      <p:cBhvr>
                                        <p:cTn id="42" dur="500"/>
                                        <p:tgtEl>
                                          <p:spTgt spid="3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left)">
                                      <p:cBhvr>
                                        <p:cTn id="45" dur="500"/>
                                        <p:tgtEl>
                                          <p:spTgt spid="30"/>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fade">
                                      <p:cBhvr>
                                        <p:cTn id="49" dur="1000"/>
                                        <p:tgtEl>
                                          <p:spTgt spid="46"/>
                                        </p:tgtEl>
                                      </p:cBhvr>
                                    </p:animEffect>
                                    <p:anim calcmode="lin" valueType="num">
                                      <p:cBhvr>
                                        <p:cTn id="50" dur="1000" fill="hold"/>
                                        <p:tgtEl>
                                          <p:spTgt spid="46"/>
                                        </p:tgtEl>
                                        <p:attrNameLst>
                                          <p:attrName>ppt_x</p:attrName>
                                        </p:attrNameLst>
                                      </p:cBhvr>
                                      <p:tavLst>
                                        <p:tav tm="0">
                                          <p:val>
                                            <p:strVal val="#ppt_x"/>
                                          </p:val>
                                        </p:tav>
                                        <p:tav tm="100000">
                                          <p:val>
                                            <p:strVal val="#ppt_x"/>
                                          </p:val>
                                        </p:tav>
                                      </p:tavLst>
                                    </p:anim>
                                    <p:anim calcmode="lin" valueType="num">
                                      <p:cBhvr>
                                        <p:cTn id="51" dur="1000" fill="hold"/>
                                        <p:tgtEl>
                                          <p:spTgt spid="46"/>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fade">
                                      <p:cBhvr>
                                        <p:cTn id="54" dur="1000"/>
                                        <p:tgtEl>
                                          <p:spTgt spid="48"/>
                                        </p:tgtEl>
                                      </p:cBhvr>
                                    </p:animEffect>
                                    <p:anim calcmode="lin" valueType="num">
                                      <p:cBhvr>
                                        <p:cTn id="55" dur="1000" fill="hold"/>
                                        <p:tgtEl>
                                          <p:spTgt spid="48"/>
                                        </p:tgtEl>
                                        <p:attrNameLst>
                                          <p:attrName>ppt_x</p:attrName>
                                        </p:attrNameLst>
                                      </p:cBhvr>
                                      <p:tavLst>
                                        <p:tav tm="0">
                                          <p:val>
                                            <p:strVal val="#ppt_x"/>
                                          </p:val>
                                        </p:tav>
                                        <p:tav tm="100000">
                                          <p:val>
                                            <p:strVal val="#ppt_x"/>
                                          </p:val>
                                        </p:tav>
                                      </p:tavLst>
                                    </p:anim>
                                    <p:anim calcmode="lin" valueType="num">
                                      <p:cBhvr>
                                        <p:cTn id="56" dur="1000" fill="hold"/>
                                        <p:tgtEl>
                                          <p:spTgt spid="48"/>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1000"/>
                                        <p:tgtEl>
                                          <p:spTgt spid="52"/>
                                        </p:tgtEl>
                                      </p:cBhvr>
                                    </p:animEffect>
                                    <p:anim calcmode="lin" valueType="num">
                                      <p:cBhvr>
                                        <p:cTn id="60" dur="1000" fill="hold"/>
                                        <p:tgtEl>
                                          <p:spTgt spid="52"/>
                                        </p:tgtEl>
                                        <p:attrNameLst>
                                          <p:attrName>ppt_x</p:attrName>
                                        </p:attrNameLst>
                                      </p:cBhvr>
                                      <p:tavLst>
                                        <p:tav tm="0">
                                          <p:val>
                                            <p:strVal val="#ppt_x"/>
                                          </p:val>
                                        </p:tav>
                                        <p:tav tm="100000">
                                          <p:val>
                                            <p:strVal val="#ppt_x"/>
                                          </p:val>
                                        </p:tav>
                                      </p:tavLst>
                                    </p:anim>
                                    <p:anim calcmode="lin" valueType="num">
                                      <p:cBhvr>
                                        <p:cTn id="61" dur="1000" fill="hold"/>
                                        <p:tgtEl>
                                          <p:spTgt spid="52"/>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fade">
                                      <p:cBhvr>
                                        <p:cTn id="64" dur="1000"/>
                                        <p:tgtEl>
                                          <p:spTgt spid="50"/>
                                        </p:tgtEl>
                                      </p:cBhvr>
                                    </p:animEffect>
                                    <p:anim calcmode="lin" valueType="num">
                                      <p:cBhvr>
                                        <p:cTn id="65" dur="1000" fill="hold"/>
                                        <p:tgtEl>
                                          <p:spTgt spid="50"/>
                                        </p:tgtEl>
                                        <p:attrNameLst>
                                          <p:attrName>ppt_x</p:attrName>
                                        </p:attrNameLst>
                                      </p:cBhvr>
                                      <p:tavLst>
                                        <p:tav tm="0">
                                          <p:val>
                                            <p:strVal val="#ppt_x"/>
                                          </p:val>
                                        </p:tav>
                                        <p:tav tm="100000">
                                          <p:val>
                                            <p:strVal val="#ppt_x"/>
                                          </p:val>
                                        </p:tav>
                                      </p:tavLst>
                                    </p:anim>
                                    <p:anim calcmode="lin" valueType="num">
                                      <p:cBhvr>
                                        <p:cTn id="66" dur="1000" fill="hold"/>
                                        <p:tgtEl>
                                          <p:spTgt spid="50"/>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wipe(up)">
                                      <p:cBhvr>
                                        <p:cTn id="70" dur="500"/>
                                        <p:tgtEl>
                                          <p:spTgt spid="47"/>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49"/>
                                        </p:tgtEl>
                                        <p:attrNameLst>
                                          <p:attrName>style.visibility</p:attrName>
                                        </p:attrNameLst>
                                      </p:cBhvr>
                                      <p:to>
                                        <p:strVal val="visible"/>
                                      </p:to>
                                    </p:set>
                                    <p:animEffect transition="in" filter="wipe(up)">
                                      <p:cBhvr>
                                        <p:cTn id="73" dur="500"/>
                                        <p:tgtEl>
                                          <p:spTgt spid="49"/>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1"/>
                                        </p:tgtEl>
                                        <p:attrNameLst>
                                          <p:attrName>style.visibility</p:attrName>
                                        </p:attrNameLst>
                                      </p:cBhvr>
                                      <p:to>
                                        <p:strVal val="visible"/>
                                      </p:to>
                                    </p:set>
                                    <p:animEffect transition="in" filter="wipe(down)">
                                      <p:cBhvr>
                                        <p:cTn id="76" dur="500"/>
                                        <p:tgtEl>
                                          <p:spTgt spid="51"/>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wipe(down)">
                                      <p:cBhvr>
                                        <p:cTn id="7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autoUpdateAnimBg="0"/>
      <p:bldP spid="33" grpId="0"/>
      <p:bldP spid="46" grpId="0" autoUpdateAnimBg="0"/>
      <p:bldP spid="47" grpId="0" autoUpdateAnimBg="0"/>
      <p:bldP spid="48" grpId="0" autoUpdateAnimBg="0"/>
      <p:bldP spid="49" grpId="0" autoUpdateAnimBg="0"/>
      <p:bldP spid="50" grpId="0" autoUpdateAnimBg="0"/>
      <p:bldP spid="51" grpId="0" autoUpdateAnimBg="0"/>
      <p:bldP spid="52" grpId="0" autoUpdateAnimBg="0"/>
      <p:bldP spid="53"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原创设计师QQ598969553        _1"/>
          <p:cNvSpPr/>
          <p:nvPr/>
        </p:nvSpPr>
        <p:spPr>
          <a:xfrm>
            <a:off x="0" y="2556286"/>
            <a:ext cx="9144000" cy="969534"/>
          </a:xfrm>
          <a:prstGeom prst="rect">
            <a:avLst/>
          </a:prstGeom>
          <a:solidFill>
            <a:srgbClr val="B71F2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原创设计师QQ598969553        _2"/>
          <p:cNvSpPr txBox="1"/>
          <p:nvPr/>
        </p:nvSpPr>
        <p:spPr>
          <a:xfrm>
            <a:off x="3337583" y="2779443"/>
            <a:ext cx="3239569"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明年工作计划</a:t>
            </a:r>
            <a:endParaRPr kumimoji="0" lang="en-US" altLang="zh-CN" sz="3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6" name="原创设计师QQ598969553        _3"/>
          <p:cNvSpPr txBox="1"/>
          <p:nvPr/>
        </p:nvSpPr>
        <p:spPr bwMode="auto">
          <a:xfrm>
            <a:off x="3337583" y="3697490"/>
            <a:ext cx="4257871" cy="955646"/>
          </a:xfrm>
          <a:prstGeom prst="rect">
            <a:avLst/>
          </a:prstGeom>
          <a:noFill/>
        </p:spPr>
        <p:txBody>
          <a:bodyPr wrap="square" lIns="68580" tIns="34290" rIns="68580" bIns="3429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详细内容</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点击输入本栏的具体文字，简明扼要的说明分项内容，此为概念图解，请根据您的具体内容酌情修改。点击输入本栏的具体文字，简明扼要的说明分项内容，请根据您的具体内容酌情修改。</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grpSp>
        <p:nvGrpSpPr>
          <p:cNvPr id="47" name="原创设计师QQ598969553        _4"/>
          <p:cNvGrpSpPr/>
          <p:nvPr/>
        </p:nvGrpSpPr>
        <p:grpSpPr>
          <a:xfrm>
            <a:off x="3491880" y="1913590"/>
            <a:ext cx="414516" cy="414516"/>
            <a:chOff x="3543574" y="4265651"/>
            <a:chExt cx="414516" cy="414516"/>
          </a:xfrm>
        </p:grpSpPr>
        <p:sp>
          <p:nvSpPr>
            <p:cNvPr id="48" name="椭圆 47"/>
            <p:cNvSpPr/>
            <p:nvPr/>
          </p:nvSpPr>
          <p:spPr>
            <a:xfrm>
              <a:off x="3543574" y="4265651"/>
              <a:ext cx="414516" cy="414516"/>
            </a:xfrm>
            <a:prstGeom prst="ellipse">
              <a:avLst/>
            </a:prstGeom>
            <a:solidFill>
              <a:srgbClr val="B71F2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9" name="组合 48"/>
            <p:cNvGrpSpPr/>
            <p:nvPr/>
          </p:nvGrpSpPr>
          <p:grpSpPr>
            <a:xfrm>
              <a:off x="3629640" y="4325788"/>
              <a:ext cx="259976" cy="261734"/>
              <a:chOff x="5042691" y="2273922"/>
              <a:chExt cx="702937" cy="707690"/>
            </a:xfrm>
            <a:solidFill>
              <a:sysClr val="window" lastClr="FFFFFF"/>
            </a:solidFill>
          </p:grpSpPr>
          <p:sp>
            <p:nvSpPr>
              <p:cNvPr id="50"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1"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grpSp>
        <p:nvGrpSpPr>
          <p:cNvPr id="52" name="原创设计师QQ598969553        _5"/>
          <p:cNvGrpSpPr/>
          <p:nvPr/>
        </p:nvGrpSpPr>
        <p:grpSpPr>
          <a:xfrm>
            <a:off x="4050431" y="1913590"/>
            <a:ext cx="414516" cy="414516"/>
            <a:chOff x="4102125" y="4265651"/>
            <a:chExt cx="414516" cy="414516"/>
          </a:xfrm>
        </p:grpSpPr>
        <p:sp>
          <p:nvSpPr>
            <p:cNvPr id="53" name="椭圆 52"/>
            <p:cNvSpPr/>
            <p:nvPr/>
          </p:nvSpPr>
          <p:spPr>
            <a:xfrm>
              <a:off x="4102125" y="4265651"/>
              <a:ext cx="414516" cy="414516"/>
            </a:xfrm>
            <a:prstGeom prst="ellipse">
              <a:avLst/>
            </a:prstGeom>
            <a:solidFill>
              <a:srgbClr val="252F3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4" name="组合 53"/>
            <p:cNvGrpSpPr/>
            <p:nvPr/>
          </p:nvGrpSpPr>
          <p:grpSpPr>
            <a:xfrm>
              <a:off x="4199233" y="4358783"/>
              <a:ext cx="238761" cy="198211"/>
              <a:chOff x="3132963" y="3140191"/>
              <a:chExt cx="645573" cy="535933"/>
            </a:xfrm>
            <a:solidFill>
              <a:sysClr val="window" lastClr="FFFFFF"/>
            </a:solidFill>
          </p:grpSpPr>
          <p:sp>
            <p:nvSpPr>
              <p:cNvPr id="55"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6"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7"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8"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9"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0"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grpSp>
        <p:nvGrpSpPr>
          <p:cNvPr id="61" name="原创设计师QQ598969553        _6"/>
          <p:cNvGrpSpPr/>
          <p:nvPr/>
        </p:nvGrpSpPr>
        <p:grpSpPr>
          <a:xfrm>
            <a:off x="5129792" y="1913590"/>
            <a:ext cx="414516" cy="414516"/>
            <a:chOff x="5181486" y="4265651"/>
            <a:chExt cx="414516" cy="414516"/>
          </a:xfrm>
        </p:grpSpPr>
        <p:sp>
          <p:nvSpPr>
            <p:cNvPr id="62" name="椭圆 61"/>
            <p:cNvSpPr/>
            <p:nvPr/>
          </p:nvSpPr>
          <p:spPr>
            <a:xfrm>
              <a:off x="5181486" y="4265651"/>
              <a:ext cx="414516" cy="414516"/>
            </a:xfrm>
            <a:prstGeom prst="ellipse">
              <a:avLst/>
            </a:prstGeom>
            <a:solidFill>
              <a:srgbClr val="252F3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63" name="组合 62"/>
            <p:cNvGrpSpPr/>
            <p:nvPr/>
          </p:nvGrpSpPr>
          <p:grpSpPr>
            <a:xfrm>
              <a:off x="5287222" y="4375239"/>
              <a:ext cx="253419" cy="172633"/>
              <a:chOff x="4895160" y="4287159"/>
              <a:chExt cx="571418" cy="389258"/>
            </a:xfrm>
            <a:solidFill>
              <a:sysClr val="window" lastClr="FFFFFF"/>
            </a:solidFill>
          </p:grpSpPr>
          <p:sp>
            <p:nvSpPr>
              <p:cNvPr id="64"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5"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6"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7"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8"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9"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0"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1"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2"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grpSp>
        <p:nvGrpSpPr>
          <p:cNvPr id="73" name="原创设计师QQ598969553        _7"/>
          <p:cNvGrpSpPr/>
          <p:nvPr/>
        </p:nvGrpSpPr>
        <p:grpSpPr>
          <a:xfrm>
            <a:off x="4574743" y="1913590"/>
            <a:ext cx="414516" cy="414516"/>
            <a:chOff x="4626437" y="4265651"/>
            <a:chExt cx="414516" cy="414516"/>
          </a:xfrm>
        </p:grpSpPr>
        <p:sp>
          <p:nvSpPr>
            <p:cNvPr id="74" name="椭圆 73"/>
            <p:cNvSpPr/>
            <p:nvPr/>
          </p:nvSpPr>
          <p:spPr>
            <a:xfrm>
              <a:off x="4626437" y="4265651"/>
              <a:ext cx="414516" cy="414516"/>
            </a:xfrm>
            <a:prstGeom prst="ellipse">
              <a:avLst/>
            </a:prstGeom>
            <a:solidFill>
              <a:srgbClr val="B71F2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panose="02010600030101010101" pitchFamily="2" charset="-122"/>
                <a:cs typeface="+mn-cs"/>
              </a:endParaRPr>
            </a:p>
          </p:txBody>
        </p:sp>
        <p:grpSp>
          <p:nvGrpSpPr>
            <p:cNvPr id="75" name="组合 74"/>
            <p:cNvGrpSpPr/>
            <p:nvPr/>
          </p:nvGrpSpPr>
          <p:grpSpPr>
            <a:xfrm>
              <a:off x="4710891" y="4356960"/>
              <a:ext cx="232896" cy="199705"/>
              <a:chOff x="3546346" y="2339026"/>
              <a:chExt cx="897787" cy="769842"/>
            </a:xfrm>
            <a:solidFill>
              <a:sysClr val="window" lastClr="FFFFFF"/>
            </a:solidFill>
          </p:grpSpPr>
          <p:sp>
            <p:nvSpPr>
              <p:cNvPr id="76"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7"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8"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9"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0"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1"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2"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grpSp>
      </p:grpSp>
      <p:grpSp>
        <p:nvGrpSpPr>
          <p:cNvPr id="83" name="原创设计师QQ598969553        _8"/>
          <p:cNvGrpSpPr/>
          <p:nvPr/>
        </p:nvGrpSpPr>
        <p:grpSpPr>
          <a:xfrm>
            <a:off x="1366956" y="2253825"/>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rgbClr val="B71F22"/>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6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rPr>
                <a:t>05</a:t>
              </a:r>
            </a:p>
          </p:txBody>
        </p:sp>
      </p:gr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p:cTn id="15" dur="500" fill="hold"/>
                                        <p:tgtEl>
                                          <p:spTgt spid="47"/>
                                        </p:tgtEl>
                                        <p:attrNameLst>
                                          <p:attrName>ppt_w</p:attrName>
                                        </p:attrNameLst>
                                      </p:cBhvr>
                                      <p:tavLst>
                                        <p:tav tm="0">
                                          <p:val>
                                            <p:fltVal val="0"/>
                                          </p:val>
                                        </p:tav>
                                        <p:tav tm="100000">
                                          <p:val>
                                            <p:strVal val="#ppt_w"/>
                                          </p:val>
                                        </p:tav>
                                      </p:tavLst>
                                    </p:anim>
                                    <p:anim calcmode="lin" valueType="num">
                                      <p:cBhvr>
                                        <p:cTn id="16" dur="500" fill="hold"/>
                                        <p:tgtEl>
                                          <p:spTgt spid="47"/>
                                        </p:tgtEl>
                                        <p:attrNameLst>
                                          <p:attrName>ppt_h</p:attrName>
                                        </p:attrNameLst>
                                      </p:cBhvr>
                                      <p:tavLst>
                                        <p:tav tm="0">
                                          <p:val>
                                            <p:fltVal val="0"/>
                                          </p:val>
                                        </p:tav>
                                        <p:tav tm="100000">
                                          <p:val>
                                            <p:strVal val="#ppt_h"/>
                                          </p:val>
                                        </p:tav>
                                      </p:tavLst>
                                    </p:anim>
                                    <p:animEffect transition="in" filter="fade">
                                      <p:cBhvr>
                                        <p:cTn id="17" dur="500"/>
                                        <p:tgtEl>
                                          <p:spTgt spid="47"/>
                                        </p:tgtEl>
                                      </p:cBhvr>
                                    </p:animEffect>
                                  </p:childTnLst>
                                </p:cTn>
                              </p:par>
                              <p:par>
                                <p:cTn id="18" presetID="53" presetClass="entr" presetSubtype="16" fill="hold" nodeType="withEffect">
                                  <p:stCondLst>
                                    <p:cond delay="30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par>
                                <p:cTn id="23" presetID="53" presetClass="entr" presetSubtype="16" fill="hold" nodeType="withEffect">
                                  <p:stCondLst>
                                    <p:cond delay="600"/>
                                  </p:stCondLst>
                                  <p:childTnLst>
                                    <p:set>
                                      <p:cBhvr>
                                        <p:cTn id="24" dur="1" fill="hold">
                                          <p:stCondLst>
                                            <p:cond delay="0"/>
                                          </p:stCondLst>
                                        </p:cTn>
                                        <p:tgtEl>
                                          <p:spTgt spid="73"/>
                                        </p:tgtEl>
                                        <p:attrNameLst>
                                          <p:attrName>style.visibility</p:attrName>
                                        </p:attrNameLst>
                                      </p:cBhvr>
                                      <p:to>
                                        <p:strVal val="visible"/>
                                      </p:to>
                                    </p:set>
                                    <p:anim calcmode="lin" valueType="num">
                                      <p:cBhvr>
                                        <p:cTn id="25" dur="500" fill="hold"/>
                                        <p:tgtEl>
                                          <p:spTgt spid="73"/>
                                        </p:tgtEl>
                                        <p:attrNameLst>
                                          <p:attrName>ppt_w</p:attrName>
                                        </p:attrNameLst>
                                      </p:cBhvr>
                                      <p:tavLst>
                                        <p:tav tm="0">
                                          <p:val>
                                            <p:fltVal val="0"/>
                                          </p:val>
                                        </p:tav>
                                        <p:tav tm="100000">
                                          <p:val>
                                            <p:strVal val="#ppt_w"/>
                                          </p:val>
                                        </p:tav>
                                      </p:tavLst>
                                    </p:anim>
                                    <p:anim calcmode="lin" valueType="num">
                                      <p:cBhvr>
                                        <p:cTn id="26" dur="500" fill="hold"/>
                                        <p:tgtEl>
                                          <p:spTgt spid="73"/>
                                        </p:tgtEl>
                                        <p:attrNameLst>
                                          <p:attrName>ppt_h</p:attrName>
                                        </p:attrNameLst>
                                      </p:cBhvr>
                                      <p:tavLst>
                                        <p:tav tm="0">
                                          <p:val>
                                            <p:fltVal val="0"/>
                                          </p:val>
                                        </p:tav>
                                        <p:tav tm="100000">
                                          <p:val>
                                            <p:strVal val="#ppt_h"/>
                                          </p:val>
                                        </p:tav>
                                      </p:tavLst>
                                    </p:anim>
                                    <p:animEffect transition="in" filter="fade">
                                      <p:cBhvr>
                                        <p:cTn id="27" dur="500"/>
                                        <p:tgtEl>
                                          <p:spTgt spid="73"/>
                                        </p:tgtEl>
                                      </p:cBhvr>
                                    </p:animEffect>
                                  </p:childTnLst>
                                </p:cTn>
                              </p:par>
                              <p:par>
                                <p:cTn id="28" presetID="53" presetClass="entr" presetSubtype="16" fill="hold" nodeType="withEffect">
                                  <p:stCondLst>
                                    <p:cond delay="900"/>
                                  </p:stCondLst>
                                  <p:childTnLst>
                                    <p:set>
                                      <p:cBhvr>
                                        <p:cTn id="29" dur="1" fill="hold">
                                          <p:stCondLst>
                                            <p:cond delay="0"/>
                                          </p:stCondLst>
                                        </p:cTn>
                                        <p:tgtEl>
                                          <p:spTgt spid="61"/>
                                        </p:tgtEl>
                                        <p:attrNameLst>
                                          <p:attrName>style.visibility</p:attrName>
                                        </p:attrNameLst>
                                      </p:cBhvr>
                                      <p:to>
                                        <p:strVal val="visible"/>
                                      </p:to>
                                    </p:set>
                                    <p:anim calcmode="lin" valueType="num">
                                      <p:cBhvr>
                                        <p:cTn id="30" dur="500" fill="hold"/>
                                        <p:tgtEl>
                                          <p:spTgt spid="61"/>
                                        </p:tgtEl>
                                        <p:attrNameLst>
                                          <p:attrName>ppt_w</p:attrName>
                                        </p:attrNameLst>
                                      </p:cBhvr>
                                      <p:tavLst>
                                        <p:tav tm="0">
                                          <p:val>
                                            <p:fltVal val="0"/>
                                          </p:val>
                                        </p:tav>
                                        <p:tav tm="100000">
                                          <p:val>
                                            <p:strVal val="#ppt_w"/>
                                          </p:val>
                                        </p:tav>
                                      </p:tavLst>
                                    </p:anim>
                                    <p:anim calcmode="lin" valueType="num">
                                      <p:cBhvr>
                                        <p:cTn id="31" dur="500" fill="hold"/>
                                        <p:tgtEl>
                                          <p:spTgt spid="61"/>
                                        </p:tgtEl>
                                        <p:attrNameLst>
                                          <p:attrName>ppt_h</p:attrName>
                                        </p:attrNameLst>
                                      </p:cBhvr>
                                      <p:tavLst>
                                        <p:tav tm="0">
                                          <p:val>
                                            <p:fltVal val="0"/>
                                          </p:val>
                                        </p:tav>
                                        <p:tav tm="100000">
                                          <p:val>
                                            <p:strVal val="#ppt_h"/>
                                          </p:val>
                                        </p:tav>
                                      </p:tavLst>
                                    </p:anim>
                                    <p:animEffect transition="in" filter="fade">
                                      <p:cBhvr>
                                        <p:cTn id="32" dur="500"/>
                                        <p:tgtEl>
                                          <p:spTgt spid="61"/>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wipe(left)">
                                      <p:cBhvr>
                                        <p:cTn id="36" dur="500"/>
                                        <p:tgtEl>
                                          <p:spTgt spid="45"/>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p:bldP spid="4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原创设计师QQ598969553        _2"/>
          <p:cNvSpPr>
            <a:spLocks/>
          </p:cNvSpPr>
          <p:nvPr/>
        </p:nvSpPr>
        <p:spPr bwMode="gray">
          <a:xfrm flipV="1">
            <a:off x="1391522" y="3205718"/>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ysClr val="window" lastClr="FFFFFF">
              <a:lumMod val="65000"/>
            </a:sys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3" name="原创设计师QQ598969553        _3"/>
          <p:cNvSpPr>
            <a:spLocks/>
          </p:cNvSpPr>
          <p:nvPr/>
        </p:nvSpPr>
        <p:spPr bwMode="gray">
          <a:xfrm rot="16200000">
            <a:off x="1607533" y="2731063"/>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ysClr val="window" lastClr="FFFFFF">
              <a:lumMod val="65000"/>
            </a:sys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4" name="原创设计师QQ598969553        _4"/>
          <p:cNvSpPr>
            <a:spLocks/>
          </p:cNvSpPr>
          <p:nvPr/>
        </p:nvSpPr>
        <p:spPr bwMode="gray">
          <a:xfrm>
            <a:off x="1386251" y="1959810"/>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ysClr val="window" lastClr="FFFFFF">
              <a:lumMod val="65000"/>
            </a:sys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5" name="原创设计师QQ598969553        _5"/>
          <p:cNvSpPr>
            <a:spLocks noChangeArrowheads="1"/>
          </p:cNvSpPr>
          <p:nvPr/>
        </p:nvSpPr>
        <p:spPr bwMode="gray">
          <a:xfrm>
            <a:off x="3381955" y="1668256"/>
            <a:ext cx="4578109" cy="896993"/>
          </a:xfrm>
          <a:prstGeom prst="roundRect">
            <a:avLst>
              <a:gd name="adj" fmla="val 11505"/>
            </a:avLst>
          </a:prstGeom>
          <a:noFill/>
          <a:ln w="15875" cap="flat" cmpd="sng" algn="ctr">
            <a:solidFill>
              <a:sysClr val="windowText" lastClr="000000">
                <a:lumMod val="50000"/>
                <a:lumOff val="50000"/>
              </a:sys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rPr>
              <a:t>您的内容打在这里，或者通过复制您的文本后，在此框中选择</a:t>
            </a:r>
            <a:endParaRPr kumimoji="0" lang="en-US" altLang="zh-CN" sz="12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rPr>
              <a:t>粘贴，并选择只保留文字。在此录入上述图表的综合描述说明。</a:t>
            </a:r>
            <a:endParaRPr kumimoji="0" lang="zh-CN" altLang="zh-CN" sz="12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16" name="原创设计师QQ598969553        _6"/>
          <p:cNvSpPr>
            <a:spLocks noChangeArrowheads="1"/>
          </p:cNvSpPr>
          <p:nvPr/>
        </p:nvSpPr>
        <p:spPr bwMode="gray">
          <a:xfrm>
            <a:off x="2305985" y="1663665"/>
            <a:ext cx="931954" cy="901585"/>
          </a:xfrm>
          <a:prstGeom prst="roundRect">
            <a:avLst>
              <a:gd name="adj" fmla="val 11921"/>
            </a:avLst>
          </a:prstGeom>
          <a:solidFill>
            <a:srgbClr val="252F32"/>
          </a:solidFill>
          <a:ln w="63500" cap="flat" cmpd="sng" algn="ctr">
            <a:solidFill>
              <a:sysClr val="window" lastClr="FFFFFF"/>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rPr>
              <a:t>添加标题</a:t>
            </a:r>
            <a:endParaRPr kumimoji="0" lang="zh-CN" altLang="zh-CN"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7" name="原创设计师QQ598969553        _7"/>
          <p:cNvSpPr>
            <a:spLocks noChangeArrowheads="1"/>
          </p:cNvSpPr>
          <p:nvPr/>
        </p:nvSpPr>
        <p:spPr bwMode="gray">
          <a:xfrm>
            <a:off x="3381955" y="2758289"/>
            <a:ext cx="4578109" cy="894027"/>
          </a:xfrm>
          <a:prstGeom prst="roundRect">
            <a:avLst>
              <a:gd name="adj" fmla="val 11505"/>
            </a:avLst>
          </a:prstGeom>
          <a:noFill/>
          <a:ln w="15875" cap="flat" cmpd="sng" algn="ctr">
            <a:solidFill>
              <a:sysClr val="windowText" lastClr="000000">
                <a:lumMod val="50000"/>
                <a:lumOff val="50000"/>
              </a:sys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rPr>
              <a:t>您的内容打在这里，或者通过复制您的文本后，在此框中选择</a:t>
            </a:r>
            <a:endParaRPr kumimoji="0" lang="en-US" altLang="zh-CN" sz="12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rPr>
              <a:t>粘贴，并选择只保留文字。在此录入上述图表的综合描述说明。</a:t>
            </a:r>
            <a:endParaRPr kumimoji="0" lang="zh-CN" altLang="zh-CN" sz="12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18" name="原创设计师QQ598969553        _8"/>
          <p:cNvSpPr>
            <a:spLocks noChangeArrowheads="1"/>
          </p:cNvSpPr>
          <p:nvPr/>
        </p:nvSpPr>
        <p:spPr bwMode="gray">
          <a:xfrm>
            <a:off x="2305985" y="2758289"/>
            <a:ext cx="931955" cy="894027"/>
          </a:xfrm>
          <a:prstGeom prst="roundRect">
            <a:avLst>
              <a:gd name="adj" fmla="val 11921"/>
            </a:avLst>
          </a:prstGeom>
          <a:solidFill>
            <a:srgbClr val="B71F22"/>
          </a:solidFill>
          <a:ln w="63500" cap="flat" cmpd="sng" algn="ctr">
            <a:solidFill>
              <a:sysClr val="window" lastClr="FFFFFF"/>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rPr>
              <a:t>添加标题</a:t>
            </a:r>
            <a:endParaRPr kumimoji="0" lang="zh-CN" altLang="zh-CN"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9" name="原创设计师QQ598969553        _9"/>
          <p:cNvSpPr>
            <a:spLocks noChangeArrowheads="1"/>
          </p:cNvSpPr>
          <p:nvPr/>
        </p:nvSpPr>
        <p:spPr bwMode="ltGray">
          <a:xfrm>
            <a:off x="3381955" y="3839093"/>
            <a:ext cx="4578109" cy="886051"/>
          </a:xfrm>
          <a:prstGeom prst="roundRect">
            <a:avLst>
              <a:gd name="adj" fmla="val 11505"/>
            </a:avLst>
          </a:prstGeom>
          <a:noFill/>
          <a:ln w="15875" cap="flat" cmpd="sng" algn="ctr">
            <a:solidFill>
              <a:sysClr val="windowText" lastClr="000000">
                <a:lumMod val="50000"/>
                <a:lumOff val="50000"/>
              </a:sys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rPr>
              <a:t>您的内容打在这里，或者通过复制您的文本后，在此框中选择</a:t>
            </a:r>
            <a:endParaRPr kumimoji="0" lang="en-US" altLang="zh-CN" sz="12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rPr>
              <a:t>粘贴，并选择只保留文字。在此录入上述图表的综合描述说明。</a:t>
            </a:r>
            <a:endParaRPr kumimoji="0" lang="zh-CN" altLang="zh-CN" sz="12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20" name="原创设计师QQ598969553        _10"/>
          <p:cNvSpPr>
            <a:spLocks noChangeArrowheads="1"/>
          </p:cNvSpPr>
          <p:nvPr/>
        </p:nvSpPr>
        <p:spPr bwMode="gray">
          <a:xfrm>
            <a:off x="2305985" y="3839093"/>
            <a:ext cx="931954" cy="886051"/>
          </a:xfrm>
          <a:prstGeom prst="roundRect">
            <a:avLst>
              <a:gd name="adj" fmla="val 11921"/>
            </a:avLst>
          </a:prstGeom>
          <a:solidFill>
            <a:srgbClr val="252F32"/>
          </a:solidFill>
          <a:ln w="63500" cap="flat" cmpd="sng" algn="ctr">
            <a:solidFill>
              <a:sysClr val="window" lastClr="FFFFFF"/>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rPr>
              <a:t>添加标题</a:t>
            </a:r>
            <a:endParaRPr kumimoji="0" lang="zh-CN" altLang="zh-CN" sz="1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21" name="原创设计师QQ598969553        _11"/>
          <p:cNvSpPr>
            <a:spLocks noChangeArrowheads="1"/>
          </p:cNvSpPr>
          <p:nvPr/>
        </p:nvSpPr>
        <p:spPr bwMode="auto">
          <a:xfrm>
            <a:off x="825376" y="2686491"/>
            <a:ext cx="1036927" cy="1038223"/>
          </a:xfrm>
          <a:prstGeom prst="ellipse">
            <a:avLst/>
          </a:prstGeom>
          <a:solidFill>
            <a:srgbClr val="B71F22"/>
          </a:solidFill>
          <a:ln w="63500">
            <a:solidFill>
              <a:sysClr val="window" lastClr="FFFFFF"/>
            </a:solidFill>
            <a:round/>
            <a:headEnd/>
            <a:tailEnd/>
          </a:ln>
          <a:effectLst>
            <a:outerShdw blurRad="127000" dist="38100" dir="5400000" algn="ctr" rotWithShape="0">
              <a:prstClr val="black">
                <a:alpha val="40000"/>
              </a:prstClr>
            </a:outerShdw>
          </a:effectLst>
        </p:spPr>
        <p:txBody>
          <a:bodyPr lIns="62118" tIns="31058" rIns="62118" bIns="31058"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left)">
                                      <p:cBhvr>
                                        <p:cTn id="21" dur="500"/>
                                        <p:tgtEl>
                                          <p:spTgt spid="15"/>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left)">
                                      <p:cBhvr>
                                        <p:cTn id="41" dur="500"/>
                                        <p:tgtEl>
                                          <p:spTgt spid="2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7" name="原创设计师QQ598969553        _1"/>
          <p:cNvCxnSpPr/>
          <p:nvPr/>
        </p:nvCxnSpPr>
        <p:spPr>
          <a:xfrm flipH="1">
            <a:off x="5924717" y="387790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8" name="原创设计师QQ598969553        _2"/>
          <p:cNvCxnSpPr/>
          <p:nvPr/>
        </p:nvCxnSpPr>
        <p:spPr>
          <a:xfrm>
            <a:off x="4760084" y="4745045"/>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9" name="原创设计师QQ598969553        _3"/>
          <p:cNvCxnSpPr/>
          <p:nvPr/>
        </p:nvCxnSpPr>
        <p:spPr>
          <a:xfrm flipH="1">
            <a:off x="2685583" y="387045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0" name="原创设计师QQ598969553        _4"/>
          <p:cNvCxnSpPr/>
          <p:nvPr/>
        </p:nvCxnSpPr>
        <p:spPr>
          <a:xfrm flipH="1">
            <a:off x="2706386" y="265649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81" name="原创设计师QQ598969553        _5"/>
          <p:cNvGrpSpPr/>
          <p:nvPr/>
        </p:nvGrpSpPr>
        <p:grpSpPr>
          <a:xfrm>
            <a:off x="3592798" y="1715539"/>
            <a:ext cx="707403" cy="178728"/>
            <a:chOff x="4470269" y="1661160"/>
            <a:chExt cx="1290451" cy="262890"/>
          </a:xfrm>
        </p:grpSpPr>
        <p:cxnSp>
          <p:nvCxnSpPr>
            <p:cNvPr id="182" name="直接连接符 18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184" name="原创设计师QQ598969553        _23"/>
          <p:cNvGrpSpPr/>
          <p:nvPr/>
        </p:nvGrpSpPr>
        <p:grpSpPr>
          <a:xfrm flipH="1">
            <a:off x="5748086" y="2280231"/>
            <a:ext cx="600459" cy="178728"/>
            <a:chOff x="4255294" y="1661160"/>
            <a:chExt cx="1505426" cy="262890"/>
          </a:xfrm>
        </p:grpSpPr>
        <p:cxnSp>
          <p:nvCxnSpPr>
            <p:cNvPr id="185" name="直接连接符 1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144" name="原创设计师QQ598969553        _6"/>
          <p:cNvGrpSpPr/>
          <p:nvPr/>
        </p:nvGrpSpPr>
        <p:grpSpPr>
          <a:xfrm>
            <a:off x="5115208" y="2449502"/>
            <a:ext cx="817690" cy="714916"/>
            <a:chOff x="6842760" y="2637270"/>
            <a:chExt cx="1203960" cy="1051560"/>
          </a:xfrm>
          <a:solidFill>
            <a:srgbClr val="252F32">
              <a:lumMod val="75000"/>
            </a:srgbClr>
          </a:solidFill>
          <a:effectLst>
            <a:outerShdw blurRad="101600" dist="38100" dir="8100000" algn="tr" rotWithShape="0">
              <a:prstClr val="black">
                <a:alpha val="40000"/>
              </a:prstClr>
            </a:outerShdw>
          </a:effectLst>
        </p:grpSpPr>
        <p:sp>
          <p:nvSpPr>
            <p:cNvPr id="145" name="六边形 144"/>
            <p:cNvSpPr/>
            <p:nvPr/>
          </p:nvSpPr>
          <p:spPr>
            <a:xfrm>
              <a:off x="6842760" y="2637270"/>
              <a:ext cx="1203960" cy="1051560"/>
            </a:xfrm>
            <a:prstGeom prst="hexagon">
              <a:avLst/>
            </a:prstGeom>
            <a:solidFill>
              <a:srgbClr val="B71F22"/>
            </a:solidFill>
            <a:ln w="381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46" name="文本框 61"/>
            <p:cNvSpPr txBox="1"/>
            <p:nvPr/>
          </p:nvSpPr>
          <p:spPr>
            <a:xfrm>
              <a:off x="7024263" y="2809108"/>
              <a:ext cx="820724" cy="679057"/>
            </a:xfrm>
            <a:prstGeom prst="rect">
              <a:avLst/>
            </a:prstGeom>
            <a:noFill/>
            <a:ln w="38100">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zh-CN" altLang="en-US" sz="2400" b="0" i="0" u="none" strike="noStrike" kern="0" cap="none" spc="0" normalizeH="0" baseline="-300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47" name="原创设计师QQ598969553        _7"/>
          <p:cNvGrpSpPr/>
          <p:nvPr/>
        </p:nvGrpSpPr>
        <p:grpSpPr>
          <a:xfrm>
            <a:off x="4119540" y="1884952"/>
            <a:ext cx="817690" cy="714917"/>
            <a:chOff x="5525852" y="1879080"/>
            <a:chExt cx="1203960" cy="1051560"/>
          </a:xfrm>
          <a:solidFill>
            <a:srgbClr val="252F32">
              <a:lumMod val="75000"/>
            </a:srgbClr>
          </a:solidFill>
          <a:effectLst>
            <a:outerShdw blurRad="101600" dist="38100" dir="8100000" algn="tr" rotWithShape="0">
              <a:prstClr val="black">
                <a:alpha val="40000"/>
              </a:prstClr>
            </a:outerShdw>
          </a:effectLst>
        </p:grpSpPr>
        <p:sp>
          <p:nvSpPr>
            <p:cNvPr id="148" name="六边形 147"/>
            <p:cNvSpPr/>
            <p:nvPr/>
          </p:nvSpPr>
          <p:spPr>
            <a:xfrm>
              <a:off x="5525852" y="1879080"/>
              <a:ext cx="1203960" cy="1051560"/>
            </a:xfrm>
            <a:prstGeom prst="hexagon">
              <a:avLst/>
            </a:prstGeom>
            <a:solidFill>
              <a:srgbClr val="252F32"/>
            </a:solidFill>
            <a:ln w="381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49" name="文本框 64"/>
            <p:cNvSpPr txBox="1"/>
            <p:nvPr/>
          </p:nvSpPr>
          <p:spPr>
            <a:xfrm>
              <a:off x="5686670" y="1989361"/>
              <a:ext cx="882326" cy="727721"/>
            </a:xfrm>
            <a:prstGeom prst="rect">
              <a:avLst/>
            </a:prstGeom>
            <a:noFill/>
            <a:ln w="38100">
              <a:noFill/>
            </a:ln>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zh-CN" altLang="en-US" sz="2400" b="0" i="0" u="none" strike="noStrike" kern="0" cap="none" spc="0" normalizeH="0" baseline="-300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50" name="原创设计师QQ598969553        _8"/>
          <p:cNvGrpSpPr/>
          <p:nvPr/>
        </p:nvGrpSpPr>
        <p:grpSpPr>
          <a:xfrm>
            <a:off x="5107028" y="3520448"/>
            <a:ext cx="817690" cy="714917"/>
            <a:chOff x="6842760" y="4008870"/>
            <a:chExt cx="1203960" cy="1051560"/>
          </a:xfrm>
          <a:solidFill>
            <a:srgbClr val="252F32">
              <a:lumMod val="75000"/>
            </a:srgbClr>
          </a:solidFill>
          <a:effectLst>
            <a:outerShdw blurRad="101600" dist="38100" dir="8100000" algn="tr" rotWithShape="0">
              <a:prstClr val="black">
                <a:alpha val="40000"/>
              </a:prstClr>
            </a:outerShdw>
          </a:effectLst>
        </p:grpSpPr>
        <p:sp>
          <p:nvSpPr>
            <p:cNvPr id="151" name="六边形 150"/>
            <p:cNvSpPr/>
            <p:nvPr/>
          </p:nvSpPr>
          <p:spPr>
            <a:xfrm>
              <a:off x="6842760" y="4008870"/>
              <a:ext cx="1203960" cy="1051560"/>
            </a:xfrm>
            <a:prstGeom prst="hexagon">
              <a:avLst/>
            </a:prstGeom>
            <a:solidFill>
              <a:srgbClr val="252F32"/>
            </a:solidFill>
            <a:ln w="381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52" name="文本框 67"/>
            <p:cNvSpPr txBox="1"/>
            <p:nvPr/>
          </p:nvSpPr>
          <p:spPr>
            <a:xfrm>
              <a:off x="6981635" y="4119151"/>
              <a:ext cx="926211" cy="727721"/>
            </a:xfrm>
            <a:prstGeom prst="rect">
              <a:avLst/>
            </a:prstGeom>
            <a:noFill/>
            <a:ln w="38100">
              <a:noFill/>
            </a:ln>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zh-CN" altLang="en-US" sz="2400" b="0" i="0" u="none" strike="noStrike" kern="0" cap="none" spc="0" normalizeH="0" baseline="-300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53" name="原创设计师QQ598969553        _9"/>
          <p:cNvGrpSpPr/>
          <p:nvPr/>
        </p:nvGrpSpPr>
        <p:grpSpPr>
          <a:xfrm>
            <a:off x="3101231" y="3511711"/>
            <a:ext cx="817690" cy="714917"/>
            <a:chOff x="4206240" y="4008870"/>
            <a:chExt cx="1203960" cy="1051560"/>
          </a:xfrm>
          <a:solidFill>
            <a:srgbClr val="252F32">
              <a:lumMod val="75000"/>
            </a:srgbClr>
          </a:solidFill>
          <a:effectLst>
            <a:outerShdw blurRad="101600" dist="38100" dir="8100000" algn="tr" rotWithShape="0">
              <a:prstClr val="black">
                <a:alpha val="40000"/>
              </a:prstClr>
            </a:outerShdw>
          </a:effectLst>
        </p:grpSpPr>
        <p:sp>
          <p:nvSpPr>
            <p:cNvPr id="154" name="六边形 153"/>
            <p:cNvSpPr/>
            <p:nvPr/>
          </p:nvSpPr>
          <p:spPr>
            <a:xfrm>
              <a:off x="4206240" y="4008870"/>
              <a:ext cx="1203960" cy="1051560"/>
            </a:xfrm>
            <a:prstGeom prst="hexagon">
              <a:avLst/>
            </a:prstGeom>
            <a:solidFill>
              <a:srgbClr val="B71F22"/>
            </a:solidFill>
            <a:ln w="381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55" name="文本框 70"/>
            <p:cNvSpPr txBox="1"/>
            <p:nvPr/>
          </p:nvSpPr>
          <p:spPr>
            <a:xfrm>
              <a:off x="4397859" y="4183708"/>
              <a:ext cx="820724" cy="727721"/>
            </a:xfrm>
            <a:prstGeom prst="rect">
              <a:avLst/>
            </a:prstGeom>
            <a:noFill/>
            <a:ln w="38100">
              <a:noFill/>
            </a:ln>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05</a:t>
              </a:r>
              <a:endParaRPr kumimoji="0" lang="zh-CN" altLang="en-US" sz="2400" b="0" i="0" u="none" strike="noStrike" kern="0" cap="none" spc="0" normalizeH="0" baseline="-300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56" name="原创设计师QQ598969553        _10"/>
          <p:cNvGrpSpPr/>
          <p:nvPr/>
        </p:nvGrpSpPr>
        <p:grpSpPr>
          <a:xfrm>
            <a:off x="3122033" y="2420888"/>
            <a:ext cx="817690" cy="714916"/>
            <a:chOff x="4206240" y="2637270"/>
            <a:chExt cx="1203960" cy="1051560"/>
          </a:xfrm>
          <a:solidFill>
            <a:srgbClr val="252F32">
              <a:lumMod val="75000"/>
            </a:srgbClr>
          </a:solidFill>
          <a:effectLst>
            <a:outerShdw blurRad="101600" dist="38100" dir="8100000" algn="tr" rotWithShape="0">
              <a:prstClr val="black">
                <a:alpha val="40000"/>
              </a:prstClr>
            </a:outerShdw>
          </a:effectLst>
        </p:grpSpPr>
        <p:sp>
          <p:nvSpPr>
            <p:cNvPr id="157" name="六边形 156"/>
            <p:cNvSpPr/>
            <p:nvPr/>
          </p:nvSpPr>
          <p:spPr>
            <a:xfrm>
              <a:off x="4206240" y="2637270"/>
              <a:ext cx="1203960" cy="1051560"/>
            </a:xfrm>
            <a:prstGeom prst="hexagon">
              <a:avLst/>
            </a:prstGeom>
            <a:solidFill>
              <a:srgbClr val="252F32"/>
            </a:solidFill>
            <a:ln w="381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58" name="文本框 73"/>
            <p:cNvSpPr txBox="1"/>
            <p:nvPr/>
          </p:nvSpPr>
          <p:spPr>
            <a:xfrm>
              <a:off x="4387743" y="2809108"/>
              <a:ext cx="820724" cy="679057"/>
            </a:xfrm>
            <a:prstGeom prst="rect">
              <a:avLst/>
            </a:prstGeom>
            <a:noFill/>
            <a:ln w="38100">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06</a:t>
              </a:r>
              <a:endParaRPr kumimoji="0" lang="zh-CN" altLang="en-US" sz="2400" b="0" i="0" u="none" strike="noStrike" kern="0" cap="none" spc="0" normalizeH="0" baseline="-300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159" name="原创设计师QQ598969553        _11"/>
          <p:cNvSpPr/>
          <p:nvPr/>
        </p:nvSpPr>
        <p:spPr>
          <a:xfrm>
            <a:off x="2594291" y="1556792"/>
            <a:ext cx="971823" cy="231996"/>
          </a:xfrm>
          <a:prstGeom prst="rect">
            <a:avLst/>
          </a:prstGeom>
        </p:spPr>
        <p:txBody>
          <a:bodyPr wrap="none" lIns="62112" tIns="31056" rIns="62112" bIns="3105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此处添加标题</a:t>
            </a:r>
            <a:endParaRPr kumimoji="0" lang="en-US" altLang="zh-CN"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60" name="原创设计师QQ598969553        _12"/>
          <p:cNvSpPr>
            <a:spLocks noChangeArrowheads="1"/>
          </p:cNvSpPr>
          <p:nvPr/>
        </p:nvSpPr>
        <p:spPr bwMode="auto">
          <a:xfrm>
            <a:off x="1331640" y="180490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您的内容打在这里，或者通过复制您的文本后，在此框中选择粘贴</a:t>
            </a:r>
          </a:p>
        </p:txBody>
      </p:sp>
      <p:sp>
        <p:nvSpPr>
          <p:cNvPr id="161" name="原创设计师QQ598969553        _13"/>
          <p:cNvSpPr/>
          <p:nvPr/>
        </p:nvSpPr>
        <p:spPr>
          <a:xfrm>
            <a:off x="1681203" y="2499052"/>
            <a:ext cx="971823" cy="231996"/>
          </a:xfrm>
          <a:prstGeom prst="rect">
            <a:avLst/>
          </a:prstGeom>
        </p:spPr>
        <p:txBody>
          <a:bodyPr wrap="none" lIns="62112" tIns="31056" rIns="62112" bIns="3105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此处添加标题</a:t>
            </a:r>
            <a:endParaRPr kumimoji="0" lang="en-US" altLang="zh-CN"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62" name="原创设计师QQ598969553        _14"/>
          <p:cNvSpPr>
            <a:spLocks noChangeArrowheads="1"/>
          </p:cNvSpPr>
          <p:nvPr/>
        </p:nvSpPr>
        <p:spPr bwMode="auto">
          <a:xfrm>
            <a:off x="942340" y="274716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您的内容打在这里，或者通过复制您的文本后，在此框中选择粘贴</a:t>
            </a:r>
          </a:p>
        </p:txBody>
      </p:sp>
      <p:sp>
        <p:nvSpPr>
          <p:cNvPr id="163" name="原创设计师QQ598969553        _15"/>
          <p:cNvSpPr/>
          <p:nvPr/>
        </p:nvSpPr>
        <p:spPr>
          <a:xfrm>
            <a:off x="1660401" y="3622348"/>
            <a:ext cx="971823" cy="231996"/>
          </a:xfrm>
          <a:prstGeom prst="rect">
            <a:avLst/>
          </a:prstGeom>
        </p:spPr>
        <p:txBody>
          <a:bodyPr wrap="none" lIns="62112" tIns="31056" rIns="62112" bIns="3105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此处添加标题</a:t>
            </a:r>
            <a:endParaRPr kumimoji="0" lang="en-US" altLang="zh-CN"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64" name="原创设计师QQ598969553        _16"/>
          <p:cNvSpPr>
            <a:spLocks noChangeArrowheads="1"/>
          </p:cNvSpPr>
          <p:nvPr/>
        </p:nvSpPr>
        <p:spPr bwMode="auto">
          <a:xfrm>
            <a:off x="921537" y="3870459"/>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您的内容打在这里，或者通过复制您的文本后，在此框中选择粘贴</a:t>
            </a:r>
          </a:p>
        </p:txBody>
      </p:sp>
      <p:sp>
        <p:nvSpPr>
          <p:cNvPr id="165" name="原创设计师QQ598969553        _17"/>
          <p:cNvSpPr/>
          <p:nvPr/>
        </p:nvSpPr>
        <p:spPr>
          <a:xfrm>
            <a:off x="6361016" y="2125541"/>
            <a:ext cx="971823" cy="231996"/>
          </a:xfrm>
          <a:prstGeom prst="rect">
            <a:avLst/>
          </a:prstGeom>
        </p:spPr>
        <p:txBody>
          <a:bodyPr wrap="none" lIns="62112" tIns="31056" rIns="62112" bIns="3105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此处添加标题</a:t>
            </a:r>
            <a:endParaRPr kumimoji="0" lang="en-US" altLang="zh-CN"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66" name="原创设计师QQ598969553        _18"/>
          <p:cNvSpPr>
            <a:spLocks noChangeArrowheads="1"/>
          </p:cNvSpPr>
          <p:nvPr/>
        </p:nvSpPr>
        <p:spPr bwMode="auto">
          <a:xfrm>
            <a:off x="6380670" y="2384371"/>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您的内容打在这里，或者通过复制您的文本后，在此框中选择粘贴</a:t>
            </a:r>
          </a:p>
        </p:txBody>
      </p:sp>
      <p:sp>
        <p:nvSpPr>
          <p:cNvPr id="167" name="原创设计师QQ598969553        _19"/>
          <p:cNvSpPr/>
          <p:nvPr/>
        </p:nvSpPr>
        <p:spPr>
          <a:xfrm>
            <a:off x="6382865" y="3419089"/>
            <a:ext cx="971823" cy="231996"/>
          </a:xfrm>
          <a:prstGeom prst="rect">
            <a:avLst/>
          </a:prstGeom>
        </p:spPr>
        <p:txBody>
          <a:bodyPr wrap="none" lIns="62112" tIns="31056" rIns="62112" bIns="3105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此处添加标题</a:t>
            </a:r>
            <a:endParaRPr kumimoji="0" lang="en-US" altLang="zh-CN"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68" name="原创设计师QQ598969553        _20"/>
          <p:cNvSpPr>
            <a:spLocks noChangeArrowheads="1"/>
          </p:cNvSpPr>
          <p:nvPr/>
        </p:nvSpPr>
        <p:spPr bwMode="auto">
          <a:xfrm>
            <a:off x="6395300" y="3677920"/>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您的内容打在这里，或者通过复制您的文本后，在此框中选择粘贴</a:t>
            </a:r>
          </a:p>
        </p:txBody>
      </p:sp>
      <p:sp>
        <p:nvSpPr>
          <p:cNvPr id="169" name="原创设计师QQ598969553        _21"/>
          <p:cNvSpPr/>
          <p:nvPr/>
        </p:nvSpPr>
        <p:spPr>
          <a:xfrm>
            <a:off x="5678017" y="4394301"/>
            <a:ext cx="971823" cy="231996"/>
          </a:xfrm>
          <a:prstGeom prst="rect">
            <a:avLst/>
          </a:prstGeom>
        </p:spPr>
        <p:txBody>
          <a:bodyPr wrap="none" lIns="62112" tIns="31056" rIns="62112" bIns="3105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此处添加标题</a:t>
            </a:r>
            <a:endParaRPr kumimoji="0" lang="en-US" altLang="zh-CN"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70" name="原创设计师QQ598969553        _22"/>
          <p:cNvSpPr>
            <a:spLocks noChangeArrowheads="1"/>
          </p:cNvSpPr>
          <p:nvPr/>
        </p:nvSpPr>
        <p:spPr bwMode="auto">
          <a:xfrm>
            <a:off x="5697675" y="4653134"/>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您的内容打在这里，或者通过复制您的文本后，在此框中选择粘贴</a:t>
            </a:r>
          </a:p>
        </p:txBody>
      </p:sp>
      <p:grpSp>
        <p:nvGrpSpPr>
          <p:cNvPr id="171" name="原创设计师QQ598969553        _24"/>
          <p:cNvGrpSpPr/>
          <p:nvPr/>
        </p:nvGrpSpPr>
        <p:grpSpPr>
          <a:xfrm>
            <a:off x="3887578" y="2786842"/>
            <a:ext cx="1281625" cy="1082733"/>
            <a:chOff x="5927099" y="3207123"/>
            <a:chExt cx="1887055" cy="1592580"/>
          </a:xfrm>
          <a:solidFill>
            <a:srgbClr val="B71F22">
              <a:lumMod val="75000"/>
            </a:srgbClr>
          </a:solidFill>
          <a:effectLst>
            <a:outerShdw blurRad="101600" dist="38100" dir="8100000" algn="tr" rotWithShape="0">
              <a:prstClr val="black">
                <a:alpha val="40000"/>
              </a:prstClr>
            </a:outerShdw>
          </a:effectLst>
        </p:grpSpPr>
        <p:sp>
          <p:nvSpPr>
            <p:cNvPr id="172" name="六边形 171"/>
            <p:cNvSpPr/>
            <p:nvPr/>
          </p:nvSpPr>
          <p:spPr>
            <a:xfrm>
              <a:off x="5927099" y="3207123"/>
              <a:ext cx="1887055" cy="1592580"/>
            </a:xfrm>
            <a:prstGeom prst="hexagon">
              <a:avLst/>
            </a:prstGeom>
            <a:solidFill>
              <a:srgbClr val="B71F22"/>
            </a:solidFill>
            <a:ln w="381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73" name="文本框 1"/>
            <p:cNvSpPr txBox="1"/>
            <p:nvPr/>
          </p:nvSpPr>
          <p:spPr>
            <a:xfrm>
              <a:off x="6291627" y="3451749"/>
              <a:ext cx="1157998" cy="1131762"/>
            </a:xfrm>
            <a:prstGeom prst="rect">
              <a:avLst/>
            </a:prstGeom>
            <a:noFill/>
            <a:ln w="38100">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p>
          </p:txBody>
        </p:sp>
      </p:grpSp>
      <p:grpSp>
        <p:nvGrpSpPr>
          <p:cNvPr id="174" name="原创设计师QQ598969553        _26"/>
          <p:cNvGrpSpPr/>
          <p:nvPr/>
        </p:nvGrpSpPr>
        <p:grpSpPr>
          <a:xfrm>
            <a:off x="4119540" y="4035988"/>
            <a:ext cx="817690" cy="714916"/>
            <a:chOff x="5525852" y="4683240"/>
            <a:chExt cx="1203960" cy="1051560"/>
          </a:xfrm>
          <a:solidFill>
            <a:srgbClr val="252F32">
              <a:lumMod val="75000"/>
            </a:srgbClr>
          </a:solidFill>
          <a:effectLst>
            <a:outerShdw blurRad="101600" dist="38100" dir="8100000" algn="tr" rotWithShape="0">
              <a:prstClr val="black">
                <a:alpha val="40000"/>
              </a:prstClr>
            </a:outerShdw>
          </a:effectLst>
        </p:grpSpPr>
        <p:sp>
          <p:nvSpPr>
            <p:cNvPr id="175" name="六边形 174"/>
            <p:cNvSpPr/>
            <p:nvPr/>
          </p:nvSpPr>
          <p:spPr>
            <a:xfrm>
              <a:off x="5525852" y="4683240"/>
              <a:ext cx="1203960" cy="1051560"/>
            </a:xfrm>
            <a:prstGeom prst="hexagon">
              <a:avLst/>
            </a:prstGeom>
            <a:solidFill>
              <a:srgbClr val="252F32"/>
            </a:solidFill>
            <a:ln w="381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76" name="文本框 76"/>
            <p:cNvSpPr txBox="1"/>
            <p:nvPr/>
          </p:nvSpPr>
          <p:spPr>
            <a:xfrm>
              <a:off x="5693284" y="4855078"/>
              <a:ext cx="820724" cy="679057"/>
            </a:xfrm>
            <a:prstGeom prst="rect">
              <a:avLst/>
            </a:prstGeom>
            <a:noFill/>
            <a:ln w="38100">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04</a:t>
              </a:r>
              <a:endParaRPr kumimoji="0" lang="zh-CN" altLang="en-US" sz="2400" b="0" i="0" u="none" strike="noStrike" kern="0" cap="none" spc="0" normalizeH="0" baseline="-300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171"/>
                                        </p:tgtEl>
                                        <p:attrNameLst>
                                          <p:attrName>style.visibility</p:attrName>
                                        </p:attrNameLst>
                                      </p:cBhvr>
                                      <p:to>
                                        <p:strVal val="visible"/>
                                      </p:to>
                                    </p:set>
                                    <p:anim calcmode="lin" valueType="num">
                                      <p:cBhvr>
                                        <p:cTn id="7" dur="350" fill="hold"/>
                                        <p:tgtEl>
                                          <p:spTgt spid="171"/>
                                        </p:tgtEl>
                                        <p:attrNameLst>
                                          <p:attrName>ppt_w</p:attrName>
                                        </p:attrNameLst>
                                      </p:cBhvr>
                                      <p:tavLst>
                                        <p:tav tm="0">
                                          <p:val>
                                            <p:fltVal val="0"/>
                                          </p:val>
                                        </p:tav>
                                        <p:tav tm="100000">
                                          <p:val>
                                            <p:strVal val="#ppt_w"/>
                                          </p:val>
                                        </p:tav>
                                      </p:tavLst>
                                    </p:anim>
                                    <p:anim calcmode="lin" valueType="num">
                                      <p:cBhvr>
                                        <p:cTn id="8" dur="350" fill="hold"/>
                                        <p:tgtEl>
                                          <p:spTgt spid="171"/>
                                        </p:tgtEl>
                                        <p:attrNameLst>
                                          <p:attrName>ppt_h</p:attrName>
                                        </p:attrNameLst>
                                      </p:cBhvr>
                                      <p:tavLst>
                                        <p:tav tm="0">
                                          <p:val>
                                            <p:fltVal val="0"/>
                                          </p:val>
                                        </p:tav>
                                        <p:tav tm="100000">
                                          <p:val>
                                            <p:strVal val="#ppt_h"/>
                                          </p:val>
                                        </p:tav>
                                      </p:tavLst>
                                    </p:anim>
                                    <p:anim calcmode="lin" valueType="num">
                                      <p:cBhvr>
                                        <p:cTn id="9" dur="350" fill="hold"/>
                                        <p:tgtEl>
                                          <p:spTgt spid="171"/>
                                        </p:tgtEl>
                                        <p:attrNameLst>
                                          <p:attrName>ppt_x</p:attrName>
                                        </p:attrNameLst>
                                      </p:cBhvr>
                                      <p:tavLst>
                                        <p:tav tm="0">
                                          <p:val>
                                            <p:fltVal val="0.5"/>
                                          </p:val>
                                        </p:tav>
                                        <p:tav tm="100000">
                                          <p:val>
                                            <p:strVal val="#ppt_x"/>
                                          </p:val>
                                        </p:tav>
                                      </p:tavLst>
                                    </p:anim>
                                    <p:anim calcmode="lin" valueType="num">
                                      <p:cBhvr>
                                        <p:cTn id="10" dur="350" fill="hold"/>
                                        <p:tgtEl>
                                          <p:spTgt spid="171"/>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147"/>
                                        </p:tgtEl>
                                        <p:attrNameLst>
                                          <p:attrName>style.visibility</p:attrName>
                                        </p:attrNameLst>
                                      </p:cBhvr>
                                      <p:to>
                                        <p:strVal val="visible"/>
                                      </p:to>
                                    </p:set>
                                    <p:anim calcmode="lin" valueType="num">
                                      <p:cBhvr additive="base">
                                        <p:cTn id="13" dur="250" fill="hold"/>
                                        <p:tgtEl>
                                          <p:spTgt spid="147"/>
                                        </p:tgtEl>
                                        <p:attrNameLst>
                                          <p:attrName>ppt_x</p:attrName>
                                        </p:attrNameLst>
                                      </p:cBhvr>
                                      <p:tavLst>
                                        <p:tav tm="0">
                                          <p:val>
                                            <p:strVal val="#ppt_x"/>
                                          </p:val>
                                        </p:tav>
                                        <p:tav tm="100000">
                                          <p:val>
                                            <p:strVal val="#ppt_x"/>
                                          </p:val>
                                        </p:tav>
                                      </p:tavLst>
                                    </p:anim>
                                    <p:anim calcmode="lin" valueType="num">
                                      <p:cBhvr additive="base">
                                        <p:cTn id="14" dur="250" fill="hold"/>
                                        <p:tgtEl>
                                          <p:spTgt spid="14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grpId="0" nodeType="afterEffect">
                                  <p:stCondLst>
                                    <p:cond delay="0"/>
                                  </p:stCondLst>
                                  <p:childTnLst>
                                    <p:set>
                                      <p:cBhvr>
                                        <p:cTn id="17" dur="1" fill="hold">
                                          <p:stCondLst>
                                            <p:cond delay="0"/>
                                          </p:stCondLst>
                                        </p:cTn>
                                        <p:tgtEl>
                                          <p:spTgt spid="159"/>
                                        </p:tgtEl>
                                        <p:attrNameLst>
                                          <p:attrName>style.visibility</p:attrName>
                                        </p:attrNameLst>
                                      </p:cBhvr>
                                      <p:to>
                                        <p:strVal val="visible"/>
                                      </p:to>
                                    </p:set>
                                    <p:animEffect transition="in" filter="wipe(right)">
                                      <p:cBhvr>
                                        <p:cTn id="18" dur="500"/>
                                        <p:tgtEl>
                                          <p:spTgt spid="159"/>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60"/>
                                        </p:tgtEl>
                                        <p:attrNameLst>
                                          <p:attrName>style.visibility</p:attrName>
                                        </p:attrNameLst>
                                      </p:cBhvr>
                                      <p:to>
                                        <p:strVal val="visible"/>
                                      </p:to>
                                    </p:set>
                                    <p:animEffect transition="in" filter="wipe(right)">
                                      <p:cBhvr>
                                        <p:cTn id="21" dur="500"/>
                                        <p:tgtEl>
                                          <p:spTgt spid="160"/>
                                        </p:tgtEl>
                                      </p:cBhvr>
                                    </p:animEffect>
                                  </p:childTnLst>
                                </p:cTn>
                              </p:par>
                            </p:childTnLst>
                          </p:cTn>
                        </p:par>
                        <p:par>
                          <p:cTn id="22" fill="hold">
                            <p:stCondLst>
                              <p:cond delay="1500"/>
                            </p:stCondLst>
                            <p:childTnLst>
                              <p:par>
                                <p:cTn id="23" presetID="2" presetClass="entr" presetSubtype="2" fill="hold" nodeType="afterEffect">
                                  <p:stCondLst>
                                    <p:cond delay="250"/>
                                  </p:stCondLst>
                                  <p:childTnLst>
                                    <p:set>
                                      <p:cBhvr>
                                        <p:cTn id="24" dur="1" fill="hold">
                                          <p:stCondLst>
                                            <p:cond delay="0"/>
                                          </p:stCondLst>
                                        </p:cTn>
                                        <p:tgtEl>
                                          <p:spTgt spid="144"/>
                                        </p:tgtEl>
                                        <p:attrNameLst>
                                          <p:attrName>style.visibility</p:attrName>
                                        </p:attrNameLst>
                                      </p:cBhvr>
                                      <p:to>
                                        <p:strVal val="visible"/>
                                      </p:to>
                                    </p:set>
                                    <p:anim calcmode="lin" valueType="num">
                                      <p:cBhvr additive="base">
                                        <p:cTn id="25" dur="250" fill="hold"/>
                                        <p:tgtEl>
                                          <p:spTgt spid="144"/>
                                        </p:tgtEl>
                                        <p:attrNameLst>
                                          <p:attrName>ppt_x</p:attrName>
                                        </p:attrNameLst>
                                      </p:cBhvr>
                                      <p:tavLst>
                                        <p:tav tm="0">
                                          <p:val>
                                            <p:strVal val="1+#ppt_w/2"/>
                                          </p:val>
                                        </p:tav>
                                        <p:tav tm="100000">
                                          <p:val>
                                            <p:strVal val="#ppt_x"/>
                                          </p:val>
                                        </p:tav>
                                      </p:tavLst>
                                    </p:anim>
                                    <p:anim calcmode="lin" valueType="num">
                                      <p:cBhvr additive="base">
                                        <p:cTn id="26" dur="250" fill="hold"/>
                                        <p:tgtEl>
                                          <p:spTgt spid="144"/>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165"/>
                                        </p:tgtEl>
                                        <p:attrNameLst>
                                          <p:attrName>style.visibility</p:attrName>
                                        </p:attrNameLst>
                                      </p:cBhvr>
                                      <p:to>
                                        <p:strVal val="visible"/>
                                      </p:to>
                                    </p:set>
                                    <p:animEffect transition="in" filter="wipe(left)">
                                      <p:cBhvr>
                                        <p:cTn id="30" dur="500"/>
                                        <p:tgtEl>
                                          <p:spTgt spid="165"/>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6"/>
                                        </p:tgtEl>
                                        <p:attrNameLst>
                                          <p:attrName>style.visibility</p:attrName>
                                        </p:attrNameLst>
                                      </p:cBhvr>
                                      <p:to>
                                        <p:strVal val="visible"/>
                                      </p:to>
                                    </p:set>
                                    <p:animEffect transition="in" filter="wipe(left)">
                                      <p:cBhvr>
                                        <p:cTn id="33" dur="500"/>
                                        <p:tgtEl>
                                          <p:spTgt spid="166"/>
                                        </p:tgtEl>
                                      </p:cBhvr>
                                    </p:animEffect>
                                  </p:childTnLst>
                                </p:cTn>
                              </p:par>
                            </p:childTnLst>
                          </p:cTn>
                        </p:par>
                        <p:par>
                          <p:cTn id="34" fill="hold">
                            <p:stCondLst>
                              <p:cond delay="2500"/>
                            </p:stCondLst>
                            <p:childTnLst>
                              <p:par>
                                <p:cTn id="35" presetID="2" presetClass="entr" presetSubtype="2" fill="hold" nodeType="afterEffect">
                                  <p:stCondLst>
                                    <p:cond delay="250"/>
                                  </p:stCondLst>
                                  <p:childTnLst>
                                    <p:set>
                                      <p:cBhvr>
                                        <p:cTn id="36" dur="1" fill="hold">
                                          <p:stCondLst>
                                            <p:cond delay="0"/>
                                          </p:stCondLst>
                                        </p:cTn>
                                        <p:tgtEl>
                                          <p:spTgt spid="150"/>
                                        </p:tgtEl>
                                        <p:attrNameLst>
                                          <p:attrName>style.visibility</p:attrName>
                                        </p:attrNameLst>
                                      </p:cBhvr>
                                      <p:to>
                                        <p:strVal val="visible"/>
                                      </p:to>
                                    </p:set>
                                    <p:anim calcmode="lin" valueType="num">
                                      <p:cBhvr additive="base">
                                        <p:cTn id="37" dur="250" fill="hold"/>
                                        <p:tgtEl>
                                          <p:spTgt spid="150"/>
                                        </p:tgtEl>
                                        <p:attrNameLst>
                                          <p:attrName>ppt_x</p:attrName>
                                        </p:attrNameLst>
                                      </p:cBhvr>
                                      <p:tavLst>
                                        <p:tav tm="0">
                                          <p:val>
                                            <p:strVal val="1+#ppt_w/2"/>
                                          </p:val>
                                        </p:tav>
                                        <p:tav tm="100000">
                                          <p:val>
                                            <p:strVal val="#ppt_x"/>
                                          </p:val>
                                        </p:tav>
                                      </p:tavLst>
                                    </p:anim>
                                    <p:anim calcmode="lin" valueType="num">
                                      <p:cBhvr additive="base">
                                        <p:cTn id="38" dur="250" fill="hold"/>
                                        <p:tgtEl>
                                          <p:spTgt spid="150"/>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167"/>
                                        </p:tgtEl>
                                        <p:attrNameLst>
                                          <p:attrName>style.visibility</p:attrName>
                                        </p:attrNameLst>
                                      </p:cBhvr>
                                      <p:to>
                                        <p:strVal val="visible"/>
                                      </p:to>
                                    </p:set>
                                    <p:animEffect transition="in" filter="wipe(left)">
                                      <p:cBhvr>
                                        <p:cTn id="42" dur="500"/>
                                        <p:tgtEl>
                                          <p:spTgt spid="16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68"/>
                                        </p:tgtEl>
                                        <p:attrNameLst>
                                          <p:attrName>style.visibility</p:attrName>
                                        </p:attrNameLst>
                                      </p:cBhvr>
                                      <p:to>
                                        <p:strVal val="visible"/>
                                      </p:to>
                                    </p:set>
                                    <p:animEffect transition="in" filter="wipe(left)">
                                      <p:cBhvr>
                                        <p:cTn id="45" dur="500"/>
                                        <p:tgtEl>
                                          <p:spTgt spid="168"/>
                                        </p:tgtEl>
                                      </p:cBhvr>
                                    </p:animEffect>
                                  </p:childTnLst>
                                </p:cTn>
                              </p:par>
                            </p:childTnLst>
                          </p:cTn>
                        </p:par>
                        <p:par>
                          <p:cTn id="46" fill="hold">
                            <p:stCondLst>
                              <p:cond delay="3500"/>
                            </p:stCondLst>
                            <p:childTnLst>
                              <p:par>
                                <p:cTn id="47" presetID="2" presetClass="entr" presetSubtype="4" fill="hold" nodeType="afterEffect">
                                  <p:stCondLst>
                                    <p:cond delay="250"/>
                                  </p:stCondLst>
                                  <p:childTnLst>
                                    <p:set>
                                      <p:cBhvr>
                                        <p:cTn id="48" dur="1" fill="hold">
                                          <p:stCondLst>
                                            <p:cond delay="0"/>
                                          </p:stCondLst>
                                        </p:cTn>
                                        <p:tgtEl>
                                          <p:spTgt spid="174"/>
                                        </p:tgtEl>
                                        <p:attrNameLst>
                                          <p:attrName>style.visibility</p:attrName>
                                        </p:attrNameLst>
                                      </p:cBhvr>
                                      <p:to>
                                        <p:strVal val="visible"/>
                                      </p:to>
                                    </p:set>
                                    <p:anim calcmode="lin" valueType="num">
                                      <p:cBhvr additive="base">
                                        <p:cTn id="49" dur="250" fill="hold"/>
                                        <p:tgtEl>
                                          <p:spTgt spid="174"/>
                                        </p:tgtEl>
                                        <p:attrNameLst>
                                          <p:attrName>ppt_x</p:attrName>
                                        </p:attrNameLst>
                                      </p:cBhvr>
                                      <p:tavLst>
                                        <p:tav tm="0">
                                          <p:val>
                                            <p:strVal val="#ppt_x"/>
                                          </p:val>
                                        </p:tav>
                                        <p:tav tm="100000">
                                          <p:val>
                                            <p:strVal val="#ppt_x"/>
                                          </p:val>
                                        </p:tav>
                                      </p:tavLst>
                                    </p:anim>
                                    <p:anim calcmode="lin" valueType="num">
                                      <p:cBhvr additive="base">
                                        <p:cTn id="50" dur="250" fill="hold"/>
                                        <p:tgtEl>
                                          <p:spTgt spid="174"/>
                                        </p:tgtEl>
                                        <p:attrNameLst>
                                          <p:attrName>ppt_y</p:attrName>
                                        </p:attrNameLst>
                                      </p:cBhvr>
                                      <p:tavLst>
                                        <p:tav tm="0">
                                          <p:val>
                                            <p:strVal val="1+#ppt_h/2"/>
                                          </p:val>
                                        </p:tav>
                                        <p:tav tm="100000">
                                          <p:val>
                                            <p:strVal val="#ppt_y"/>
                                          </p:val>
                                        </p:tav>
                                      </p:tavLst>
                                    </p:anim>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169"/>
                                        </p:tgtEl>
                                        <p:attrNameLst>
                                          <p:attrName>style.visibility</p:attrName>
                                        </p:attrNameLst>
                                      </p:cBhvr>
                                      <p:to>
                                        <p:strVal val="visible"/>
                                      </p:to>
                                    </p:set>
                                    <p:animEffect transition="in" filter="wipe(left)">
                                      <p:cBhvr>
                                        <p:cTn id="54" dur="500"/>
                                        <p:tgtEl>
                                          <p:spTgt spid="16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70"/>
                                        </p:tgtEl>
                                        <p:attrNameLst>
                                          <p:attrName>style.visibility</p:attrName>
                                        </p:attrNameLst>
                                      </p:cBhvr>
                                      <p:to>
                                        <p:strVal val="visible"/>
                                      </p:to>
                                    </p:set>
                                    <p:animEffect transition="in" filter="wipe(left)">
                                      <p:cBhvr>
                                        <p:cTn id="57" dur="500"/>
                                        <p:tgtEl>
                                          <p:spTgt spid="170"/>
                                        </p:tgtEl>
                                      </p:cBhvr>
                                    </p:animEffect>
                                  </p:childTnLst>
                                </p:cTn>
                              </p:par>
                            </p:childTnLst>
                          </p:cTn>
                        </p:par>
                        <p:par>
                          <p:cTn id="58" fill="hold">
                            <p:stCondLst>
                              <p:cond delay="4500"/>
                            </p:stCondLst>
                            <p:childTnLst>
                              <p:par>
                                <p:cTn id="59" presetID="2" presetClass="entr" presetSubtype="8" fill="hold" nodeType="afterEffect">
                                  <p:stCondLst>
                                    <p:cond delay="250"/>
                                  </p:stCondLst>
                                  <p:childTnLst>
                                    <p:set>
                                      <p:cBhvr>
                                        <p:cTn id="60" dur="1" fill="hold">
                                          <p:stCondLst>
                                            <p:cond delay="0"/>
                                          </p:stCondLst>
                                        </p:cTn>
                                        <p:tgtEl>
                                          <p:spTgt spid="153"/>
                                        </p:tgtEl>
                                        <p:attrNameLst>
                                          <p:attrName>style.visibility</p:attrName>
                                        </p:attrNameLst>
                                      </p:cBhvr>
                                      <p:to>
                                        <p:strVal val="visible"/>
                                      </p:to>
                                    </p:set>
                                    <p:anim calcmode="lin" valueType="num">
                                      <p:cBhvr additive="base">
                                        <p:cTn id="61" dur="250" fill="hold"/>
                                        <p:tgtEl>
                                          <p:spTgt spid="153"/>
                                        </p:tgtEl>
                                        <p:attrNameLst>
                                          <p:attrName>ppt_x</p:attrName>
                                        </p:attrNameLst>
                                      </p:cBhvr>
                                      <p:tavLst>
                                        <p:tav tm="0">
                                          <p:val>
                                            <p:strVal val="0-#ppt_w/2"/>
                                          </p:val>
                                        </p:tav>
                                        <p:tav tm="100000">
                                          <p:val>
                                            <p:strVal val="#ppt_x"/>
                                          </p:val>
                                        </p:tav>
                                      </p:tavLst>
                                    </p:anim>
                                    <p:anim calcmode="lin" valueType="num">
                                      <p:cBhvr additive="base">
                                        <p:cTn id="62" dur="250" fill="hold"/>
                                        <p:tgtEl>
                                          <p:spTgt spid="153"/>
                                        </p:tgtEl>
                                        <p:attrNameLst>
                                          <p:attrName>ppt_y</p:attrName>
                                        </p:attrNameLst>
                                      </p:cBhvr>
                                      <p:tavLst>
                                        <p:tav tm="0">
                                          <p:val>
                                            <p:strVal val="#ppt_y"/>
                                          </p:val>
                                        </p:tav>
                                        <p:tav tm="100000">
                                          <p:val>
                                            <p:strVal val="#ppt_y"/>
                                          </p:val>
                                        </p:tav>
                                      </p:tavLst>
                                    </p:anim>
                                  </p:childTnLst>
                                </p:cTn>
                              </p:par>
                            </p:childTnLst>
                          </p:cTn>
                        </p:par>
                        <p:par>
                          <p:cTn id="63" fill="hold">
                            <p:stCondLst>
                              <p:cond delay="5000"/>
                            </p:stCondLst>
                            <p:childTnLst>
                              <p:par>
                                <p:cTn id="64" presetID="22" presetClass="entr" presetSubtype="2" fill="hold" grpId="0" nodeType="afterEffect">
                                  <p:stCondLst>
                                    <p:cond delay="0"/>
                                  </p:stCondLst>
                                  <p:childTnLst>
                                    <p:set>
                                      <p:cBhvr>
                                        <p:cTn id="65" dur="1" fill="hold">
                                          <p:stCondLst>
                                            <p:cond delay="0"/>
                                          </p:stCondLst>
                                        </p:cTn>
                                        <p:tgtEl>
                                          <p:spTgt spid="163"/>
                                        </p:tgtEl>
                                        <p:attrNameLst>
                                          <p:attrName>style.visibility</p:attrName>
                                        </p:attrNameLst>
                                      </p:cBhvr>
                                      <p:to>
                                        <p:strVal val="visible"/>
                                      </p:to>
                                    </p:set>
                                    <p:animEffect transition="in" filter="wipe(right)">
                                      <p:cBhvr>
                                        <p:cTn id="66" dur="500"/>
                                        <p:tgtEl>
                                          <p:spTgt spid="163"/>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164"/>
                                        </p:tgtEl>
                                        <p:attrNameLst>
                                          <p:attrName>style.visibility</p:attrName>
                                        </p:attrNameLst>
                                      </p:cBhvr>
                                      <p:to>
                                        <p:strVal val="visible"/>
                                      </p:to>
                                    </p:set>
                                    <p:animEffect transition="in" filter="wipe(right)">
                                      <p:cBhvr>
                                        <p:cTn id="69" dur="500"/>
                                        <p:tgtEl>
                                          <p:spTgt spid="164"/>
                                        </p:tgtEl>
                                      </p:cBhvr>
                                    </p:animEffect>
                                  </p:childTnLst>
                                </p:cTn>
                              </p:par>
                            </p:childTnLst>
                          </p:cTn>
                        </p:par>
                        <p:par>
                          <p:cTn id="70" fill="hold">
                            <p:stCondLst>
                              <p:cond delay="5500"/>
                            </p:stCondLst>
                            <p:childTnLst>
                              <p:par>
                                <p:cTn id="71" presetID="2" presetClass="entr" presetSubtype="8" fill="hold" nodeType="afterEffect">
                                  <p:stCondLst>
                                    <p:cond delay="250"/>
                                  </p:stCondLst>
                                  <p:childTnLst>
                                    <p:set>
                                      <p:cBhvr>
                                        <p:cTn id="72" dur="1" fill="hold">
                                          <p:stCondLst>
                                            <p:cond delay="0"/>
                                          </p:stCondLst>
                                        </p:cTn>
                                        <p:tgtEl>
                                          <p:spTgt spid="156"/>
                                        </p:tgtEl>
                                        <p:attrNameLst>
                                          <p:attrName>style.visibility</p:attrName>
                                        </p:attrNameLst>
                                      </p:cBhvr>
                                      <p:to>
                                        <p:strVal val="visible"/>
                                      </p:to>
                                    </p:set>
                                    <p:anim calcmode="lin" valueType="num">
                                      <p:cBhvr additive="base">
                                        <p:cTn id="73" dur="250" fill="hold"/>
                                        <p:tgtEl>
                                          <p:spTgt spid="156"/>
                                        </p:tgtEl>
                                        <p:attrNameLst>
                                          <p:attrName>ppt_x</p:attrName>
                                        </p:attrNameLst>
                                      </p:cBhvr>
                                      <p:tavLst>
                                        <p:tav tm="0">
                                          <p:val>
                                            <p:strVal val="0-#ppt_w/2"/>
                                          </p:val>
                                        </p:tav>
                                        <p:tav tm="100000">
                                          <p:val>
                                            <p:strVal val="#ppt_x"/>
                                          </p:val>
                                        </p:tav>
                                      </p:tavLst>
                                    </p:anim>
                                    <p:anim calcmode="lin" valueType="num">
                                      <p:cBhvr additive="base">
                                        <p:cTn id="74" dur="250" fill="hold"/>
                                        <p:tgtEl>
                                          <p:spTgt spid="156"/>
                                        </p:tgtEl>
                                        <p:attrNameLst>
                                          <p:attrName>ppt_y</p:attrName>
                                        </p:attrNameLst>
                                      </p:cBhvr>
                                      <p:tavLst>
                                        <p:tav tm="0">
                                          <p:val>
                                            <p:strVal val="#ppt_y"/>
                                          </p:val>
                                        </p:tav>
                                        <p:tav tm="100000">
                                          <p:val>
                                            <p:strVal val="#ppt_y"/>
                                          </p:val>
                                        </p:tav>
                                      </p:tavLst>
                                    </p:anim>
                                  </p:childTnLst>
                                </p:cTn>
                              </p:par>
                            </p:childTnLst>
                          </p:cTn>
                        </p:par>
                        <p:par>
                          <p:cTn id="75" fill="hold">
                            <p:stCondLst>
                              <p:cond delay="6000"/>
                            </p:stCondLst>
                            <p:childTnLst>
                              <p:par>
                                <p:cTn id="76" presetID="22" presetClass="entr" presetSubtype="2" fill="hold" grpId="0" nodeType="afterEffect">
                                  <p:stCondLst>
                                    <p:cond delay="0"/>
                                  </p:stCondLst>
                                  <p:childTnLst>
                                    <p:set>
                                      <p:cBhvr>
                                        <p:cTn id="77" dur="1" fill="hold">
                                          <p:stCondLst>
                                            <p:cond delay="0"/>
                                          </p:stCondLst>
                                        </p:cTn>
                                        <p:tgtEl>
                                          <p:spTgt spid="161"/>
                                        </p:tgtEl>
                                        <p:attrNameLst>
                                          <p:attrName>style.visibility</p:attrName>
                                        </p:attrNameLst>
                                      </p:cBhvr>
                                      <p:to>
                                        <p:strVal val="visible"/>
                                      </p:to>
                                    </p:set>
                                    <p:animEffect transition="in" filter="wipe(right)">
                                      <p:cBhvr>
                                        <p:cTn id="78" dur="500"/>
                                        <p:tgtEl>
                                          <p:spTgt spid="161"/>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162"/>
                                        </p:tgtEl>
                                        <p:attrNameLst>
                                          <p:attrName>style.visibility</p:attrName>
                                        </p:attrNameLst>
                                      </p:cBhvr>
                                      <p:to>
                                        <p:strVal val="visible"/>
                                      </p:to>
                                    </p:set>
                                    <p:animEffect transition="in" filter="wipe(right)">
                                      <p:cBhvr>
                                        <p:cTn id="81" dur="500"/>
                                        <p:tgtEl>
                                          <p:spTgt spid="162"/>
                                        </p:tgtEl>
                                      </p:cBhvr>
                                    </p:animEffect>
                                  </p:childTnLst>
                                </p:cTn>
                              </p:par>
                            </p:childTnLst>
                          </p:cTn>
                        </p:par>
                        <p:par>
                          <p:cTn id="82" fill="hold">
                            <p:stCondLst>
                              <p:cond delay="6500"/>
                            </p:stCondLst>
                            <p:childTnLst>
                              <p:par>
                                <p:cTn id="83" presetID="22" presetClass="entr" presetSubtype="2" fill="hold" nodeType="afterEffect">
                                  <p:stCondLst>
                                    <p:cond delay="250"/>
                                  </p:stCondLst>
                                  <p:childTnLst>
                                    <p:set>
                                      <p:cBhvr>
                                        <p:cTn id="84" dur="1" fill="hold">
                                          <p:stCondLst>
                                            <p:cond delay="0"/>
                                          </p:stCondLst>
                                        </p:cTn>
                                        <p:tgtEl>
                                          <p:spTgt spid="181"/>
                                        </p:tgtEl>
                                        <p:attrNameLst>
                                          <p:attrName>style.visibility</p:attrName>
                                        </p:attrNameLst>
                                      </p:cBhvr>
                                      <p:to>
                                        <p:strVal val="visible"/>
                                      </p:to>
                                    </p:set>
                                    <p:animEffect transition="in" filter="wipe(right)">
                                      <p:cBhvr>
                                        <p:cTn id="85" dur="500"/>
                                        <p:tgtEl>
                                          <p:spTgt spid="181"/>
                                        </p:tgtEl>
                                      </p:cBhvr>
                                    </p:animEffect>
                                  </p:childTnLst>
                                </p:cTn>
                              </p:par>
                            </p:childTnLst>
                          </p:cTn>
                        </p:par>
                        <p:par>
                          <p:cTn id="86" fill="hold">
                            <p:stCondLst>
                              <p:cond delay="7250"/>
                            </p:stCondLst>
                            <p:childTnLst>
                              <p:par>
                                <p:cTn id="87" presetID="22" presetClass="entr" presetSubtype="8" fill="hold" nodeType="afterEffect">
                                  <p:stCondLst>
                                    <p:cond delay="0"/>
                                  </p:stCondLst>
                                  <p:childTnLst>
                                    <p:set>
                                      <p:cBhvr>
                                        <p:cTn id="88" dur="1" fill="hold">
                                          <p:stCondLst>
                                            <p:cond delay="0"/>
                                          </p:stCondLst>
                                        </p:cTn>
                                        <p:tgtEl>
                                          <p:spTgt spid="184"/>
                                        </p:tgtEl>
                                        <p:attrNameLst>
                                          <p:attrName>style.visibility</p:attrName>
                                        </p:attrNameLst>
                                      </p:cBhvr>
                                      <p:to>
                                        <p:strVal val="visible"/>
                                      </p:to>
                                    </p:set>
                                    <p:animEffect transition="in" filter="wipe(left)">
                                      <p:cBhvr>
                                        <p:cTn id="89" dur="500"/>
                                        <p:tgtEl>
                                          <p:spTgt spid="184"/>
                                        </p:tgtEl>
                                      </p:cBhvr>
                                    </p:animEffect>
                                  </p:childTnLst>
                                </p:cTn>
                              </p:par>
                            </p:childTnLst>
                          </p:cTn>
                        </p:par>
                        <p:par>
                          <p:cTn id="90" fill="hold">
                            <p:stCondLst>
                              <p:cond delay="7750"/>
                            </p:stCondLst>
                            <p:childTnLst>
                              <p:par>
                                <p:cTn id="91" presetID="22" presetClass="entr" presetSubtype="8" fill="hold" nodeType="afterEffect">
                                  <p:stCondLst>
                                    <p:cond delay="0"/>
                                  </p:stCondLst>
                                  <p:childTnLst>
                                    <p:set>
                                      <p:cBhvr>
                                        <p:cTn id="92" dur="1" fill="hold">
                                          <p:stCondLst>
                                            <p:cond delay="0"/>
                                          </p:stCondLst>
                                        </p:cTn>
                                        <p:tgtEl>
                                          <p:spTgt spid="177"/>
                                        </p:tgtEl>
                                        <p:attrNameLst>
                                          <p:attrName>style.visibility</p:attrName>
                                        </p:attrNameLst>
                                      </p:cBhvr>
                                      <p:to>
                                        <p:strVal val="visible"/>
                                      </p:to>
                                    </p:set>
                                    <p:animEffect transition="in" filter="wipe(left)">
                                      <p:cBhvr>
                                        <p:cTn id="93" dur="500"/>
                                        <p:tgtEl>
                                          <p:spTgt spid="177"/>
                                        </p:tgtEl>
                                      </p:cBhvr>
                                    </p:animEffect>
                                  </p:childTnLst>
                                </p:cTn>
                              </p:par>
                            </p:childTnLst>
                          </p:cTn>
                        </p:par>
                        <p:par>
                          <p:cTn id="94" fill="hold">
                            <p:stCondLst>
                              <p:cond delay="8250"/>
                            </p:stCondLst>
                            <p:childTnLst>
                              <p:par>
                                <p:cTn id="95" presetID="22" presetClass="entr" presetSubtype="8" fill="hold" nodeType="afterEffect">
                                  <p:stCondLst>
                                    <p:cond delay="0"/>
                                  </p:stCondLst>
                                  <p:childTnLst>
                                    <p:set>
                                      <p:cBhvr>
                                        <p:cTn id="96" dur="1" fill="hold">
                                          <p:stCondLst>
                                            <p:cond delay="0"/>
                                          </p:stCondLst>
                                        </p:cTn>
                                        <p:tgtEl>
                                          <p:spTgt spid="178"/>
                                        </p:tgtEl>
                                        <p:attrNameLst>
                                          <p:attrName>style.visibility</p:attrName>
                                        </p:attrNameLst>
                                      </p:cBhvr>
                                      <p:to>
                                        <p:strVal val="visible"/>
                                      </p:to>
                                    </p:set>
                                    <p:animEffect transition="in" filter="wipe(left)">
                                      <p:cBhvr>
                                        <p:cTn id="97" dur="500"/>
                                        <p:tgtEl>
                                          <p:spTgt spid="178"/>
                                        </p:tgtEl>
                                      </p:cBhvr>
                                    </p:animEffect>
                                  </p:childTnLst>
                                </p:cTn>
                              </p:par>
                            </p:childTnLst>
                          </p:cTn>
                        </p:par>
                        <p:par>
                          <p:cTn id="98" fill="hold">
                            <p:stCondLst>
                              <p:cond delay="8750"/>
                            </p:stCondLst>
                            <p:childTnLst>
                              <p:par>
                                <p:cTn id="99" presetID="22" presetClass="entr" presetSubtype="2" fill="hold" nodeType="afterEffect">
                                  <p:stCondLst>
                                    <p:cond delay="0"/>
                                  </p:stCondLst>
                                  <p:childTnLst>
                                    <p:set>
                                      <p:cBhvr>
                                        <p:cTn id="100" dur="1" fill="hold">
                                          <p:stCondLst>
                                            <p:cond delay="0"/>
                                          </p:stCondLst>
                                        </p:cTn>
                                        <p:tgtEl>
                                          <p:spTgt spid="179"/>
                                        </p:tgtEl>
                                        <p:attrNameLst>
                                          <p:attrName>style.visibility</p:attrName>
                                        </p:attrNameLst>
                                      </p:cBhvr>
                                      <p:to>
                                        <p:strVal val="visible"/>
                                      </p:to>
                                    </p:set>
                                    <p:animEffect transition="in" filter="wipe(right)">
                                      <p:cBhvr>
                                        <p:cTn id="101" dur="250"/>
                                        <p:tgtEl>
                                          <p:spTgt spid="179"/>
                                        </p:tgtEl>
                                      </p:cBhvr>
                                    </p:animEffect>
                                  </p:childTnLst>
                                </p:cTn>
                              </p:par>
                            </p:childTnLst>
                          </p:cTn>
                        </p:par>
                        <p:par>
                          <p:cTn id="102" fill="hold">
                            <p:stCondLst>
                              <p:cond delay="9000"/>
                            </p:stCondLst>
                            <p:childTnLst>
                              <p:par>
                                <p:cTn id="103" presetID="22" presetClass="entr" presetSubtype="2" fill="hold" nodeType="afterEffect">
                                  <p:stCondLst>
                                    <p:cond delay="0"/>
                                  </p:stCondLst>
                                  <p:childTnLst>
                                    <p:set>
                                      <p:cBhvr>
                                        <p:cTn id="104" dur="1" fill="hold">
                                          <p:stCondLst>
                                            <p:cond delay="0"/>
                                          </p:stCondLst>
                                        </p:cTn>
                                        <p:tgtEl>
                                          <p:spTgt spid="180"/>
                                        </p:tgtEl>
                                        <p:attrNameLst>
                                          <p:attrName>style.visibility</p:attrName>
                                        </p:attrNameLst>
                                      </p:cBhvr>
                                      <p:to>
                                        <p:strVal val="visible"/>
                                      </p:to>
                                    </p:set>
                                    <p:animEffect transition="in" filter="wipe(right)">
                                      <p:cBhvr>
                                        <p:cTn id="105" dur="25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p:bldP spid="160" grpId="0"/>
      <p:bldP spid="161" grpId="0"/>
      <p:bldP spid="162" grpId="0"/>
      <p:bldP spid="163" grpId="0"/>
      <p:bldP spid="164" grpId="0"/>
      <p:bldP spid="165" grpId="0"/>
      <p:bldP spid="166" grpId="0"/>
      <p:bldP spid="167" grpId="0"/>
      <p:bldP spid="168" grpId="0"/>
      <p:bldP spid="169" grpId="0"/>
      <p:bldP spid="17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原创设计师QQ598969553        _2"/>
          <p:cNvSpPr txBox="1"/>
          <p:nvPr/>
        </p:nvSpPr>
        <p:spPr>
          <a:xfrm>
            <a:off x="1025957" y="3894265"/>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a:t>
            </a:r>
            <a:endPar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文字</a:t>
            </a:r>
          </a:p>
        </p:txBody>
      </p:sp>
      <p:sp>
        <p:nvSpPr>
          <p:cNvPr id="13" name="原创设计师QQ598969553        _3"/>
          <p:cNvSpPr txBox="1"/>
          <p:nvPr/>
        </p:nvSpPr>
        <p:spPr>
          <a:xfrm>
            <a:off x="2123749" y="2778812"/>
            <a:ext cx="1193420" cy="692337"/>
          </a:xfrm>
          <a:prstGeom prst="rect">
            <a:avLst/>
          </a:prstGeom>
          <a:noFill/>
        </p:spPr>
        <p:txBody>
          <a:bodyPr wrap="square" lIns="68543" tIns="34272" rIns="68543" bIns="34272"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a:t>
            </a:r>
            <a:endPar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文字点击添加</a:t>
            </a:r>
            <a:endPar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文字</a:t>
            </a:r>
          </a:p>
        </p:txBody>
      </p:sp>
      <p:sp>
        <p:nvSpPr>
          <p:cNvPr id="14" name="原创设计师QQ598969553        _4"/>
          <p:cNvSpPr txBox="1"/>
          <p:nvPr/>
        </p:nvSpPr>
        <p:spPr>
          <a:xfrm>
            <a:off x="3607913" y="3718890"/>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a:t>
            </a:r>
            <a:endPar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文字</a:t>
            </a:r>
          </a:p>
        </p:txBody>
      </p:sp>
      <p:sp>
        <p:nvSpPr>
          <p:cNvPr id="15" name="原创设计师QQ598969553        _5"/>
          <p:cNvSpPr txBox="1"/>
          <p:nvPr/>
        </p:nvSpPr>
        <p:spPr>
          <a:xfrm>
            <a:off x="4689429" y="2907962"/>
            <a:ext cx="1193420" cy="484636"/>
          </a:xfrm>
          <a:prstGeom prst="rect">
            <a:avLst/>
          </a:prstGeom>
          <a:noFill/>
        </p:spPr>
        <p:txBody>
          <a:bodyPr wrap="square" lIns="68543" tIns="34272" rIns="68543" bIns="34272"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a:t>
            </a:r>
            <a:endPar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文字点击</a:t>
            </a:r>
          </a:p>
        </p:txBody>
      </p:sp>
      <p:sp>
        <p:nvSpPr>
          <p:cNvPr id="16" name="原创设计师QQ598969553        _6"/>
          <p:cNvSpPr/>
          <p:nvPr/>
        </p:nvSpPr>
        <p:spPr>
          <a:xfrm>
            <a:off x="6454228" y="2223479"/>
            <a:ext cx="1943204" cy="2630881"/>
          </a:xfrm>
          <a:prstGeom prst="rect">
            <a:avLst/>
          </a:prstGeom>
        </p:spPr>
        <p:txBody>
          <a:bodyPr wrap="square" lIns="68543" tIns="34272" rIns="68543" bIns="34272">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点击添加小标题</a:t>
            </a:r>
            <a:endParaRPr kumimoji="0" lang="en-US" altLang="zh-CN" sz="15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endParaRPr>
          </a:p>
        </p:txBody>
      </p:sp>
      <p:sp>
        <p:nvSpPr>
          <p:cNvPr id="17" name="原创设计师QQ598969553        _7"/>
          <p:cNvSpPr>
            <a:spLocks/>
          </p:cNvSpPr>
          <p:nvPr/>
        </p:nvSpPr>
        <p:spPr bwMode="auto">
          <a:xfrm>
            <a:off x="1838595" y="2259760"/>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rgbClr val="252F32"/>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8" name="原创设计师QQ598969553        _8"/>
          <p:cNvSpPr>
            <a:spLocks/>
          </p:cNvSpPr>
          <p:nvPr/>
        </p:nvSpPr>
        <p:spPr bwMode="auto">
          <a:xfrm>
            <a:off x="3330306" y="3212151"/>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B71F22"/>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rgbClr val="414455"/>
              </a:solidFill>
              <a:effectLst/>
              <a:uLnTx/>
              <a:uFillTx/>
              <a:latin typeface="微软雅黑" pitchFamily="34" charset="-122"/>
              <a:ea typeface="微软雅黑" pitchFamily="34" charset="-122"/>
            </a:endParaRPr>
          </a:p>
        </p:txBody>
      </p:sp>
      <p:sp>
        <p:nvSpPr>
          <p:cNvPr id="19" name="原创设计师QQ598969553        _9"/>
          <p:cNvSpPr>
            <a:spLocks/>
          </p:cNvSpPr>
          <p:nvPr/>
        </p:nvSpPr>
        <p:spPr bwMode="auto">
          <a:xfrm>
            <a:off x="685592" y="3345660"/>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rgbClr val="B71F22"/>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0" name="原创设计师QQ598969553        _10"/>
          <p:cNvSpPr>
            <a:spLocks/>
          </p:cNvSpPr>
          <p:nvPr/>
        </p:nvSpPr>
        <p:spPr bwMode="auto">
          <a:xfrm>
            <a:off x="4443769" y="2314788"/>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252F32"/>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1" name="原创设计师QQ598969553        _11"/>
          <p:cNvSpPr/>
          <p:nvPr/>
        </p:nvSpPr>
        <p:spPr>
          <a:xfrm>
            <a:off x="3114597" y="1521563"/>
            <a:ext cx="2880301" cy="347663"/>
          </a:xfrm>
          <a:prstGeom prst="rect">
            <a:avLst/>
          </a:prstGeom>
          <a:solidFill>
            <a:srgbClr val="B71F22"/>
          </a:solidFill>
          <a:ln w="25400" cap="flat" cmpd="sng" algn="ctr">
            <a:noFill/>
            <a:prstDash val="solid"/>
          </a:ln>
          <a:effectLst/>
        </p:spPr>
        <p:txBody>
          <a:bodyPr lIns="68567" tIns="34284" rIns="68567"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点击添加小标题</a:t>
            </a:r>
          </a:p>
        </p:txBody>
      </p:sp>
    </p:spTree>
    <p:extLst>
      <p:ext uri="{BB962C8B-B14F-4D97-AF65-F5344CB8AC3E}">
        <p14:creationId xmlns:p14="http://schemas.microsoft.com/office/powerpoint/2010/main" val="397286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outVertical)">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19"/>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17"/>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18"/>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ppt_w</p:attrName>
                                        </p:attrNameLst>
                                      </p:cBhvr>
                                      <p:tavLst>
                                        <p:tav tm="0">
                                          <p:val>
                                            <p:fltVal val="0"/>
                                          </p:val>
                                        </p:tav>
                                        <p:tav tm="100000">
                                          <p:val>
                                            <p:strVal val="#ppt_w"/>
                                          </p:val>
                                        </p:tav>
                                      </p:tavLst>
                                    </p:anim>
                                    <p:anim calcmode="lin" valueType="num">
                                      <p:cBhvr>
                                        <p:cTn id="37" dur="500" fill="hold"/>
                                        <p:tgtEl>
                                          <p:spTgt spid="14"/>
                                        </p:tgtEl>
                                        <p:attrNameLst>
                                          <p:attrName>ppt_h</p:attrName>
                                        </p:attrNameLst>
                                      </p:cBhvr>
                                      <p:tavLst>
                                        <p:tav tm="0">
                                          <p:val>
                                            <p:fltVal val="0"/>
                                          </p:val>
                                        </p:tav>
                                        <p:tav tm="100000">
                                          <p:val>
                                            <p:strVal val="#ppt_h"/>
                                          </p:val>
                                        </p:tav>
                                      </p:tavLst>
                                    </p:anim>
                                    <p:animEffect transition="in" filter="fade">
                                      <p:cBhvr>
                                        <p:cTn id="38" dur="500"/>
                                        <p:tgtEl>
                                          <p:spTgt spid="14"/>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20"/>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animBg="1"/>
      <p:bldP spid="17" grpId="1" animBg="1"/>
      <p:bldP spid="18" grpId="0" animBg="1"/>
      <p:bldP spid="18" grpId="1" animBg="1"/>
      <p:bldP spid="19" grpId="0" animBg="1"/>
      <p:bldP spid="19" grpId="1" animBg="1"/>
      <p:bldP spid="20" grpId="0" animBg="1"/>
      <p:bldP spid="20" grpId="1" animBg="1"/>
      <p:bldP spid="2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原创设计师QQ598969553        _1"/>
          <p:cNvSpPr>
            <a:spLocks noChangeArrowheads="1"/>
          </p:cNvSpPr>
          <p:nvPr/>
        </p:nvSpPr>
        <p:spPr bwMode="auto">
          <a:xfrm rot="16200000">
            <a:off x="4045857" y="-1029299"/>
            <a:ext cx="1268310" cy="8424936"/>
          </a:xfrm>
          <a:prstGeom prst="downArrow">
            <a:avLst>
              <a:gd name="adj1" fmla="val 49065"/>
              <a:gd name="adj2" fmla="val 44827"/>
            </a:avLst>
          </a:prstGeom>
          <a:solidFill>
            <a:sysClr val="window" lastClr="FFFFFF">
              <a:lumMod val="75000"/>
            </a:sysClr>
          </a:solidFill>
          <a:ln>
            <a:noFill/>
          </a:ln>
        </p:spPr>
        <p:txBody>
          <a:bodyPr vert="eaVert" lIns="82810" tIns="41405" rIns="82810" bIns="4140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39" name="原创设计师QQ598969553        _2"/>
          <p:cNvGrpSpPr>
            <a:grpSpLocks/>
          </p:cNvGrpSpPr>
          <p:nvPr/>
        </p:nvGrpSpPr>
        <p:grpSpPr bwMode="auto">
          <a:xfrm>
            <a:off x="2843808" y="2612002"/>
            <a:ext cx="1540705" cy="1206113"/>
            <a:chOff x="1214414" y="2904673"/>
            <a:chExt cx="1935848" cy="1512817"/>
          </a:xfrm>
          <a:effectLst>
            <a:outerShdw blurRad="127000" dist="38100" dir="8100000" algn="tr" rotWithShape="0">
              <a:prstClr val="black">
                <a:alpha val="40000"/>
              </a:prstClr>
            </a:outerShdw>
          </a:effectLst>
        </p:grpSpPr>
        <p:sp>
          <p:nvSpPr>
            <p:cNvPr id="40" name="Oval 8"/>
            <p:cNvSpPr>
              <a:spLocks noChangeArrowheads="1"/>
            </p:cNvSpPr>
            <p:nvPr/>
          </p:nvSpPr>
          <p:spPr bwMode="auto">
            <a:xfrm>
              <a:off x="1414177" y="2904673"/>
              <a:ext cx="1514918" cy="1512817"/>
            </a:xfrm>
            <a:prstGeom prst="ellipse">
              <a:avLst/>
            </a:prstGeom>
            <a:solidFill>
              <a:srgbClr val="252F32"/>
            </a:solidFill>
            <a:ln w="76200">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1" name="Text Box 9"/>
            <p:cNvSpPr txBox="1">
              <a:spLocks noChangeArrowheads="1"/>
            </p:cNvSpPr>
            <p:nvPr/>
          </p:nvSpPr>
          <p:spPr bwMode="auto">
            <a:xfrm>
              <a:off x="1214414" y="3310307"/>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点击添加</a:t>
              </a:r>
              <a:endPar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文本内容</a:t>
              </a:r>
            </a:p>
          </p:txBody>
        </p:sp>
      </p:grpSp>
      <p:grpSp>
        <p:nvGrpSpPr>
          <p:cNvPr id="42" name="原创设计师QQ598969553        _3"/>
          <p:cNvGrpSpPr>
            <a:grpSpLocks/>
          </p:cNvGrpSpPr>
          <p:nvPr/>
        </p:nvGrpSpPr>
        <p:grpSpPr bwMode="auto">
          <a:xfrm>
            <a:off x="4637716" y="2612000"/>
            <a:ext cx="1540704" cy="1206112"/>
            <a:chOff x="1214414" y="2904671"/>
            <a:chExt cx="1935848" cy="1512816"/>
          </a:xfrm>
          <a:effectLst>
            <a:outerShdw blurRad="127000" dist="38100" dir="8100000" algn="tr" rotWithShape="0">
              <a:prstClr val="black">
                <a:alpha val="40000"/>
              </a:prstClr>
            </a:outerShdw>
          </a:effectLst>
        </p:grpSpPr>
        <p:sp>
          <p:nvSpPr>
            <p:cNvPr id="43" name="Oval 8"/>
            <p:cNvSpPr>
              <a:spLocks noChangeArrowheads="1"/>
            </p:cNvSpPr>
            <p:nvPr/>
          </p:nvSpPr>
          <p:spPr bwMode="auto">
            <a:xfrm>
              <a:off x="1414180" y="2904671"/>
              <a:ext cx="1514919" cy="1512816"/>
            </a:xfrm>
            <a:prstGeom prst="ellipse">
              <a:avLst/>
            </a:prstGeom>
            <a:solidFill>
              <a:srgbClr val="B71F22"/>
            </a:solidFill>
            <a:ln w="76200">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4" name="Text Box 9"/>
            <p:cNvSpPr txBox="1">
              <a:spLocks noChangeArrowheads="1"/>
            </p:cNvSpPr>
            <p:nvPr/>
          </p:nvSpPr>
          <p:spPr bwMode="auto">
            <a:xfrm>
              <a:off x="1214414" y="3310308"/>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点击添加</a:t>
              </a:r>
              <a:endPar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文本内容</a:t>
              </a:r>
            </a:p>
          </p:txBody>
        </p:sp>
      </p:grpSp>
      <p:grpSp>
        <p:nvGrpSpPr>
          <p:cNvPr id="45" name="原创设计师QQ598969553        _4"/>
          <p:cNvGrpSpPr>
            <a:grpSpLocks/>
          </p:cNvGrpSpPr>
          <p:nvPr/>
        </p:nvGrpSpPr>
        <p:grpSpPr bwMode="auto">
          <a:xfrm>
            <a:off x="6429017" y="2612003"/>
            <a:ext cx="1540705" cy="1206113"/>
            <a:chOff x="1214414" y="2904673"/>
            <a:chExt cx="1935848" cy="1512817"/>
          </a:xfrm>
          <a:effectLst>
            <a:outerShdw blurRad="127000" dist="38100" dir="8100000" algn="tr" rotWithShape="0">
              <a:prstClr val="black">
                <a:alpha val="40000"/>
              </a:prstClr>
            </a:outerShdw>
          </a:effectLst>
        </p:grpSpPr>
        <p:sp>
          <p:nvSpPr>
            <p:cNvPr id="46" name="Oval 8"/>
            <p:cNvSpPr>
              <a:spLocks noChangeArrowheads="1"/>
            </p:cNvSpPr>
            <p:nvPr/>
          </p:nvSpPr>
          <p:spPr bwMode="auto">
            <a:xfrm>
              <a:off x="1414179" y="2904673"/>
              <a:ext cx="1514920" cy="1512817"/>
            </a:xfrm>
            <a:prstGeom prst="ellipse">
              <a:avLst/>
            </a:prstGeom>
            <a:solidFill>
              <a:srgbClr val="252F32"/>
            </a:solidFill>
            <a:ln w="76200">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7" name="Text Box 9"/>
            <p:cNvSpPr txBox="1">
              <a:spLocks noChangeArrowheads="1"/>
            </p:cNvSpPr>
            <p:nvPr/>
          </p:nvSpPr>
          <p:spPr bwMode="auto">
            <a:xfrm>
              <a:off x="1214414" y="3310306"/>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点击添加</a:t>
              </a:r>
              <a:endPar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文本内容</a:t>
              </a:r>
            </a:p>
          </p:txBody>
        </p:sp>
      </p:grpSp>
      <p:grpSp>
        <p:nvGrpSpPr>
          <p:cNvPr id="48" name="原创设计师QQ598969553        _5"/>
          <p:cNvGrpSpPr>
            <a:grpSpLocks/>
          </p:cNvGrpSpPr>
          <p:nvPr/>
        </p:nvGrpSpPr>
        <p:grpSpPr bwMode="auto">
          <a:xfrm>
            <a:off x="1043608" y="2612001"/>
            <a:ext cx="1540705" cy="1206112"/>
            <a:chOff x="1214414" y="2904671"/>
            <a:chExt cx="1935848" cy="1512816"/>
          </a:xfrm>
        </p:grpSpPr>
        <p:sp>
          <p:nvSpPr>
            <p:cNvPr id="49" name="Oval 8"/>
            <p:cNvSpPr>
              <a:spLocks noChangeArrowheads="1"/>
            </p:cNvSpPr>
            <p:nvPr/>
          </p:nvSpPr>
          <p:spPr bwMode="auto">
            <a:xfrm>
              <a:off x="1415152" y="2904671"/>
              <a:ext cx="1514918" cy="1512816"/>
            </a:xfrm>
            <a:prstGeom prst="ellipse">
              <a:avLst/>
            </a:prstGeom>
            <a:solidFill>
              <a:srgbClr val="B71F22"/>
            </a:solidFill>
            <a:ln w="76200">
              <a:solidFill>
                <a:srgbClr val="FFFFFF"/>
              </a:solidFill>
              <a:round/>
              <a:headEnd/>
              <a:tailEnd/>
            </a:ln>
            <a:effectLst>
              <a:outerShdw blurRad="127000" dist="38100" dir="8100000" algn="tr" rotWithShape="0">
                <a:prstClr val="black">
                  <a:alpha val="40000"/>
                </a:prst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0" name="Text Box 9"/>
            <p:cNvSpPr txBox="1">
              <a:spLocks noChangeArrowheads="1"/>
            </p:cNvSpPr>
            <p:nvPr/>
          </p:nvSpPr>
          <p:spPr bwMode="auto">
            <a:xfrm>
              <a:off x="1214414" y="331030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点击添加</a:t>
              </a:r>
              <a:endPar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文本内容</a:t>
              </a:r>
            </a:p>
          </p:txBody>
        </p:sp>
      </p:grpSp>
      <p:sp>
        <p:nvSpPr>
          <p:cNvPr id="51" name="原创设计师QQ598969553        _6"/>
          <p:cNvSpPr/>
          <p:nvPr/>
        </p:nvSpPr>
        <p:spPr>
          <a:xfrm>
            <a:off x="3144112" y="4165603"/>
            <a:ext cx="1338108" cy="41453"/>
          </a:xfrm>
          <a:prstGeom prst="wedgeRectCallout">
            <a:avLst>
              <a:gd name="adj1" fmla="val -17526"/>
              <a:gd name="adj2" fmla="val -509465"/>
            </a:avLst>
          </a:prstGeom>
          <a:solidFill>
            <a:srgbClr val="B71F22"/>
          </a:solidFill>
          <a:ln w="25400" cap="flat" cmpd="sng" algn="ctr">
            <a:noFill/>
            <a:prstDash val="solid"/>
          </a:ln>
          <a:effectLst/>
        </p:spPr>
        <p:txBody>
          <a:bodyPr lIns="82810" tIns="41405" rIns="82810" bIns="4140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52" name="原创设计师QQ598969553        _7"/>
          <p:cNvSpPr/>
          <p:nvPr/>
        </p:nvSpPr>
        <p:spPr>
          <a:xfrm>
            <a:off x="1319172" y="2203157"/>
            <a:ext cx="1434974" cy="58155"/>
          </a:xfrm>
          <a:prstGeom prst="wedgeRectCallout">
            <a:avLst>
              <a:gd name="adj1" fmla="val -23398"/>
              <a:gd name="adj2" fmla="val 403291"/>
            </a:avLst>
          </a:prstGeom>
          <a:solidFill>
            <a:sysClr val="window" lastClr="FFFFFF">
              <a:lumMod val="75000"/>
            </a:sysClr>
          </a:solidFill>
          <a:ln w="25400" cap="flat" cmpd="sng" algn="ctr">
            <a:noFill/>
            <a:prstDash val="solid"/>
          </a:ln>
          <a:effectLst/>
        </p:spPr>
        <p:txBody>
          <a:bodyPr lIns="82810" tIns="41405" rIns="82810" bIns="4140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53" name="原创设计师QQ598969553        _8"/>
          <p:cNvSpPr>
            <a:spLocks noChangeArrowheads="1"/>
          </p:cNvSpPr>
          <p:nvPr/>
        </p:nvSpPr>
        <p:spPr bwMode="auto">
          <a:xfrm>
            <a:off x="2773748" y="4303551"/>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54" name="原创设计师QQ598969553        _9"/>
          <p:cNvSpPr>
            <a:spLocks noChangeArrowheads="1"/>
          </p:cNvSpPr>
          <p:nvPr/>
        </p:nvSpPr>
        <p:spPr bwMode="auto">
          <a:xfrm>
            <a:off x="955954" y="1505694"/>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55" name="原创设计师QQ598969553        _10"/>
          <p:cNvSpPr/>
          <p:nvPr/>
        </p:nvSpPr>
        <p:spPr>
          <a:xfrm>
            <a:off x="4865218" y="2203157"/>
            <a:ext cx="1434974" cy="58155"/>
          </a:xfrm>
          <a:prstGeom prst="wedgeRectCallout">
            <a:avLst>
              <a:gd name="adj1" fmla="val -23398"/>
              <a:gd name="adj2" fmla="val 403291"/>
            </a:avLst>
          </a:prstGeom>
          <a:solidFill>
            <a:srgbClr val="252F32"/>
          </a:solidFill>
          <a:ln w="25400" cap="flat" cmpd="sng" algn="ctr">
            <a:noFill/>
            <a:prstDash val="solid"/>
          </a:ln>
          <a:effectLst/>
        </p:spPr>
        <p:txBody>
          <a:bodyPr lIns="82810" tIns="41405" rIns="82810" bIns="4140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56" name="原创设计师QQ598969553        _11"/>
          <p:cNvSpPr>
            <a:spLocks noChangeArrowheads="1"/>
          </p:cNvSpPr>
          <p:nvPr/>
        </p:nvSpPr>
        <p:spPr bwMode="auto">
          <a:xfrm>
            <a:off x="4502001" y="1505694"/>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57" name="原创设计师QQ598969553        _12"/>
          <p:cNvSpPr/>
          <p:nvPr/>
        </p:nvSpPr>
        <p:spPr>
          <a:xfrm>
            <a:off x="6762284" y="4165603"/>
            <a:ext cx="1338108" cy="41453"/>
          </a:xfrm>
          <a:prstGeom prst="wedgeRectCallout">
            <a:avLst>
              <a:gd name="adj1" fmla="val -17526"/>
              <a:gd name="adj2" fmla="val -509465"/>
            </a:avLst>
          </a:prstGeom>
          <a:solidFill>
            <a:srgbClr val="B71F22"/>
          </a:solidFill>
          <a:ln w="25400" cap="flat" cmpd="sng" algn="ctr">
            <a:noFill/>
            <a:prstDash val="solid"/>
          </a:ln>
          <a:effectLst/>
        </p:spPr>
        <p:txBody>
          <a:bodyPr lIns="82810" tIns="41405" rIns="82810" bIns="4140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58" name="原创设计师QQ598969553        _13"/>
          <p:cNvSpPr>
            <a:spLocks noChangeArrowheads="1"/>
          </p:cNvSpPr>
          <p:nvPr/>
        </p:nvSpPr>
        <p:spPr bwMode="auto">
          <a:xfrm>
            <a:off x="6391922" y="4303551"/>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p:cTn id="11" dur="1000" fill="hold"/>
                                        <p:tgtEl>
                                          <p:spTgt spid="48"/>
                                        </p:tgtEl>
                                        <p:attrNameLst>
                                          <p:attrName>ppt_w</p:attrName>
                                        </p:attrNameLst>
                                      </p:cBhvr>
                                      <p:tavLst>
                                        <p:tav tm="0">
                                          <p:val>
                                            <p:fltVal val="0"/>
                                          </p:val>
                                        </p:tav>
                                        <p:tav tm="100000">
                                          <p:val>
                                            <p:strVal val="#ppt_w"/>
                                          </p:val>
                                        </p:tav>
                                      </p:tavLst>
                                    </p:anim>
                                    <p:anim calcmode="lin" valueType="num">
                                      <p:cBhvr>
                                        <p:cTn id="12" dur="1000" fill="hold"/>
                                        <p:tgtEl>
                                          <p:spTgt spid="48"/>
                                        </p:tgtEl>
                                        <p:attrNameLst>
                                          <p:attrName>ppt_h</p:attrName>
                                        </p:attrNameLst>
                                      </p:cBhvr>
                                      <p:tavLst>
                                        <p:tav tm="0">
                                          <p:val>
                                            <p:fltVal val="0"/>
                                          </p:val>
                                        </p:tav>
                                        <p:tav tm="100000">
                                          <p:val>
                                            <p:strVal val="#ppt_h"/>
                                          </p:val>
                                        </p:tav>
                                      </p:tavLst>
                                    </p:anim>
                                    <p:anim calcmode="lin" valueType="num">
                                      <p:cBhvr>
                                        <p:cTn id="13" dur="1000" fill="hold"/>
                                        <p:tgtEl>
                                          <p:spTgt spid="48"/>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8"/>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9"/>
                                        </p:tgtEl>
                                        <p:attrNameLst>
                                          <p:attrName>style.visibility</p:attrName>
                                        </p:attrNameLst>
                                      </p:cBhvr>
                                      <p:to>
                                        <p:strVal val="visible"/>
                                      </p:to>
                                    </p:set>
                                    <p:anim calcmode="lin" valueType="num">
                                      <p:cBhvr>
                                        <p:cTn id="17" dur="1000" fill="hold"/>
                                        <p:tgtEl>
                                          <p:spTgt spid="39"/>
                                        </p:tgtEl>
                                        <p:attrNameLst>
                                          <p:attrName>ppt_w</p:attrName>
                                        </p:attrNameLst>
                                      </p:cBhvr>
                                      <p:tavLst>
                                        <p:tav tm="0">
                                          <p:val>
                                            <p:fltVal val="0"/>
                                          </p:val>
                                        </p:tav>
                                        <p:tav tm="100000">
                                          <p:val>
                                            <p:strVal val="#ppt_w"/>
                                          </p:val>
                                        </p:tav>
                                      </p:tavLst>
                                    </p:anim>
                                    <p:anim calcmode="lin" valueType="num">
                                      <p:cBhvr>
                                        <p:cTn id="18" dur="1000" fill="hold"/>
                                        <p:tgtEl>
                                          <p:spTgt spid="39"/>
                                        </p:tgtEl>
                                        <p:attrNameLst>
                                          <p:attrName>ppt_h</p:attrName>
                                        </p:attrNameLst>
                                      </p:cBhvr>
                                      <p:tavLst>
                                        <p:tav tm="0">
                                          <p:val>
                                            <p:fltVal val="0"/>
                                          </p:val>
                                        </p:tav>
                                        <p:tav tm="100000">
                                          <p:val>
                                            <p:strVal val="#ppt_h"/>
                                          </p:val>
                                        </p:tav>
                                      </p:tavLst>
                                    </p:anim>
                                    <p:anim calcmode="lin" valueType="num">
                                      <p:cBhvr>
                                        <p:cTn id="19" dur="1000" fill="hold"/>
                                        <p:tgtEl>
                                          <p:spTgt spid="39"/>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9"/>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42"/>
                                        </p:tgtEl>
                                        <p:attrNameLst>
                                          <p:attrName>style.visibility</p:attrName>
                                        </p:attrNameLst>
                                      </p:cBhvr>
                                      <p:to>
                                        <p:strVal val="visible"/>
                                      </p:to>
                                    </p:set>
                                    <p:anim calcmode="lin" valueType="num">
                                      <p:cBhvr>
                                        <p:cTn id="23" dur="1000" fill="hold"/>
                                        <p:tgtEl>
                                          <p:spTgt spid="42"/>
                                        </p:tgtEl>
                                        <p:attrNameLst>
                                          <p:attrName>ppt_w</p:attrName>
                                        </p:attrNameLst>
                                      </p:cBhvr>
                                      <p:tavLst>
                                        <p:tav tm="0">
                                          <p:val>
                                            <p:fltVal val="0"/>
                                          </p:val>
                                        </p:tav>
                                        <p:tav tm="100000">
                                          <p:val>
                                            <p:strVal val="#ppt_w"/>
                                          </p:val>
                                        </p:tav>
                                      </p:tavLst>
                                    </p:anim>
                                    <p:anim calcmode="lin" valueType="num">
                                      <p:cBhvr>
                                        <p:cTn id="24" dur="1000" fill="hold"/>
                                        <p:tgtEl>
                                          <p:spTgt spid="42"/>
                                        </p:tgtEl>
                                        <p:attrNameLst>
                                          <p:attrName>ppt_h</p:attrName>
                                        </p:attrNameLst>
                                      </p:cBhvr>
                                      <p:tavLst>
                                        <p:tav tm="0">
                                          <p:val>
                                            <p:fltVal val="0"/>
                                          </p:val>
                                        </p:tav>
                                        <p:tav tm="100000">
                                          <p:val>
                                            <p:strVal val="#ppt_h"/>
                                          </p:val>
                                        </p:tav>
                                      </p:tavLst>
                                    </p:anim>
                                    <p:anim calcmode="lin" valueType="num">
                                      <p:cBhvr>
                                        <p:cTn id="25"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42"/>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5"/>
                                        </p:tgtEl>
                                        <p:attrNameLst>
                                          <p:attrName>style.visibility</p:attrName>
                                        </p:attrNameLst>
                                      </p:cBhvr>
                                      <p:to>
                                        <p:strVal val="visible"/>
                                      </p:to>
                                    </p:set>
                                    <p:anim calcmode="lin" valueType="num">
                                      <p:cBhvr>
                                        <p:cTn id="29" dur="1000" fill="hold"/>
                                        <p:tgtEl>
                                          <p:spTgt spid="45"/>
                                        </p:tgtEl>
                                        <p:attrNameLst>
                                          <p:attrName>ppt_w</p:attrName>
                                        </p:attrNameLst>
                                      </p:cBhvr>
                                      <p:tavLst>
                                        <p:tav tm="0">
                                          <p:val>
                                            <p:fltVal val="0"/>
                                          </p:val>
                                        </p:tav>
                                        <p:tav tm="100000">
                                          <p:val>
                                            <p:strVal val="#ppt_w"/>
                                          </p:val>
                                        </p:tav>
                                      </p:tavLst>
                                    </p:anim>
                                    <p:anim calcmode="lin" valueType="num">
                                      <p:cBhvr>
                                        <p:cTn id="30" dur="1000" fill="hold"/>
                                        <p:tgtEl>
                                          <p:spTgt spid="45"/>
                                        </p:tgtEl>
                                        <p:attrNameLst>
                                          <p:attrName>ppt_h</p:attrName>
                                        </p:attrNameLst>
                                      </p:cBhvr>
                                      <p:tavLst>
                                        <p:tav tm="0">
                                          <p:val>
                                            <p:fltVal val="0"/>
                                          </p:val>
                                        </p:tav>
                                        <p:tav tm="100000">
                                          <p:val>
                                            <p:strVal val="#ppt_h"/>
                                          </p:val>
                                        </p:tav>
                                      </p:tavLst>
                                    </p:anim>
                                    <p:anim calcmode="lin" valueType="num">
                                      <p:cBhvr>
                                        <p:cTn id="31" dur="1000" fill="hold"/>
                                        <p:tgtEl>
                                          <p:spTgt spid="45"/>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5"/>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fill="hold"/>
                                        <p:tgtEl>
                                          <p:spTgt spid="52"/>
                                        </p:tgtEl>
                                        <p:attrNameLst>
                                          <p:attrName>ppt_x</p:attrName>
                                        </p:attrNameLst>
                                      </p:cBhvr>
                                      <p:tavLst>
                                        <p:tav tm="0">
                                          <p:val>
                                            <p:strVal val="#ppt_x"/>
                                          </p:val>
                                        </p:tav>
                                        <p:tav tm="100000">
                                          <p:val>
                                            <p:strVal val="#ppt_x"/>
                                          </p:val>
                                        </p:tav>
                                      </p:tavLst>
                                    </p:anim>
                                    <p:anim calcmode="lin" valueType="num">
                                      <p:cBhvr additive="base">
                                        <p:cTn id="37" dur="500" fill="hold"/>
                                        <p:tgtEl>
                                          <p:spTgt spid="52"/>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2"/>
                                        </p:tgtEl>
                                        <p:attrNameLst>
                                          <p:attrName>r</p:attrName>
                                        </p:attrNameLst>
                                      </p:cBhvr>
                                    </p:animRot>
                                    <p:animRot by="-240000">
                                      <p:cBhvr>
                                        <p:cTn id="41" dur="100" fill="hold">
                                          <p:stCondLst>
                                            <p:cond delay="100"/>
                                          </p:stCondLst>
                                        </p:cTn>
                                        <p:tgtEl>
                                          <p:spTgt spid="52"/>
                                        </p:tgtEl>
                                        <p:attrNameLst>
                                          <p:attrName>r</p:attrName>
                                        </p:attrNameLst>
                                      </p:cBhvr>
                                    </p:animRot>
                                    <p:animRot by="240000">
                                      <p:cBhvr>
                                        <p:cTn id="42" dur="100" fill="hold">
                                          <p:stCondLst>
                                            <p:cond delay="200"/>
                                          </p:stCondLst>
                                        </p:cTn>
                                        <p:tgtEl>
                                          <p:spTgt spid="52"/>
                                        </p:tgtEl>
                                        <p:attrNameLst>
                                          <p:attrName>r</p:attrName>
                                        </p:attrNameLst>
                                      </p:cBhvr>
                                    </p:animRot>
                                    <p:animRot by="-240000">
                                      <p:cBhvr>
                                        <p:cTn id="43" dur="100" fill="hold">
                                          <p:stCondLst>
                                            <p:cond delay="300"/>
                                          </p:stCondLst>
                                        </p:cTn>
                                        <p:tgtEl>
                                          <p:spTgt spid="52"/>
                                        </p:tgtEl>
                                        <p:attrNameLst>
                                          <p:attrName>r</p:attrName>
                                        </p:attrNameLst>
                                      </p:cBhvr>
                                    </p:animRot>
                                    <p:animRot by="120000">
                                      <p:cBhvr>
                                        <p:cTn id="44" dur="100" fill="hold">
                                          <p:stCondLst>
                                            <p:cond delay="400"/>
                                          </p:stCondLst>
                                        </p:cTn>
                                        <p:tgtEl>
                                          <p:spTgt spid="52"/>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strips(upLeft)">
                                      <p:cBhvr>
                                        <p:cTn id="48" dur="500"/>
                                        <p:tgtEl>
                                          <p:spTgt spid="54"/>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 calcmode="lin" valueType="num">
                                      <p:cBhvr additive="base">
                                        <p:cTn id="52" dur="500" fill="hold"/>
                                        <p:tgtEl>
                                          <p:spTgt spid="51"/>
                                        </p:tgtEl>
                                        <p:attrNameLst>
                                          <p:attrName>ppt_x</p:attrName>
                                        </p:attrNameLst>
                                      </p:cBhvr>
                                      <p:tavLst>
                                        <p:tav tm="0">
                                          <p:val>
                                            <p:strVal val="#ppt_x"/>
                                          </p:val>
                                        </p:tav>
                                        <p:tav tm="100000">
                                          <p:val>
                                            <p:strVal val="#ppt_x"/>
                                          </p:val>
                                        </p:tav>
                                      </p:tavLst>
                                    </p:anim>
                                    <p:anim calcmode="lin" valueType="num">
                                      <p:cBhvr additive="base">
                                        <p:cTn id="53" dur="500" fill="hold"/>
                                        <p:tgtEl>
                                          <p:spTgt spid="51"/>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1"/>
                                        </p:tgtEl>
                                        <p:attrNameLst>
                                          <p:attrName>r</p:attrName>
                                        </p:attrNameLst>
                                      </p:cBhvr>
                                    </p:animRot>
                                    <p:animRot by="-240000">
                                      <p:cBhvr>
                                        <p:cTn id="57" dur="100" fill="hold">
                                          <p:stCondLst>
                                            <p:cond delay="100"/>
                                          </p:stCondLst>
                                        </p:cTn>
                                        <p:tgtEl>
                                          <p:spTgt spid="51"/>
                                        </p:tgtEl>
                                        <p:attrNameLst>
                                          <p:attrName>r</p:attrName>
                                        </p:attrNameLst>
                                      </p:cBhvr>
                                    </p:animRot>
                                    <p:animRot by="240000">
                                      <p:cBhvr>
                                        <p:cTn id="58" dur="100" fill="hold">
                                          <p:stCondLst>
                                            <p:cond delay="200"/>
                                          </p:stCondLst>
                                        </p:cTn>
                                        <p:tgtEl>
                                          <p:spTgt spid="51"/>
                                        </p:tgtEl>
                                        <p:attrNameLst>
                                          <p:attrName>r</p:attrName>
                                        </p:attrNameLst>
                                      </p:cBhvr>
                                    </p:animRot>
                                    <p:animRot by="-240000">
                                      <p:cBhvr>
                                        <p:cTn id="59" dur="100" fill="hold">
                                          <p:stCondLst>
                                            <p:cond delay="300"/>
                                          </p:stCondLst>
                                        </p:cTn>
                                        <p:tgtEl>
                                          <p:spTgt spid="51"/>
                                        </p:tgtEl>
                                        <p:attrNameLst>
                                          <p:attrName>r</p:attrName>
                                        </p:attrNameLst>
                                      </p:cBhvr>
                                    </p:animRot>
                                    <p:animRot by="120000">
                                      <p:cBhvr>
                                        <p:cTn id="60" dur="100" fill="hold">
                                          <p:stCondLst>
                                            <p:cond delay="400"/>
                                          </p:stCondLst>
                                        </p:cTn>
                                        <p:tgtEl>
                                          <p:spTgt spid="51"/>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3"/>
                                        </p:tgtEl>
                                        <p:attrNameLst>
                                          <p:attrName>style.visibility</p:attrName>
                                        </p:attrNameLst>
                                      </p:cBhvr>
                                      <p:to>
                                        <p:strVal val="visible"/>
                                      </p:to>
                                    </p:set>
                                    <p:animEffect transition="in" filter="strips(upLeft)">
                                      <p:cBhvr>
                                        <p:cTn id="64" dur="500"/>
                                        <p:tgtEl>
                                          <p:spTgt spid="53"/>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5"/>
                                        </p:tgtEl>
                                        <p:attrNameLst>
                                          <p:attrName>style.visibility</p:attrName>
                                        </p:attrNameLst>
                                      </p:cBhvr>
                                      <p:to>
                                        <p:strVal val="visible"/>
                                      </p:to>
                                    </p:set>
                                    <p:anim calcmode="lin" valueType="num">
                                      <p:cBhvr additive="base">
                                        <p:cTn id="68" dur="500" fill="hold"/>
                                        <p:tgtEl>
                                          <p:spTgt spid="55"/>
                                        </p:tgtEl>
                                        <p:attrNameLst>
                                          <p:attrName>ppt_x</p:attrName>
                                        </p:attrNameLst>
                                      </p:cBhvr>
                                      <p:tavLst>
                                        <p:tav tm="0">
                                          <p:val>
                                            <p:strVal val="#ppt_x"/>
                                          </p:val>
                                        </p:tav>
                                        <p:tav tm="100000">
                                          <p:val>
                                            <p:strVal val="#ppt_x"/>
                                          </p:val>
                                        </p:tav>
                                      </p:tavLst>
                                    </p:anim>
                                    <p:anim calcmode="lin" valueType="num">
                                      <p:cBhvr additive="base">
                                        <p:cTn id="69" dur="500" fill="hold"/>
                                        <p:tgtEl>
                                          <p:spTgt spid="55"/>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5"/>
                                        </p:tgtEl>
                                        <p:attrNameLst>
                                          <p:attrName>r</p:attrName>
                                        </p:attrNameLst>
                                      </p:cBhvr>
                                    </p:animRot>
                                    <p:animRot by="-240000">
                                      <p:cBhvr>
                                        <p:cTn id="73" dur="100" fill="hold">
                                          <p:stCondLst>
                                            <p:cond delay="100"/>
                                          </p:stCondLst>
                                        </p:cTn>
                                        <p:tgtEl>
                                          <p:spTgt spid="55"/>
                                        </p:tgtEl>
                                        <p:attrNameLst>
                                          <p:attrName>r</p:attrName>
                                        </p:attrNameLst>
                                      </p:cBhvr>
                                    </p:animRot>
                                    <p:animRot by="240000">
                                      <p:cBhvr>
                                        <p:cTn id="74" dur="100" fill="hold">
                                          <p:stCondLst>
                                            <p:cond delay="200"/>
                                          </p:stCondLst>
                                        </p:cTn>
                                        <p:tgtEl>
                                          <p:spTgt spid="55"/>
                                        </p:tgtEl>
                                        <p:attrNameLst>
                                          <p:attrName>r</p:attrName>
                                        </p:attrNameLst>
                                      </p:cBhvr>
                                    </p:animRot>
                                    <p:animRot by="-240000">
                                      <p:cBhvr>
                                        <p:cTn id="75" dur="100" fill="hold">
                                          <p:stCondLst>
                                            <p:cond delay="300"/>
                                          </p:stCondLst>
                                        </p:cTn>
                                        <p:tgtEl>
                                          <p:spTgt spid="55"/>
                                        </p:tgtEl>
                                        <p:attrNameLst>
                                          <p:attrName>r</p:attrName>
                                        </p:attrNameLst>
                                      </p:cBhvr>
                                    </p:animRot>
                                    <p:animRot by="120000">
                                      <p:cBhvr>
                                        <p:cTn id="76" dur="100" fill="hold">
                                          <p:stCondLst>
                                            <p:cond delay="400"/>
                                          </p:stCondLst>
                                        </p:cTn>
                                        <p:tgtEl>
                                          <p:spTgt spid="55"/>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6"/>
                                        </p:tgtEl>
                                        <p:attrNameLst>
                                          <p:attrName>style.visibility</p:attrName>
                                        </p:attrNameLst>
                                      </p:cBhvr>
                                      <p:to>
                                        <p:strVal val="visible"/>
                                      </p:to>
                                    </p:set>
                                    <p:animEffect transition="in" filter="strips(upLeft)">
                                      <p:cBhvr>
                                        <p:cTn id="80" dur="500"/>
                                        <p:tgtEl>
                                          <p:spTgt spid="56"/>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7"/>
                                        </p:tgtEl>
                                        <p:attrNameLst>
                                          <p:attrName>style.visibility</p:attrName>
                                        </p:attrNameLst>
                                      </p:cBhvr>
                                      <p:to>
                                        <p:strVal val="visible"/>
                                      </p:to>
                                    </p:set>
                                    <p:anim calcmode="lin" valueType="num">
                                      <p:cBhvr additive="base">
                                        <p:cTn id="84" dur="500" fill="hold"/>
                                        <p:tgtEl>
                                          <p:spTgt spid="57"/>
                                        </p:tgtEl>
                                        <p:attrNameLst>
                                          <p:attrName>ppt_x</p:attrName>
                                        </p:attrNameLst>
                                      </p:cBhvr>
                                      <p:tavLst>
                                        <p:tav tm="0">
                                          <p:val>
                                            <p:strVal val="#ppt_x"/>
                                          </p:val>
                                        </p:tav>
                                        <p:tav tm="100000">
                                          <p:val>
                                            <p:strVal val="#ppt_x"/>
                                          </p:val>
                                        </p:tav>
                                      </p:tavLst>
                                    </p:anim>
                                    <p:anim calcmode="lin" valueType="num">
                                      <p:cBhvr additive="base">
                                        <p:cTn id="85" dur="500" fill="hold"/>
                                        <p:tgtEl>
                                          <p:spTgt spid="57"/>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7"/>
                                        </p:tgtEl>
                                        <p:attrNameLst>
                                          <p:attrName>r</p:attrName>
                                        </p:attrNameLst>
                                      </p:cBhvr>
                                    </p:animRot>
                                    <p:animRot by="-240000">
                                      <p:cBhvr>
                                        <p:cTn id="89" dur="100" fill="hold">
                                          <p:stCondLst>
                                            <p:cond delay="100"/>
                                          </p:stCondLst>
                                        </p:cTn>
                                        <p:tgtEl>
                                          <p:spTgt spid="57"/>
                                        </p:tgtEl>
                                        <p:attrNameLst>
                                          <p:attrName>r</p:attrName>
                                        </p:attrNameLst>
                                      </p:cBhvr>
                                    </p:animRot>
                                    <p:animRot by="240000">
                                      <p:cBhvr>
                                        <p:cTn id="90" dur="100" fill="hold">
                                          <p:stCondLst>
                                            <p:cond delay="200"/>
                                          </p:stCondLst>
                                        </p:cTn>
                                        <p:tgtEl>
                                          <p:spTgt spid="57"/>
                                        </p:tgtEl>
                                        <p:attrNameLst>
                                          <p:attrName>r</p:attrName>
                                        </p:attrNameLst>
                                      </p:cBhvr>
                                    </p:animRot>
                                    <p:animRot by="-240000">
                                      <p:cBhvr>
                                        <p:cTn id="91" dur="100" fill="hold">
                                          <p:stCondLst>
                                            <p:cond delay="300"/>
                                          </p:stCondLst>
                                        </p:cTn>
                                        <p:tgtEl>
                                          <p:spTgt spid="57"/>
                                        </p:tgtEl>
                                        <p:attrNameLst>
                                          <p:attrName>r</p:attrName>
                                        </p:attrNameLst>
                                      </p:cBhvr>
                                    </p:animRot>
                                    <p:animRot by="120000">
                                      <p:cBhvr>
                                        <p:cTn id="92" dur="100" fill="hold">
                                          <p:stCondLst>
                                            <p:cond delay="400"/>
                                          </p:stCondLst>
                                        </p:cTn>
                                        <p:tgtEl>
                                          <p:spTgt spid="57"/>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8"/>
                                        </p:tgtEl>
                                        <p:attrNameLst>
                                          <p:attrName>style.visibility</p:attrName>
                                        </p:attrNameLst>
                                      </p:cBhvr>
                                      <p:to>
                                        <p:strVal val="visible"/>
                                      </p:to>
                                    </p:set>
                                    <p:animEffect transition="in" filter="strips(upLeft)">
                                      <p:cBhvr>
                                        <p:cTn id="9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51" grpId="0" animBg="1"/>
      <p:bldP spid="51" grpId="1" animBg="1"/>
      <p:bldP spid="52" grpId="0" animBg="1"/>
      <p:bldP spid="52" grpId="1" animBg="1"/>
      <p:bldP spid="53" grpId="0"/>
      <p:bldP spid="54" grpId="0"/>
      <p:bldP spid="55" grpId="0" animBg="1"/>
      <p:bldP spid="55" grpId="1" animBg="1"/>
      <p:bldP spid="56" grpId="0"/>
      <p:bldP spid="57" grpId="0" animBg="1"/>
      <p:bldP spid="57" grpId="1" animBg="1"/>
      <p:bldP spid="5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原创设计师QQ598969553        _2"/>
          <p:cNvGrpSpPr>
            <a:grpSpLocks/>
          </p:cNvGrpSpPr>
          <p:nvPr/>
        </p:nvGrpSpPr>
        <p:grpSpPr bwMode="auto">
          <a:xfrm>
            <a:off x="-108519" y="2859385"/>
            <a:ext cx="2967608" cy="506412"/>
            <a:chOff x="-1032447" y="0"/>
            <a:chExt cx="2967616" cy="506624"/>
          </a:xfrm>
          <a:solidFill>
            <a:srgbClr val="B71F22"/>
          </a:solidFill>
          <a:effectLst>
            <a:outerShdw blurRad="127000" dist="38100" dir="8100000" algn="tr" rotWithShape="0">
              <a:prstClr val="black">
                <a:alpha val="40000"/>
              </a:prstClr>
            </a:outerShdw>
          </a:effectLst>
        </p:grpSpPr>
        <p:sp>
          <p:nvSpPr>
            <p:cNvPr id="35"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36"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37" name="原创设计师QQ598969553        _3"/>
          <p:cNvSpPr>
            <a:spLocks noChangeArrowheads="1"/>
          </p:cNvSpPr>
          <p:nvPr/>
        </p:nvSpPr>
        <p:spPr bwMode="auto">
          <a:xfrm>
            <a:off x="1360488" y="1544935"/>
            <a:ext cx="1060450" cy="1060450"/>
          </a:xfrm>
          <a:prstGeom prst="ellipse">
            <a:avLst/>
          </a:prstGeom>
          <a:solidFill>
            <a:srgbClr val="B71F22"/>
          </a:solidFill>
          <a:ln w="76200">
            <a:solidFill>
              <a:sysClr val="window" lastClr="FFFFFF"/>
            </a:solidFill>
          </a:ln>
          <a:effectLst>
            <a:outerShdw blurRad="127000" dist="38100" dir="8100000" algn="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宋体" pitchFamily="2" charset="-122"/>
              <a:sym typeface="宋体" pitchFamily="2" charset="-122"/>
            </a:endParaRPr>
          </a:p>
        </p:txBody>
      </p:sp>
      <p:grpSp>
        <p:nvGrpSpPr>
          <p:cNvPr id="38" name="原创设计师QQ598969553        _4"/>
          <p:cNvGrpSpPr>
            <a:grpSpLocks/>
          </p:cNvGrpSpPr>
          <p:nvPr/>
        </p:nvGrpSpPr>
        <p:grpSpPr bwMode="auto">
          <a:xfrm flipV="1">
            <a:off x="2743200" y="2933997"/>
            <a:ext cx="1935163" cy="506413"/>
            <a:chOff x="0" y="0"/>
            <a:chExt cx="1935168" cy="506624"/>
          </a:xfrm>
          <a:solidFill>
            <a:srgbClr val="252F32"/>
          </a:solidFill>
          <a:effectLst>
            <a:outerShdw blurRad="127000" dist="38100" dir="8100000" algn="tr" rotWithShape="0">
              <a:prstClr val="black">
                <a:alpha val="40000"/>
              </a:prstClr>
            </a:outerShdw>
          </a:effectLst>
        </p:grpSpPr>
        <p:sp>
          <p:nvSpPr>
            <p:cNvPr id="39" name="圆角矩形 37"/>
            <p:cNvSpPr>
              <a:spLocks noChangeArrowheads="1"/>
            </p:cNvSpPr>
            <p:nvPr/>
          </p:nvSpPr>
          <p:spPr bwMode="auto">
            <a:xfrm>
              <a:off x="0" y="73989"/>
              <a:ext cx="1935168" cy="432635"/>
            </a:xfrm>
            <a:prstGeom prst="roundRect">
              <a:avLst>
                <a:gd name="adj" fmla="val 16667"/>
              </a:avLst>
            </a:prstGeom>
            <a:solidFill>
              <a:srgbClr val="252F32"/>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40" name="等腰三角形 38"/>
            <p:cNvSpPr>
              <a:spLocks noChangeArrowheads="1"/>
            </p:cNvSpPr>
            <p:nvPr/>
          </p:nvSpPr>
          <p:spPr bwMode="auto">
            <a:xfrm>
              <a:off x="902659" y="0"/>
              <a:ext cx="129852" cy="95220"/>
            </a:xfrm>
            <a:prstGeom prst="triangle">
              <a:avLst>
                <a:gd name="adj" fmla="val 50000"/>
              </a:avLst>
            </a:prstGeom>
            <a:solidFill>
              <a:srgbClr val="252F32"/>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41" name="原创设计师QQ598969553        _5"/>
          <p:cNvSpPr>
            <a:spLocks noChangeArrowheads="1"/>
          </p:cNvSpPr>
          <p:nvPr/>
        </p:nvSpPr>
        <p:spPr bwMode="auto">
          <a:xfrm>
            <a:off x="3244850" y="3613447"/>
            <a:ext cx="1060450" cy="1060450"/>
          </a:xfrm>
          <a:prstGeom prst="ellipse">
            <a:avLst/>
          </a:prstGeom>
          <a:solidFill>
            <a:srgbClr val="B71F22"/>
          </a:solidFill>
          <a:ln w="76200">
            <a:solidFill>
              <a:sysClr val="window" lastClr="FFFFFF"/>
            </a:solidFill>
          </a:ln>
          <a:effectLst>
            <a:outerShdw blurRad="127000" dist="38100" dir="8100000" algn="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宋体" pitchFamily="2" charset="-122"/>
              <a:sym typeface="宋体" pitchFamily="2" charset="-122"/>
            </a:endParaRPr>
          </a:p>
        </p:txBody>
      </p:sp>
      <p:grpSp>
        <p:nvGrpSpPr>
          <p:cNvPr id="42" name="原创设计师QQ598969553        _6"/>
          <p:cNvGrpSpPr>
            <a:grpSpLocks/>
          </p:cNvGrpSpPr>
          <p:nvPr/>
        </p:nvGrpSpPr>
        <p:grpSpPr bwMode="auto">
          <a:xfrm>
            <a:off x="4565650" y="2859385"/>
            <a:ext cx="1936750" cy="506412"/>
            <a:chOff x="0" y="0"/>
            <a:chExt cx="1935168" cy="506624"/>
          </a:xfrm>
          <a:solidFill>
            <a:srgbClr val="B71F22"/>
          </a:solidFill>
          <a:effectLst>
            <a:outerShdw blurRad="127000" dist="38100" dir="8100000" algn="tr" rotWithShape="0">
              <a:prstClr val="black">
                <a:alpha val="40000"/>
              </a:prstClr>
            </a:outerShdw>
          </a:effectLst>
        </p:grpSpPr>
        <p:sp>
          <p:nvSpPr>
            <p:cNvPr id="43"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44"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45" name="原创设计师QQ598969553        _7"/>
          <p:cNvSpPr>
            <a:spLocks noChangeArrowheads="1"/>
          </p:cNvSpPr>
          <p:nvPr/>
        </p:nvSpPr>
        <p:spPr bwMode="auto">
          <a:xfrm>
            <a:off x="5003800" y="1544935"/>
            <a:ext cx="1060450" cy="1060450"/>
          </a:xfrm>
          <a:prstGeom prst="ellipse">
            <a:avLst/>
          </a:prstGeom>
          <a:solidFill>
            <a:srgbClr val="B71F22"/>
          </a:solidFill>
          <a:ln w="76200">
            <a:solidFill>
              <a:sysClr val="window" lastClr="FFFFFF"/>
            </a:solidFill>
          </a:ln>
          <a:effectLst>
            <a:outerShdw blurRad="127000" dist="38100" dir="8100000" algn="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宋体" pitchFamily="2" charset="-122"/>
              <a:sym typeface="宋体" pitchFamily="2" charset="-122"/>
            </a:endParaRPr>
          </a:p>
        </p:txBody>
      </p:sp>
      <p:sp>
        <p:nvSpPr>
          <p:cNvPr id="46" name="原创设计师QQ598969553        _8"/>
          <p:cNvSpPr>
            <a:spLocks noChangeArrowheads="1"/>
          </p:cNvSpPr>
          <p:nvPr/>
        </p:nvSpPr>
        <p:spPr bwMode="auto">
          <a:xfrm>
            <a:off x="6823075" y="3613447"/>
            <a:ext cx="1060450" cy="1060450"/>
          </a:xfrm>
          <a:prstGeom prst="ellipse">
            <a:avLst/>
          </a:prstGeom>
          <a:solidFill>
            <a:srgbClr val="252F32"/>
          </a:solidFill>
          <a:ln w="76200">
            <a:solidFill>
              <a:sysClr val="window" lastClr="FFFFFF"/>
            </a:solidFill>
          </a:ln>
          <a:effectLst>
            <a:outerShdw blurRad="127000" dist="38100" dir="8100000" algn="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宋体" pitchFamily="2" charset="-122"/>
              <a:sym typeface="宋体" pitchFamily="2" charset="-122"/>
            </a:endParaRPr>
          </a:p>
        </p:txBody>
      </p:sp>
      <p:sp>
        <p:nvSpPr>
          <p:cNvPr id="47" name="原创设计师QQ598969553        _9"/>
          <p:cNvSpPr>
            <a:spLocks noChangeArrowheads="1"/>
          </p:cNvSpPr>
          <p:nvPr/>
        </p:nvSpPr>
        <p:spPr bwMode="auto">
          <a:xfrm>
            <a:off x="1192213" y="3959522"/>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48" name="原创设计师QQ598969553        _10"/>
          <p:cNvSpPr>
            <a:spLocks noChangeArrowheads="1"/>
          </p:cNvSpPr>
          <p:nvPr/>
        </p:nvSpPr>
        <p:spPr bwMode="auto">
          <a:xfrm>
            <a:off x="1293813" y="3667422"/>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添加标题内容</a:t>
            </a:r>
          </a:p>
        </p:txBody>
      </p:sp>
      <p:sp>
        <p:nvSpPr>
          <p:cNvPr id="49" name="原创设计师QQ598969553        _11"/>
          <p:cNvSpPr>
            <a:spLocks noChangeArrowheads="1"/>
          </p:cNvSpPr>
          <p:nvPr/>
        </p:nvSpPr>
        <p:spPr bwMode="auto">
          <a:xfrm>
            <a:off x="1293813" y="3057822"/>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输入文本内容</a:t>
            </a:r>
          </a:p>
        </p:txBody>
      </p:sp>
      <p:sp>
        <p:nvSpPr>
          <p:cNvPr id="50" name="原创设计师QQ598969553        _12"/>
          <p:cNvSpPr>
            <a:spLocks noChangeArrowheads="1"/>
          </p:cNvSpPr>
          <p:nvPr/>
        </p:nvSpPr>
        <p:spPr bwMode="auto">
          <a:xfrm>
            <a:off x="3113088" y="3057822"/>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输入文本内容</a:t>
            </a:r>
          </a:p>
        </p:txBody>
      </p:sp>
      <p:sp>
        <p:nvSpPr>
          <p:cNvPr id="51" name="原创设计师QQ598969553        _13"/>
          <p:cNvSpPr>
            <a:spLocks noChangeArrowheads="1"/>
          </p:cNvSpPr>
          <p:nvPr/>
        </p:nvSpPr>
        <p:spPr bwMode="auto">
          <a:xfrm>
            <a:off x="5016500" y="3057822"/>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输入文本内容</a:t>
            </a:r>
          </a:p>
        </p:txBody>
      </p:sp>
      <p:grpSp>
        <p:nvGrpSpPr>
          <p:cNvPr id="52" name="原创设计师QQ598969553        _14"/>
          <p:cNvGrpSpPr>
            <a:grpSpLocks/>
          </p:cNvGrpSpPr>
          <p:nvPr/>
        </p:nvGrpSpPr>
        <p:grpSpPr bwMode="auto">
          <a:xfrm flipV="1">
            <a:off x="6384924" y="2933996"/>
            <a:ext cx="2867595" cy="506414"/>
            <a:chOff x="-1" y="0"/>
            <a:chExt cx="2865253" cy="506625"/>
          </a:xfrm>
          <a:solidFill>
            <a:srgbClr val="252F32"/>
          </a:solidFill>
          <a:effectLst>
            <a:outerShdw blurRad="127000" dist="38100" dir="8100000" algn="tr" rotWithShape="0">
              <a:prstClr val="black">
                <a:alpha val="40000"/>
              </a:prstClr>
            </a:outerShdw>
          </a:effectLst>
        </p:grpSpPr>
        <p:sp>
          <p:nvSpPr>
            <p:cNvPr id="53" name="圆角矩形 54"/>
            <p:cNvSpPr>
              <a:spLocks noChangeArrowheads="1"/>
            </p:cNvSpPr>
            <p:nvPr/>
          </p:nvSpPr>
          <p:spPr bwMode="auto">
            <a:xfrm>
              <a:off x="-1" y="73990"/>
              <a:ext cx="2865253" cy="432635"/>
            </a:xfrm>
            <a:prstGeom prst="roundRect">
              <a:avLst>
                <a:gd name="adj" fmla="val 16667"/>
              </a:avLst>
            </a:prstGeom>
            <a:solidFill>
              <a:srgbClr val="252F32"/>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54" name="等腰三角形 55"/>
            <p:cNvSpPr>
              <a:spLocks noChangeArrowheads="1"/>
            </p:cNvSpPr>
            <p:nvPr/>
          </p:nvSpPr>
          <p:spPr bwMode="auto">
            <a:xfrm>
              <a:off x="902659" y="0"/>
              <a:ext cx="129852" cy="95220"/>
            </a:xfrm>
            <a:prstGeom prst="triangle">
              <a:avLst>
                <a:gd name="adj" fmla="val 50000"/>
              </a:avLst>
            </a:prstGeom>
            <a:solidFill>
              <a:srgbClr val="252F32"/>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55" name="原创设计师QQ598969553        _15"/>
          <p:cNvSpPr>
            <a:spLocks noChangeArrowheads="1"/>
          </p:cNvSpPr>
          <p:nvPr/>
        </p:nvSpPr>
        <p:spPr bwMode="auto">
          <a:xfrm>
            <a:off x="6689725" y="3057822"/>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输入文本内容</a:t>
            </a:r>
          </a:p>
        </p:txBody>
      </p:sp>
      <p:sp>
        <p:nvSpPr>
          <p:cNvPr id="56" name="原创设计师QQ598969553        _16"/>
          <p:cNvSpPr>
            <a:spLocks noChangeArrowheads="1"/>
          </p:cNvSpPr>
          <p:nvPr/>
        </p:nvSpPr>
        <p:spPr bwMode="auto">
          <a:xfrm>
            <a:off x="3076575" y="1735435"/>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57" name="原创设计师QQ598969553        _17"/>
          <p:cNvSpPr>
            <a:spLocks noChangeArrowheads="1"/>
          </p:cNvSpPr>
          <p:nvPr/>
        </p:nvSpPr>
        <p:spPr bwMode="auto">
          <a:xfrm>
            <a:off x="3178175" y="1441747"/>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添加标题内容</a:t>
            </a:r>
          </a:p>
        </p:txBody>
      </p:sp>
      <p:sp>
        <p:nvSpPr>
          <p:cNvPr id="58" name="原创设计师QQ598969553        _18"/>
          <p:cNvSpPr>
            <a:spLocks noChangeArrowheads="1"/>
          </p:cNvSpPr>
          <p:nvPr/>
        </p:nvSpPr>
        <p:spPr bwMode="auto">
          <a:xfrm>
            <a:off x="4835525" y="3972222"/>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详写内容</a:t>
            </a: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a:t>
            </a: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59" name="原创设计师QQ598969553        _19"/>
          <p:cNvSpPr>
            <a:spLocks noChangeArrowheads="1"/>
          </p:cNvSpPr>
          <p:nvPr/>
        </p:nvSpPr>
        <p:spPr bwMode="auto">
          <a:xfrm>
            <a:off x="4935538" y="3678535"/>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添加标题内容</a:t>
            </a:r>
          </a:p>
        </p:txBody>
      </p:sp>
      <p:sp>
        <p:nvSpPr>
          <p:cNvPr id="60" name="原创设计师QQ598969553        _20"/>
          <p:cNvSpPr>
            <a:spLocks noChangeArrowheads="1"/>
          </p:cNvSpPr>
          <p:nvPr/>
        </p:nvSpPr>
        <p:spPr bwMode="auto">
          <a:xfrm>
            <a:off x="6589713" y="1735435"/>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详写内容</a:t>
            </a: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a:t>
            </a: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61" name="原创设计师QQ598969553        _21"/>
          <p:cNvSpPr>
            <a:spLocks noChangeArrowheads="1"/>
          </p:cNvSpPr>
          <p:nvPr/>
        </p:nvSpPr>
        <p:spPr bwMode="auto">
          <a:xfrm>
            <a:off x="6689725" y="1441747"/>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添加标题内容</a:t>
            </a:r>
          </a:p>
        </p:txBody>
      </p:sp>
      <p:sp>
        <p:nvSpPr>
          <p:cNvPr id="62" name="原创设计师QQ598969553        _22"/>
          <p:cNvSpPr>
            <a:spLocks noChangeArrowheads="1"/>
          </p:cNvSpPr>
          <p:nvPr/>
        </p:nvSpPr>
        <p:spPr bwMode="auto">
          <a:xfrm>
            <a:off x="1609725" y="1829097"/>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添加标题</a:t>
            </a:r>
          </a:p>
        </p:txBody>
      </p:sp>
      <p:sp>
        <p:nvSpPr>
          <p:cNvPr id="63" name="原创设计师QQ598969553        _23"/>
          <p:cNvSpPr>
            <a:spLocks noChangeArrowheads="1"/>
          </p:cNvSpPr>
          <p:nvPr/>
        </p:nvSpPr>
        <p:spPr bwMode="auto">
          <a:xfrm>
            <a:off x="5253038" y="1829097"/>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添加标题</a:t>
            </a:r>
          </a:p>
        </p:txBody>
      </p:sp>
      <p:sp>
        <p:nvSpPr>
          <p:cNvPr id="64" name="原创设计师QQ598969553        _24"/>
          <p:cNvSpPr>
            <a:spLocks noChangeArrowheads="1"/>
          </p:cNvSpPr>
          <p:nvPr/>
        </p:nvSpPr>
        <p:spPr bwMode="auto">
          <a:xfrm>
            <a:off x="3494088" y="3897610"/>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添加标题</a:t>
            </a:r>
          </a:p>
        </p:txBody>
      </p:sp>
      <p:sp>
        <p:nvSpPr>
          <p:cNvPr id="65" name="原创设计师QQ598969553        _25"/>
          <p:cNvSpPr>
            <a:spLocks noChangeArrowheads="1"/>
          </p:cNvSpPr>
          <p:nvPr/>
        </p:nvSpPr>
        <p:spPr bwMode="auto">
          <a:xfrm>
            <a:off x="7072313" y="3897610"/>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4202359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300" fill="hold"/>
                                        <p:tgtEl>
                                          <p:spTgt spid="49"/>
                                        </p:tgtEl>
                                        <p:attrNameLst>
                                          <p:attrName>ppt_w</p:attrName>
                                        </p:attrNameLst>
                                      </p:cBhvr>
                                      <p:tavLst>
                                        <p:tav tm="0">
                                          <p:val>
                                            <p:fltVal val="0"/>
                                          </p:val>
                                        </p:tav>
                                        <p:tav tm="100000">
                                          <p:val>
                                            <p:strVal val="#ppt_w"/>
                                          </p:val>
                                        </p:tav>
                                      </p:tavLst>
                                    </p:anim>
                                    <p:anim calcmode="lin" valueType="num">
                                      <p:cBhvr>
                                        <p:cTn id="8" dur="300" fill="hold"/>
                                        <p:tgtEl>
                                          <p:spTgt spid="49"/>
                                        </p:tgtEl>
                                        <p:attrNameLst>
                                          <p:attrName>ppt_h</p:attrName>
                                        </p:attrNameLst>
                                      </p:cBhvr>
                                      <p:tavLst>
                                        <p:tav tm="0">
                                          <p:val>
                                            <p:fltVal val="0"/>
                                          </p:val>
                                        </p:tav>
                                        <p:tav tm="100000">
                                          <p:val>
                                            <p:strVal val="#ppt_h"/>
                                          </p:val>
                                        </p:tav>
                                      </p:tavLst>
                                    </p:anim>
                                    <p:animEffect>
                                      <p:cBhvr>
                                        <p:cTn id="9" dur="300"/>
                                        <p:tgtEl>
                                          <p:spTgt spid="49"/>
                                        </p:tgtEl>
                                      </p:cBhvr>
                                    </p:animEffect>
                                  </p:childTnLst>
                                </p:cTn>
                              </p:par>
                              <p:par>
                                <p:cTn id="10" presetID="10" presetClass="entr" presetSubtype="0" fill="hold" nodeType="with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p:cTn id="12" dur="300" fill="hold"/>
                                        <p:tgtEl>
                                          <p:spTgt spid="34"/>
                                        </p:tgtEl>
                                        <p:attrNameLst>
                                          <p:attrName>ppt_w</p:attrName>
                                        </p:attrNameLst>
                                      </p:cBhvr>
                                      <p:tavLst>
                                        <p:tav tm="0">
                                          <p:val>
                                            <p:fltVal val="0"/>
                                          </p:val>
                                        </p:tav>
                                        <p:tav tm="100000">
                                          <p:val>
                                            <p:strVal val="#ppt_w"/>
                                          </p:val>
                                        </p:tav>
                                      </p:tavLst>
                                    </p:anim>
                                    <p:anim calcmode="lin" valueType="num">
                                      <p:cBhvr>
                                        <p:cTn id="13" dur="300" fill="hold"/>
                                        <p:tgtEl>
                                          <p:spTgt spid="34"/>
                                        </p:tgtEl>
                                        <p:attrNameLst>
                                          <p:attrName>ppt_h</p:attrName>
                                        </p:attrNameLst>
                                      </p:cBhvr>
                                      <p:tavLst>
                                        <p:tav tm="0">
                                          <p:val>
                                            <p:fltVal val="0"/>
                                          </p:val>
                                        </p:tav>
                                        <p:tav tm="100000">
                                          <p:val>
                                            <p:strVal val="#ppt_h"/>
                                          </p:val>
                                        </p:tav>
                                      </p:tavLst>
                                    </p:anim>
                                    <p:animEffect>
                                      <p:cBhvr>
                                        <p:cTn id="14" dur="300"/>
                                        <p:tgtEl>
                                          <p:spTgt spid="34"/>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48"/>
                                        </p:tgtEl>
                                        <p:attrNameLst>
                                          <p:attrName>style.visibility</p:attrName>
                                        </p:attrNameLst>
                                      </p:cBhvr>
                                      <p:to>
                                        <p:strVal val="visible"/>
                                      </p:to>
                                    </p:set>
                                    <p:animEffect>
                                      <p:cBhvr>
                                        <p:cTn id="18" dur="600"/>
                                        <p:tgtEl>
                                          <p:spTgt spid="48"/>
                                        </p:tgtEl>
                                      </p:cBhvr>
                                    </p:animEffect>
                                    <p:anim calcmode="lin" valueType="num">
                                      <p:cBhvr>
                                        <p:cTn id="19" dur="600" fill="hold"/>
                                        <p:tgtEl>
                                          <p:spTgt spid="48"/>
                                        </p:tgtEl>
                                        <p:attrNameLst>
                                          <p:attrName>ppt_x</p:attrName>
                                        </p:attrNameLst>
                                      </p:cBhvr>
                                      <p:tavLst>
                                        <p:tav tm="0">
                                          <p:val>
                                            <p:strVal val="#ppt_x"/>
                                          </p:val>
                                        </p:tav>
                                        <p:tav tm="100000">
                                          <p:val>
                                            <p:strVal val="#ppt_x"/>
                                          </p:val>
                                        </p:tav>
                                      </p:tavLst>
                                    </p:anim>
                                    <p:anim calcmode="lin" valueType="num">
                                      <p:cBhvr>
                                        <p:cTn id="20" dur="600" fill="hold"/>
                                        <p:tgtEl>
                                          <p:spTgt spid="48"/>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animEffect>
                                      <p:cBhvr>
                                        <p:cTn id="23" dur="600"/>
                                        <p:tgtEl>
                                          <p:spTgt spid="47"/>
                                        </p:tgtEl>
                                      </p:cBhvr>
                                    </p:animEffect>
                                    <p:anim calcmode="lin" valueType="num">
                                      <p:cBhvr>
                                        <p:cTn id="24" dur="600" fill="hold"/>
                                        <p:tgtEl>
                                          <p:spTgt spid="47"/>
                                        </p:tgtEl>
                                        <p:attrNameLst>
                                          <p:attrName>ppt_x</p:attrName>
                                        </p:attrNameLst>
                                      </p:cBhvr>
                                      <p:tavLst>
                                        <p:tav tm="0">
                                          <p:val>
                                            <p:strVal val="#ppt_x"/>
                                          </p:val>
                                        </p:tav>
                                        <p:tav tm="100000">
                                          <p:val>
                                            <p:strVal val="#ppt_x"/>
                                          </p:val>
                                        </p:tav>
                                      </p:tavLst>
                                    </p:anim>
                                    <p:anim calcmode="lin" valueType="num">
                                      <p:cBhvr>
                                        <p:cTn id="25" dur="600" fill="hold"/>
                                        <p:tgtEl>
                                          <p:spTgt spid="47"/>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37"/>
                                        </p:tgtEl>
                                        <p:attrNameLst>
                                          <p:attrName>style.visibility</p:attrName>
                                        </p:attrNameLst>
                                      </p:cBhvr>
                                      <p:to>
                                        <p:strVal val="visible"/>
                                      </p:to>
                                    </p:set>
                                    <p:animEffect>
                                      <p:cBhvr>
                                        <p:cTn id="28" dur="600"/>
                                        <p:tgtEl>
                                          <p:spTgt spid="37"/>
                                        </p:tgtEl>
                                      </p:cBhvr>
                                    </p:animEffect>
                                    <p:anim calcmode="lin" valueType="num">
                                      <p:cBhvr>
                                        <p:cTn id="29" dur="600" fill="hold"/>
                                        <p:tgtEl>
                                          <p:spTgt spid="37"/>
                                        </p:tgtEl>
                                        <p:attrNameLst>
                                          <p:attrName>ppt_x</p:attrName>
                                        </p:attrNameLst>
                                      </p:cBhvr>
                                      <p:tavLst>
                                        <p:tav tm="0">
                                          <p:val>
                                            <p:strVal val="#ppt_x"/>
                                          </p:val>
                                        </p:tav>
                                        <p:tav tm="100000">
                                          <p:val>
                                            <p:strVal val="#ppt_x"/>
                                          </p:val>
                                        </p:tav>
                                      </p:tavLst>
                                    </p:anim>
                                    <p:anim calcmode="lin" valueType="num">
                                      <p:cBhvr>
                                        <p:cTn id="30" dur="600" fill="hold"/>
                                        <p:tgtEl>
                                          <p:spTgt spid="37"/>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62"/>
                                        </p:tgtEl>
                                        <p:attrNameLst>
                                          <p:attrName>style.visibility</p:attrName>
                                        </p:attrNameLst>
                                      </p:cBhvr>
                                      <p:to>
                                        <p:strVal val="visible"/>
                                      </p:to>
                                    </p:set>
                                    <p:animEffect>
                                      <p:cBhvr>
                                        <p:cTn id="33" dur="600"/>
                                        <p:tgtEl>
                                          <p:spTgt spid="62"/>
                                        </p:tgtEl>
                                      </p:cBhvr>
                                    </p:animEffect>
                                    <p:anim calcmode="lin" valueType="num">
                                      <p:cBhvr>
                                        <p:cTn id="34" dur="600" fill="hold"/>
                                        <p:tgtEl>
                                          <p:spTgt spid="62"/>
                                        </p:tgtEl>
                                        <p:attrNameLst>
                                          <p:attrName>ppt_x</p:attrName>
                                        </p:attrNameLst>
                                      </p:cBhvr>
                                      <p:tavLst>
                                        <p:tav tm="0">
                                          <p:val>
                                            <p:strVal val="#ppt_x"/>
                                          </p:val>
                                        </p:tav>
                                        <p:tav tm="100000">
                                          <p:val>
                                            <p:strVal val="#ppt_x"/>
                                          </p:val>
                                        </p:tav>
                                      </p:tavLst>
                                    </p:anim>
                                    <p:anim calcmode="lin" valueType="num">
                                      <p:cBhvr>
                                        <p:cTn id="35" dur="600" fill="hold"/>
                                        <p:tgtEl>
                                          <p:spTgt spid="62"/>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p:cTn id="39" dur="300" fill="hold"/>
                                        <p:tgtEl>
                                          <p:spTgt spid="50"/>
                                        </p:tgtEl>
                                        <p:attrNameLst>
                                          <p:attrName>ppt_w</p:attrName>
                                        </p:attrNameLst>
                                      </p:cBhvr>
                                      <p:tavLst>
                                        <p:tav tm="0">
                                          <p:val>
                                            <p:fltVal val="0"/>
                                          </p:val>
                                        </p:tav>
                                        <p:tav tm="100000">
                                          <p:val>
                                            <p:strVal val="#ppt_w"/>
                                          </p:val>
                                        </p:tav>
                                      </p:tavLst>
                                    </p:anim>
                                    <p:anim calcmode="lin" valueType="num">
                                      <p:cBhvr>
                                        <p:cTn id="40" dur="300" fill="hold"/>
                                        <p:tgtEl>
                                          <p:spTgt spid="50"/>
                                        </p:tgtEl>
                                        <p:attrNameLst>
                                          <p:attrName>ppt_h</p:attrName>
                                        </p:attrNameLst>
                                      </p:cBhvr>
                                      <p:tavLst>
                                        <p:tav tm="0">
                                          <p:val>
                                            <p:fltVal val="0"/>
                                          </p:val>
                                        </p:tav>
                                        <p:tav tm="100000">
                                          <p:val>
                                            <p:strVal val="#ppt_h"/>
                                          </p:val>
                                        </p:tav>
                                      </p:tavLst>
                                    </p:anim>
                                    <p:animEffect>
                                      <p:cBhvr>
                                        <p:cTn id="41" dur="300"/>
                                        <p:tgtEl>
                                          <p:spTgt spid="50"/>
                                        </p:tgtEl>
                                      </p:cBhvr>
                                    </p:animEffect>
                                  </p:childTnLst>
                                </p:cTn>
                              </p:par>
                              <p:par>
                                <p:cTn id="42" presetID="10" presetClass="entr" presetSubtype="0" fill="hold" nodeType="with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p:cTn id="44" dur="300" fill="hold"/>
                                        <p:tgtEl>
                                          <p:spTgt spid="38"/>
                                        </p:tgtEl>
                                        <p:attrNameLst>
                                          <p:attrName>ppt_w</p:attrName>
                                        </p:attrNameLst>
                                      </p:cBhvr>
                                      <p:tavLst>
                                        <p:tav tm="0">
                                          <p:val>
                                            <p:fltVal val="0"/>
                                          </p:val>
                                        </p:tav>
                                        <p:tav tm="100000">
                                          <p:val>
                                            <p:strVal val="#ppt_w"/>
                                          </p:val>
                                        </p:tav>
                                      </p:tavLst>
                                    </p:anim>
                                    <p:anim calcmode="lin" valueType="num">
                                      <p:cBhvr>
                                        <p:cTn id="45" dur="300" fill="hold"/>
                                        <p:tgtEl>
                                          <p:spTgt spid="38"/>
                                        </p:tgtEl>
                                        <p:attrNameLst>
                                          <p:attrName>ppt_h</p:attrName>
                                        </p:attrNameLst>
                                      </p:cBhvr>
                                      <p:tavLst>
                                        <p:tav tm="0">
                                          <p:val>
                                            <p:fltVal val="0"/>
                                          </p:val>
                                        </p:tav>
                                        <p:tav tm="100000">
                                          <p:val>
                                            <p:strVal val="#ppt_h"/>
                                          </p:val>
                                        </p:tav>
                                      </p:tavLst>
                                    </p:anim>
                                    <p:animEffect>
                                      <p:cBhvr>
                                        <p:cTn id="46" dur="300"/>
                                        <p:tgtEl>
                                          <p:spTgt spid="38"/>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57"/>
                                        </p:tgtEl>
                                        <p:attrNameLst>
                                          <p:attrName>style.visibility</p:attrName>
                                        </p:attrNameLst>
                                      </p:cBhvr>
                                      <p:to>
                                        <p:strVal val="visible"/>
                                      </p:to>
                                    </p:set>
                                    <p:animEffect>
                                      <p:cBhvr>
                                        <p:cTn id="50" dur="600"/>
                                        <p:tgtEl>
                                          <p:spTgt spid="57"/>
                                        </p:tgtEl>
                                      </p:cBhvr>
                                    </p:animEffect>
                                    <p:anim calcmode="lin" valueType="num">
                                      <p:cBhvr>
                                        <p:cTn id="51" dur="600" fill="hold"/>
                                        <p:tgtEl>
                                          <p:spTgt spid="57"/>
                                        </p:tgtEl>
                                        <p:attrNameLst>
                                          <p:attrName>ppt_x</p:attrName>
                                        </p:attrNameLst>
                                      </p:cBhvr>
                                      <p:tavLst>
                                        <p:tav tm="0">
                                          <p:val>
                                            <p:strVal val="#ppt_x"/>
                                          </p:val>
                                        </p:tav>
                                        <p:tav tm="100000">
                                          <p:val>
                                            <p:strVal val="#ppt_x"/>
                                          </p:val>
                                        </p:tav>
                                      </p:tavLst>
                                    </p:anim>
                                    <p:anim calcmode="lin" valueType="num">
                                      <p:cBhvr>
                                        <p:cTn id="52" dur="600" fill="hold"/>
                                        <p:tgtEl>
                                          <p:spTgt spid="57"/>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56"/>
                                        </p:tgtEl>
                                        <p:attrNameLst>
                                          <p:attrName>style.visibility</p:attrName>
                                        </p:attrNameLst>
                                      </p:cBhvr>
                                      <p:to>
                                        <p:strVal val="visible"/>
                                      </p:to>
                                    </p:set>
                                    <p:animEffect>
                                      <p:cBhvr>
                                        <p:cTn id="55" dur="600"/>
                                        <p:tgtEl>
                                          <p:spTgt spid="56"/>
                                        </p:tgtEl>
                                      </p:cBhvr>
                                    </p:animEffect>
                                    <p:anim calcmode="lin" valueType="num">
                                      <p:cBhvr>
                                        <p:cTn id="56" dur="600" fill="hold"/>
                                        <p:tgtEl>
                                          <p:spTgt spid="56"/>
                                        </p:tgtEl>
                                        <p:attrNameLst>
                                          <p:attrName>ppt_x</p:attrName>
                                        </p:attrNameLst>
                                      </p:cBhvr>
                                      <p:tavLst>
                                        <p:tav tm="0">
                                          <p:val>
                                            <p:strVal val="#ppt_x"/>
                                          </p:val>
                                        </p:tav>
                                        <p:tav tm="100000">
                                          <p:val>
                                            <p:strVal val="#ppt_x"/>
                                          </p:val>
                                        </p:tav>
                                      </p:tavLst>
                                    </p:anim>
                                    <p:anim calcmode="lin" valueType="num">
                                      <p:cBhvr>
                                        <p:cTn id="57" dur="600" fill="hold"/>
                                        <p:tgtEl>
                                          <p:spTgt spid="5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animEffect>
                                      <p:cBhvr>
                                        <p:cTn id="60" dur="600"/>
                                        <p:tgtEl>
                                          <p:spTgt spid="41"/>
                                        </p:tgtEl>
                                      </p:cBhvr>
                                    </p:animEffect>
                                    <p:anim calcmode="lin" valueType="num">
                                      <p:cBhvr>
                                        <p:cTn id="61" dur="600" fill="hold"/>
                                        <p:tgtEl>
                                          <p:spTgt spid="41"/>
                                        </p:tgtEl>
                                        <p:attrNameLst>
                                          <p:attrName>ppt_x</p:attrName>
                                        </p:attrNameLst>
                                      </p:cBhvr>
                                      <p:tavLst>
                                        <p:tav tm="0">
                                          <p:val>
                                            <p:strVal val="#ppt_x"/>
                                          </p:val>
                                        </p:tav>
                                        <p:tav tm="100000">
                                          <p:val>
                                            <p:strVal val="#ppt_x"/>
                                          </p:val>
                                        </p:tav>
                                      </p:tavLst>
                                    </p:anim>
                                    <p:anim calcmode="lin" valueType="num">
                                      <p:cBhvr>
                                        <p:cTn id="62" dur="600" fill="hold"/>
                                        <p:tgtEl>
                                          <p:spTgt spid="41"/>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64"/>
                                        </p:tgtEl>
                                        <p:attrNameLst>
                                          <p:attrName>style.visibility</p:attrName>
                                        </p:attrNameLst>
                                      </p:cBhvr>
                                      <p:to>
                                        <p:strVal val="visible"/>
                                      </p:to>
                                    </p:set>
                                    <p:animEffect>
                                      <p:cBhvr>
                                        <p:cTn id="65" dur="600"/>
                                        <p:tgtEl>
                                          <p:spTgt spid="64"/>
                                        </p:tgtEl>
                                      </p:cBhvr>
                                    </p:animEffect>
                                    <p:anim calcmode="lin" valueType="num">
                                      <p:cBhvr>
                                        <p:cTn id="66" dur="600" fill="hold"/>
                                        <p:tgtEl>
                                          <p:spTgt spid="64"/>
                                        </p:tgtEl>
                                        <p:attrNameLst>
                                          <p:attrName>ppt_x</p:attrName>
                                        </p:attrNameLst>
                                      </p:cBhvr>
                                      <p:tavLst>
                                        <p:tav tm="0">
                                          <p:val>
                                            <p:strVal val="#ppt_x"/>
                                          </p:val>
                                        </p:tav>
                                        <p:tav tm="100000">
                                          <p:val>
                                            <p:strVal val="#ppt_x"/>
                                          </p:val>
                                        </p:tav>
                                      </p:tavLst>
                                    </p:anim>
                                    <p:anim calcmode="lin" valueType="num">
                                      <p:cBhvr>
                                        <p:cTn id="67" dur="600" fill="hold"/>
                                        <p:tgtEl>
                                          <p:spTgt spid="64"/>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 calcmode="lin" valueType="num">
                                      <p:cBhvr>
                                        <p:cTn id="71" dur="300" fill="hold"/>
                                        <p:tgtEl>
                                          <p:spTgt spid="51"/>
                                        </p:tgtEl>
                                        <p:attrNameLst>
                                          <p:attrName>ppt_w</p:attrName>
                                        </p:attrNameLst>
                                      </p:cBhvr>
                                      <p:tavLst>
                                        <p:tav tm="0">
                                          <p:val>
                                            <p:fltVal val="0"/>
                                          </p:val>
                                        </p:tav>
                                        <p:tav tm="100000">
                                          <p:val>
                                            <p:strVal val="#ppt_w"/>
                                          </p:val>
                                        </p:tav>
                                      </p:tavLst>
                                    </p:anim>
                                    <p:anim calcmode="lin" valueType="num">
                                      <p:cBhvr>
                                        <p:cTn id="72" dur="300" fill="hold"/>
                                        <p:tgtEl>
                                          <p:spTgt spid="51"/>
                                        </p:tgtEl>
                                        <p:attrNameLst>
                                          <p:attrName>ppt_h</p:attrName>
                                        </p:attrNameLst>
                                      </p:cBhvr>
                                      <p:tavLst>
                                        <p:tav tm="0">
                                          <p:val>
                                            <p:fltVal val="0"/>
                                          </p:val>
                                        </p:tav>
                                        <p:tav tm="100000">
                                          <p:val>
                                            <p:strVal val="#ppt_h"/>
                                          </p:val>
                                        </p:tav>
                                      </p:tavLst>
                                    </p:anim>
                                    <p:animEffect>
                                      <p:cBhvr>
                                        <p:cTn id="73" dur="300"/>
                                        <p:tgtEl>
                                          <p:spTgt spid="51"/>
                                        </p:tgtEl>
                                      </p:cBhvr>
                                    </p:animEffect>
                                  </p:childTnLst>
                                </p:cTn>
                              </p:par>
                              <p:par>
                                <p:cTn id="74" presetID="10" presetClass="entr" presetSubtype="0" fill="hold" nodeType="withEffect">
                                  <p:stCondLst>
                                    <p:cond delay="0"/>
                                  </p:stCondLst>
                                  <p:childTnLst>
                                    <p:set>
                                      <p:cBhvr>
                                        <p:cTn id="75" dur="1" fill="hold">
                                          <p:stCondLst>
                                            <p:cond delay="0"/>
                                          </p:stCondLst>
                                        </p:cTn>
                                        <p:tgtEl>
                                          <p:spTgt spid="42"/>
                                        </p:tgtEl>
                                        <p:attrNameLst>
                                          <p:attrName>style.visibility</p:attrName>
                                        </p:attrNameLst>
                                      </p:cBhvr>
                                      <p:to>
                                        <p:strVal val="visible"/>
                                      </p:to>
                                    </p:set>
                                    <p:anim calcmode="lin" valueType="num">
                                      <p:cBhvr>
                                        <p:cTn id="76" dur="300" fill="hold"/>
                                        <p:tgtEl>
                                          <p:spTgt spid="42"/>
                                        </p:tgtEl>
                                        <p:attrNameLst>
                                          <p:attrName>ppt_w</p:attrName>
                                        </p:attrNameLst>
                                      </p:cBhvr>
                                      <p:tavLst>
                                        <p:tav tm="0">
                                          <p:val>
                                            <p:fltVal val="0"/>
                                          </p:val>
                                        </p:tav>
                                        <p:tav tm="100000">
                                          <p:val>
                                            <p:strVal val="#ppt_w"/>
                                          </p:val>
                                        </p:tav>
                                      </p:tavLst>
                                    </p:anim>
                                    <p:anim calcmode="lin" valueType="num">
                                      <p:cBhvr>
                                        <p:cTn id="77" dur="300" fill="hold"/>
                                        <p:tgtEl>
                                          <p:spTgt spid="42"/>
                                        </p:tgtEl>
                                        <p:attrNameLst>
                                          <p:attrName>ppt_h</p:attrName>
                                        </p:attrNameLst>
                                      </p:cBhvr>
                                      <p:tavLst>
                                        <p:tav tm="0">
                                          <p:val>
                                            <p:fltVal val="0"/>
                                          </p:val>
                                        </p:tav>
                                        <p:tav tm="100000">
                                          <p:val>
                                            <p:strVal val="#ppt_h"/>
                                          </p:val>
                                        </p:tav>
                                      </p:tavLst>
                                    </p:anim>
                                    <p:animEffect>
                                      <p:cBhvr>
                                        <p:cTn id="78" dur="300"/>
                                        <p:tgtEl>
                                          <p:spTgt spid="42"/>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59"/>
                                        </p:tgtEl>
                                        <p:attrNameLst>
                                          <p:attrName>style.visibility</p:attrName>
                                        </p:attrNameLst>
                                      </p:cBhvr>
                                      <p:to>
                                        <p:strVal val="visible"/>
                                      </p:to>
                                    </p:set>
                                    <p:animEffect>
                                      <p:cBhvr>
                                        <p:cTn id="82" dur="600"/>
                                        <p:tgtEl>
                                          <p:spTgt spid="59"/>
                                        </p:tgtEl>
                                      </p:cBhvr>
                                    </p:animEffect>
                                    <p:anim calcmode="lin" valueType="num">
                                      <p:cBhvr>
                                        <p:cTn id="83" dur="600" fill="hold"/>
                                        <p:tgtEl>
                                          <p:spTgt spid="59"/>
                                        </p:tgtEl>
                                        <p:attrNameLst>
                                          <p:attrName>ppt_x</p:attrName>
                                        </p:attrNameLst>
                                      </p:cBhvr>
                                      <p:tavLst>
                                        <p:tav tm="0">
                                          <p:val>
                                            <p:strVal val="#ppt_x"/>
                                          </p:val>
                                        </p:tav>
                                        <p:tav tm="100000">
                                          <p:val>
                                            <p:strVal val="#ppt_x"/>
                                          </p:val>
                                        </p:tav>
                                      </p:tavLst>
                                    </p:anim>
                                    <p:anim calcmode="lin" valueType="num">
                                      <p:cBhvr>
                                        <p:cTn id="84" dur="600" fill="hold"/>
                                        <p:tgtEl>
                                          <p:spTgt spid="59"/>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p:cBhvr>
                                        <p:cTn id="87" dur="600"/>
                                        <p:tgtEl>
                                          <p:spTgt spid="58"/>
                                        </p:tgtEl>
                                      </p:cBhvr>
                                    </p:animEffect>
                                    <p:anim calcmode="lin" valueType="num">
                                      <p:cBhvr>
                                        <p:cTn id="88" dur="600" fill="hold"/>
                                        <p:tgtEl>
                                          <p:spTgt spid="58"/>
                                        </p:tgtEl>
                                        <p:attrNameLst>
                                          <p:attrName>ppt_x</p:attrName>
                                        </p:attrNameLst>
                                      </p:cBhvr>
                                      <p:tavLst>
                                        <p:tav tm="0">
                                          <p:val>
                                            <p:strVal val="#ppt_x"/>
                                          </p:val>
                                        </p:tav>
                                        <p:tav tm="100000">
                                          <p:val>
                                            <p:strVal val="#ppt_x"/>
                                          </p:val>
                                        </p:tav>
                                      </p:tavLst>
                                    </p:anim>
                                    <p:anim calcmode="lin" valueType="num">
                                      <p:cBhvr>
                                        <p:cTn id="89" dur="600" fill="hold"/>
                                        <p:tgtEl>
                                          <p:spTgt spid="58"/>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45"/>
                                        </p:tgtEl>
                                        <p:attrNameLst>
                                          <p:attrName>style.visibility</p:attrName>
                                        </p:attrNameLst>
                                      </p:cBhvr>
                                      <p:to>
                                        <p:strVal val="visible"/>
                                      </p:to>
                                    </p:set>
                                    <p:animEffect>
                                      <p:cBhvr>
                                        <p:cTn id="92" dur="600"/>
                                        <p:tgtEl>
                                          <p:spTgt spid="45"/>
                                        </p:tgtEl>
                                      </p:cBhvr>
                                    </p:animEffect>
                                    <p:anim calcmode="lin" valueType="num">
                                      <p:cBhvr>
                                        <p:cTn id="93" dur="600" fill="hold"/>
                                        <p:tgtEl>
                                          <p:spTgt spid="45"/>
                                        </p:tgtEl>
                                        <p:attrNameLst>
                                          <p:attrName>ppt_x</p:attrName>
                                        </p:attrNameLst>
                                      </p:cBhvr>
                                      <p:tavLst>
                                        <p:tav tm="0">
                                          <p:val>
                                            <p:strVal val="#ppt_x"/>
                                          </p:val>
                                        </p:tav>
                                        <p:tav tm="100000">
                                          <p:val>
                                            <p:strVal val="#ppt_x"/>
                                          </p:val>
                                        </p:tav>
                                      </p:tavLst>
                                    </p:anim>
                                    <p:anim calcmode="lin" valueType="num">
                                      <p:cBhvr>
                                        <p:cTn id="94" dur="600" fill="hold"/>
                                        <p:tgtEl>
                                          <p:spTgt spid="45"/>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63"/>
                                        </p:tgtEl>
                                        <p:attrNameLst>
                                          <p:attrName>style.visibility</p:attrName>
                                        </p:attrNameLst>
                                      </p:cBhvr>
                                      <p:to>
                                        <p:strVal val="visible"/>
                                      </p:to>
                                    </p:set>
                                    <p:animEffect>
                                      <p:cBhvr>
                                        <p:cTn id="97" dur="600"/>
                                        <p:tgtEl>
                                          <p:spTgt spid="63"/>
                                        </p:tgtEl>
                                      </p:cBhvr>
                                    </p:animEffect>
                                    <p:anim calcmode="lin" valueType="num">
                                      <p:cBhvr>
                                        <p:cTn id="98" dur="600" fill="hold"/>
                                        <p:tgtEl>
                                          <p:spTgt spid="63"/>
                                        </p:tgtEl>
                                        <p:attrNameLst>
                                          <p:attrName>ppt_x</p:attrName>
                                        </p:attrNameLst>
                                      </p:cBhvr>
                                      <p:tavLst>
                                        <p:tav tm="0">
                                          <p:val>
                                            <p:strVal val="#ppt_x"/>
                                          </p:val>
                                        </p:tav>
                                        <p:tav tm="100000">
                                          <p:val>
                                            <p:strVal val="#ppt_x"/>
                                          </p:val>
                                        </p:tav>
                                      </p:tavLst>
                                    </p:anim>
                                    <p:anim calcmode="lin" valueType="num">
                                      <p:cBhvr>
                                        <p:cTn id="99" dur="600" fill="hold"/>
                                        <p:tgtEl>
                                          <p:spTgt spid="63"/>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55"/>
                                        </p:tgtEl>
                                        <p:attrNameLst>
                                          <p:attrName>style.visibility</p:attrName>
                                        </p:attrNameLst>
                                      </p:cBhvr>
                                      <p:to>
                                        <p:strVal val="visible"/>
                                      </p:to>
                                    </p:set>
                                    <p:anim calcmode="lin" valueType="num">
                                      <p:cBhvr>
                                        <p:cTn id="103" dur="300" fill="hold"/>
                                        <p:tgtEl>
                                          <p:spTgt spid="55"/>
                                        </p:tgtEl>
                                        <p:attrNameLst>
                                          <p:attrName>ppt_w</p:attrName>
                                        </p:attrNameLst>
                                      </p:cBhvr>
                                      <p:tavLst>
                                        <p:tav tm="0">
                                          <p:val>
                                            <p:fltVal val="0"/>
                                          </p:val>
                                        </p:tav>
                                        <p:tav tm="100000">
                                          <p:val>
                                            <p:strVal val="#ppt_w"/>
                                          </p:val>
                                        </p:tav>
                                      </p:tavLst>
                                    </p:anim>
                                    <p:anim calcmode="lin" valueType="num">
                                      <p:cBhvr>
                                        <p:cTn id="104" dur="300" fill="hold"/>
                                        <p:tgtEl>
                                          <p:spTgt spid="55"/>
                                        </p:tgtEl>
                                        <p:attrNameLst>
                                          <p:attrName>ppt_h</p:attrName>
                                        </p:attrNameLst>
                                      </p:cBhvr>
                                      <p:tavLst>
                                        <p:tav tm="0">
                                          <p:val>
                                            <p:fltVal val="0"/>
                                          </p:val>
                                        </p:tav>
                                        <p:tav tm="100000">
                                          <p:val>
                                            <p:strVal val="#ppt_h"/>
                                          </p:val>
                                        </p:tav>
                                      </p:tavLst>
                                    </p:anim>
                                    <p:animEffect>
                                      <p:cBhvr>
                                        <p:cTn id="105" dur="300"/>
                                        <p:tgtEl>
                                          <p:spTgt spid="55"/>
                                        </p:tgtEl>
                                      </p:cBhvr>
                                    </p:animEffect>
                                  </p:childTnLst>
                                </p:cTn>
                              </p:par>
                              <p:par>
                                <p:cTn id="106" presetID="10" presetClass="entr" presetSubtype="0" fill="hold" nodeType="withEffect">
                                  <p:stCondLst>
                                    <p:cond delay="0"/>
                                  </p:stCondLst>
                                  <p:childTnLst>
                                    <p:set>
                                      <p:cBhvr>
                                        <p:cTn id="107" dur="1" fill="hold">
                                          <p:stCondLst>
                                            <p:cond delay="0"/>
                                          </p:stCondLst>
                                        </p:cTn>
                                        <p:tgtEl>
                                          <p:spTgt spid="52"/>
                                        </p:tgtEl>
                                        <p:attrNameLst>
                                          <p:attrName>style.visibility</p:attrName>
                                        </p:attrNameLst>
                                      </p:cBhvr>
                                      <p:to>
                                        <p:strVal val="visible"/>
                                      </p:to>
                                    </p:set>
                                    <p:anim calcmode="lin" valueType="num">
                                      <p:cBhvr>
                                        <p:cTn id="108" dur="300" fill="hold"/>
                                        <p:tgtEl>
                                          <p:spTgt spid="52"/>
                                        </p:tgtEl>
                                        <p:attrNameLst>
                                          <p:attrName>ppt_w</p:attrName>
                                        </p:attrNameLst>
                                      </p:cBhvr>
                                      <p:tavLst>
                                        <p:tav tm="0">
                                          <p:val>
                                            <p:fltVal val="0"/>
                                          </p:val>
                                        </p:tav>
                                        <p:tav tm="100000">
                                          <p:val>
                                            <p:strVal val="#ppt_w"/>
                                          </p:val>
                                        </p:tav>
                                      </p:tavLst>
                                    </p:anim>
                                    <p:anim calcmode="lin" valueType="num">
                                      <p:cBhvr>
                                        <p:cTn id="109" dur="300" fill="hold"/>
                                        <p:tgtEl>
                                          <p:spTgt spid="52"/>
                                        </p:tgtEl>
                                        <p:attrNameLst>
                                          <p:attrName>ppt_h</p:attrName>
                                        </p:attrNameLst>
                                      </p:cBhvr>
                                      <p:tavLst>
                                        <p:tav tm="0">
                                          <p:val>
                                            <p:fltVal val="0"/>
                                          </p:val>
                                        </p:tav>
                                        <p:tav tm="100000">
                                          <p:val>
                                            <p:strVal val="#ppt_h"/>
                                          </p:val>
                                        </p:tav>
                                      </p:tavLst>
                                    </p:anim>
                                    <p:animEffect>
                                      <p:cBhvr>
                                        <p:cTn id="110" dur="300"/>
                                        <p:tgtEl>
                                          <p:spTgt spid="52"/>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61"/>
                                        </p:tgtEl>
                                        <p:attrNameLst>
                                          <p:attrName>style.visibility</p:attrName>
                                        </p:attrNameLst>
                                      </p:cBhvr>
                                      <p:to>
                                        <p:strVal val="visible"/>
                                      </p:to>
                                    </p:set>
                                    <p:animEffect>
                                      <p:cBhvr>
                                        <p:cTn id="114" dur="600"/>
                                        <p:tgtEl>
                                          <p:spTgt spid="61"/>
                                        </p:tgtEl>
                                      </p:cBhvr>
                                    </p:animEffect>
                                    <p:anim calcmode="lin" valueType="num">
                                      <p:cBhvr>
                                        <p:cTn id="115" dur="600" fill="hold"/>
                                        <p:tgtEl>
                                          <p:spTgt spid="61"/>
                                        </p:tgtEl>
                                        <p:attrNameLst>
                                          <p:attrName>ppt_x</p:attrName>
                                        </p:attrNameLst>
                                      </p:cBhvr>
                                      <p:tavLst>
                                        <p:tav tm="0">
                                          <p:val>
                                            <p:strVal val="#ppt_x"/>
                                          </p:val>
                                        </p:tav>
                                        <p:tav tm="100000">
                                          <p:val>
                                            <p:strVal val="#ppt_x"/>
                                          </p:val>
                                        </p:tav>
                                      </p:tavLst>
                                    </p:anim>
                                    <p:anim calcmode="lin" valueType="num">
                                      <p:cBhvr>
                                        <p:cTn id="116" dur="600" fill="hold"/>
                                        <p:tgtEl>
                                          <p:spTgt spid="61"/>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60"/>
                                        </p:tgtEl>
                                        <p:attrNameLst>
                                          <p:attrName>style.visibility</p:attrName>
                                        </p:attrNameLst>
                                      </p:cBhvr>
                                      <p:to>
                                        <p:strVal val="visible"/>
                                      </p:to>
                                    </p:set>
                                    <p:animEffect>
                                      <p:cBhvr>
                                        <p:cTn id="119" dur="600"/>
                                        <p:tgtEl>
                                          <p:spTgt spid="60"/>
                                        </p:tgtEl>
                                      </p:cBhvr>
                                    </p:animEffect>
                                    <p:anim calcmode="lin" valueType="num">
                                      <p:cBhvr>
                                        <p:cTn id="120" dur="600" fill="hold"/>
                                        <p:tgtEl>
                                          <p:spTgt spid="60"/>
                                        </p:tgtEl>
                                        <p:attrNameLst>
                                          <p:attrName>ppt_x</p:attrName>
                                        </p:attrNameLst>
                                      </p:cBhvr>
                                      <p:tavLst>
                                        <p:tav tm="0">
                                          <p:val>
                                            <p:strVal val="#ppt_x"/>
                                          </p:val>
                                        </p:tav>
                                        <p:tav tm="100000">
                                          <p:val>
                                            <p:strVal val="#ppt_x"/>
                                          </p:val>
                                        </p:tav>
                                      </p:tavLst>
                                    </p:anim>
                                    <p:anim calcmode="lin" valueType="num">
                                      <p:cBhvr>
                                        <p:cTn id="121" dur="600" fill="hold"/>
                                        <p:tgtEl>
                                          <p:spTgt spid="60"/>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46"/>
                                        </p:tgtEl>
                                        <p:attrNameLst>
                                          <p:attrName>style.visibility</p:attrName>
                                        </p:attrNameLst>
                                      </p:cBhvr>
                                      <p:to>
                                        <p:strVal val="visible"/>
                                      </p:to>
                                    </p:set>
                                    <p:animEffect>
                                      <p:cBhvr>
                                        <p:cTn id="124" dur="600"/>
                                        <p:tgtEl>
                                          <p:spTgt spid="46"/>
                                        </p:tgtEl>
                                      </p:cBhvr>
                                    </p:animEffect>
                                    <p:anim calcmode="lin" valueType="num">
                                      <p:cBhvr>
                                        <p:cTn id="125" dur="600" fill="hold"/>
                                        <p:tgtEl>
                                          <p:spTgt spid="46"/>
                                        </p:tgtEl>
                                        <p:attrNameLst>
                                          <p:attrName>ppt_x</p:attrName>
                                        </p:attrNameLst>
                                      </p:cBhvr>
                                      <p:tavLst>
                                        <p:tav tm="0">
                                          <p:val>
                                            <p:strVal val="#ppt_x"/>
                                          </p:val>
                                        </p:tav>
                                        <p:tav tm="100000">
                                          <p:val>
                                            <p:strVal val="#ppt_x"/>
                                          </p:val>
                                        </p:tav>
                                      </p:tavLst>
                                    </p:anim>
                                    <p:anim calcmode="lin" valueType="num">
                                      <p:cBhvr>
                                        <p:cTn id="126" dur="600" fill="hold"/>
                                        <p:tgtEl>
                                          <p:spTgt spid="46"/>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65"/>
                                        </p:tgtEl>
                                        <p:attrNameLst>
                                          <p:attrName>style.visibility</p:attrName>
                                        </p:attrNameLst>
                                      </p:cBhvr>
                                      <p:to>
                                        <p:strVal val="visible"/>
                                      </p:to>
                                    </p:set>
                                    <p:animEffect>
                                      <p:cBhvr>
                                        <p:cTn id="129" dur="600"/>
                                        <p:tgtEl>
                                          <p:spTgt spid="65"/>
                                        </p:tgtEl>
                                      </p:cBhvr>
                                    </p:animEffect>
                                    <p:anim calcmode="lin" valueType="num">
                                      <p:cBhvr>
                                        <p:cTn id="130" dur="600" fill="hold"/>
                                        <p:tgtEl>
                                          <p:spTgt spid="65"/>
                                        </p:tgtEl>
                                        <p:attrNameLst>
                                          <p:attrName>ppt_x</p:attrName>
                                        </p:attrNameLst>
                                      </p:cBhvr>
                                      <p:tavLst>
                                        <p:tav tm="0">
                                          <p:val>
                                            <p:strVal val="#ppt_x"/>
                                          </p:val>
                                        </p:tav>
                                        <p:tav tm="100000">
                                          <p:val>
                                            <p:strVal val="#ppt_x"/>
                                          </p:val>
                                        </p:tav>
                                      </p:tavLst>
                                    </p:anim>
                                    <p:anim calcmode="lin" valueType="num">
                                      <p:cBhvr>
                                        <p:cTn id="131" dur="6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bldLvl="0" animBg="1" autoUpdateAnimBg="0"/>
      <p:bldP spid="41" grpId="0" bldLvl="0" animBg="1" autoUpdateAnimBg="0"/>
      <p:bldP spid="45" grpId="0" bldLvl="0" animBg="1" autoUpdateAnimBg="0"/>
      <p:bldP spid="46" grpId="0" bldLvl="0" animBg="1" autoUpdateAnimBg="0"/>
      <p:bldP spid="47" grpId="0" bldLvl="0" autoUpdateAnimBg="0"/>
      <p:bldP spid="48" grpId="0" bldLvl="0" autoUpdateAnimBg="0"/>
      <p:bldP spid="49" grpId="0" bldLvl="0" autoUpdateAnimBg="0"/>
      <p:bldP spid="50" grpId="0" bldLvl="0" autoUpdateAnimBg="0"/>
      <p:bldP spid="51" grpId="0" bldLvl="0" autoUpdateAnimBg="0"/>
      <p:bldP spid="55" grpId="0" bldLvl="0" autoUpdateAnimBg="0"/>
      <p:bldP spid="56" grpId="0" bldLvl="0" autoUpdateAnimBg="0"/>
      <p:bldP spid="57" grpId="0" bldLvl="0" autoUpdateAnimBg="0"/>
      <p:bldP spid="58" grpId="0" bldLvl="0" autoUpdateAnimBg="0"/>
      <p:bldP spid="59" grpId="0" bldLvl="0" autoUpdateAnimBg="0"/>
      <p:bldP spid="60" grpId="0" bldLvl="0" autoUpdateAnimBg="0"/>
      <p:bldP spid="61" grpId="0" bldLvl="0" autoUpdateAnimBg="0"/>
      <p:bldP spid="62" grpId="0" bldLvl="0" autoUpdateAnimBg="0"/>
      <p:bldP spid="63" grpId="0" bldLvl="0" autoUpdateAnimBg="0"/>
      <p:bldP spid="64" grpId="0" bldLvl="0" autoUpdateAnimBg="0"/>
      <p:bldP spid="65" grpId="0" bldLvl="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原创设计师QQ598969553        _1"/>
          <p:cNvGrpSpPr/>
          <p:nvPr/>
        </p:nvGrpSpPr>
        <p:grpSpPr>
          <a:xfrm>
            <a:off x="2832027" y="1948798"/>
            <a:ext cx="1918068" cy="680813"/>
            <a:chOff x="3666731" y="1984470"/>
            <a:chExt cx="2636520" cy="1447800"/>
          </a:xfrm>
          <a:effectLst>
            <a:outerShdw blurRad="127000" dist="38100" dir="5400000" algn="t" rotWithShape="0">
              <a:prstClr val="black">
                <a:alpha val="40000"/>
              </a:prstClr>
            </a:outerShdw>
          </a:effectLst>
        </p:grpSpPr>
        <p:sp>
          <p:nvSpPr>
            <p:cNvPr id="25" name="任意多边形 24"/>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252F32"/>
            </a:solidFill>
            <a:ln w="508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endParaRPr>
            </a:p>
          </p:txBody>
        </p:sp>
        <p:sp>
          <p:nvSpPr>
            <p:cNvPr id="26" name="文本框 35"/>
            <p:cNvSpPr txBox="1"/>
            <p:nvPr/>
          </p:nvSpPr>
          <p:spPr>
            <a:xfrm>
              <a:off x="3971726" y="2364755"/>
              <a:ext cx="2230360" cy="687235"/>
            </a:xfrm>
            <a:prstGeom prst="rect">
              <a:avLst/>
            </a:prstGeom>
            <a:noFill/>
            <a:ln w="50800">
              <a:noFill/>
            </a:ln>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rPr>
                <a:t>第二季度</a:t>
              </a:r>
              <a:endParaRPr kumimoji="0" lang="zh-CN" altLang="en-US" sz="1500" b="1" i="0" u="none" strike="noStrike" kern="0" cap="none" spc="0" normalizeH="0" baseline="-3000" noProof="0" dirty="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27" name="原创设计师QQ598969553        _2"/>
          <p:cNvGrpSpPr/>
          <p:nvPr/>
        </p:nvGrpSpPr>
        <p:grpSpPr>
          <a:xfrm>
            <a:off x="1045336" y="1948798"/>
            <a:ext cx="1918068" cy="680813"/>
            <a:chOff x="1436370" y="1984470"/>
            <a:chExt cx="2636520" cy="1447800"/>
          </a:xfrm>
          <a:effectLst>
            <a:outerShdw blurRad="127000" dist="38100" dir="5400000" algn="t" rotWithShape="0">
              <a:prstClr val="black">
                <a:alpha val="40000"/>
              </a:prstClr>
            </a:outerShdw>
          </a:effectLst>
        </p:grpSpPr>
        <p:sp>
          <p:nvSpPr>
            <p:cNvPr id="28" name="任意多边形 27"/>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B71F22"/>
            </a:solidFill>
            <a:ln w="508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endParaRPr>
            </a:p>
          </p:txBody>
        </p:sp>
        <p:sp>
          <p:nvSpPr>
            <p:cNvPr id="29" name="文本框 43"/>
            <p:cNvSpPr txBox="1"/>
            <p:nvPr/>
          </p:nvSpPr>
          <p:spPr>
            <a:xfrm>
              <a:off x="1709209" y="2340618"/>
              <a:ext cx="2293960" cy="735506"/>
            </a:xfrm>
            <a:prstGeom prst="rect">
              <a:avLst/>
            </a:prstGeom>
            <a:noFill/>
            <a:ln w="50800">
              <a:noFill/>
            </a:ln>
          </p:spPr>
          <p:txBody>
            <a:bodyPr wrap="square" rtlCol="0" anchor="ctr">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rPr>
                <a:t>第一季度</a:t>
              </a:r>
              <a:endParaRPr kumimoji="0" lang="zh-CN" altLang="en-US" sz="1500" b="1" i="0" u="none" strike="noStrike" kern="0" cap="none" spc="0" normalizeH="0" baseline="-3000" noProof="0" dirty="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30" name="原创设计师QQ598969553        _3"/>
          <p:cNvGrpSpPr/>
          <p:nvPr/>
        </p:nvGrpSpPr>
        <p:grpSpPr>
          <a:xfrm>
            <a:off x="6470356" y="1948798"/>
            <a:ext cx="1918068" cy="680813"/>
            <a:chOff x="8127453" y="1984470"/>
            <a:chExt cx="2636520" cy="1447800"/>
          </a:xfrm>
          <a:effectLst>
            <a:outerShdw blurRad="127000" dist="38100" dir="5400000" algn="t" rotWithShape="0">
              <a:prstClr val="black">
                <a:alpha val="40000"/>
              </a:prstClr>
            </a:outerShdw>
          </a:effectLst>
        </p:grpSpPr>
        <p:sp>
          <p:nvSpPr>
            <p:cNvPr id="31" name="任意多边形 3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252F32"/>
            </a:solidFill>
            <a:ln w="508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endParaRPr>
            </a:p>
          </p:txBody>
        </p:sp>
        <p:sp>
          <p:nvSpPr>
            <p:cNvPr id="32" name="文本框 46"/>
            <p:cNvSpPr txBox="1"/>
            <p:nvPr/>
          </p:nvSpPr>
          <p:spPr>
            <a:xfrm>
              <a:off x="8439016" y="2340618"/>
              <a:ext cx="2230360" cy="735506"/>
            </a:xfrm>
            <a:prstGeom prst="rect">
              <a:avLst/>
            </a:prstGeom>
            <a:noFill/>
            <a:ln w="50800">
              <a:noFill/>
            </a:ln>
          </p:spPr>
          <p:txBody>
            <a:bodyPr wrap="square" rtlCol="0" anchor="ctr">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rPr>
                <a:t>第四季度</a:t>
              </a:r>
              <a:endParaRPr kumimoji="0" lang="zh-CN" altLang="en-US" sz="1500" b="1" i="0" u="none" strike="noStrike" kern="0" cap="none" spc="0" normalizeH="0" baseline="-3000" noProof="0" dirty="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33" name="原创设计师QQ598969553        _4"/>
          <p:cNvGrpSpPr/>
          <p:nvPr/>
        </p:nvGrpSpPr>
        <p:grpSpPr>
          <a:xfrm>
            <a:off x="4651191" y="1948798"/>
            <a:ext cx="1918068" cy="680813"/>
            <a:chOff x="5897092" y="1984470"/>
            <a:chExt cx="2636520" cy="1447800"/>
          </a:xfrm>
          <a:effectLst>
            <a:outerShdw blurRad="127000" dist="38100" dir="5400000" algn="t" rotWithShape="0">
              <a:prstClr val="black">
                <a:alpha val="40000"/>
              </a:prstClr>
            </a:outerShdw>
          </a:effectLst>
        </p:grpSpPr>
        <p:sp>
          <p:nvSpPr>
            <p:cNvPr id="34" name="任意多边形 3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B71F22"/>
            </a:solidFill>
            <a:ln w="508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endParaRPr>
            </a:p>
          </p:txBody>
        </p:sp>
        <p:sp>
          <p:nvSpPr>
            <p:cNvPr id="35" name="文本框 49"/>
            <p:cNvSpPr txBox="1"/>
            <p:nvPr/>
          </p:nvSpPr>
          <p:spPr>
            <a:xfrm>
              <a:off x="6227711" y="2340622"/>
              <a:ext cx="2205655" cy="735506"/>
            </a:xfrm>
            <a:prstGeom prst="rect">
              <a:avLst/>
            </a:prstGeom>
            <a:noFill/>
            <a:ln w="50800">
              <a:noFill/>
            </a:ln>
          </p:spPr>
          <p:txBody>
            <a:bodyPr wrap="square" rtlCol="0" anchor="ctr">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rPr>
                <a:t>第三季度</a:t>
              </a:r>
              <a:endParaRPr kumimoji="0" lang="zh-CN" altLang="en-US" sz="1500" b="1" i="0" u="none" strike="noStrike" kern="0" cap="none" spc="0" normalizeH="0" baseline="-3000" noProof="0" dirty="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endParaRPr>
            </a:p>
          </p:txBody>
        </p:sp>
      </p:grpSp>
      <p:sp>
        <p:nvSpPr>
          <p:cNvPr id="36" name="原创设计师QQ598969553        _5"/>
          <p:cNvSpPr>
            <a:spLocks noChangeArrowheads="1"/>
          </p:cNvSpPr>
          <p:nvPr/>
        </p:nvSpPr>
        <p:spPr bwMode="auto">
          <a:xfrm>
            <a:off x="1061304" y="4500541"/>
            <a:ext cx="7039088" cy="44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37" name="原创设计师QQ598969553        _6"/>
          <p:cNvSpPr/>
          <p:nvPr/>
        </p:nvSpPr>
        <p:spPr>
          <a:xfrm>
            <a:off x="1513959" y="2953503"/>
            <a:ext cx="1061816" cy="253910"/>
          </a:xfrm>
          <a:prstGeom prst="rect">
            <a:avLst/>
          </a:prstGeom>
        </p:spPr>
        <p:txBody>
          <a:bodyPr wrap="none" lIns="68573" tIns="34287" rIns="68573" bIns="3428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单击添加标题</a:t>
            </a:r>
            <a:endParaRPr kumimoji="0" lang="en-US" altLang="zh-CN"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8" name="原创设计师QQ598969553        _7"/>
          <p:cNvSpPr>
            <a:spLocks noChangeArrowheads="1"/>
          </p:cNvSpPr>
          <p:nvPr/>
        </p:nvSpPr>
        <p:spPr bwMode="auto">
          <a:xfrm>
            <a:off x="1187624" y="3312843"/>
            <a:ext cx="1685237"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39" name="原创设计师QQ598969553        _8"/>
          <p:cNvSpPr/>
          <p:nvPr/>
        </p:nvSpPr>
        <p:spPr>
          <a:xfrm>
            <a:off x="3263325" y="2953503"/>
            <a:ext cx="1061816" cy="253910"/>
          </a:xfrm>
          <a:prstGeom prst="rect">
            <a:avLst/>
          </a:prstGeom>
        </p:spPr>
        <p:txBody>
          <a:bodyPr wrap="none" lIns="68573" tIns="34287" rIns="68573" bIns="3428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单击添加标题</a:t>
            </a:r>
            <a:endParaRPr kumimoji="0" lang="en-US" altLang="zh-CN"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0" name="原创设计师QQ598969553        _9"/>
          <p:cNvSpPr>
            <a:spLocks noChangeArrowheads="1"/>
          </p:cNvSpPr>
          <p:nvPr/>
        </p:nvSpPr>
        <p:spPr bwMode="auto">
          <a:xfrm>
            <a:off x="2968994" y="3312843"/>
            <a:ext cx="1656509"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41" name="原创设计师QQ598969553        _10"/>
          <p:cNvSpPr/>
          <p:nvPr/>
        </p:nvSpPr>
        <p:spPr>
          <a:xfrm>
            <a:off x="5074745" y="2953503"/>
            <a:ext cx="1061816" cy="253910"/>
          </a:xfrm>
          <a:prstGeom prst="rect">
            <a:avLst/>
          </a:prstGeom>
        </p:spPr>
        <p:txBody>
          <a:bodyPr wrap="none" lIns="68573" tIns="34287" rIns="68573" bIns="3428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单击添加标题</a:t>
            </a:r>
            <a:endParaRPr kumimoji="0" lang="en-US" altLang="zh-CN"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2" name="原创设计师QQ598969553        _11"/>
          <p:cNvSpPr>
            <a:spLocks noChangeArrowheads="1"/>
          </p:cNvSpPr>
          <p:nvPr/>
        </p:nvSpPr>
        <p:spPr bwMode="auto">
          <a:xfrm>
            <a:off x="4788025" y="3312843"/>
            <a:ext cx="1671742"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43" name="原创设计师QQ598969553        _12"/>
          <p:cNvSpPr/>
          <p:nvPr/>
        </p:nvSpPr>
        <p:spPr>
          <a:xfrm>
            <a:off x="6854400" y="2953503"/>
            <a:ext cx="1061816" cy="253910"/>
          </a:xfrm>
          <a:prstGeom prst="rect">
            <a:avLst/>
          </a:prstGeom>
        </p:spPr>
        <p:txBody>
          <a:bodyPr wrap="none" lIns="68573" tIns="34287" rIns="68573" bIns="3428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单击添加标题</a:t>
            </a:r>
            <a:endParaRPr kumimoji="0" lang="en-US" altLang="zh-CN"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4" name="原创设计师QQ598969553        _13"/>
          <p:cNvSpPr>
            <a:spLocks noChangeArrowheads="1"/>
          </p:cNvSpPr>
          <p:nvPr/>
        </p:nvSpPr>
        <p:spPr bwMode="auto">
          <a:xfrm>
            <a:off x="6588225" y="3312843"/>
            <a:ext cx="1656184"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cxnSp>
        <p:nvCxnSpPr>
          <p:cNvPr id="45" name="原创设计师QQ598969553        _14"/>
          <p:cNvCxnSpPr/>
          <p:nvPr/>
        </p:nvCxnSpPr>
        <p:spPr>
          <a:xfrm>
            <a:off x="1070885" y="4408782"/>
            <a:ext cx="7019925" cy="0"/>
          </a:xfrm>
          <a:prstGeom prst="line">
            <a:avLst/>
          </a:prstGeom>
          <a:noFill/>
          <a:ln w="9525" cap="flat" cmpd="sng" algn="ctr">
            <a:solidFill>
              <a:sysClr val="window" lastClr="FFFFFF">
                <a:lumMod val="65000"/>
              </a:sysClr>
            </a:solidFill>
            <a:prstDash val="solid"/>
          </a:ln>
          <a:effectLst/>
        </p:spPr>
      </p:cxnSp>
    </p:spTree>
    <p:extLst>
      <p:ext uri="{BB962C8B-B14F-4D97-AF65-F5344CB8AC3E}">
        <p14:creationId xmlns:p14="http://schemas.microsoft.com/office/powerpoint/2010/main" val="295619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400" fill="hold"/>
                                        <p:tgtEl>
                                          <p:spTgt spid="27"/>
                                        </p:tgtEl>
                                        <p:attrNameLst>
                                          <p:attrName>ppt_x</p:attrName>
                                        </p:attrNameLst>
                                      </p:cBhvr>
                                      <p:tavLst>
                                        <p:tav tm="0">
                                          <p:val>
                                            <p:strVal val="0-#ppt_w/2"/>
                                          </p:val>
                                        </p:tav>
                                        <p:tav tm="100000">
                                          <p:val>
                                            <p:strVal val="#ppt_x"/>
                                          </p:val>
                                        </p:tav>
                                      </p:tavLst>
                                    </p:anim>
                                    <p:anim calcmode="lin" valueType="num">
                                      <p:cBhvr additive="base">
                                        <p:cTn id="8" dur="400" fill="hold"/>
                                        <p:tgtEl>
                                          <p:spTgt spid="27"/>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400"/>
                                        <p:tgtEl>
                                          <p:spTgt spid="37"/>
                                        </p:tgtEl>
                                        <p:attrNameLst>
                                          <p:attrName>ppt_y</p:attrName>
                                        </p:attrNameLst>
                                      </p:cBhvr>
                                      <p:tavLst>
                                        <p:tav tm="0">
                                          <p:val>
                                            <p:strVal val="#ppt_y-#ppt_h*1.125000"/>
                                          </p:val>
                                        </p:tav>
                                        <p:tav tm="100000">
                                          <p:val>
                                            <p:strVal val="#ppt_y"/>
                                          </p:val>
                                        </p:tav>
                                      </p:tavLst>
                                    </p:anim>
                                    <p:animEffect transition="in" filter="wipe(down)">
                                      <p:cBhvr>
                                        <p:cTn id="12" dur="400"/>
                                        <p:tgtEl>
                                          <p:spTgt spid="3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400"/>
                                        <p:tgtEl>
                                          <p:spTgt spid="38"/>
                                        </p:tgtEl>
                                        <p:attrNameLst>
                                          <p:attrName>ppt_y</p:attrName>
                                        </p:attrNameLst>
                                      </p:cBhvr>
                                      <p:tavLst>
                                        <p:tav tm="0">
                                          <p:val>
                                            <p:strVal val="#ppt_y-#ppt_h*1.125000"/>
                                          </p:val>
                                        </p:tav>
                                        <p:tav tm="100000">
                                          <p:val>
                                            <p:strVal val="#ppt_y"/>
                                          </p:val>
                                        </p:tav>
                                      </p:tavLst>
                                    </p:anim>
                                    <p:animEffect transition="in" filter="wipe(down)">
                                      <p:cBhvr>
                                        <p:cTn id="16" dur="400"/>
                                        <p:tgtEl>
                                          <p:spTgt spid="3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400"/>
                                        <p:tgtEl>
                                          <p:spTgt spid="24"/>
                                        </p:tgtEl>
                                        <p:attrNameLst>
                                          <p:attrName>ppt_x</p:attrName>
                                        </p:attrNameLst>
                                      </p:cBhvr>
                                      <p:tavLst>
                                        <p:tav tm="0">
                                          <p:val>
                                            <p:strVal val="#ppt_x-#ppt_w*1.125000"/>
                                          </p:val>
                                        </p:tav>
                                        <p:tav tm="100000">
                                          <p:val>
                                            <p:strVal val="#ppt_x"/>
                                          </p:val>
                                        </p:tav>
                                      </p:tavLst>
                                    </p:anim>
                                    <p:animEffect transition="in" filter="wipe(right)">
                                      <p:cBhvr>
                                        <p:cTn id="21" dur="400"/>
                                        <p:tgtEl>
                                          <p:spTgt spid="24"/>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400"/>
                                        <p:tgtEl>
                                          <p:spTgt spid="39"/>
                                        </p:tgtEl>
                                        <p:attrNameLst>
                                          <p:attrName>ppt_y</p:attrName>
                                        </p:attrNameLst>
                                      </p:cBhvr>
                                      <p:tavLst>
                                        <p:tav tm="0">
                                          <p:val>
                                            <p:strVal val="#ppt_y-#ppt_h*1.125000"/>
                                          </p:val>
                                        </p:tav>
                                        <p:tav tm="100000">
                                          <p:val>
                                            <p:strVal val="#ppt_y"/>
                                          </p:val>
                                        </p:tav>
                                      </p:tavLst>
                                    </p:anim>
                                    <p:animEffect transition="in" filter="wipe(down)">
                                      <p:cBhvr>
                                        <p:cTn id="25" dur="400"/>
                                        <p:tgtEl>
                                          <p:spTgt spid="3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400"/>
                                        <p:tgtEl>
                                          <p:spTgt spid="40"/>
                                        </p:tgtEl>
                                        <p:attrNameLst>
                                          <p:attrName>ppt_y</p:attrName>
                                        </p:attrNameLst>
                                      </p:cBhvr>
                                      <p:tavLst>
                                        <p:tav tm="0">
                                          <p:val>
                                            <p:strVal val="#ppt_y-#ppt_h*1.125000"/>
                                          </p:val>
                                        </p:tav>
                                        <p:tav tm="100000">
                                          <p:val>
                                            <p:strVal val="#ppt_y"/>
                                          </p:val>
                                        </p:tav>
                                      </p:tavLst>
                                    </p:anim>
                                    <p:animEffect transition="in" filter="wipe(down)">
                                      <p:cBhvr>
                                        <p:cTn id="29" dur="400"/>
                                        <p:tgtEl>
                                          <p:spTgt spid="4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400"/>
                                        <p:tgtEl>
                                          <p:spTgt spid="33"/>
                                        </p:tgtEl>
                                        <p:attrNameLst>
                                          <p:attrName>ppt_x</p:attrName>
                                        </p:attrNameLst>
                                      </p:cBhvr>
                                      <p:tavLst>
                                        <p:tav tm="0">
                                          <p:val>
                                            <p:strVal val="#ppt_x-#ppt_w*1.125000"/>
                                          </p:val>
                                        </p:tav>
                                        <p:tav tm="100000">
                                          <p:val>
                                            <p:strVal val="#ppt_x"/>
                                          </p:val>
                                        </p:tav>
                                      </p:tavLst>
                                    </p:anim>
                                    <p:animEffect transition="in" filter="wipe(right)">
                                      <p:cBhvr>
                                        <p:cTn id="34" dur="400"/>
                                        <p:tgtEl>
                                          <p:spTgt spid="3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41"/>
                                        </p:tgtEl>
                                        <p:attrNameLst>
                                          <p:attrName>style.visibility</p:attrName>
                                        </p:attrNameLst>
                                      </p:cBhvr>
                                      <p:to>
                                        <p:strVal val="visible"/>
                                      </p:to>
                                    </p:set>
                                    <p:anim calcmode="lin" valueType="num">
                                      <p:cBhvr additive="base">
                                        <p:cTn id="37" dur="400"/>
                                        <p:tgtEl>
                                          <p:spTgt spid="41"/>
                                        </p:tgtEl>
                                        <p:attrNameLst>
                                          <p:attrName>ppt_y</p:attrName>
                                        </p:attrNameLst>
                                      </p:cBhvr>
                                      <p:tavLst>
                                        <p:tav tm="0">
                                          <p:val>
                                            <p:strVal val="#ppt_y-#ppt_h*1.125000"/>
                                          </p:val>
                                        </p:tav>
                                        <p:tav tm="100000">
                                          <p:val>
                                            <p:strVal val="#ppt_y"/>
                                          </p:val>
                                        </p:tav>
                                      </p:tavLst>
                                    </p:anim>
                                    <p:animEffect transition="in" filter="wipe(down)">
                                      <p:cBhvr>
                                        <p:cTn id="38" dur="400"/>
                                        <p:tgtEl>
                                          <p:spTgt spid="4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42"/>
                                        </p:tgtEl>
                                        <p:attrNameLst>
                                          <p:attrName>style.visibility</p:attrName>
                                        </p:attrNameLst>
                                      </p:cBhvr>
                                      <p:to>
                                        <p:strVal val="visible"/>
                                      </p:to>
                                    </p:set>
                                    <p:anim calcmode="lin" valueType="num">
                                      <p:cBhvr additive="base">
                                        <p:cTn id="41" dur="400"/>
                                        <p:tgtEl>
                                          <p:spTgt spid="42"/>
                                        </p:tgtEl>
                                        <p:attrNameLst>
                                          <p:attrName>ppt_y</p:attrName>
                                        </p:attrNameLst>
                                      </p:cBhvr>
                                      <p:tavLst>
                                        <p:tav tm="0">
                                          <p:val>
                                            <p:strVal val="#ppt_y-#ppt_h*1.125000"/>
                                          </p:val>
                                        </p:tav>
                                        <p:tav tm="100000">
                                          <p:val>
                                            <p:strVal val="#ppt_y"/>
                                          </p:val>
                                        </p:tav>
                                      </p:tavLst>
                                    </p:anim>
                                    <p:animEffect transition="in" filter="wipe(down)">
                                      <p:cBhvr>
                                        <p:cTn id="42" dur="400"/>
                                        <p:tgtEl>
                                          <p:spTgt spid="4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400"/>
                                        <p:tgtEl>
                                          <p:spTgt spid="30"/>
                                        </p:tgtEl>
                                        <p:attrNameLst>
                                          <p:attrName>ppt_x</p:attrName>
                                        </p:attrNameLst>
                                      </p:cBhvr>
                                      <p:tavLst>
                                        <p:tav tm="0">
                                          <p:val>
                                            <p:strVal val="#ppt_x-#ppt_w*1.125000"/>
                                          </p:val>
                                        </p:tav>
                                        <p:tav tm="100000">
                                          <p:val>
                                            <p:strVal val="#ppt_x"/>
                                          </p:val>
                                        </p:tav>
                                      </p:tavLst>
                                    </p:anim>
                                    <p:animEffect transition="in" filter="wipe(right)">
                                      <p:cBhvr>
                                        <p:cTn id="47" dur="400"/>
                                        <p:tgtEl>
                                          <p:spTgt spid="3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400"/>
                                        <p:tgtEl>
                                          <p:spTgt spid="43"/>
                                        </p:tgtEl>
                                        <p:attrNameLst>
                                          <p:attrName>ppt_y</p:attrName>
                                        </p:attrNameLst>
                                      </p:cBhvr>
                                      <p:tavLst>
                                        <p:tav tm="0">
                                          <p:val>
                                            <p:strVal val="#ppt_y-#ppt_h*1.125000"/>
                                          </p:val>
                                        </p:tav>
                                        <p:tav tm="100000">
                                          <p:val>
                                            <p:strVal val="#ppt_y"/>
                                          </p:val>
                                        </p:tav>
                                      </p:tavLst>
                                    </p:anim>
                                    <p:animEffect transition="in" filter="wipe(down)">
                                      <p:cBhvr>
                                        <p:cTn id="51" dur="400"/>
                                        <p:tgtEl>
                                          <p:spTgt spid="4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44"/>
                                        </p:tgtEl>
                                        <p:attrNameLst>
                                          <p:attrName>style.visibility</p:attrName>
                                        </p:attrNameLst>
                                      </p:cBhvr>
                                      <p:to>
                                        <p:strVal val="visible"/>
                                      </p:to>
                                    </p:set>
                                    <p:anim calcmode="lin" valueType="num">
                                      <p:cBhvr additive="base">
                                        <p:cTn id="54" dur="400"/>
                                        <p:tgtEl>
                                          <p:spTgt spid="44"/>
                                        </p:tgtEl>
                                        <p:attrNameLst>
                                          <p:attrName>ppt_y</p:attrName>
                                        </p:attrNameLst>
                                      </p:cBhvr>
                                      <p:tavLst>
                                        <p:tav tm="0">
                                          <p:val>
                                            <p:strVal val="#ppt_y-#ppt_h*1.125000"/>
                                          </p:val>
                                        </p:tav>
                                        <p:tav tm="100000">
                                          <p:val>
                                            <p:strVal val="#ppt_y"/>
                                          </p:val>
                                        </p:tav>
                                      </p:tavLst>
                                    </p:anim>
                                    <p:animEffect transition="in" filter="wipe(down)">
                                      <p:cBhvr>
                                        <p:cTn id="55" dur="400"/>
                                        <p:tgtEl>
                                          <p:spTgt spid="4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barn(outVertical)">
                                      <p:cBhvr>
                                        <p:cTn id="59" dur="750"/>
                                        <p:tgtEl>
                                          <p:spTgt spid="4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P spid="42" grpId="0"/>
      <p:bldP spid="43" grpId="0"/>
      <p:bldP spid="4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原创设计师QQ598969553        _1"/>
          <p:cNvSpPr/>
          <p:nvPr/>
        </p:nvSpPr>
        <p:spPr bwMode="auto">
          <a:xfrm>
            <a:off x="4230803" y="1801239"/>
            <a:ext cx="1440000" cy="1440000"/>
          </a:xfrm>
          <a:prstGeom prst="ellipse">
            <a:avLst/>
          </a:prstGeom>
          <a:gradFill flip="none" rotWithShape="1">
            <a:gsLst>
              <a:gs pos="50000">
                <a:sysClr val="window" lastClr="FFFFFF">
                  <a:lumMod val="95000"/>
                </a:sysClr>
              </a:gs>
              <a:gs pos="100000">
                <a:sysClr val="window" lastClr="FFFFFF">
                  <a:lumMod val="75000"/>
                </a:sysClr>
              </a:gs>
              <a:gs pos="0">
                <a:sysClr val="window" lastClr="FFFFFF"/>
              </a:gs>
            </a:gsLst>
            <a:lin ang="18900000" scaled="0"/>
            <a:tileRect/>
          </a:gradFill>
          <a:ln w="38100" cap="flat" cmpd="sng" algn="ctr">
            <a:gradFill>
              <a:gsLst>
                <a:gs pos="100000">
                  <a:sysClr val="window" lastClr="FFFFFF">
                    <a:lumMod val="85000"/>
                  </a:sysClr>
                </a:gs>
                <a:gs pos="0">
                  <a:sysClr val="window" lastClr="FFFFFF"/>
                </a:gs>
              </a:gsLst>
              <a:lin ang="8100000" scaled="0"/>
            </a:gradFill>
            <a:prstDash val="solid"/>
          </a:ln>
          <a:effectLst>
            <a:outerShdw blurRad="444500" dist="254000" dir="8100000" algn="tr" rotWithShape="0">
              <a:prstClr val="black">
                <a:alpha val="5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5" name="原创设计师QQ598969553        _2"/>
          <p:cNvSpPr txBox="1"/>
          <p:nvPr/>
        </p:nvSpPr>
        <p:spPr>
          <a:xfrm>
            <a:off x="4503450" y="2094322"/>
            <a:ext cx="894813" cy="948895"/>
          </a:xfrm>
          <a:prstGeom prst="rect">
            <a:avLst/>
          </a:prstGeom>
          <a:noFill/>
        </p:spPr>
        <p:txBody>
          <a:bodyPr wrap="square" lIns="101522" tIns="50759" rIns="101522" bIns="50759" rtlCol="0">
            <a:spAutoFit/>
          </a:bodyPr>
          <a:lstStyle>
            <a:defPPr>
              <a:defRPr lang="zh-CN"/>
            </a:defPPr>
            <a:lvl1pPr algn="ctr">
              <a:defRPr sz="5400" b="1">
                <a:solidFill>
                  <a:schemeClr val="accent1"/>
                </a:solidFill>
                <a:effectLst>
                  <a:innerShdw blurRad="50800" dist="63500" dir="18900000">
                    <a:prstClr val="black">
                      <a:alpha val="30000"/>
                    </a:prstClr>
                  </a:innerShdw>
                </a:effectLst>
                <a:latin typeface="Impact" panose="020B0806030902050204" pitchFamily="34" charset="0"/>
                <a:cs typeface="Aharoni" panose="02010803020104030203" pitchFamily="2" charset="-79"/>
              </a:defRPr>
            </a:lvl1pPr>
          </a:lstStyle>
          <a:p>
            <a:r>
              <a:rPr lang="zh-CN" altLang="en-US" sz="5500" dirty="0">
                <a:latin typeface="微软雅黑" panose="020B0503020204020204" pitchFamily="34" charset="-122"/>
                <a:ea typeface="微软雅黑" panose="020B0503020204020204" pitchFamily="34" charset="-122"/>
              </a:rPr>
              <a:t>观</a:t>
            </a:r>
          </a:p>
        </p:txBody>
      </p:sp>
      <p:sp>
        <p:nvSpPr>
          <p:cNvPr id="76" name="原创设计师QQ598969553        _3"/>
          <p:cNvSpPr/>
          <p:nvPr/>
        </p:nvSpPr>
        <p:spPr bwMode="auto">
          <a:xfrm>
            <a:off x="5557153" y="2340110"/>
            <a:ext cx="1440000" cy="1440000"/>
          </a:xfrm>
          <a:prstGeom prst="ellipse">
            <a:avLst/>
          </a:prstGeom>
          <a:gradFill flip="none" rotWithShape="1">
            <a:gsLst>
              <a:gs pos="50000">
                <a:sysClr val="window" lastClr="FFFFFF">
                  <a:lumMod val="95000"/>
                </a:sysClr>
              </a:gs>
              <a:gs pos="100000">
                <a:sysClr val="window" lastClr="FFFFFF">
                  <a:lumMod val="75000"/>
                </a:sysClr>
              </a:gs>
              <a:gs pos="0">
                <a:sysClr val="window" lastClr="FFFFFF"/>
              </a:gs>
            </a:gsLst>
            <a:lin ang="18900000" scaled="0"/>
            <a:tileRect/>
          </a:gradFill>
          <a:ln w="38100" cap="flat" cmpd="sng" algn="ctr">
            <a:gradFill>
              <a:gsLst>
                <a:gs pos="100000">
                  <a:sysClr val="window" lastClr="FFFFFF">
                    <a:lumMod val="85000"/>
                  </a:sysClr>
                </a:gs>
                <a:gs pos="0">
                  <a:sysClr val="window" lastClr="FFFFFF"/>
                </a:gs>
              </a:gsLst>
              <a:lin ang="8100000" scaled="0"/>
            </a:gradFill>
            <a:prstDash val="solid"/>
          </a:ln>
          <a:effectLst>
            <a:outerShdw blurRad="444500" dist="254000" dir="8100000" algn="tr" rotWithShape="0">
              <a:prstClr val="black">
                <a:alpha val="5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7" name="原创设计师QQ598969553        _4"/>
          <p:cNvSpPr txBox="1"/>
          <p:nvPr/>
        </p:nvSpPr>
        <p:spPr>
          <a:xfrm>
            <a:off x="5829805" y="2633199"/>
            <a:ext cx="894813" cy="948895"/>
          </a:xfrm>
          <a:prstGeom prst="rect">
            <a:avLst/>
          </a:prstGeom>
          <a:noFill/>
        </p:spPr>
        <p:txBody>
          <a:bodyPr wrap="square" lIns="101522" tIns="50759" rIns="101522" bIns="50759" rtlCol="0">
            <a:spAutoFit/>
          </a:bodyPr>
          <a:lstStyle>
            <a:defPPr>
              <a:defRPr lang="zh-CN"/>
            </a:defPPr>
            <a:lvl1pPr algn="ctr">
              <a:defRPr sz="5400" b="1">
                <a:solidFill>
                  <a:schemeClr val="accent1"/>
                </a:solidFill>
                <a:effectLst>
                  <a:innerShdw blurRad="50800" dist="63500" dir="18900000">
                    <a:prstClr val="black">
                      <a:alpha val="30000"/>
                    </a:prstClr>
                  </a:innerShdw>
                </a:effectLst>
                <a:latin typeface="Impact" panose="020B0806030902050204" pitchFamily="34" charset="0"/>
                <a:cs typeface="Aharoni" panose="02010803020104030203" pitchFamily="2" charset="-79"/>
              </a:defRPr>
            </a:lvl1pPr>
          </a:lstStyle>
          <a:p>
            <a:r>
              <a:rPr lang="zh-CN" altLang="en-US" sz="5500" dirty="0">
                <a:latin typeface="微软雅黑" panose="020B0503020204020204" pitchFamily="34" charset="-122"/>
                <a:ea typeface="微软雅黑" panose="020B0503020204020204" pitchFamily="34" charset="-122"/>
              </a:rPr>
              <a:t>看</a:t>
            </a:r>
          </a:p>
        </p:txBody>
      </p:sp>
      <p:sp>
        <p:nvSpPr>
          <p:cNvPr id="78" name="原创设计师QQ598969553        _5"/>
          <p:cNvSpPr/>
          <p:nvPr/>
        </p:nvSpPr>
        <p:spPr bwMode="auto">
          <a:xfrm>
            <a:off x="3335465" y="2733070"/>
            <a:ext cx="1440000" cy="1440000"/>
          </a:xfrm>
          <a:prstGeom prst="ellipse">
            <a:avLst/>
          </a:prstGeom>
          <a:gradFill flip="none" rotWithShape="1">
            <a:gsLst>
              <a:gs pos="50000">
                <a:sysClr val="window" lastClr="FFFFFF">
                  <a:lumMod val="95000"/>
                </a:sysClr>
              </a:gs>
              <a:gs pos="100000">
                <a:sysClr val="window" lastClr="FFFFFF">
                  <a:lumMod val="75000"/>
                </a:sysClr>
              </a:gs>
              <a:gs pos="0">
                <a:sysClr val="window" lastClr="FFFFFF"/>
              </a:gs>
            </a:gsLst>
            <a:lin ang="18900000" scaled="0"/>
            <a:tileRect/>
          </a:gradFill>
          <a:ln w="38100" cap="flat" cmpd="sng" algn="ctr">
            <a:gradFill>
              <a:gsLst>
                <a:gs pos="100000">
                  <a:sysClr val="window" lastClr="FFFFFF">
                    <a:lumMod val="85000"/>
                  </a:sysClr>
                </a:gs>
                <a:gs pos="0">
                  <a:sysClr val="window" lastClr="FFFFFF"/>
                </a:gs>
              </a:gsLst>
              <a:lin ang="8100000" scaled="0"/>
            </a:gradFill>
            <a:prstDash val="solid"/>
          </a:ln>
          <a:effectLst>
            <a:outerShdw blurRad="444500" dist="254000" dir="8100000" algn="tr" rotWithShape="0">
              <a:prstClr val="black">
                <a:alpha val="5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9" name="原创设计师QQ598969553        _6"/>
          <p:cNvSpPr txBox="1"/>
          <p:nvPr/>
        </p:nvSpPr>
        <p:spPr>
          <a:xfrm>
            <a:off x="3608117" y="3026122"/>
            <a:ext cx="894813" cy="948895"/>
          </a:xfrm>
          <a:prstGeom prst="rect">
            <a:avLst/>
          </a:prstGeom>
          <a:noFill/>
        </p:spPr>
        <p:txBody>
          <a:bodyPr wrap="square" lIns="101522" tIns="50759" rIns="101522" bIns="50759" rtlCol="0">
            <a:spAutoFit/>
          </a:bodyPr>
          <a:lstStyle>
            <a:defPPr>
              <a:defRPr lang="zh-CN"/>
            </a:defPPr>
            <a:lvl1pPr algn="ctr">
              <a:defRPr sz="5400" b="1">
                <a:solidFill>
                  <a:schemeClr val="accent1"/>
                </a:solidFill>
                <a:effectLst>
                  <a:innerShdw blurRad="50800" dist="63500" dir="18900000">
                    <a:prstClr val="black">
                      <a:alpha val="30000"/>
                    </a:prstClr>
                  </a:innerShdw>
                </a:effectLst>
                <a:latin typeface="Impact" panose="020B0806030902050204" pitchFamily="34" charset="0"/>
                <a:cs typeface="Aharoni" panose="02010803020104030203" pitchFamily="2" charset="-79"/>
              </a:defRPr>
            </a:lvl1pPr>
          </a:lstStyle>
          <a:p>
            <a:r>
              <a:rPr lang="zh-CN" altLang="en-US" sz="5500" dirty="0">
                <a:latin typeface="微软雅黑" panose="020B0503020204020204" pitchFamily="34" charset="-122"/>
                <a:ea typeface="微软雅黑" panose="020B0503020204020204" pitchFamily="34" charset="-122"/>
              </a:rPr>
              <a:t>谢</a:t>
            </a:r>
          </a:p>
        </p:txBody>
      </p:sp>
      <p:sp>
        <p:nvSpPr>
          <p:cNvPr id="80" name="原创设计师QQ598969553        _7"/>
          <p:cNvSpPr/>
          <p:nvPr/>
        </p:nvSpPr>
        <p:spPr bwMode="auto">
          <a:xfrm>
            <a:off x="2219894" y="2017459"/>
            <a:ext cx="1440000" cy="1440000"/>
          </a:xfrm>
          <a:prstGeom prst="ellipse">
            <a:avLst/>
          </a:prstGeom>
          <a:gradFill flip="none" rotWithShape="1">
            <a:gsLst>
              <a:gs pos="50000">
                <a:sysClr val="window" lastClr="FFFFFF">
                  <a:lumMod val="95000"/>
                </a:sysClr>
              </a:gs>
              <a:gs pos="100000">
                <a:sysClr val="window" lastClr="FFFFFF">
                  <a:lumMod val="75000"/>
                </a:sysClr>
              </a:gs>
              <a:gs pos="0">
                <a:sysClr val="window" lastClr="FFFFFF"/>
              </a:gs>
            </a:gsLst>
            <a:lin ang="18900000" scaled="0"/>
            <a:tileRect/>
          </a:gradFill>
          <a:ln w="38100" cap="flat" cmpd="sng" algn="ctr">
            <a:gradFill>
              <a:gsLst>
                <a:gs pos="100000">
                  <a:sysClr val="window" lastClr="FFFFFF">
                    <a:lumMod val="85000"/>
                  </a:sysClr>
                </a:gs>
                <a:gs pos="0">
                  <a:sysClr val="window" lastClr="FFFFFF"/>
                </a:gs>
              </a:gsLst>
              <a:lin ang="8100000" scaled="0"/>
            </a:gradFill>
            <a:prstDash val="solid"/>
          </a:ln>
          <a:effectLst>
            <a:outerShdw blurRad="444500" dist="254000" dir="8100000" algn="tr" rotWithShape="0">
              <a:prstClr val="black">
                <a:alpha val="5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1" name="原创设计师QQ598969553        _8"/>
          <p:cNvSpPr txBox="1"/>
          <p:nvPr/>
        </p:nvSpPr>
        <p:spPr>
          <a:xfrm>
            <a:off x="2501511" y="2310504"/>
            <a:ext cx="894813" cy="948895"/>
          </a:xfrm>
          <a:prstGeom prst="rect">
            <a:avLst/>
          </a:prstGeom>
          <a:noFill/>
          <a:ln w="22225">
            <a:noFill/>
          </a:ln>
        </p:spPr>
        <p:txBody>
          <a:bodyPr wrap="square" lIns="101522" tIns="50759" rIns="101522" bIns="50759"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5500" b="1" i="0" u="none" strike="noStrike" kern="0" cap="none" spc="0" normalizeH="0" baseline="0" noProof="0" dirty="0">
                <a:ln>
                  <a:noFill/>
                </a:ln>
                <a:solidFill>
                  <a:srgbClr val="B71F22"/>
                </a:solidFill>
                <a:effectLst>
                  <a:innerShdw blurRad="50800" dist="63500" dir="18900000">
                    <a:prstClr val="black">
                      <a:alpha val="30000"/>
                    </a:prstClr>
                  </a:innerShdw>
                </a:effectLst>
                <a:uLnTx/>
                <a:uFillTx/>
                <a:latin typeface="微软雅黑" panose="020B0503020204020204" pitchFamily="34" charset="-122"/>
                <a:ea typeface="微软雅黑" panose="020B0503020204020204" pitchFamily="34" charset="-122"/>
                <a:cs typeface="Aharoni" panose="02010803020104030203" pitchFamily="2" charset="-79"/>
              </a:rPr>
              <a:t>谢</a:t>
            </a:r>
            <a:endParaRPr kumimoji="0" lang="zh-CN" altLang="en-US" sz="5000" b="1" i="0" u="none" strike="noStrike" kern="0" cap="none" spc="0" normalizeH="0" baseline="0" noProof="0" dirty="0">
              <a:ln>
                <a:noFill/>
              </a:ln>
              <a:solidFill>
                <a:srgbClr val="B71F22"/>
              </a:solidFill>
              <a:effectLst>
                <a:innerShdw blurRad="50800" dist="63500" dir="18900000">
                  <a:prstClr val="black">
                    <a:alpha val="30000"/>
                  </a:prstClr>
                </a:innerShdw>
              </a:effectLst>
              <a:uLnTx/>
              <a:uFillTx/>
              <a:latin typeface="微软雅黑" panose="020B0503020204020204" pitchFamily="34" charset="-122"/>
              <a:ea typeface="微软雅黑" panose="020B0503020204020204" pitchFamily="34" charset="-122"/>
              <a:cs typeface="Aharoni" panose="02010803020104030203" pitchFamily="2" charset="-79"/>
            </a:endParaRPr>
          </a:p>
        </p:txBody>
      </p:sp>
      <p:sp>
        <p:nvSpPr>
          <p:cNvPr id="82" name="原创设计师QQ598969553        _9"/>
          <p:cNvSpPr/>
          <p:nvPr>
            <p:custDataLst>
              <p:tags r:id="rId1"/>
            </p:custDataLst>
          </p:nvPr>
        </p:nvSpPr>
        <p:spPr>
          <a:xfrm>
            <a:off x="6517528" y="3933104"/>
            <a:ext cx="432000" cy="432000"/>
          </a:xfrm>
          <a:prstGeom prst="ellipse">
            <a:avLst/>
          </a:prstGeom>
          <a:gradFill flip="none" rotWithShape="1">
            <a:gsLst>
              <a:gs pos="100000">
                <a:sysClr val="window" lastClr="FFFFFF"/>
              </a:gs>
              <a:gs pos="0">
                <a:srgbClr val="E0E0E0"/>
              </a:gs>
            </a:gsLst>
            <a:lin ang="8100000" scaled="0"/>
            <a:tileRect/>
          </a:gradFill>
          <a:ln w="15875" cap="flat" cmpd="sng" algn="ctr">
            <a:gradFill>
              <a:gsLst>
                <a:gs pos="100000">
                  <a:sysClr val="window" lastClr="FFFFFF">
                    <a:lumMod val="85000"/>
                  </a:sysClr>
                </a:gs>
                <a:gs pos="0">
                  <a:sysClr val="window" lastClr="FFFFFF"/>
                </a:gs>
              </a:gsLst>
              <a:lin ang="8100000" scaled="0"/>
            </a:gradFill>
            <a:prstDash val="solid"/>
          </a:ln>
          <a:effectLst>
            <a:outerShdw blurRad="279400" dist="101600" dir="8100000" algn="tr" rotWithShape="0">
              <a:prstClr val="black">
                <a:alpha val="40000"/>
              </a:prstClr>
            </a:outerShdw>
          </a:effectLst>
        </p:spPr>
        <p:txBody>
          <a:bodyPr lIns="101522" tIns="50759" rIns="101522" bIns="50759"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mn-lt"/>
            </a:endParaRPr>
          </a:p>
        </p:txBody>
      </p:sp>
      <p:sp>
        <p:nvSpPr>
          <p:cNvPr id="83" name="原创设计师QQ598969553        _10"/>
          <p:cNvSpPr/>
          <p:nvPr>
            <p:custDataLst>
              <p:tags r:id="rId2"/>
            </p:custDataLst>
          </p:nvPr>
        </p:nvSpPr>
        <p:spPr>
          <a:xfrm>
            <a:off x="2394255" y="3800030"/>
            <a:ext cx="269512" cy="266399"/>
          </a:xfrm>
          <a:prstGeom prst="ellipse">
            <a:avLst/>
          </a:prstGeom>
          <a:gradFill flip="none" rotWithShape="1">
            <a:gsLst>
              <a:gs pos="100000">
                <a:sysClr val="window" lastClr="FFFFFF"/>
              </a:gs>
              <a:gs pos="0">
                <a:srgbClr val="E0E0E0"/>
              </a:gs>
            </a:gsLst>
            <a:lin ang="8100000" scaled="0"/>
            <a:tileRect/>
          </a:gradFill>
          <a:ln w="15875" cap="flat" cmpd="sng" algn="ctr">
            <a:gradFill>
              <a:gsLst>
                <a:gs pos="100000">
                  <a:sysClr val="window" lastClr="FFFFFF">
                    <a:lumMod val="85000"/>
                  </a:sysClr>
                </a:gs>
                <a:gs pos="0">
                  <a:sysClr val="window" lastClr="FFFFFF"/>
                </a:gs>
              </a:gsLst>
              <a:lin ang="8100000" scaled="0"/>
            </a:gradFill>
            <a:prstDash val="solid"/>
          </a:ln>
          <a:effectLst>
            <a:outerShdw blurRad="279400" dist="101600" dir="8100000" algn="tr" rotWithShape="0">
              <a:prstClr val="black">
                <a:alpha val="40000"/>
              </a:prstClr>
            </a:outerShdw>
          </a:effectLst>
        </p:spPr>
        <p:txBody>
          <a:bodyPr lIns="101522" tIns="50759" rIns="101522" bIns="50759"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mn-lt"/>
            </a:endParaRPr>
          </a:p>
        </p:txBody>
      </p:sp>
      <p:sp>
        <p:nvSpPr>
          <p:cNvPr id="84" name="原创设计师QQ598969553        _11"/>
          <p:cNvSpPr/>
          <p:nvPr>
            <p:custDataLst>
              <p:tags r:id="rId3"/>
            </p:custDataLst>
          </p:nvPr>
        </p:nvSpPr>
        <p:spPr>
          <a:xfrm>
            <a:off x="7615243" y="1952681"/>
            <a:ext cx="576000" cy="576000"/>
          </a:xfrm>
          <a:prstGeom prst="ellipse">
            <a:avLst/>
          </a:prstGeom>
          <a:gradFill flip="none" rotWithShape="1">
            <a:gsLst>
              <a:gs pos="100000">
                <a:srgbClr val="B71F22"/>
              </a:gs>
              <a:gs pos="0">
                <a:srgbClr val="B71F22">
                  <a:lumMod val="75000"/>
                </a:srgbClr>
              </a:gs>
            </a:gsLst>
            <a:lin ang="8100000" scaled="0"/>
            <a:tileRect/>
          </a:gradFill>
          <a:ln w="15875" cap="flat" cmpd="sng" algn="ctr">
            <a:noFill/>
            <a:prstDash val="solid"/>
          </a:ln>
          <a:effectLst>
            <a:outerShdw blurRad="279400" dist="101600" dir="8100000" algn="tr" rotWithShape="0">
              <a:prstClr val="black">
                <a:alpha val="40000"/>
              </a:prstClr>
            </a:outerShdw>
          </a:effectLst>
        </p:spPr>
        <p:txBody>
          <a:bodyPr lIns="101522" tIns="50759" rIns="101522" bIns="50759"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mn-lt"/>
            </a:endParaRPr>
          </a:p>
        </p:txBody>
      </p:sp>
      <p:sp>
        <p:nvSpPr>
          <p:cNvPr id="85" name="原创设计师QQ598969553        _12"/>
          <p:cNvSpPr/>
          <p:nvPr>
            <p:custDataLst>
              <p:tags r:id="rId4"/>
            </p:custDataLst>
          </p:nvPr>
        </p:nvSpPr>
        <p:spPr>
          <a:xfrm>
            <a:off x="702475" y="2877034"/>
            <a:ext cx="576000" cy="576000"/>
          </a:xfrm>
          <a:prstGeom prst="ellipse">
            <a:avLst/>
          </a:prstGeom>
          <a:gradFill flip="none" rotWithShape="1">
            <a:gsLst>
              <a:gs pos="100000">
                <a:srgbClr val="B71F22"/>
              </a:gs>
              <a:gs pos="0">
                <a:srgbClr val="B71F22">
                  <a:lumMod val="75000"/>
                </a:srgbClr>
              </a:gs>
            </a:gsLst>
            <a:lin ang="8100000" scaled="0"/>
            <a:tileRect/>
          </a:gradFill>
          <a:ln w="15875" cap="flat" cmpd="sng" algn="ctr">
            <a:noFill/>
            <a:prstDash val="solid"/>
          </a:ln>
          <a:effectLst>
            <a:outerShdw blurRad="279400" dist="101600" dir="8100000" algn="tr" rotWithShape="0">
              <a:prstClr val="black">
                <a:alpha val="40000"/>
              </a:prstClr>
            </a:outerShdw>
          </a:effectLst>
        </p:spPr>
        <p:txBody>
          <a:bodyPr lIns="101522" tIns="50759" rIns="101522" bIns="50759"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mn-lt"/>
            </a:endParaRPr>
          </a:p>
        </p:txBody>
      </p:sp>
      <p:sp>
        <p:nvSpPr>
          <p:cNvPr id="86" name="原创设计师QQ598969553        _13"/>
          <p:cNvSpPr/>
          <p:nvPr>
            <p:custDataLst>
              <p:tags r:id="rId5"/>
            </p:custDataLst>
          </p:nvPr>
        </p:nvSpPr>
        <p:spPr>
          <a:xfrm>
            <a:off x="1422555" y="3553866"/>
            <a:ext cx="355390" cy="351284"/>
          </a:xfrm>
          <a:prstGeom prst="ellipse">
            <a:avLst/>
          </a:prstGeom>
          <a:gradFill flip="none" rotWithShape="1">
            <a:gsLst>
              <a:gs pos="100000">
                <a:sysClr val="window" lastClr="FFFFFF"/>
              </a:gs>
              <a:gs pos="0">
                <a:srgbClr val="E0E0E0"/>
              </a:gs>
            </a:gsLst>
            <a:lin ang="8100000" scaled="0"/>
            <a:tileRect/>
          </a:gradFill>
          <a:ln w="15875" cap="flat" cmpd="sng" algn="ctr">
            <a:gradFill>
              <a:gsLst>
                <a:gs pos="100000">
                  <a:sysClr val="window" lastClr="FFFFFF">
                    <a:lumMod val="85000"/>
                  </a:sysClr>
                </a:gs>
                <a:gs pos="0">
                  <a:sysClr val="window" lastClr="FFFFFF"/>
                </a:gs>
              </a:gsLst>
              <a:lin ang="8100000" scaled="0"/>
            </a:gradFill>
            <a:prstDash val="solid"/>
          </a:ln>
          <a:effectLst>
            <a:outerShdw blurRad="279400" dist="101600" dir="8100000" algn="tr" rotWithShape="0">
              <a:prstClr val="black">
                <a:alpha val="40000"/>
              </a:prstClr>
            </a:outerShdw>
          </a:effectLst>
        </p:spPr>
        <p:txBody>
          <a:bodyPr lIns="101522" tIns="50759" rIns="101522" bIns="50759"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mn-lt"/>
            </a:endParaRPr>
          </a:p>
        </p:txBody>
      </p:sp>
      <p:sp>
        <p:nvSpPr>
          <p:cNvPr id="87" name="原创设计师QQ598969553        _14"/>
          <p:cNvSpPr/>
          <p:nvPr>
            <p:custDataLst>
              <p:tags r:id="rId6"/>
            </p:custDataLst>
          </p:nvPr>
        </p:nvSpPr>
        <p:spPr>
          <a:xfrm>
            <a:off x="6131800" y="1672547"/>
            <a:ext cx="288000" cy="288000"/>
          </a:xfrm>
          <a:prstGeom prst="ellipse">
            <a:avLst/>
          </a:prstGeom>
          <a:gradFill flip="none" rotWithShape="1">
            <a:gsLst>
              <a:gs pos="100000">
                <a:sysClr val="window" lastClr="FFFFFF"/>
              </a:gs>
              <a:gs pos="0">
                <a:srgbClr val="E0E0E0"/>
              </a:gs>
            </a:gsLst>
            <a:lin ang="8100000" scaled="0"/>
            <a:tileRect/>
          </a:gradFill>
          <a:ln w="15875" cap="flat" cmpd="sng" algn="ctr">
            <a:gradFill>
              <a:gsLst>
                <a:gs pos="100000">
                  <a:sysClr val="window" lastClr="FFFFFF">
                    <a:lumMod val="85000"/>
                  </a:sysClr>
                </a:gs>
                <a:gs pos="0">
                  <a:sysClr val="window" lastClr="FFFFFF"/>
                </a:gs>
              </a:gsLst>
              <a:lin ang="8100000" scaled="0"/>
            </a:gradFill>
            <a:prstDash val="solid"/>
          </a:ln>
          <a:effectLst>
            <a:outerShdw blurRad="279400" dist="101600" dir="8100000" algn="tr" rotWithShape="0">
              <a:prstClr val="black">
                <a:alpha val="40000"/>
              </a:prstClr>
            </a:outerShdw>
          </a:effectLst>
        </p:spPr>
        <p:txBody>
          <a:bodyPr lIns="101522" tIns="50759" rIns="101522" bIns="50759"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mn-lt"/>
            </a:endParaRPr>
          </a:p>
        </p:txBody>
      </p:sp>
      <p:sp>
        <p:nvSpPr>
          <p:cNvPr id="88" name="原创设计师QQ598969553        _15"/>
          <p:cNvSpPr/>
          <p:nvPr>
            <p:custDataLst>
              <p:tags r:id="rId7"/>
            </p:custDataLst>
          </p:nvPr>
        </p:nvSpPr>
        <p:spPr>
          <a:xfrm>
            <a:off x="2412202" y="1498625"/>
            <a:ext cx="351847" cy="347783"/>
          </a:xfrm>
          <a:prstGeom prst="ellipse">
            <a:avLst/>
          </a:prstGeom>
          <a:gradFill flip="none" rotWithShape="1">
            <a:gsLst>
              <a:gs pos="100000">
                <a:sysClr val="window" lastClr="FFFFFF"/>
              </a:gs>
              <a:gs pos="0">
                <a:srgbClr val="E0E0E0"/>
              </a:gs>
            </a:gsLst>
            <a:lin ang="8100000" scaled="0"/>
            <a:tileRect/>
          </a:gradFill>
          <a:ln w="15875" cap="flat" cmpd="sng" algn="ctr">
            <a:gradFill>
              <a:gsLst>
                <a:gs pos="100000">
                  <a:sysClr val="window" lastClr="FFFFFF">
                    <a:lumMod val="85000"/>
                  </a:sysClr>
                </a:gs>
                <a:gs pos="0">
                  <a:sysClr val="window" lastClr="FFFFFF"/>
                </a:gs>
              </a:gsLst>
              <a:lin ang="8100000" scaled="0"/>
            </a:gradFill>
            <a:prstDash val="solid"/>
          </a:ln>
          <a:effectLst>
            <a:outerShdw blurRad="279400" dist="101600" dir="8100000" algn="tr" rotWithShape="0">
              <a:prstClr val="black">
                <a:alpha val="40000"/>
              </a:prstClr>
            </a:outerShdw>
          </a:effectLst>
        </p:spPr>
        <p:txBody>
          <a:bodyPr lIns="101522" tIns="50759" rIns="101522" bIns="50759"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mn-lt"/>
            </a:endParaRPr>
          </a:p>
        </p:txBody>
      </p:sp>
      <p:sp>
        <p:nvSpPr>
          <p:cNvPr id="89" name="原创设计师QQ598969553        _16"/>
          <p:cNvSpPr/>
          <p:nvPr>
            <p:custDataLst>
              <p:tags r:id="rId8"/>
            </p:custDataLst>
          </p:nvPr>
        </p:nvSpPr>
        <p:spPr>
          <a:xfrm>
            <a:off x="5099198" y="3632068"/>
            <a:ext cx="234000" cy="231297"/>
          </a:xfrm>
          <a:prstGeom prst="ellipse">
            <a:avLst/>
          </a:prstGeom>
          <a:gradFill flip="none" rotWithShape="1">
            <a:gsLst>
              <a:gs pos="100000">
                <a:sysClr val="window" lastClr="FFFFFF"/>
              </a:gs>
              <a:gs pos="0">
                <a:srgbClr val="E0E0E0"/>
              </a:gs>
            </a:gsLst>
            <a:lin ang="8100000" scaled="0"/>
            <a:tileRect/>
          </a:gradFill>
          <a:ln w="15875" cap="flat" cmpd="sng" algn="ctr">
            <a:gradFill>
              <a:gsLst>
                <a:gs pos="100000">
                  <a:sysClr val="window" lastClr="FFFFFF">
                    <a:lumMod val="85000"/>
                  </a:sysClr>
                </a:gs>
                <a:gs pos="0">
                  <a:sysClr val="window" lastClr="FFFFFF"/>
                </a:gs>
              </a:gsLst>
              <a:lin ang="8100000" scaled="0"/>
            </a:gradFill>
            <a:prstDash val="solid"/>
          </a:ln>
          <a:effectLst>
            <a:outerShdw blurRad="279400" dist="101600" dir="8100000" algn="tr" rotWithShape="0">
              <a:prstClr val="black">
                <a:alpha val="40000"/>
              </a:prstClr>
            </a:outerShdw>
          </a:effectLst>
        </p:spPr>
        <p:txBody>
          <a:bodyPr lIns="101522" tIns="50759" rIns="101522" bIns="50759"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mn-lt"/>
            </a:endParaRPr>
          </a:p>
        </p:txBody>
      </p:sp>
      <p:sp>
        <p:nvSpPr>
          <p:cNvPr id="90" name="原创设计师QQ598969553        _17"/>
          <p:cNvSpPr/>
          <p:nvPr>
            <p:custDataLst>
              <p:tags r:id="rId9"/>
            </p:custDataLst>
          </p:nvPr>
        </p:nvSpPr>
        <p:spPr>
          <a:xfrm>
            <a:off x="7255043" y="3706459"/>
            <a:ext cx="360000" cy="360000"/>
          </a:xfrm>
          <a:prstGeom prst="ellipse">
            <a:avLst/>
          </a:prstGeom>
          <a:gradFill flip="none" rotWithShape="1">
            <a:gsLst>
              <a:gs pos="100000">
                <a:srgbClr val="B71F22"/>
              </a:gs>
              <a:gs pos="0">
                <a:srgbClr val="B71F22">
                  <a:lumMod val="75000"/>
                </a:srgbClr>
              </a:gs>
            </a:gsLst>
            <a:lin ang="8100000" scaled="0"/>
            <a:tileRect/>
          </a:gradFill>
          <a:ln w="15875" cap="flat" cmpd="sng" algn="ctr">
            <a:noFill/>
            <a:prstDash val="solid"/>
          </a:ln>
          <a:effectLst>
            <a:outerShdw blurRad="279400" dist="101600" dir="8100000" algn="tr" rotWithShape="0">
              <a:prstClr val="black">
                <a:alpha val="40000"/>
              </a:prstClr>
            </a:outerShdw>
          </a:effectLst>
        </p:spPr>
        <p:txBody>
          <a:bodyPr lIns="101522" tIns="50759" rIns="101522" bIns="50759"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mn-lt"/>
            </a:endParaRPr>
          </a:p>
        </p:txBody>
      </p:sp>
      <p:sp>
        <p:nvSpPr>
          <p:cNvPr id="91" name="原创设计师QQ598969553        _18"/>
          <p:cNvSpPr/>
          <p:nvPr>
            <p:custDataLst>
              <p:tags r:id="rId10"/>
            </p:custDataLst>
          </p:nvPr>
        </p:nvSpPr>
        <p:spPr>
          <a:xfrm>
            <a:off x="1467159" y="2309113"/>
            <a:ext cx="324000" cy="324000"/>
          </a:xfrm>
          <a:prstGeom prst="ellipse">
            <a:avLst/>
          </a:prstGeom>
          <a:solidFill>
            <a:srgbClr val="252F32"/>
          </a:solidFill>
          <a:ln w="15875" cap="flat" cmpd="sng" algn="ctr">
            <a:noFill/>
            <a:prstDash val="solid"/>
          </a:ln>
          <a:effectLst>
            <a:outerShdw blurRad="279400" dist="101600" dir="8100000" algn="tr" rotWithShape="0">
              <a:prstClr val="black">
                <a:alpha val="40000"/>
              </a:prstClr>
            </a:outerShdw>
          </a:effectLst>
        </p:spPr>
        <p:txBody>
          <a:bodyPr lIns="101522" tIns="50759" rIns="101522" bIns="50759"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mn-lt"/>
            </a:endParaRPr>
          </a:p>
        </p:txBody>
      </p:sp>
      <p:sp>
        <p:nvSpPr>
          <p:cNvPr id="92" name="原创设计师QQ598969553        _19"/>
          <p:cNvSpPr/>
          <p:nvPr>
            <p:custDataLst>
              <p:tags r:id="rId11"/>
            </p:custDataLst>
          </p:nvPr>
        </p:nvSpPr>
        <p:spPr>
          <a:xfrm>
            <a:off x="3493764" y="1952681"/>
            <a:ext cx="288000" cy="288000"/>
          </a:xfrm>
          <a:prstGeom prst="ellipse">
            <a:avLst/>
          </a:prstGeom>
          <a:solidFill>
            <a:srgbClr val="252F32"/>
          </a:solidFill>
          <a:ln w="15875" cap="flat" cmpd="sng" algn="ctr">
            <a:noFill/>
            <a:prstDash val="solid"/>
          </a:ln>
          <a:effectLst>
            <a:outerShdw blurRad="279400" dist="101600" dir="8100000" algn="tr" rotWithShape="0">
              <a:prstClr val="black">
                <a:alpha val="40000"/>
              </a:prstClr>
            </a:outerShdw>
          </a:effectLst>
        </p:spPr>
        <p:txBody>
          <a:bodyPr lIns="101522" tIns="50759" rIns="101522" bIns="50759"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mn-lt"/>
            </a:endParaRPr>
          </a:p>
        </p:txBody>
      </p:sp>
      <p:sp>
        <p:nvSpPr>
          <p:cNvPr id="93" name="原创设计师QQ598969553        _20"/>
          <p:cNvSpPr/>
          <p:nvPr>
            <p:custDataLst>
              <p:tags r:id="rId12"/>
            </p:custDataLst>
          </p:nvPr>
        </p:nvSpPr>
        <p:spPr>
          <a:xfrm>
            <a:off x="5673938" y="3906076"/>
            <a:ext cx="200773" cy="200773"/>
          </a:xfrm>
          <a:prstGeom prst="ellipse">
            <a:avLst/>
          </a:prstGeom>
          <a:solidFill>
            <a:srgbClr val="252F32"/>
          </a:solidFill>
          <a:ln w="15875" cap="flat" cmpd="sng" algn="ctr">
            <a:noFill/>
            <a:prstDash val="solid"/>
          </a:ln>
          <a:effectLst>
            <a:outerShdw blurRad="279400" dist="101600" dir="8100000" algn="tr" rotWithShape="0">
              <a:prstClr val="black">
                <a:alpha val="40000"/>
              </a:prstClr>
            </a:outerShdw>
          </a:effectLst>
        </p:spPr>
        <p:txBody>
          <a:bodyPr lIns="101522" tIns="50759" rIns="101522" bIns="50759"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mn-lt"/>
            </a:endParaRPr>
          </a:p>
        </p:txBody>
      </p:sp>
      <p:sp>
        <p:nvSpPr>
          <p:cNvPr id="94" name="原创设计师QQ598969553        _21"/>
          <p:cNvSpPr/>
          <p:nvPr>
            <p:custDataLst>
              <p:tags r:id="rId13"/>
            </p:custDataLst>
          </p:nvPr>
        </p:nvSpPr>
        <p:spPr>
          <a:xfrm>
            <a:off x="5129909" y="1441235"/>
            <a:ext cx="216000" cy="216000"/>
          </a:xfrm>
          <a:prstGeom prst="ellipse">
            <a:avLst/>
          </a:prstGeom>
          <a:gradFill flip="none" rotWithShape="1">
            <a:gsLst>
              <a:gs pos="100000">
                <a:srgbClr val="B71F22"/>
              </a:gs>
              <a:gs pos="0">
                <a:srgbClr val="B71F22">
                  <a:lumMod val="75000"/>
                </a:srgbClr>
              </a:gs>
            </a:gsLst>
            <a:lin ang="8100000" scaled="0"/>
            <a:tileRect/>
          </a:gradFill>
          <a:ln w="15875" cap="flat" cmpd="sng" algn="ctr">
            <a:noFill/>
            <a:prstDash val="solid"/>
          </a:ln>
          <a:effectLst>
            <a:outerShdw blurRad="279400" dist="101600" dir="8100000" algn="tr" rotWithShape="0">
              <a:prstClr val="black">
                <a:alpha val="40000"/>
              </a:prstClr>
            </a:outerShdw>
          </a:effectLst>
        </p:spPr>
        <p:txBody>
          <a:bodyPr lIns="101522" tIns="50759" rIns="101522" bIns="50759"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mn-lt"/>
            </a:endParaRPr>
          </a:p>
        </p:txBody>
      </p:sp>
      <p:sp>
        <p:nvSpPr>
          <p:cNvPr id="95" name="原创设计师QQ598969553        _22"/>
          <p:cNvSpPr/>
          <p:nvPr>
            <p:custDataLst>
              <p:tags r:id="rId14"/>
            </p:custDataLst>
          </p:nvPr>
        </p:nvSpPr>
        <p:spPr>
          <a:xfrm>
            <a:off x="3062934" y="3747679"/>
            <a:ext cx="180000" cy="180000"/>
          </a:xfrm>
          <a:prstGeom prst="ellipse">
            <a:avLst/>
          </a:prstGeom>
          <a:gradFill flip="none" rotWithShape="1">
            <a:gsLst>
              <a:gs pos="100000">
                <a:srgbClr val="B71F22"/>
              </a:gs>
              <a:gs pos="0">
                <a:srgbClr val="B71F22">
                  <a:lumMod val="75000"/>
                </a:srgbClr>
              </a:gs>
            </a:gsLst>
            <a:lin ang="8100000" scaled="0"/>
            <a:tileRect/>
          </a:gradFill>
          <a:ln w="15875" cap="flat" cmpd="sng" algn="ctr">
            <a:noFill/>
            <a:prstDash val="solid"/>
          </a:ln>
          <a:effectLst>
            <a:outerShdw blurRad="279400" dist="101600" dir="8100000" algn="tr" rotWithShape="0">
              <a:prstClr val="black">
                <a:alpha val="40000"/>
              </a:prstClr>
            </a:outerShdw>
          </a:effectLst>
        </p:spPr>
        <p:txBody>
          <a:bodyPr lIns="101522" tIns="50759" rIns="101522" bIns="50759"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mn-lt"/>
            </a:endParaRPr>
          </a:p>
        </p:txBody>
      </p:sp>
      <p:sp>
        <p:nvSpPr>
          <p:cNvPr id="96" name="原创设计师QQ598969553        _23"/>
          <p:cNvSpPr/>
          <p:nvPr>
            <p:custDataLst>
              <p:tags r:id="rId15"/>
            </p:custDataLst>
          </p:nvPr>
        </p:nvSpPr>
        <p:spPr>
          <a:xfrm>
            <a:off x="7363044" y="2877034"/>
            <a:ext cx="144000" cy="144000"/>
          </a:xfrm>
          <a:prstGeom prst="ellipse">
            <a:avLst/>
          </a:prstGeom>
          <a:solidFill>
            <a:srgbClr val="252F32"/>
          </a:solidFill>
          <a:ln w="15875" cap="flat" cmpd="sng" algn="ctr">
            <a:noFill/>
            <a:prstDash val="solid"/>
          </a:ln>
          <a:effectLst>
            <a:outerShdw blurRad="279400" dist="101600" dir="8100000" algn="tr" rotWithShape="0">
              <a:prstClr val="black">
                <a:alpha val="40000"/>
              </a:prstClr>
            </a:outerShdw>
          </a:effectLst>
        </p:spPr>
        <p:txBody>
          <a:bodyPr lIns="101522" tIns="50759" rIns="101522" bIns="50759"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mn-lt"/>
            </a:endParaRPr>
          </a:p>
        </p:txBody>
      </p:sp>
      <p:sp>
        <p:nvSpPr>
          <p:cNvPr id="97" name="原创设计师QQ598969553        _24"/>
          <p:cNvSpPr/>
          <p:nvPr>
            <p:custDataLst>
              <p:tags r:id="rId16"/>
            </p:custDataLst>
          </p:nvPr>
        </p:nvSpPr>
        <p:spPr>
          <a:xfrm>
            <a:off x="4521560" y="4095515"/>
            <a:ext cx="252000" cy="252000"/>
          </a:xfrm>
          <a:prstGeom prst="ellipse">
            <a:avLst/>
          </a:prstGeom>
          <a:gradFill flip="none" rotWithShape="1">
            <a:gsLst>
              <a:gs pos="100000">
                <a:srgbClr val="B71F22"/>
              </a:gs>
              <a:gs pos="0">
                <a:srgbClr val="B71F22">
                  <a:lumMod val="75000"/>
                </a:srgbClr>
              </a:gs>
            </a:gsLst>
            <a:lin ang="8100000" scaled="0"/>
            <a:tileRect/>
          </a:gradFill>
          <a:ln w="15875" cap="flat" cmpd="sng" algn="ctr">
            <a:noFill/>
            <a:prstDash val="solid"/>
          </a:ln>
          <a:effectLst>
            <a:outerShdw blurRad="279400" dist="101600" dir="8100000" algn="tr" rotWithShape="0">
              <a:prstClr val="black">
                <a:alpha val="40000"/>
              </a:prstClr>
            </a:outerShdw>
          </a:effectLst>
        </p:spPr>
        <p:txBody>
          <a:bodyPr lIns="101522" tIns="50759" rIns="101522" bIns="50759"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mn-lt"/>
            </a:endParaRPr>
          </a:p>
        </p:txBody>
      </p:sp>
    </p:spTree>
    <p:extLst>
      <p:ext uri="{BB962C8B-B14F-4D97-AF65-F5344CB8AC3E}">
        <p14:creationId xmlns:p14="http://schemas.microsoft.com/office/powerpoint/2010/main" val="87166752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50000">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14:bounceEnd="50000">
                                          <p:cBhvr additive="base">
                                            <p:cTn id="7" dur="1500" fill="hold"/>
                                            <p:tgtEl>
                                              <p:spTgt spid="80"/>
                                            </p:tgtEl>
                                            <p:attrNameLst>
                                              <p:attrName>ppt_x</p:attrName>
                                            </p:attrNameLst>
                                          </p:cBhvr>
                                          <p:tavLst>
                                            <p:tav tm="0">
                                              <p:val>
                                                <p:strVal val="0-#ppt_w/2"/>
                                              </p:val>
                                            </p:tav>
                                            <p:tav tm="100000">
                                              <p:val>
                                                <p:strVal val="#ppt_x"/>
                                              </p:val>
                                            </p:tav>
                                          </p:tavLst>
                                        </p:anim>
                                        <p:anim calcmode="lin" valueType="num" p14:bounceEnd="50000">
                                          <p:cBhvr additive="base">
                                            <p:cTn id="8" dur="1500" fill="hold"/>
                                            <p:tgtEl>
                                              <p:spTgt spid="80"/>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50000">
                                      <p:stCondLst>
                                        <p:cond delay="500"/>
                                      </p:stCondLst>
                                      <p:childTnLst>
                                        <p:set>
                                          <p:cBhvr>
                                            <p:cTn id="10" dur="1" fill="hold">
                                              <p:stCondLst>
                                                <p:cond delay="0"/>
                                              </p:stCondLst>
                                            </p:cTn>
                                            <p:tgtEl>
                                              <p:spTgt spid="78"/>
                                            </p:tgtEl>
                                            <p:attrNameLst>
                                              <p:attrName>style.visibility</p:attrName>
                                            </p:attrNameLst>
                                          </p:cBhvr>
                                          <p:to>
                                            <p:strVal val="visible"/>
                                          </p:to>
                                        </p:set>
                                        <p:anim calcmode="lin" valueType="num" p14:bounceEnd="50000">
                                          <p:cBhvr additive="base">
                                            <p:cTn id="11" dur="1500" fill="hold"/>
                                            <p:tgtEl>
                                              <p:spTgt spid="78"/>
                                            </p:tgtEl>
                                            <p:attrNameLst>
                                              <p:attrName>ppt_x</p:attrName>
                                            </p:attrNameLst>
                                          </p:cBhvr>
                                          <p:tavLst>
                                            <p:tav tm="0">
                                              <p:val>
                                                <p:strVal val="1+#ppt_w/2"/>
                                              </p:val>
                                            </p:tav>
                                            <p:tav tm="100000">
                                              <p:val>
                                                <p:strVal val="#ppt_x"/>
                                              </p:val>
                                            </p:tav>
                                          </p:tavLst>
                                        </p:anim>
                                        <p:anim calcmode="lin" valueType="num" p14:bounceEnd="50000">
                                          <p:cBhvr additive="base">
                                            <p:cTn id="12" dur="1500" fill="hold"/>
                                            <p:tgtEl>
                                              <p:spTgt spid="78"/>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14:presetBounceEnd="50000">
                                      <p:stCondLst>
                                        <p:cond delay="1000"/>
                                      </p:stCondLst>
                                      <p:childTnLst>
                                        <p:set>
                                          <p:cBhvr>
                                            <p:cTn id="14" dur="1" fill="hold">
                                              <p:stCondLst>
                                                <p:cond delay="0"/>
                                              </p:stCondLst>
                                            </p:cTn>
                                            <p:tgtEl>
                                              <p:spTgt spid="74"/>
                                            </p:tgtEl>
                                            <p:attrNameLst>
                                              <p:attrName>style.visibility</p:attrName>
                                            </p:attrNameLst>
                                          </p:cBhvr>
                                          <p:to>
                                            <p:strVal val="visible"/>
                                          </p:to>
                                        </p:set>
                                        <p:anim calcmode="lin" valueType="num" p14:bounceEnd="50000">
                                          <p:cBhvr additive="base">
                                            <p:cTn id="15" dur="1500" fill="hold"/>
                                            <p:tgtEl>
                                              <p:spTgt spid="74"/>
                                            </p:tgtEl>
                                            <p:attrNameLst>
                                              <p:attrName>ppt_x</p:attrName>
                                            </p:attrNameLst>
                                          </p:cBhvr>
                                          <p:tavLst>
                                            <p:tav tm="0">
                                              <p:val>
                                                <p:strVal val="0-#ppt_w/2"/>
                                              </p:val>
                                            </p:tav>
                                            <p:tav tm="100000">
                                              <p:val>
                                                <p:strVal val="#ppt_x"/>
                                              </p:val>
                                            </p:tav>
                                          </p:tavLst>
                                        </p:anim>
                                        <p:anim calcmode="lin" valueType="num" p14:bounceEnd="50000">
                                          <p:cBhvr additive="base">
                                            <p:cTn id="16" dur="1500" fill="hold"/>
                                            <p:tgtEl>
                                              <p:spTgt spid="74"/>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14:presetBounceEnd="50000">
                                      <p:stCondLst>
                                        <p:cond delay="1500"/>
                                      </p:stCondLst>
                                      <p:childTnLst>
                                        <p:set>
                                          <p:cBhvr>
                                            <p:cTn id="18" dur="1" fill="hold">
                                              <p:stCondLst>
                                                <p:cond delay="0"/>
                                              </p:stCondLst>
                                            </p:cTn>
                                            <p:tgtEl>
                                              <p:spTgt spid="76"/>
                                            </p:tgtEl>
                                            <p:attrNameLst>
                                              <p:attrName>style.visibility</p:attrName>
                                            </p:attrNameLst>
                                          </p:cBhvr>
                                          <p:to>
                                            <p:strVal val="visible"/>
                                          </p:to>
                                        </p:set>
                                        <p:anim calcmode="lin" valueType="num" p14:bounceEnd="50000">
                                          <p:cBhvr additive="base">
                                            <p:cTn id="19" dur="1500" fill="hold"/>
                                            <p:tgtEl>
                                              <p:spTgt spid="76"/>
                                            </p:tgtEl>
                                            <p:attrNameLst>
                                              <p:attrName>ppt_x</p:attrName>
                                            </p:attrNameLst>
                                          </p:cBhvr>
                                          <p:tavLst>
                                            <p:tav tm="0">
                                              <p:val>
                                                <p:strVal val="1+#ppt_w/2"/>
                                              </p:val>
                                            </p:tav>
                                            <p:tav tm="100000">
                                              <p:val>
                                                <p:strVal val="#ppt_x"/>
                                              </p:val>
                                            </p:tav>
                                          </p:tavLst>
                                        </p:anim>
                                        <p:anim calcmode="lin" valueType="num" p14:bounceEnd="50000">
                                          <p:cBhvr additive="base">
                                            <p:cTn id="20" dur="1500" fill="hold"/>
                                            <p:tgtEl>
                                              <p:spTgt spid="76"/>
                                            </p:tgtEl>
                                            <p:attrNameLst>
                                              <p:attrName>ppt_y</p:attrName>
                                            </p:attrNameLst>
                                          </p:cBhvr>
                                          <p:tavLst>
                                            <p:tav tm="0">
                                              <p:val>
                                                <p:strVal val="0-#ppt_h/2"/>
                                              </p:val>
                                            </p:tav>
                                            <p:tav tm="100000">
                                              <p:val>
                                                <p:strVal val="#ppt_y"/>
                                              </p:val>
                                            </p:tav>
                                          </p:tavLst>
                                        </p:anim>
                                      </p:childTnLst>
                                    </p:cTn>
                                  </p:par>
                                  <p:par>
                                    <p:cTn id="21" presetID="31" presetClass="entr" presetSubtype="0" fill="hold" grpId="0" nodeType="withEffect">
                                      <p:stCondLst>
                                        <p:cond delay="2500"/>
                                      </p:stCondLst>
                                      <p:childTnLst>
                                        <p:set>
                                          <p:cBhvr>
                                            <p:cTn id="22" dur="1" fill="hold">
                                              <p:stCondLst>
                                                <p:cond delay="0"/>
                                              </p:stCondLst>
                                            </p:cTn>
                                            <p:tgtEl>
                                              <p:spTgt spid="81"/>
                                            </p:tgtEl>
                                            <p:attrNameLst>
                                              <p:attrName>style.visibility</p:attrName>
                                            </p:attrNameLst>
                                          </p:cBhvr>
                                          <p:to>
                                            <p:strVal val="visible"/>
                                          </p:to>
                                        </p:set>
                                        <p:anim calcmode="lin" valueType="num">
                                          <p:cBhvr>
                                            <p:cTn id="23" dur="1000" fill="hold"/>
                                            <p:tgtEl>
                                              <p:spTgt spid="81"/>
                                            </p:tgtEl>
                                            <p:attrNameLst>
                                              <p:attrName>ppt_w</p:attrName>
                                            </p:attrNameLst>
                                          </p:cBhvr>
                                          <p:tavLst>
                                            <p:tav tm="0">
                                              <p:val>
                                                <p:fltVal val="0"/>
                                              </p:val>
                                            </p:tav>
                                            <p:tav tm="100000">
                                              <p:val>
                                                <p:strVal val="#ppt_w"/>
                                              </p:val>
                                            </p:tav>
                                          </p:tavLst>
                                        </p:anim>
                                        <p:anim calcmode="lin" valueType="num">
                                          <p:cBhvr>
                                            <p:cTn id="24" dur="1000" fill="hold"/>
                                            <p:tgtEl>
                                              <p:spTgt spid="81"/>
                                            </p:tgtEl>
                                            <p:attrNameLst>
                                              <p:attrName>ppt_h</p:attrName>
                                            </p:attrNameLst>
                                          </p:cBhvr>
                                          <p:tavLst>
                                            <p:tav tm="0">
                                              <p:val>
                                                <p:fltVal val="0"/>
                                              </p:val>
                                            </p:tav>
                                            <p:tav tm="100000">
                                              <p:val>
                                                <p:strVal val="#ppt_h"/>
                                              </p:val>
                                            </p:tav>
                                          </p:tavLst>
                                        </p:anim>
                                        <p:anim calcmode="lin" valueType="num">
                                          <p:cBhvr>
                                            <p:cTn id="25" dur="1000" fill="hold"/>
                                            <p:tgtEl>
                                              <p:spTgt spid="81"/>
                                            </p:tgtEl>
                                            <p:attrNameLst>
                                              <p:attrName>style.rotation</p:attrName>
                                            </p:attrNameLst>
                                          </p:cBhvr>
                                          <p:tavLst>
                                            <p:tav tm="0">
                                              <p:val>
                                                <p:fltVal val="90"/>
                                              </p:val>
                                            </p:tav>
                                            <p:tav tm="100000">
                                              <p:val>
                                                <p:fltVal val="0"/>
                                              </p:val>
                                            </p:tav>
                                          </p:tavLst>
                                        </p:anim>
                                        <p:animEffect transition="in" filter="fade">
                                          <p:cBhvr>
                                            <p:cTn id="26" dur="1000"/>
                                            <p:tgtEl>
                                              <p:spTgt spid="81"/>
                                            </p:tgtEl>
                                          </p:cBhvr>
                                        </p:animEffect>
                                      </p:childTnLst>
                                    </p:cTn>
                                  </p:par>
                                  <p:par>
                                    <p:cTn id="27" presetID="31" presetClass="entr" presetSubtype="0" fill="hold" grpId="0" nodeType="withEffect">
                                      <p:stCondLst>
                                        <p:cond delay="3000"/>
                                      </p:stCondLst>
                                      <p:childTnLst>
                                        <p:set>
                                          <p:cBhvr>
                                            <p:cTn id="28" dur="1" fill="hold">
                                              <p:stCondLst>
                                                <p:cond delay="0"/>
                                              </p:stCondLst>
                                            </p:cTn>
                                            <p:tgtEl>
                                              <p:spTgt spid="79"/>
                                            </p:tgtEl>
                                            <p:attrNameLst>
                                              <p:attrName>style.visibility</p:attrName>
                                            </p:attrNameLst>
                                          </p:cBhvr>
                                          <p:to>
                                            <p:strVal val="visible"/>
                                          </p:to>
                                        </p:set>
                                        <p:anim calcmode="lin" valueType="num">
                                          <p:cBhvr>
                                            <p:cTn id="29" dur="1000" fill="hold"/>
                                            <p:tgtEl>
                                              <p:spTgt spid="79"/>
                                            </p:tgtEl>
                                            <p:attrNameLst>
                                              <p:attrName>ppt_w</p:attrName>
                                            </p:attrNameLst>
                                          </p:cBhvr>
                                          <p:tavLst>
                                            <p:tav tm="0">
                                              <p:val>
                                                <p:fltVal val="0"/>
                                              </p:val>
                                            </p:tav>
                                            <p:tav tm="100000">
                                              <p:val>
                                                <p:strVal val="#ppt_w"/>
                                              </p:val>
                                            </p:tav>
                                          </p:tavLst>
                                        </p:anim>
                                        <p:anim calcmode="lin" valueType="num">
                                          <p:cBhvr>
                                            <p:cTn id="30" dur="1000" fill="hold"/>
                                            <p:tgtEl>
                                              <p:spTgt spid="79"/>
                                            </p:tgtEl>
                                            <p:attrNameLst>
                                              <p:attrName>ppt_h</p:attrName>
                                            </p:attrNameLst>
                                          </p:cBhvr>
                                          <p:tavLst>
                                            <p:tav tm="0">
                                              <p:val>
                                                <p:fltVal val="0"/>
                                              </p:val>
                                            </p:tav>
                                            <p:tav tm="100000">
                                              <p:val>
                                                <p:strVal val="#ppt_h"/>
                                              </p:val>
                                            </p:tav>
                                          </p:tavLst>
                                        </p:anim>
                                        <p:anim calcmode="lin" valueType="num">
                                          <p:cBhvr>
                                            <p:cTn id="31" dur="1000" fill="hold"/>
                                            <p:tgtEl>
                                              <p:spTgt spid="79"/>
                                            </p:tgtEl>
                                            <p:attrNameLst>
                                              <p:attrName>style.rotation</p:attrName>
                                            </p:attrNameLst>
                                          </p:cBhvr>
                                          <p:tavLst>
                                            <p:tav tm="0">
                                              <p:val>
                                                <p:fltVal val="90"/>
                                              </p:val>
                                            </p:tav>
                                            <p:tav tm="100000">
                                              <p:val>
                                                <p:fltVal val="0"/>
                                              </p:val>
                                            </p:tav>
                                          </p:tavLst>
                                        </p:anim>
                                        <p:animEffect transition="in" filter="fade">
                                          <p:cBhvr>
                                            <p:cTn id="32" dur="1000"/>
                                            <p:tgtEl>
                                              <p:spTgt spid="79"/>
                                            </p:tgtEl>
                                          </p:cBhvr>
                                        </p:animEffect>
                                      </p:childTnLst>
                                    </p:cTn>
                                  </p:par>
                                  <p:par>
                                    <p:cTn id="33" presetID="31" presetClass="entr" presetSubtype="0" fill="hold" grpId="0" nodeType="withEffect">
                                      <p:stCondLst>
                                        <p:cond delay="3500"/>
                                      </p:stCondLst>
                                      <p:childTnLst>
                                        <p:set>
                                          <p:cBhvr>
                                            <p:cTn id="34" dur="1" fill="hold">
                                              <p:stCondLst>
                                                <p:cond delay="0"/>
                                              </p:stCondLst>
                                            </p:cTn>
                                            <p:tgtEl>
                                              <p:spTgt spid="75"/>
                                            </p:tgtEl>
                                            <p:attrNameLst>
                                              <p:attrName>style.visibility</p:attrName>
                                            </p:attrNameLst>
                                          </p:cBhvr>
                                          <p:to>
                                            <p:strVal val="visible"/>
                                          </p:to>
                                        </p:set>
                                        <p:anim calcmode="lin" valueType="num">
                                          <p:cBhvr>
                                            <p:cTn id="35" dur="1000" fill="hold"/>
                                            <p:tgtEl>
                                              <p:spTgt spid="75"/>
                                            </p:tgtEl>
                                            <p:attrNameLst>
                                              <p:attrName>ppt_w</p:attrName>
                                            </p:attrNameLst>
                                          </p:cBhvr>
                                          <p:tavLst>
                                            <p:tav tm="0">
                                              <p:val>
                                                <p:fltVal val="0"/>
                                              </p:val>
                                            </p:tav>
                                            <p:tav tm="100000">
                                              <p:val>
                                                <p:strVal val="#ppt_w"/>
                                              </p:val>
                                            </p:tav>
                                          </p:tavLst>
                                        </p:anim>
                                        <p:anim calcmode="lin" valueType="num">
                                          <p:cBhvr>
                                            <p:cTn id="36" dur="1000" fill="hold"/>
                                            <p:tgtEl>
                                              <p:spTgt spid="75"/>
                                            </p:tgtEl>
                                            <p:attrNameLst>
                                              <p:attrName>ppt_h</p:attrName>
                                            </p:attrNameLst>
                                          </p:cBhvr>
                                          <p:tavLst>
                                            <p:tav tm="0">
                                              <p:val>
                                                <p:fltVal val="0"/>
                                              </p:val>
                                            </p:tav>
                                            <p:tav tm="100000">
                                              <p:val>
                                                <p:strVal val="#ppt_h"/>
                                              </p:val>
                                            </p:tav>
                                          </p:tavLst>
                                        </p:anim>
                                        <p:anim calcmode="lin" valueType="num">
                                          <p:cBhvr>
                                            <p:cTn id="37" dur="1000" fill="hold"/>
                                            <p:tgtEl>
                                              <p:spTgt spid="75"/>
                                            </p:tgtEl>
                                            <p:attrNameLst>
                                              <p:attrName>style.rotation</p:attrName>
                                            </p:attrNameLst>
                                          </p:cBhvr>
                                          <p:tavLst>
                                            <p:tav tm="0">
                                              <p:val>
                                                <p:fltVal val="90"/>
                                              </p:val>
                                            </p:tav>
                                            <p:tav tm="100000">
                                              <p:val>
                                                <p:fltVal val="0"/>
                                              </p:val>
                                            </p:tav>
                                          </p:tavLst>
                                        </p:anim>
                                        <p:animEffect transition="in" filter="fade">
                                          <p:cBhvr>
                                            <p:cTn id="38" dur="1000"/>
                                            <p:tgtEl>
                                              <p:spTgt spid="75"/>
                                            </p:tgtEl>
                                          </p:cBhvr>
                                        </p:animEffect>
                                      </p:childTnLst>
                                    </p:cTn>
                                  </p:par>
                                  <p:par>
                                    <p:cTn id="39" presetID="31" presetClass="entr" presetSubtype="0" fill="hold" grpId="0" nodeType="withEffect">
                                      <p:stCondLst>
                                        <p:cond delay="4000"/>
                                      </p:stCondLst>
                                      <p:childTnLst>
                                        <p:set>
                                          <p:cBhvr>
                                            <p:cTn id="40" dur="1" fill="hold">
                                              <p:stCondLst>
                                                <p:cond delay="0"/>
                                              </p:stCondLst>
                                            </p:cTn>
                                            <p:tgtEl>
                                              <p:spTgt spid="77"/>
                                            </p:tgtEl>
                                            <p:attrNameLst>
                                              <p:attrName>style.visibility</p:attrName>
                                            </p:attrNameLst>
                                          </p:cBhvr>
                                          <p:to>
                                            <p:strVal val="visible"/>
                                          </p:to>
                                        </p:set>
                                        <p:anim calcmode="lin" valueType="num">
                                          <p:cBhvr>
                                            <p:cTn id="41" dur="1000" fill="hold"/>
                                            <p:tgtEl>
                                              <p:spTgt spid="77"/>
                                            </p:tgtEl>
                                            <p:attrNameLst>
                                              <p:attrName>ppt_w</p:attrName>
                                            </p:attrNameLst>
                                          </p:cBhvr>
                                          <p:tavLst>
                                            <p:tav tm="0">
                                              <p:val>
                                                <p:fltVal val="0"/>
                                              </p:val>
                                            </p:tav>
                                            <p:tav tm="100000">
                                              <p:val>
                                                <p:strVal val="#ppt_w"/>
                                              </p:val>
                                            </p:tav>
                                          </p:tavLst>
                                        </p:anim>
                                        <p:anim calcmode="lin" valueType="num">
                                          <p:cBhvr>
                                            <p:cTn id="42" dur="1000" fill="hold"/>
                                            <p:tgtEl>
                                              <p:spTgt spid="77"/>
                                            </p:tgtEl>
                                            <p:attrNameLst>
                                              <p:attrName>ppt_h</p:attrName>
                                            </p:attrNameLst>
                                          </p:cBhvr>
                                          <p:tavLst>
                                            <p:tav tm="0">
                                              <p:val>
                                                <p:fltVal val="0"/>
                                              </p:val>
                                            </p:tav>
                                            <p:tav tm="100000">
                                              <p:val>
                                                <p:strVal val="#ppt_h"/>
                                              </p:val>
                                            </p:tav>
                                          </p:tavLst>
                                        </p:anim>
                                        <p:anim calcmode="lin" valueType="num">
                                          <p:cBhvr>
                                            <p:cTn id="43" dur="1000" fill="hold"/>
                                            <p:tgtEl>
                                              <p:spTgt spid="77"/>
                                            </p:tgtEl>
                                            <p:attrNameLst>
                                              <p:attrName>style.rotation</p:attrName>
                                            </p:attrNameLst>
                                          </p:cBhvr>
                                          <p:tavLst>
                                            <p:tav tm="0">
                                              <p:val>
                                                <p:fltVal val="90"/>
                                              </p:val>
                                            </p:tav>
                                            <p:tav tm="100000">
                                              <p:val>
                                                <p:fltVal val="0"/>
                                              </p:val>
                                            </p:tav>
                                          </p:tavLst>
                                        </p:anim>
                                        <p:animEffect transition="in" filter="fade">
                                          <p:cBhvr>
                                            <p:cTn id="44" dur="1000"/>
                                            <p:tgtEl>
                                              <p:spTgt spid="77"/>
                                            </p:tgtEl>
                                          </p:cBhvr>
                                        </p:animEffect>
                                      </p:childTnLst>
                                    </p:cTn>
                                  </p:par>
                                  <p:par>
                                    <p:cTn id="45" presetID="10" presetClass="entr" presetSubtype="0" fill="hold" grpId="0" nodeType="withEffect">
                                      <p:stCondLst>
                                        <p:cond delay="2500"/>
                                      </p:stCondLst>
                                      <p:childTnLst>
                                        <p:set>
                                          <p:cBhvr>
                                            <p:cTn id="46" dur="1" fill="hold">
                                              <p:stCondLst>
                                                <p:cond delay="0"/>
                                              </p:stCondLst>
                                            </p:cTn>
                                            <p:tgtEl>
                                              <p:spTgt spid="85"/>
                                            </p:tgtEl>
                                            <p:attrNameLst>
                                              <p:attrName>style.visibility</p:attrName>
                                            </p:attrNameLst>
                                          </p:cBhvr>
                                          <p:to>
                                            <p:strVal val="visible"/>
                                          </p:to>
                                        </p:set>
                                        <p:animEffect transition="in" filter="fade">
                                          <p:cBhvr>
                                            <p:cTn id="47" dur="500"/>
                                            <p:tgtEl>
                                              <p:spTgt spid="85"/>
                                            </p:tgtEl>
                                          </p:cBhvr>
                                        </p:animEffect>
                                      </p:childTnLst>
                                    </p:cTn>
                                  </p:par>
                                  <p:par>
                                    <p:cTn id="48" presetID="42" presetClass="path" presetSubtype="0" accel="50000" decel="50000" autoRev="1" fill="hold" grpId="1" nodeType="withEffect">
                                      <p:stCondLst>
                                        <p:cond delay="2000"/>
                                      </p:stCondLst>
                                      <p:childTnLst>
                                        <p:animMotion origin="layout" path="M 2.22222E-6 2.34949E-6 L 0.22847 -0.12597 " pathEditMode="relative" rAng="0" ptsTypes="AA">
                                          <p:cBhvr>
                                            <p:cTn id="49" dur="500" fill="hold"/>
                                            <p:tgtEl>
                                              <p:spTgt spid="85"/>
                                            </p:tgtEl>
                                            <p:attrNameLst>
                                              <p:attrName>ppt_x</p:attrName>
                                              <p:attrName>ppt_y</p:attrName>
                                            </p:attrNameLst>
                                          </p:cBhvr>
                                          <p:rCtr x="11424" y="-6298"/>
                                        </p:animMotion>
                                      </p:childTnLst>
                                    </p:cTn>
                                  </p:par>
                                  <p:par>
                                    <p:cTn id="50" presetID="10" presetClass="entr" presetSubtype="0" fill="hold" grpId="0" nodeType="withEffect">
                                      <p:stCondLst>
                                        <p:cond delay="2650"/>
                                      </p:stCondLst>
                                      <p:childTnLst>
                                        <p:set>
                                          <p:cBhvr>
                                            <p:cTn id="51" dur="1" fill="hold">
                                              <p:stCondLst>
                                                <p:cond delay="0"/>
                                              </p:stCondLst>
                                            </p:cTn>
                                            <p:tgtEl>
                                              <p:spTgt spid="86"/>
                                            </p:tgtEl>
                                            <p:attrNameLst>
                                              <p:attrName>style.visibility</p:attrName>
                                            </p:attrNameLst>
                                          </p:cBhvr>
                                          <p:to>
                                            <p:strVal val="visible"/>
                                          </p:to>
                                        </p:set>
                                        <p:animEffect transition="in" filter="fade">
                                          <p:cBhvr>
                                            <p:cTn id="52" dur="500"/>
                                            <p:tgtEl>
                                              <p:spTgt spid="86"/>
                                            </p:tgtEl>
                                          </p:cBhvr>
                                        </p:animEffect>
                                      </p:childTnLst>
                                    </p:cTn>
                                  </p:par>
                                  <p:par>
                                    <p:cTn id="53" presetID="42" presetClass="path" presetSubtype="0" accel="50000" decel="50000" autoRev="1" fill="hold" grpId="1" nodeType="withEffect">
                                      <p:stCondLst>
                                        <p:cond delay="2150"/>
                                      </p:stCondLst>
                                      <p:childTnLst>
                                        <p:animMotion origin="layout" path="M -2.22222E-6 -7.44057E-7 L 0.17778 -0.23279 " pathEditMode="relative" rAng="0" ptsTypes="AA">
                                          <p:cBhvr>
                                            <p:cTn id="54" dur="500" fill="hold"/>
                                            <p:tgtEl>
                                              <p:spTgt spid="86"/>
                                            </p:tgtEl>
                                            <p:attrNameLst>
                                              <p:attrName>ppt_x</p:attrName>
                                              <p:attrName>ppt_y</p:attrName>
                                            </p:attrNameLst>
                                          </p:cBhvr>
                                          <p:rCtr x="8889" y="-11639"/>
                                        </p:animMotion>
                                      </p:childTnLst>
                                    </p:cTn>
                                  </p:par>
                                  <p:par>
                                    <p:cTn id="55" presetID="10" presetClass="entr" presetSubtype="0" fill="hold" grpId="0" nodeType="withEffect">
                                      <p:stCondLst>
                                        <p:cond delay="2800"/>
                                      </p:stCondLst>
                                      <p:childTnLst>
                                        <p:set>
                                          <p:cBhvr>
                                            <p:cTn id="56" dur="1" fill="hold">
                                              <p:stCondLst>
                                                <p:cond delay="0"/>
                                              </p:stCondLst>
                                            </p:cTn>
                                            <p:tgtEl>
                                              <p:spTgt spid="95"/>
                                            </p:tgtEl>
                                            <p:attrNameLst>
                                              <p:attrName>style.visibility</p:attrName>
                                            </p:attrNameLst>
                                          </p:cBhvr>
                                          <p:to>
                                            <p:strVal val="visible"/>
                                          </p:to>
                                        </p:set>
                                        <p:animEffect transition="in" filter="fade">
                                          <p:cBhvr>
                                            <p:cTn id="57" dur="500"/>
                                            <p:tgtEl>
                                              <p:spTgt spid="95"/>
                                            </p:tgtEl>
                                          </p:cBhvr>
                                        </p:animEffect>
                                      </p:childTnLst>
                                    </p:cTn>
                                  </p:par>
                                  <p:par>
                                    <p:cTn id="58" presetID="42" presetClass="path" presetSubtype="0" accel="50000" decel="50000" autoRev="1" fill="hold" grpId="1" nodeType="withEffect">
                                      <p:stCondLst>
                                        <p:cond delay="2300"/>
                                      </p:stCondLst>
                                      <p:childTnLst>
                                        <p:animMotion origin="layout" path="M -8.33333E-7 -4.20191E-6 L 0.10226 -0.05989 " pathEditMode="relative" rAng="0" ptsTypes="AA">
                                          <p:cBhvr>
                                            <p:cTn id="59" dur="500" fill="hold"/>
                                            <p:tgtEl>
                                              <p:spTgt spid="95"/>
                                            </p:tgtEl>
                                            <p:attrNameLst>
                                              <p:attrName>ppt_x</p:attrName>
                                              <p:attrName>ppt_y</p:attrName>
                                            </p:attrNameLst>
                                          </p:cBhvr>
                                          <p:rCtr x="5104" y="-2995"/>
                                        </p:animMotion>
                                      </p:childTnLst>
                                    </p:cTn>
                                  </p:par>
                                  <p:par>
                                    <p:cTn id="60" presetID="10" presetClass="entr" presetSubtype="0" fill="hold" grpId="0" nodeType="withEffect">
                                      <p:stCondLst>
                                        <p:cond delay="295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500"/>
                                            <p:tgtEl>
                                              <p:spTgt spid="83"/>
                                            </p:tgtEl>
                                          </p:cBhvr>
                                        </p:animEffect>
                                      </p:childTnLst>
                                    </p:cTn>
                                  </p:par>
                                  <p:par>
                                    <p:cTn id="63" presetID="42" presetClass="path" presetSubtype="0" accel="50000" decel="50000" autoRev="1" fill="hold" grpId="1" nodeType="withEffect">
                                      <p:stCondLst>
                                        <p:cond delay="2450"/>
                                      </p:stCondLst>
                                      <p:childTnLst>
                                        <p:animMotion origin="layout" path="M -1.66667E-6 1.56221E-6 L 0.06024 -0.24637 " pathEditMode="relative" rAng="0" ptsTypes="AA">
                                          <p:cBhvr>
                                            <p:cTn id="64" dur="500" fill="hold"/>
                                            <p:tgtEl>
                                              <p:spTgt spid="83"/>
                                            </p:tgtEl>
                                            <p:attrNameLst>
                                              <p:attrName>ppt_x</p:attrName>
                                              <p:attrName>ppt_y</p:attrName>
                                            </p:attrNameLst>
                                          </p:cBhvr>
                                          <p:rCtr x="3003" y="-12319"/>
                                        </p:animMotion>
                                      </p:childTnLst>
                                    </p:cTn>
                                  </p:par>
                                  <p:par>
                                    <p:cTn id="65" presetID="10" presetClass="entr" presetSubtype="0" fill="hold" grpId="0" nodeType="withEffect">
                                      <p:stCondLst>
                                        <p:cond delay="3100"/>
                                      </p:stCondLst>
                                      <p:childTnLst>
                                        <p:set>
                                          <p:cBhvr>
                                            <p:cTn id="66" dur="1" fill="hold">
                                              <p:stCondLst>
                                                <p:cond delay="0"/>
                                              </p:stCondLst>
                                            </p:cTn>
                                            <p:tgtEl>
                                              <p:spTgt spid="92"/>
                                            </p:tgtEl>
                                            <p:attrNameLst>
                                              <p:attrName>style.visibility</p:attrName>
                                            </p:attrNameLst>
                                          </p:cBhvr>
                                          <p:to>
                                            <p:strVal val="visible"/>
                                          </p:to>
                                        </p:set>
                                        <p:animEffect transition="in" filter="fade">
                                          <p:cBhvr>
                                            <p:cTn id="67" dur="500"/>
                                            <p:tgtEl>
                                              <p:spTgt spid="92"/>
                                            </p:tgtEl>
                                          </p:cBhvr>
                                        </p:animEffect>
                                      </p:childTnLst>
                                    </p:cTn>
                                  </p:par>
                                  <p:par>
                                    <p:cTn id="68" presetID="42" presetClass="path" presetSubtype="0" accel="50000" decel="50000" autoRev="1" fill="hold" grpId="1" nodeType="withEffect">
                                      <p:stCondLst>
                                        <p:cond delay="2600"/>
                                      </p:stCondLst>
                                      <p:childTnLst>
                                        <p:animMotion origin="layout" path="M 4.16667E-6 5.77339E-7 L 0.04114 0.251 " pathEditMode="relative" rAng="0" ptsTypes="AA">
                                          <p:cBhvr>
                                            <p:cTn id="69" dur="500" fill="hold"/>
                                            <p:tgtEl>
                                              <p:spTgt spid="92"/>
                                            </p:tgtEl>
                                            <p:attrNameLst>
                                              <p:attrName>ppt_x</p:attrName>
                                              <p:attrName>ppt_y</p:attrName>
                                            </p:attrNameLst>
                                          </p:cBhvr>
                                          <p:rCtr x="2049" y="12535"/>
                                        </p:animMotion>
                                      </p:childTnLst>
                                    </p:cTn>
                                  </p:par>
                                  <p:par>
                                    <p:cTn id="70" presetID="10" presetClass="entr" presetSubtype="0" fill="hold" grpId="0" nodeType="withEffect">
                                      <p:stCondLst>
                                        <p:cond delay="3250"/>
                                      </p:stCondLst>
                                      <p:childTnLst>
                                        <p:set>
                                          <p:cBhvr>
                                            <p:cTn id="71" dur="1" fill="hold">
                                              <p:stCondLst>
                                                <p:cond delay="0"/>
                                              </p:stCondLst>
                                            </p:cTn>
                                            <p:tgtEl>
                                              <p:spTgt spid="82"/>
                                            </p:tgtEl>
                                            <p:attrNameLst>
                                              <p:attrName>style.visibility</p:attrName>
                                            </p:attrNameLst>
                                          </p:cBhvr>
                                          <p:to>
                                            <p:strVal val="visible"/>
                                          </p:to>
                                        </p:set>
                                        <p:animEffect transition="in" filter="fade">
                                          <p:cBhvr>
                                            <p:cTn id="72" dur="500"/>
                                            <p:tgtEl>
                                              <p:spTgt spid="82"/>
                                            </p:tgtEl>
                                          </p:cBhvr>
                                        </p:animEffect>
                                      </p:childTnLst>
                                    </p:cTn>
                                  </p:par>
                                  <p:par>
                                    <p:cTn id="73" presetID="42" presetClass="path" presetSubtype="0" accel="50000" decel="50000" autoRev="1" fill="hold" grpId="1" nodeType="withEffect">
                                      <p:stCondLst>
                                        <p:cond delay="2750"/>
                                      </p:stCondLst>
                                      <p:childTnLst>
                                        <p:animMotion origin="layout" path="M 2.5E-6 3.29423E-6 L -0.04531 -0.20439 " pathEditMode="relative" rAng="0" ptsTypes="AA">
                                          <p:cBhvr>
                                            <p:cTn id="74" dur="500" fill="hold"/>
                                            <p:tgtEl>
                                              <p:spTgt spid="82"/>
                                            </p:tgtEl>
                                            <p:attrNameLst>
                                              <p:attrName>ppt_x</p:attrName>
                                              <p:attrName>ppt_y</p:attrName>
                                            </p:attrNameLst>
                                          </p:cBhvr>
                                          <p:rCtr x="-2274" y="-10219"/>
                                        </p:animMotion>
                                      </p:childTnLst>
                                    </p:cTn>
                                  </p:par>
                                  <p:par>
                                    <p:cTn id="75" presetID="10" presetClass="entr" presetSubtype="0" fill="hold" grpId="0" nodeType="withEffect">
                                      <p:stCondLst>
                                        <p:cond delay="3400"/>
                                      </p:stCondLst>
                                      <p:childTnLst>
                                        <p:set>
                                          <p:cBhvr>
                                            <p:cTn id="76" dur="1" fill="hold">
                                              <p:stCondLst>
                                                <p:cond delay="0"/>
                                              </p:stCondLst>
                                            </p:cTn>
                                            <p:tgtEl>
                                              <p:spTgt spid="88"/>
                                            </p:tgtEl>
                                            <p:attrNameLst>
                                              <p:attrName>style.visibility</p:attrName>
                                            </p:attrNameLst>
                                          </p:cBhvr>
                                          <p:to>
                                            <p:strVal val="visible"/>
                                          </p:to>
                                        </p:set>
                                        <p:animEffect transition="in" filter="fade">
                                          <p:cBhvr>
                                            <p:cTn id="77" dur="500"/>
                                            <p:tgtEl>
                                              <p:spTgt spid="88"/>
                                            </p:tgtEl>
                                          </p:cBhvr>
                                        </p:animEffect>
                                      </p:childTnLst>
                                    </p:cTn>
                                  </p:par>
                                  <p:par>
                                    <p:cTn id="78" presetID="42" presetClass="path" presetSubtype="0" accel="50000" decel="50000" autoRev="1" fill="hold" grpId="1" nodeType="withEffect">
                                      <p:stCondLst>
                                        <p:cond delay="2900"/>
                                      </p:stCondLst>
                                      <p:childTnLst>
                                        <p:animMotion origin="layout" path="M 1.11111E-6 3.42698E-6 L 0.04566 0.17937 " pathEditMode="relative" rAng="0" ptsTypes="AA">
                                          <p:cBhvr>
                                            <p:cTn id="79" dur="500" fill="hold"/>
                                            <p:tgtEl>
                                              <p:spTgt spid="88"/>
                                            </p:tgtEl>
                                            <p:attrNameLst>
                                              <p:attrName>ppt_x</p:attrName>
                                              <p:attrName>ppt_y</p:attrName>
                                            </p:attrNameLst>
                                          </p:cBhvr>
                                          <p:rCtr x="2274" y="8953"/>
                                        </p:animMotion>
                                      </p:childTnLst>
                                    </p:cTn>
                                  </p:par>
                                  <p:par>
                                    <p:cTn id="80" presetID="10" presetClass="entr" presetSubtype="0" fill="hold" grpId="0" nodeType="withEffect">
                                      <p:stCondLst>
                                        <p:cond delay="3550"/>
                                      </p:stCondLst>
                                      <p:childTnLst>
                                        <p:set>
                                          <p:cBhvr>
                                            <p:cTn id="81" dur="1" fill="hold">
                                              <p:stCondLst>
                                                <p:cond delay="0"/>
                                              </p:stCondLst>
                                            </p:cTn>
                                            <p:tgtEl>
                                              <p:spTgt spid="91"/>
                                            </p:tgtEl>
                                            <p:attrNameLst>
                                              <p:attrName>style.visibility</p:attrName>
                                            </p:attrNameLst>
                                          </p:cBhvr>
                                          <p:to>
                                            <p:strVal val="visible"/>
                                          </p:to>
                                        </p:set>
                                        <p:animEffect transition="in" filter="fade">
                                          <p:cBhvr>
                                            <p:cTn id="82" dur="500"/>
                                            <p:tgtEl>
                                              <p:spTgt spid="91"/>
                                            </p:tgtEl>
                                          </p:cBhvr>
                                        </p:animEffect>
                                      </p:childTnLst>
                                    </p:cTn>
                                  </p:par>
                                  <p:par>
                                    <p:cTn id="83" presetID="42" presetClass="path" presetSubtype="0" accel="50000" decel="50000" autoRev="1" fill="hold" grpId="1" nodeType="withEffect">
                                      <p:stCondLst>
                                        <p:cond delay="3050"/>
                                      </p:stCondLst>
                                      <p:childTnLst>
                                        <p:animMotion origin="layout" path="M 2.22222E-6 -1.54369E-7 L 0.14271 0.05156 " pathEditMode="relative" rAng="0" ptsTypes="AA">
                                          <p:cBhvr>
                                            <p:cTn id="84" dur="500" fill="hold"/>
                                            <p:tgtEl>
                                              <p:spTgt spid="91"/>
                                            </p:tgtEl>
                                            <p:attrNameLst>
                                              <p:attrName>ppt_x</p:attrName>
                                              <p:attrName>ppt_y</p:attrName>
                                            </p:attrNameLst>
                                          </p:cBhvr>
                                          <p:rCtr x="7135" y="2563"/>
                                        </p:animMotion>
                                      </p:childTnLst>
                                    </p:cTn>
                                  </p:par>
                                  <p:par>
                                    <p:cTn id="85" presetID="10" presetClass="entr" presetSubtype="0" fill="hold" grpId="0" nodeType="withEffect">
                                      <p:stCondLst>
                                        <p:cond delay="3700"/>
                                      </p:stCondLst>
                                      <p:childTnLst>
                                        <p:set>
                                          <p:cBhvr>
                                            <p:cTn id="86" dur="1" fill="hold">
                                              <p:stCondLst>
                                                <p:cond delay="0"/>
                                              </p:stCondLst>
                                            </p:cTn>
                                            <p:tgtEl>
                                              <p:spTgt spid="90"/>
                                            </p:tgtEl>
                                            <p:attrNameLst>
                                              <p:attrName>style.visibility</p:attrName>
                                            </p:attrNameLst>
                                          </p:cBhvr>
                                          <p:to>
                                            <p:strVal val="visible"/>
                                          </p:to>
                                        </p:set>
                                        <p:animEffect transition="in" filter="fade">
                                          <p:cBhvr>
                                            <p:cTn id="87" dur="500"/>
                                            <p:tgtEl>
                                              <p:spTgt spid="90"/>
                                            </p:tgtEl>
                                          </p:cBhvr>
                                        </p:animEffect>
                                      </p:childTnLst>
                                    </p:cTn>
                                  </p:par>
                                  <p:par>
                                    <p:cTn id="88" presetID="42" presetClass="path" presetSubtype="0" accel="50000" decel="50000" autoRev="1" fill="hold" grpId="1" nodeType="withEffect">
                                      <p:stCondLst>
                                        <p:cond delay="3200"/>
                                      </p:stCondLst>
                                      <p:childTnLst>
                                        <p:animMotion origin="layout" path="M -3.61111E-6 4.94288E-6 L -0.12204 -0.16734 " pathEditMode="relative" rAng="0" ptsTypes="AA">
                                          <p:cBhvr>
                                            <p:cTn id="89" dur="500" fill="hold"/>
                                            <p:tgtEl>
                                              <p:spTgt spid="90"/>
                                            </p:tgtEl>
                                            <p:attrNameLst>
                                              <p:attrName>ppt_x</p:attrName>
                                              <p:attrName>ppt_y</p:attrName>
                                            </p:attrNameLst>
                                          </p:cBhvr>
                                          <p:rCtr x="-6111" y="-8367"/>
                                        </p:animMotion>
                                      </p:childTnLst>
                                    </p:cTn>
                                  </p:par>
                                  <p:par>
                                    <p:cTn id="90" presetID="10" presetClass="entr" presetSubtype="0" fill="hold" grpId="0" nodeType="withEffect">
                                      <p:stCondLst>
                                        <p:cond delay="3850"/>
                                      </p:stCondLst>
                                      <p:childTnLst>
                                        <p:set>
                                          <p:cBhvr>
                                            <p:cTn id="91" dur="1" fill="hold">
                                              <p:stCondLst>
                                                <p:cond delay="0"/>
                                              </p:stCondLst>
                                            </p:cTn>
                                            <p:tgtEl>
                                              <p:spTgt spid="94"/>
                                            </p:tgtEl>
                                            <p:attrNameLst>
                                              <p:attrName>style.visibility</p:attrName>
                                            </p:attrNameLst>
                                          </p:cBhvr>
                                          <p:to>
                                            <p:strVal val="visible"/>
                                          </p:to>
                                        </p:set>
                                        <p:animEffect transition="in" filter="fade">
                                          <p:cBhvr>
                                            <p:cTn id="92" dur="500"/>
                                            <p:tgtEl>
                                              <p:spTgt spid="94"/>
                                            </p:tgtEl>
                                          </p:cBhvr>
                                        </p:animEffect>
                                      </p:childTnLst>
                                    </p:cTn>
                                  </p:par>
                                  <p:par>
                                    <p:cTn id="93" presetID="42" presetClass="path" presetSubtype="0" accel="50000" decel="50000" autoRev="1" fill="hold" grpId="1" nodeType="withEffect">
                                      <p:stCondLst>
                                        <p:cond delay="3350"/>
                                      </p:stCondLst>
                                      <p:childTnLst>
                                        <p:animMotion origin="layout" path="M 4.16667E-6 -3.80364E-6 L -0.02344 0.18895 " pathEditMode="relative" rAng="0" ptsTypes="AA">
                                          <p:cBhvr>
                                            <p:cTn id="94" dur="500" fill="hold"/>
                                            <p:tgtEl>
                                              <p:spTgt spid="94"/>
                                            </p:tgtEl>
                                            <p:attrNameLst>
                                              <p:attrName>ppt_x</p:attrName>
                                              <p:attrName>ppt_y</p:attrName>
                                            </p:attrNameLst>
                                          </p:cBhvr>
                                          <p:rCtr x="-1181" y="9447"/>
                                        </p:animMotion>
                                      </p:childTnLst>
                                    </p:cTn>
                                  </p:par>
                                  <p:par>
                                    <p:cTn id="95" presetID="10" presetClass="entr" presetSubtype="0" fill="hold" grpId="0" nodeType="withEffect">
                                      <p:stCondLst>
                                        <p:cond delay="4000"/>
                                      </p:stCondLst>
                                      <p:childTnLst>
                                        <p:set>
                                          <p:cBhvr>
                                            <p:cTn id="96" dur="1" fill="hold">
                                              <p:stCondLst>
                                                <p:cond delay="0"/>
                                              </p:stCondLst>
                                            </p:cTn>
                                            <p:tgtEl>
                                              <p:spTgt spid="97"/>
                                            </p:tgtEl>
                                            <p:attrNameLst>
                                              <p:attrName>style.visibility</p:attrName>
                                            </p:attrNameLst>
                                          </p:cBhvr>
                                          <p:to>
                                            <p:strVal val="visible"/>
                                          </p:to>
                                        </p:set>
                                        <p:animEffect transition="in" filter="fade">
                                          <p:cBhvr>
                                            <p:cTn id="97" dur="500"/>
                                            <p:tgtEl>
                                              <p:spTgt spid="97"/>
                                            </p:tgtEl>
                                          </p:cBhvr>
                                        </p:animEffect>
                                      </p:childTnLst>
                                    </p:cTn>
                                  </p:par>
                                  <p:par>
                                    <p:cTn id="98" presetID="42" presetClass="path" presetSubtype="0" accel="50000" decel="50000" autoRev="1" fill="hold" grpId="1" nodeType="withEffect">
                                      <p:stCondLst>
                                        <p:cond delay="3500"/>
                                      </p:stCondLst>
                                      <p:childTnLst>
                                        <p:animMotion origin="layout" path="M -2.5E-6 1.38006E-6 L -0.06927 -0.1485 " pathEditMode="relative" rAng="0" ptsTypes="AA">
                                          <p:cBhvr>
                                            <p:cTn id="99" dur="500" fill="hold"/>
                                            <p:tgtEl>
                                              <p:spTgt spid="97"/>
                                            </p:tgtEl>
                                            <p:attrNameLst>
                                              <p:attrName>ppt_x</p:attrName>
                                              <p:attrName>ppt_y</p:attrName>
                                            </p:attrNameLst>
                                          </p:cBhvr>
                                          <p:rCtr x="-3472" y="-7441"/>
                                        </p:animMotion>
                                      </p:childTnLst>
                                    </p:cTn>
                                  </p:par>
                                  <p:par>
                                    <p:cTn id="100" presetID="10" presetClass="entr" presetSubtype="0" fill="hold" grpId="0" nodeType="withEffect">
                                      <p:stCondLst>
                                        <p:cond delay="4150"/>
                                      </p:stCondLst>
                                      <p:childTnLst>
                                        <p:set>
                                          <p:cBhvr>
                                            <p:cTn id="101" dur="1" fill="hold">
                                              <p:stCondLst>
                                                <p:cond delay="0"/>
                                              </p:stCondLst>
                                            </p:cTn>
                                            <p:tgtEl>
                                              <p:spTgt spid="84"/>
                                            </p:tgtEl>
                                            <p:attrNameLst>
                                              <p:attrName>style.visibility</p:attrName>
                                            </p:attrNameLst>
                                          </p:cBhvr>
                                          <p:to>
                                            <p:strVal val="visible"/>
                                          </p:to>
                                        </p:set>
                                        <p:animEffect transition="in" filter="fade">
                                          <p:cBhvr>
                                            <p:cTn id="102" dur="500"/>
                                            <p:tgtEl>
                                              <p:spTgt spid="84"/>
                                            </p:tgtEl>
                                          </p:cBhvr>
                                        </p:animEffect>
                                      </p:childTnLst>
                                    </p:cTn>
                                  </p:par>
                                  <p:par>
                                    <p:cTn id="103" presetID="42" presetClass="path" presetSubtype="0" accel="50000" decel="50000" autoRev="1" fill="hold" grpId="1" nodeType="withEffect">
                                      <p:stCondLst>
                                        <p:cond delay="3650"/>
                                      </p:stCondLst>
                                      <p:childTnLst>
                                        <p:animMotion origin="layout" path="M 3.05556E-6 2.34949E-6 L -0.24132 -0.12597 " pathEditMode="relative" rAng="0" ptsTypes="AA">
                                          <p:cBhvr>
                                            <p:cTn id="104" dur="500" fill="hold"/>
                                            <p:tgtEl>
                                              <p:spTgt spid="84"/>
                                            </p:tgtEl>
                                            <p:attrNameLst>
                                              <p:attrName>ppt_x</p:attrName>
                                              <p:attrName>ppt_y</p:attrName>
                                            </p:attrNameLst>
                                          </p:cBhvr>
                                          <p:rCtr x="-12066" y="-6298"/>
                                        </p:animMotion>
                                      </p:childTnLst>
                                    </p:cTn>
                                  </p:par>
                                  <p:par>
                                    <p:cTn id="105" presetID="10" presetClass="entr" presetSubtype="0" fill="hold" grpId="0" nodeType="withEffect">
                                      <p:stCondLst>
                                        <p:cond delay="4300"/>
                                      </p:stCondLst>
                                      <p:childTnLst>
                                        <p:set>
                                          <p:cBhvr>
                                            <p:cTn id="106" dur="1" fill="hold">
                                              <p:stCondLst>
                                                <p:cond delay="0"/>
                                              </p:stCondLst>
                                            </p:cTn>
                                            <p:tgtEl>
                                              <p:spTgt spid="96"/>
                                            </p:tgtEl>
                                            <p:attrNameLst>
                                              <p:attrName>style.visibility</p:attrName>
                                            </p:attrNameLst>
                                          </p:cBhvr>
                                          <p:to>
                                            <p:strVal val="visible"/>
                                          </p:to>
                                        </p:set>
                                        <p:animEffect transition="in" filter="fade">
                                          <p:cBhvr>
                                            <p:cTn id="107" dur="500"/>
                                            <p:tgtEl>
                                              <p:spTgt spid="96"/>
                                            </p:tgtEl>
                                          </p:cBhvr>
                                        </p:animEffect>
                                      </p:childTnLst>
                                    </p:cTn>
                                  </p:par>
                                  <p:par>
                                    <p:cTn id="108" presetID="42" presetClass="path" presetSubtype="0" accel="50000" decel="50000" autoRev="1" fill="hold" grpId="1" nodeType="withEffect">
                                      <p:stCondLst>
                                        <p:cond delay="3800"/>
                                      </p:stCondLst>
                                      <p:childTnLst>
                                        <p:animMotion origin="layout" path="M -3.61111E-6 -1.33374E-6 L -0.10625 0.00093 " pathEditMode="relative" rAng="0" ptsTypes="AA">
                                          <p:cBhvr>
                                            <p:cTn id="109" dur="500" fill="hold"/>
                                            <p:tgtEl>
                                              <p:spTgt spid="96"/>
                                            </p:tgtEl>
                                            <p:attrNameLst>
                                              <p:attrName>ppt_x</p:attrName>
                                              <p:attrName>ppt_y</p:attrName>
                                            </p:attrNameLst>
                                          </p:cBhvr>
                                          <p:rCtr x="-5313" y="31"/>
                                        </p:animMotion>
                                      </p:childTnLst>
                                    </p:cTn>
                                  </p:par>
                                  <p:par>
                                    <p:cTn id="110" presetID="10" presetClass="entr" presetSubtype="0" fill="hold" grpId="0" nodeType="withEffect">
                                      <p:stCondLst>
                                        <p:cond delay="4450"/>
                                      </p:stCondLst>
                                      <p:childTnLst>
                                        <p:set>
                                          <p:cBhvr>
                                            <p:cTn id="111" dur="1" fill="hold">
                                              <p:stCondLst>
                                                <p:cond delay="0"/>
                                              </p:stCondLst>
                                            </p:cTn>
                                            <p:tgtEl>
                                              <p:spTgt spid="89"/>
                                            </p:tgtEl>
                                            <p:attrNameLst>
                                              <p:attrName>style.visibility</p:attrName>
                                            </p:attrNameLst>
                                          </p:cBhvr>
                                          <p:to>
                                            <p:strVal val="visible"/>
                                          </p:to>
                                        </p:set>
                                        <p:animEffect transition="in" filter="fade">
                                          <p:cBhvr>
                                            <p:cTn id="112" dur="500"/>
                                            <p:tgtEl>
                                              <p:spTgt spid="89"/>
                                            </p:tgtEl>
                                          </p:cBhvr>
                                        </p:animEffect>
                                      </p:childTnLst>
                                    </p:cTn>
                                  </p:par>
                                  <p:par>
                                    <p:cTn id="113" presetID="42" presetClass="path" presetSubtype="0" accel="50000" decel="50000" autoRev="1" fill="hold" grpId="1" nodeType="withEffect">
                                      <p:stCondLst>
                                        <p:cond delay="3950"/>
                                      </p:stCondLst>
                                      <p:childTnLst>
                                        <p:animMotion origin="layout" path="M -1.66667E-6 -1.19173E-6 L -0.01354 -0.25224 " pathEditMode="relative" rAng="0" ptsTypes="AA">
                                          <p:cBhvr>
                                            <p:cTn id="114" dur="500" fill="hold"/>
                                            <p:tgtEl>
                                              <p:spTgt spid="89"/>
                                            </p:tgtEl>
                                            <p:attrNameLst>
                                              <p:attrName>ppt_x</p:attrName>
                                              <p:attrName>ppt_y</p:attrName>
                                            </p:attrNameLst>
                                          </p:cBhvr>
                                          <p:rCtr x="-677" y="-12627"/>
                                        </p:animMotion>
                                      </p:childTnLst>
                                    </p:cTn>
                                  </p:par>
                                  <p:par>
                                    <p:cTn id="115" presetID="10" presetClass="entr" presetSubtype="0" fill="hold" grpId="0" nodeType="withEffect">
                                      <p:stCondLst>
                                        <p:cond delay="4600"/>
                                      </p:stCondLst>
                                      <p:childTnLst>
                                        <p:set>
                                          <p:cBhvr>
                                            <p:cTn id="116" dur="1" fill="hold">
                                              <p:stCondLst>
                                                <p:cond delay="0"/>
                                              </p:stCondLst>
                                            </p:cTn>
                                            <p:tgtEl>
                                              <p:spTgt spid="93"/>
                                            </p:tgtEl>
                                            <p:attrNameLst>
                                              <p:attrName>style.visibility</p:attrName>
                                            </p:attrNameLst>
                                          </p:cBhvr>
                                          <p:to>
                                            <p:strVal val="visible"/>
                                          </p:to>
                                        </p:set>
                                        <p:animEffect transition="in" filter="fade">
                                          <p:cBhvr>
                                            <p:cTn id="117" dur="500"/>
                                            <p:tgtEl>
                                              <p:spTgt spid="93"/>
                                            </p:tgtEl>
                                          </p:cBhvr>
                                        </p:animEffect>
                                      </p:childTnLst>
                                    </p:cTn>
                                  </p:par>
                                  <p:par>
                                    <p:cTn id="118" presetID="42" presetClass="path" presetSubtype="0" accel="50000" decel="50000" autoRev="1" fill="hold" grpId="1" nodeType="withEffect">
                                      <p:stCondLst>
                                        <p:cond delay="4100"/>
                                      </p:stCondLst>
                                      <p:childTnLst>
                                        <p:animMotion origin="layout" path="M 3.61111E-6 -3.5196E-7 L 0.05955 -0.1766 " pathEditMode="relative" rAng="0" ptsTypes="AA">
                                          <p:cBhvr>
                                            <p:cTn id="119" dur="500" fill="hold"/>
                                            <p:tgtEl>
                                              <p:spTgt spid="93"/>
                                            </p:tgtEl>
                                            <p:attrNameLst>
                                              <p:attrName>ppt_x</p:attrName>
                                              <p:attrName>ppt_y</p:attrName>
                                            </p:attrNameLst>
                                          </p:cBhvr>
                                          <p:rCtr x="2969" y="-8830"/>
                                        </p:animMotion>
                                      </p:childTnLst>
                                    </p:cTn>
                                  </p:par>
                                  <p:par>
                                    <p:cTn id="120" presetID="10" presetClass="entr" presetSubtype="0" fill="hold" grpId="0" nodeType="withEffect">
                                      <p:stCondLst>
                                        <p:cond delay="4750"/>
                                      </p:stCondLst>
                                      <p:childTnLst>
                                        <p:set>
                                          <p:cBhvr>
                                            <p:cTn id="121" dur="1" fill="hold">
                                              <p:stCondLst>
                                                <p:cond delay="0"/>
                                              </p:stCondLst>
                                            </p:cTn>
                                            <p:tgtEl>
                                              <p:spTgt spid="87"/>
                                            </p:tgtEl>
                                            <p:attrNameLst>
                                              <p:attrName>style.visibility</p:attrName>
                                            </p:attrNameLst>
                                          </p:cBhvr>
                                          <p:to>
                                            <p:strVal val="visible"/>
                                          </p:to>
                                        </p:set>
                                        <p:animEffect transition="in" filter="fade">
                                          <p:cBhvr>
                                            <p:cTn id="122" dur="500"/>
                                            <p:tgtEl>
                                              <p:spTgt spid="87"/>
                                            </p:tgtEl>
                                          </p:cBhvr>
                                        </p:animEffect>
                                      </p:childTnLst>
                                    </p:cTn>
                                  </p:par>
                                  <p:par>
                                    <p:cTn id="123" presetID="42" presetClass="path" presetSubtype="0" accel="50000" decel="50000" autoRev="1" fill="hold" grpId="1" nodeType="withEffect">
                                      <p:stCondLst>
                                        <p:cond delay="4250"/>
                                      </p:stCondLst>
                                      <p:childTnLst>
                                        <p:animMotion origin="layout" path="M -3.88889E-6 -1.66409E-6 L -0.1368 0.12319 " pathEditMode="relative" rAng="0" ptsTypes="AA">
                                          <p:cBhvr>
                                            <p:cTn id="124" dur="500" fill="hold"/>
                                            <p:tgtEl>
                                              <p:spTgt spid="87"/>
                                            </p:tgtEl>
                                            <p:attrNameLst>
                                              <p:attrName>ppt_x</p:attrName>
                                              <p:attrName>ppt_y</p:attrName>
                                            </p:attrNameLst>
                                          </p:cBhvr>
                                          <p:rCtr x="-6840" y="61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p:bldP spid="76" grpId="0" animBg="1"/>
          <p:bldP spid="77" grpId="0"/>
          <p:bldP spid="78" grpId="0" animBg="1"/>
          <p:bldP spid="79" grpId="0"/>
          <p:bldP spid="80" grpId="0" animBg="1"/>
          <p:bldP spid="81" grpId="0"/>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P spid="89" grpId="0" animBg="1"/>
          <p:bldP spid="89" grpId="1" animBg="1"/>
          <p:bldP spid="90" grpId="0" animBg="1"/>
          <p:bldP spid="90" grpId="1" animBg="1"/>
          <p:bldP spid="91" grpId="0" animBg="1"/>
          <p:bldP spid="91" grpId="1" animBg="1"/>
          <p:bldP spid="92" grpId="0" animBg="1"/>
          <p:bldP spid="92" grpId="1" animBg="1"/>
          <p:bldP spid="93" grpId="0" animBg="1"/>
          <p:bldP spid="93" grpId="1" animBg="1"/>
          <p:bldP spid="94" grpId="0" animBg="1"/>
          <p:bldP spid="94" grpId="1" animBg="1"/>
          <p:bldP spid="95" grpId="0" animBg="1"/>
          <p:bldP spid="95" grpId="1" animBg="1"/>
          <p:bldP spid="96" grpId="0" animBg="1"/>
          <p:bldP spid="96" grpId="1" animBg="1"/>
          <p:bldP spid="97" grpId="0" animBg="1"/>
          <p:bldP spid="97"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1500" fill="hold"/>
                                            <p:tgtEl>
                                              <p:spTgt spid="80"/>
                                            </p:tgtEl>
                                            <p:attrNameLst>
                                              <p:attrName>ppt_x</p:attrName>
                                            </p:attrNameLst>
                                          </p:cBhvr>
                                          <p:tavLst>
                                            <p:tav tm="0">
                                              <p:val>
                                                <p:strVal val="0-#ppt_w/2"/>
                                              </p:val>
                                            </p:tav>
                                            <p:tav tm="100000">
                                              <p:val>
                                                <p:strVal val="#ppt_x"/>
                                              </p:val>
                                            </p:tav>
                                          </p:tavLst>
                                        </p:anim>
                                        <p:anim calcmode="lin" valueType="num">
                                          <p:cBhvr additive="base">
                                            <p:cTn id="8" dur="1500" fill="hold"/>
                                            <p:tgtEl>
                                              <p:spTgt spid="80"/>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500"/>
                                      </p:stCondLst>
                                      <p:childTnLst>
                                        <p:set>
                                          <p:cBhvr>
                                            <p:cTn id="10" dur="1" fill="hold">
                                              <p:stCondLst>
                                                <p:cond delay="0"/>
                                              </p:stCondLst>
                                            </p:cTn>
                                            <p:tgtEl>
                                              <p:spTgt spid="78"/>
                                            </p:tgtEl>
                                            <p:attrNameLst>
                                              <p:attrName>style.visibility</p:attrName>
                                            </p:attrNameLst>
                                          </p:cBhvr>
                                          <p:to>
                                            <p:strVal val="visible"/>
                                          </p:to>
                                        </p:set>
                                        <p:anim calcmode="lin" valueType="num">
                                          <p:cBhvr additive="base">
                                            <p:cTn id="11" dur="1500" fill="hold"/>
                                            <p:tgtEl>
                                              <p:spTgt spid="78"/>
                                            </p:tgtEl>
                                            <p:attrNameLst>
                                              <p:attrName>ppt_x</p:attrName>
                                            </p:attrNameLst>
                                          </p:cBhvr>
                                          <p:tavLst>
                                            <p:tav tm="0">
                                              <p:val>
                                                <p:strVal val="1+#ppt_w/2"/>
                                              </p:val>
                                            </p:tav>
                                            <p:tav tm="100000">
                                              <p:val>
                                                <p:strVal val="#ppt_x"/>
                                              </p:val>
                                            </p:tav>
                                          </p:tavLst>
                                        </p:anim>
                                        <p:anim calcmode="lin" valueType="num">
                                          <p:cBhvr additive="base">
                                            <p:cTn id="12" dur="1500" fill="hold"/>
                                            <p:tgtEl>
                                              <p:spTgt spid="78"/>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1000"/>
                                      </p:stCondLst>
                                      <p:childTnLst>
                                        <p:set>
                                          <p:cBhvr>
                                            <p:cTn id="14" dur="1" fill="hold">
                                              <p:stCondLst>
                                                <p:cond delay="0"/>
                                              </p:stCondLst>
                                            </p:cTn>
                                            <p:tgtEl>
                                              <p:spTgt spid="74"/>
                                            </p:tgtEl>
                                            <p:attrNameLst>
                                              <p:attrName>style.visibility</p:attrName>
                                            </p:attrNameLst>
                                          </p:cBhvr>
                                          <p:to>
                                            <p:strVal val="visible"/>
                                          </p:to>
                                        </p:set>
                                        <p:anim calcmode="lin" valueType="num">
                                          <p:cBhvr additive="base">
                                            <p:cTn id="15" dur="1500" fill="hold"/>
                                            <p:tgtEl>
                                              <p:spTgt spid="74"/>
                                            </p:tgtEl>
                                            <p:attrNameLst>
                                              <p:attrName>ppt_x</p:attrName>
                                            </p:attrNameLst>
                                          </p:cBhvr>
                                          <p:tavLst>
                                            <p:tav tm="0">
                                              <p:val>
                                                <p:strVal val="0-#ppt_w/2"/>
                                              </p:val>
                                            </p:tav>
                                            <p:tav tm="100000">
                                              <p:val>
                                                <p:strVal val="#ppt_x"/>
                                              </p:val>
                                            </p:tav>
                                          </p:tavLst>
                                        </p:anim>
                                        <p:anim calcmode="lin" valueType="num">
                                          <p:cBhvr additive="base">
                                            <p:cTn id="16" dur="1500" fill="hold"/>
                                            <p:tgtEl>
                                              <p:spTgt spid="74"/>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1500"/>
                                      </p:stCondLst>
                                      <p:childTnLst>
                                        <p:set>
                                          <p:cBhvr>
                                            <p:cTn id="18" dur="1" fill="hold">
                                              <p:stCondLst>
                                                <p:cond delay="0"/>
                                              </p:stCondLst>
                                            </p:cTn>
                                            <p:tgtEl>
                                              <p:spTgt spid="76"/>
                                            </p:tgtEl>
                                            <p:attrNameLst>
                                              <p:attrName>style.visibility</p:attrName>
                                            </p:attrNameLst>
                                          </p:cBhvr>
                                          <p:to>
                                            <p:strVal val="visible"/>
                                          </p:to>
                                        </p:set>
                                        <p:anim calcmode="lin" valueType="num">
                                          <p:cBhvr additive="base">
                                            <p:cTn id="19" dur="1500" fill="hold"/>
                                            <p:tgtEl>
                                              <p:spTgt spid="76"/>
                                            </p:tgtEl>
                                            <p:attrNameLst>
                                              <p:attrName>ppt_x</p:attrName>
                                            </p:attrNameLst>
                                          </p:cBhvr>
                                          <p:tavLst>
                                            <p:tav tm="0">
                                              <p:val>
                                                <p:strVal val="1+#ppt_w/2"/>
                                              </p:val>
                                            </p:tav>
                                            <p:tav tm="100000">
                                              <p:val>
                                                <p:strVal val="#ppt_x"/>
                                              </p:val>
                                            </p:tav>
                                          </p:tavLst>
                                        </p:anim>
                                        <p:anim calcmode="lin" valueType="num">
                                          <p:cBhvr additive="base">
                                            <p:cTn id="20" dur="1500" fill="hold"/>
                                            <p:tgtEl>
                                              <p:spTgt spid="76"/>
                                            </p:tgtEl>
                                            <p:attrNameLst>
                                              <p:attrName>ppt_y</p:attrName>
                                            </p:attrNameLst>
                                          </p:cBhvr>
                                          <p:tavLst>
                                            <p:tav tm="0">
                                              <p:val>
                                                <p:strVal val="0-#ppt_h/2"/>
                                              </p:val>
                                            </p:tav>
                                            <p:tav tm="100000">
                                              <p:val>
                                                <p:strVal val="#ppt_y"/>
                                              </p:val>
                                            </p:tav>
                                          </p:tavLst>
                                        </p:anim>
                                      </p:childTnLst>
                                    </p:cTn>
                                  </p:par>
                                  <p:par>
                                    <p:cTn id="21" presetID="31" presetClass="entr" presetSubtype="0" fill="hold" grpId="0" nodeType="withEffect">
                                      <p:stCondLst>
                                        <p:cond delay="2500"/>
                                      </p:stCondLst>
                                      <p:childTnLst>
                                        <p:set>
                                          <p:cBhvr>
                                            <p:cTn id="22" dur="1" fill="hold">
                                              <p:stCondLst>
                                                <p:cond delay="0"/>
                                              </p:stCondLst>
                                            </p:cTn>
                                            <p:tgtEl>
                                              <p:spTgt spid="81"/>
                                            </p:tgtEl>
                                            <p:attrNameLst>
                                              <p:attrName>style.visibility</p:attrName>
                                            </p:attrNameLst>
                                          </p:cBhvr>
                                          <p:to>
                                            <p:strVal val="visible"/>
                                          </p:to>
                                        </p:set>
                                        <p:anim calcmode="lin" valueType="num">
                                          <p:cBhvr>
                                            <p:cTn id="23" dur="1000" fill="hold"/>
                                            <p:tgtEl>
                                              <p:spTgt spid="81"/>
                                            </p:tgtEl>
                                            <p:attrNameLst>
                                              <p:attrName>ppt_w</p:attrName>
                                            </p:attrNameLst>
                                          </p:cBhvr>
                                          <p:tavLst>
                                            <p:tav tm="0">
                                              <p:val>
                                                <p:fltVal val="0"/>
                                              </p:val>
                                            </p:tav>
                                            <p:tav tm="100000">
                                              <p:val>
                                                <p:strVal val="#ppt_w"/>
                                              </p:val>
                                            </p:tav>
                                          </p:tavLst>
                                        </p:anim>
                                        <p:anim calcmode="lin" valueType="num">
                                          <p:cBhvr>
                                            <p:cTn id="24" dur="1000" fill="hold"/>
                                            <p:tgtEl>
                                              <p:spTgt spid="81"/>
                                            </p:tgtEl>
                                            <p:attrNameLst>
                                              <p:attrName>ppt_h</p:attrName>
                                            </p:attrNameLst>
                                          </p:cBhvr>
                                          <p:tavLst>
                                            <p:tav tm="0">
                                              <p:val>
                                                <p:fltVal val="0"/>
                                              </p:val>
                                            </p:tav>
                                            <p:tav tm="100000">
                                              <p:val>
                                                <p:strVal val="#ppt_h"/>
                                              </p:val>
                                            </p:tav>
                                          </p:tavLst>
                                        </p:anim>
                                        <p:anim calcmode="lin" valueType="num">
                                          <p:cBhvr>
                                            <p:cTn id="25" dur="1000" fill="hold"/>
                                            <p:tgtEl>
                                              <p:spTgt spid="81"/>
                                            </p:tgtEl>
                                            <p:attrNameLst>
                                              <p:attrName>style.rotation</p:attrName>
                                            </p:attrNameLst>
                                          </p:cBhvr>
                                          <p:tavLst>
                                            <p:tav tm="0">
                                              <p:val>
                                                <p:fltVal val="90"/>
                                              </p:val>
                                            </p:tav>
                                            <p:tav tm="100000">
                                              <p:val>
                                                <p:fltVal val="0"/>
                                              </p:val>
                                            </p:tav>
                                          </p:tavLst>
                                        </p:anim>
                                        <p:animEffect transition="in" filter="fade">
                                          <p:cBhvr>
                                            <p:cTn id="26" dur="1000"/>
                                            <p:tgtEl>
                                              <p:spTgt spid="81"/>
                                            </p:tgtEl>
                                          </p:cBhvr>
                                        </p:animEffect>
                                      </p:childTnLst>
                                    </p:cTn>
                                  </p:par>
                                  <p:par>
                                    <p:cTn id="27" presetID="31" presetClass="entr" presetSubtype="0" fill="hold" grpId="0" nodeType="withEffect">
                                      <p:stCondLst>
                                        <p:cond delay="3000"/>
                                      </p:stCondLst>
                                      <p:childTnLst>
                                        <p:set>
                                          <p:cBhvr>
                                            <p:cTn id="28" dur="1" fill="hold">
                                              <p:stCondLst>
                                                <p:cond delay="0"/>
                                              </p:stCondLst>
                                            </p:cTn>
                                            <p:tgtEl>
                                              <p:spTgt spid="79"/>
                                            </p:tgtEl>
                                            <p:attrNameLst>
                                              <p:attrName>style.visibility</p:attrName>
                                            </p:attrNameLst>
                                          </p:cBhvr>
                                          <p:to>
                                            <p:strVal val="visible"/>
                                          </p:to>
                                        </p:set>
                                        <p:anim calcmode="lin" valueType="num">
                                          <p:cBhvr>
                                            <p:cTn id="29" dur="1000" fill="hold"/>
                                            <p:tgtEl>
                                              <p:spTgt spid="79"/>
                                            </p:tgtEl>
                                            <p:attrNameLst>
                                              <p:attrName>ppt_w</p:attrName>
                                            </p:attrNameLst>
                                          </p:cBhvr>
                                          <p:tavLst>
                                            <p:tav tm="0">
                                              <p:val>
                                                <p:fltVal val="0"/>
                                              </p:val>
                                            </p:tav>
                                            <p:tav tm="100000">
                                              <p:val>
                                                <p:strVal val="#ppt_w"/>
                                              </p:val>
                                            </p:tav>
                                          </p:tavLst>
                                        </p:anim>
                                        <p:anim calcmode="lin" valueType="num">
                                          <p:cBhvr>
                                            <p:cTn id="30" dur="1000" fill="hold"/>
                                            <p:tgtEl>
                                              <p:spTgt spid="79"/>
                                            </p:tgtEl>
                                            <p:attrNameLst>
                                              <p:attrName>ppt_h</p:attrName>
                                            </p:attrNameLst>
                                          </p:cBhvr>
                                          <p:tavLst>
                                            <p:tav tm="0">
                                              <p:val>
                                                <p:fltVal val="0"/>
                                              </p:val>
                                            </p:tav>
                                            <p:tav tm="100000">
                                              <p:val>
                                                <p:strVal val="#ppt_h"/>
                                              </p:val>
                                            </p:tav>
                                          </p:tavLst>
                                        </p:anim>
                                        <p:anim calcmode="lin" valueType="num">
                                          <p:cBhvr>
                                            <p:cTn id="31" dur="1000" fill="hold"/>
                                            <p:tgtEl>
                                              <p:spTgt spid="79"/>
                                            </p:tgtEl>
                                            <p:attrNameLst>
                                              <p:attrName>style.rotation</p:attrName>
                                            </p:attrNameLst>
                                          </p:cBhvr>
                                          <p:tavLst>
                                            <p:tav tm="0">
                                              <p:val>
                                                <p:fltVal val="90"/>
                                              </p:val>
                                            </p:tav>
                                            <p:tav tm="100000">
                                              <p:val>
                                                <p:fltVal val="0"/>
                                              </p:val>
                                            </p:tav>
                                          </p:tavLst>
                                        </p:anim>
                                        <p:animEffect transition="in" filter="fade">
                                          <p:cBhvr>
                                            <p:cTn id="32" dur="1000"/>
                                            <p:tgtEl>
                                              <p:spTgt spid="79"/>
                                            </p:tgtEl>
                                          </p:cBhvr>
                                        </p:animEffect>
                                      </p:childTnLst>
                                    </p:cTn>
                                  </p:par>
                                  <p:par>
                                    <p:cTn id="33" presetID="31" presetClass="entr" presetSubtype="0" fill="hold" grpId="0" nodeType="withEffect">
                                      <p:stCondLst>
                                        <p:cond delay="3500"/>
                                      </p:stCondLst>
                                      <p:childTnLst>
                                        <p:set>
                                          <p:cBhvr>
                                            <p:cTn id="34" dur="1" fill="hold">
                                              <p:stCondLst>
                                                <p:cond delay="0"/>
                                              </p:stCondLst>
                                            </p:cTn>
                                            <p:tgtEl>
                                              <p:spTgt spid="75"/>
                                            </p:tgtEl>
                                            <p:attrNameLst>
                                              <p:attrName>style.visibility</p:attrName>
                                            </p:attrNameLst>
                                          </p:cBhvr>
                                          <p:to>
                                            <p:strVal val="visible"/>
                                          </p:to>
                                        </p:set>
                                        <p:anim calcmode="lin" valueType="num">
                                          <p:cBhvr>
                                            <p:cTn id="35" dur="1000" fill="hold"/>
                                            <p:tgtEl>
                                              <p:spTgt spid="75"/>
                                            </p:tgtEl>
                                            <p:attrNameLst>
                                              <p:attrName>ppt_w</p:attrName>
                                            </p:attrNameLst>
                                          </p:cBhvr>
                                          <p:tavLst>
                                            <p:tav tm="0">
                                              <p:val>
                                                <p:fltVal val="0"/>
                                              </p:val>
                                            </p:tav>
                                            <p:tav tm="100000">
                                              <p:val>
                                                <p:strVal val="#ppt_w"/>
                                              </p:val>
                                            </p:tav>
                                          </p:tavLst>
                                        </p:anim>
                                        <p:anim calcmode="lin" valueType="num">
                                          <p:cBhvr>
                                            <p:cTn id="36" dur="1000" fill="hold"/>
                                            <p:tgtEl>
                                              <p:spTgt spid="75"/>
                                            </p:tgtEl>
                                            <p:attrNameLst>
                                              <p:attrName>ppt_h</p:attrName>
                                            </p:attrNameLst>
                                          </p:cBhvr>
                                          <p:tavLst>
                                            <p:tav tm="0">
                                              <p:val>
                                                <p:fltVal val="0"/>
                                              </p:val>
                                            </p:tav>
                                            <p:tav tm="100000">
                                              <p:val>
                                                <p:strVal val="#ppt_h"/>
                                              </p:val>
                                            </p:tav>
                                          </p:tavLst>
                                        </p:anim>
                                        <p:anim calcmode="lin" valueType="num">
                                          <p:cBhvr>
                                            <p:cTn id="37" dur="1000" fill="hold"/>
                                            <p:tgtEl>
                                              <p:spTgt spid="75"/>
                                            </p:tgtEl>
                                            <p:attrNameLst>
                                              <p:attrName>style.rotation</p:attrName>
                                            </p:attrNameLst>
                                          </p:cBhvr>
                                          <p:tavLst>
                                            <p:tav tm="0">
                                              <p:val>
                                                <p:fltVal val="90"/>
                                              </p:val>
                                            </p:tav>
                                            <p:tav tm="100000">
                                              <p:val>
                                                <p:fltVal val="0"/>
                                              </p:val>
                                            </p:tav>
                                          </p:tavLst>
                                        </p:anim>
                                        <p:animEffect transition="in" filter="fade">
                                          <p:cBhvr>
                                            <p:cTn id="38" dur="1000"/>
                                            <p:tgtEl>
                                              <p:spTgt spid="75"/>
                                            </p:tgtEl>
                                          </p:cBhvr>
                                        </p:animEffect>
                                      </p:childTnLst>
                                    </p:cTn>
                                  </p:par>
                                  <p:par>
                                    <p:cTn id="39" presetID="31" presetClass="entr" presetSubtype="0" fill="hold" grpId="0" nodeType="withEffect">
                                      <p:stCondLst>
                                        <p:cond delay="4000"/>
                                      </p:stCondLst>
                                      <p:childTnLst>
                                        <p:set>
                                          <p:cBhvr>
                                            <p:cTn id="40" dur="1" fill="hold">
                                              <p:stCondLst>
                                                <p:cond delay="0"/>
                                              </p:stCondLst>
                                            </p:cTn>
                                            <p:tgtEl>
                                              <p:spTgt spid="77"/>
                                            </p:tgtEl>
                                            <p:attrNameLst>
                                              <p:attrName>style.visibility</p:attrName>
                                            </p:attrNameLst>
                                          </p:cBhvr>
                                          <p:to>
                                            <p:strVal val="visible"/>
                                          </p:to>
                                        </p:set>
                                        <p:anim calcmode="lin" valueType="num">
                                          <p:cBhvr>
                                            <p:cTn id="41" dur="1000" fill="hold"/>
                                            <p:tgtEl>
                                              <p:spTgt spid="77"/>
                                            </p:tgtEl>
                                            <p:attrNameLst>
                                              <p:attrName>ppt_w</p:attrName>
                                            </p:attrNameLst>
                                          </p:cBhvr>
                                          <p:tavLst>
                                            <p:tav tm="0">
                                              <p:val>
                                                <p:fltVal val="0"/>
                                              </p:val>
                                            </p:tav>
                                            <p:tav tm="100000">
                                              <p:val>
                                                <p:strVal val="#ppt_w"/>
                                              </p:val>
                                            </p:tav>
                                          </p:tavLst>
                                        </p:anim>
                                        <p:anim calcmode="lin" valueType="num">
                                          <p:cBhvr>
                                            <p:cTn id="42" dur="1000" fill="hold"/>
                                            <p:tgtEl>
                                              <p:spTgt spid="77"/>
                                            </p:tgtEl>
                                            <p:attrNameLst>
                                              <p:attrName>ppt_h</p:attrName>
                                            </p:attrNameLst>
                                          </p:cBhvr>
                                          <p:tavLst>
                                            <p:tav tm="0">
                                              <p:val>
                                                <p:fltVal val="0"/>
                                              </p:val>
                                            </p:tav>
                                            <p:tav tm="100000">
                                              <p:val>
                                                <p:strVal val="#ppt_h"/>
                                              </p:val>
                                            </p:tav>
                                          </p:tavLst>
                                        </p:anim>
                                        <p:anim calcmode="lin" valueType="num">
                                          <p:cBhvr>
                                            <p:cTn id="43" dur="1000" fill="hold"/>
                                            <p:tgtEl>
                                              <p:spTgt spid="77"/>
                                            </p:tgtEl>
                                            <p:attrNameLst>
                                              <p:attrName>style.rotation</p:attrName>
                                            </p:attrNameLst>
                                          </p:cBhvr>
                                          <p:tavLst>
                                            <p:tav tm="0">
                                              <p:val>
                                                <p:fltVal val="90"/>
                                              </p:val>
                                            </p:tav>
                                            <p:tav tm="100000">
                                              <p:val>
                                                <p:fltVal val="0"/>
                                              </p:val>
                                            </p:tav>
                                          </p:tavLst>
                                        </p:anim>
                                        <p:animEffect transition="in" filter="fade">
                                          <p:cBhvr>
                                            <p:cTn id="44" dur="1000"/>
                                            <p:tgtEl>
                                              <p:spTgt spid="77"/>
                                            </p:tgtEl>
                                          </p:cBhvr>
                                        </p:animEffect>
                                      </p:childTnLst>
                                    </p:cTn>
                                  </p:par>
                                  <p:par>
                                    <p:cTn id="45" presetID="10" presetClass="entr" presetSubtype="0" fill="hold" grpId="0" nodeType="withEffect">
                                      <p:stCondLst>
                                        <p:cond delay="2500"/>
                                      </p:stCondLst>
                                      <p:childTnLst>
                                        <p:set>
                                          <p:cBhvr>
                                            <p:cTn id="46" dur="1" fill="hold">
                                              <p:stCondLst>
                                                <p:cond delay="0"/>
                                              </p:stCondLst>
                                            </p:cTn>
                                            <p:tgtEl>
                                              <p:spTgt spid="85"/>
                                            </p:tgtEl>
                                            <p:attrNameLst>
                                              <p:attrName>style.visibility</p:attrName>
                                            </p:attrNameLst>
                                          </p:cBhvr>
                                          <p:to>
                                            <p:strVal val="visible"/>
                                          </p:to>
                                        </p:set>
                                        <p:animEffect transition="in" filter="fade">
                                          <p:cBhvr>
                                            <p:cTn id="47" dur="500"/>
                                            <p:tgtEl>
                                              <p:spTgt spid="85"/>
                                            </p:tgtEl>
                                          </p:cBhvr>
                                        </p:animEffect>
                                      </p:childTnLst>
                                    </p:cTn>
                                  </p:par>
                                  <p:par>
                                    <p:cTn id="48" presetID="42" presetClass="path" presetSubtype="0" accel="50000" decel="50000" autoRev="1" fill="hold" grpId="1" nodeType="withEffect">
                                      <p:stCondLst>
                                        <p:cond delay="2000"/>
                                      </p:stCondLst>
                                      <p:childTnLst>
                                        <p:animMotion origin="layout" path="M 2.22222E-6 2.34949E-6 L 0.22847 -0.12597 " pathEditMode="relative" rAng="0" ptsTypes="AA">
                                          <p:cBhvr>
                                            <p:cTn id="49" dur="500" fill="hold"/>
                                            <p:tgtEl>
                                              <p:spTgt spid="85"/>
                                            </p:tgtEl>
                                            <p:attrNameLst>
                                              <p:attrName>ppt_x</p:attrName>
                                              <p:attrName>ppt_y</p:attrName>
                                            </p:attrNameLst>
                                          </p:cBhvr>
                                          <p:rCtr x="11424" y="-6298"/>
                                        </p:animMotion>
                                      </p:childTnLst>
                                    </p:cTn>
                                  </p:par>
                                  <p:par>
                                    <p:cTn id="50" presetID="10" presetClass="entr" presetSubtype="0" fill="hold" grpId="0" nodeType="withEffect">
                                      <p:stCondLst>
                                        <p:cond delay="2650"/>
                                      </p:stCondLst>
                                      <p:childTnLst>
                                        <p:set>
                                          <p:cBhvr>
                                            <p:cTn id="51" dur="1" fill="hold">
                                              <p:stCondLst>
                                                <p:cond delay="0"/>
                                              </p:stCondLst>
                                            </p:cTn>
                                            <p:tgtEl>
                                              <p:spTgt spid="86"/>
                                            </p:tgtEl>
                                            <p:attrNameLst>
                                              <p:attrName>style.visibility</p:attrName>
                                            </p:attrNameLst>
                                          </p:cBhvr>
                                          <p:to>
                                            <p:strVal val="visible"/>
                                          </p:to>
                                        </p:set>
                                        <p:animEffect transition="in" filter="fade">
                                          <p:cBhvr>
                                            <p:cTn id="52" dur="500"/>
                                            <p:tgtEl>
                                              <p:spTgt spid="86"/>
                                            </p:tgtEl>
                                          </p:cBhvr>
                                        </p:animEffect>
                                      </p:childTnLst>
                                    </p:cTn>
                                  </p:par>
                                  <p:par>
                                    <p:cTn id="53" presetID="42" presetClass="path" presetSubtype="0" accel="50000" decel="50000" autoRev="1" fill="hold" grpId="1" nodeType="withEffect">
                                      <p:stCondLst>
                                        <p:cond delay="2150"/>
                                      </p:stCondLst>
                                      <p:childTnLst>
                                        <p:animMotion origin="layout" path="M -2.22222E-6 -7.44057E-7 L 0.17778 -0.23279 " pathEditMode="relative" rAng="0" ptsTypes="AA">
                                          <p:cBhvr>
                                            <p:cTn id="54" dur="500" fill="hold"/>
                                            <p:tgtEl>
                                              <p:spTgt spid="86"/>
                                            </p:tgtEl>
                                            <p:attrNameLst>
                                              <p:attrName>ppt_x</p:attrName>
                                              <p:attrName>ppt_y</p:attrName>
                                            </p:attrNameLst>
                                          </p:cBhvr>
                                          <p:rCtr x="8889" y="-11639"/>
                                        </p:animMotion>
                                      </p:childTnLst>
                                    </p:cTn>
                                  </p:par>
                                  <p:par>
                                    <p:cTn id="55" presetID="10" presetClass="entr" presetSubtype="0" fill="hold" grpId="0" nodeType="withEffect">
                                      <p:stCondLst>
                                        <p:cond delay="2800"/>
                                      </p:stCondLst>
                                      <p:childTnLst>
                                        <p:set>
                                          <p:cBhvr>
                                            <p:cTn id="56" dur="1" fill="hold">
                                              <p:stCondLst>
                                                <p:cond delay="0"/>
                                              </p:stCondLst>
                                            </p:cTn>
                                            <p:tgtEl>
                                              <p:spTgt spid="95"/>
                                            </p:tgtEl>
                                            <p:attrNameLst>
                                              <p:attrName>style.visibility</p:attrName>
                                            </p:attrNameLst>
                                          </p:cBhvr>
                                          <p:to>
                                            <p:strVal val="visible"/>
                                          </p:to>
                                        </p:set>
                                        <p:animEffect transition="in" filter="fade">
                                          <p:cBhvr>
                                            <p:cTn id="57" dur="500"/>
                                            <p:tgtEl>
                                              <p:spTgt spid="95"/>
                                            </p:tgtEl>
                                          </p:cBhvr>
                                        </p:animEffect>
                                      </p:childTnLst>
                                    </p:cTn>
                                  </p:par>
                                  <p:par>
                                    <p:cTn id="58" presetID="42" presetClass="path" presetSubtype="0" accel="50000" decel="50000" autoRev="1" fill="hold" grpId="1" nodeType="withEffect">
                                      <p:stCondLst>
                                        <p:cond delay="2300"/>
                                      </p:stCondLst>
                                      <p:childTnLst>
                                        <p:animMotion origin="layout" path="M -8.33333E-7 -4.20191E-6 L 0.10226 -0.05989 " pathEditMode="relative" rAng="0" ptsTypes="AA">
                                          <p:cBhvr>
                                            <p:cTn id="59" dur="500" fill="hold"/>
                                            <p:tgtEl>
                                              <p:spTgt spid="95"/>
                                            </p:tgtEl>
                                            <p:attrNameLst>
                                              <p:attrName>ppt_x</p:attrName>
                                              <p:attrName>ppt_y</p:attrName>
                                            </p:attrNameLst>
                                          </p:cBhvr>
                                          <p:rCtr x="5104" y="-2995"/>
                                        </p:animMotion>
                                      </p:childTnLst>
                                    </p:cTn>
                                  </p:par>
                                  <p:par>
                                    <p:cTn id="60" presetID="10" presetClass="entr" presetSubtype="0" fill="hold" grpId="0" nodeType="withEffect">
                                      <p:stCondLst>
                                        <p:cond delay="295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500"/>
                                            <p:tgtEl>
                                              <p:spTgt spid="83"/>
                                            </p:tgtEl>
                                          </p:cBhvr>
                                        </p:animEffect>
                                      </p:childTnLst>
                                    </p:cTn>
                                  </p:par>
                                  <p:par>
                                    <p:cTn id="63" presetID="42" presetClass="path" presetSubtype="0" accel="50000" decel="50000" autoRev="1" fill="hold" grpId="1" nodeType="withEffect">
                                      <p:stCondLst>
                                        <p:cond delay="2450"/>
                                      </p:stCondLst>
                                      <p:childTnLst>
                                        <p:animMotion origin="layout" path="M -1.66667E-6 1.56221E-6 L 0.06024 -0.24637 " pathEditMode="relative" rAng="0" ptsTypes="AA">
                                          <p:cBhvr>
                                            <p:cTn id="64" dur="500" fill="hold"/>
                                            <p:tgtEl>
                                              <p:spTgt spid="83"/>
                                            </p:tgtEl>
                                            <p:attrNameLst>
                                              <p:attrName>ppt_x</p:attrName>
                                              <p:attrName>ppt_y</p:attrName>
                                            </p:attrNameLst>
                                          </p:cBhvr>
                                          <p:rCtr x="3003" y="-12319"/>
                                        </p:animMotion>
                                      </p:childTnLst>
                                    </p:cTn>
                                  </p:par>
                                  <p:par>
                                    <p:cTn id="65" presetID="10" presetClass="entr" presetSubtype="0" fill="hold" grpId="0" nodeType="withEffect">
                                      <p:stCondLst>
                                        <p:cond delay="3100"/>
                                      </p:stCondLst>
                                      <p:childTnLst>
                                        <p:set>
                                          <p:cBhvr>
                                            <p:cTn id="66" dur="1" fill="hold">
                                              <p:stCondLst>
                                                <p:cond delay="0"/>
                                              </p:stCondLst>
                                            </p:cTn>
                                            <p:tgtEl>
                                              <p:spTgt spid="92"/>
                                            </p:tgtEl>
                                            <p:attrNameLst>
                                              <p:attrName>style.visibility</p:attrName>
                                            </p:attrNameLst>
                                          </p:cBhvr>
                                          <p:to>
                                            <p:strVal val="visible"/>
                                          </p:to>
                                        </p:set>
                                        <p:animEffect transition="in" filter="fade">
                                          <p:cBhvr>
                                            <p:cTn id="67" dur="500"/>
                                            <p:tgtEl>
                                              <p:spTgt spid="92"/>
                                            </p:tgtEl>
                                          </p:cBhvr>
                                        </p:animEffect>
                                      </p:childTnLst>
                                    </p:cTn>
                                  </p:par>
                                  <p:par>
                                    <p:cTn id="68" presetID="42" presetClass="path" presetSubtype="0" accel="50000" decel="50000" autoRev="1" fill="hold" grpId="1" nodeType="withEffect">
                                      <p:stCondLst>
                                        <p:cond delay="2600"/>
                                      </p:stCondLst>
                                      <p:childTnLst>
                                        <p:animMotion origin="layout" path="M 4.16667E-6 5.77339E-7 L 0.04114 0.251 " pathEditMode="relative" rAng="0" ptsTypes="AA">
                                          <p:cBhvr>
                                            <p:cTn id="69" dur="500" fill="hold"/>
                                            <p:tgtEl>
                                              <p:spTgt spid="92"/>
                                            </p:tgtEl>
                                            <p:attrNameLst>
                                              <p:attrName>ppt_x</p:attrName>
                                              <p:attrName>ppt_y</p:attrName>
                                            </p:attrNameLst>
                                          </p:cBhvr>
                                          <p:rCtr x="2049" y="12535"/>
                                        </p:animMotion>
                                      </p:childTnLst>
                                    </p:cTn>
                                  </p:par>
                                  <p:par>
                                    <p:cTn id="70" presetID="10" presetClass="entr" presetSubtype="0" fill="hold" grpId="0" nodeType="withEffect">
                                      <p:stCondLst>
                                        <p:cond delay="3250"/>
                                      </p:stCondLst>
                                      <p:childTnLst>
                                        <p:set>
                                          <p:cBhvr>
                                            <p:cTn id="71" dur="1" fill="hold">
                                              <p:stCondLst>
                                                <p:cond delay="0"/>
                                              </p:stCondLst>
                                            </p:cTn>
                                            <p:tgtEl>
                                              <p:spTgt spid="82"/>
                                            </p:tgtEl>
                                            <p:attrNameLst>
                                              <p:attrName>style.visibility</p:attrName>
                                            </p:attrNameLst>
                                          </p:cBhvr>
                                          <p:to>
                                            <p:strVal val="visible"/>
                                          </p:to>
                                        </p:set>
                                        <p:animEffect transition="in" filter="fade">
                                          <p:cBhvr>
                                            <p:cTn id="72" dur="500"/>
                                            <p:tgtEl>
                                              <p:spTgt spid="82"/>
                                            </p:tgtEl>
                                          </p:cBhvr>
                                        </p:animEffect>
                                      </p:childTnLst>
                                    </p:cTn>
                                  </p:par>
                                  <p:par>
                                    <p:cTn id="73" presetID="42" presetClass="path" presetSubtype="0" accel="50000" decel="50000" autoRev="1" fill="hold" grpId="1" nodeType="withEffect">
                                      <p:stCondLst>
                                        <p:cond delay="2750"/>
                                      </p:stCondLst>
                                      <p:childTnLst>
                                        <p:animMotion origin="layout" path="M 2.5E-6 3.29423E-6 L -0.04531 -0.20439 " pathEditMode="relative" rAng="0" ptsTypes="AA">
                                          <p:cBhvr>
                                            <p:cTn id="74" dur="500" fill="hold"/>
                                            <p:tgtEl>
                                              <p:spTgt spid="82"/>
                                            </p:tgtEl>
                                            <p:attrNameLst>
                                              <p:attrName>ppt_x</p:attrName>
                                              <p:attrName>ppt_y</p:attrName>
                                            </p:attrNameLst>
                                          </p:cBhvr>
                                          <p:rCtr x="-2274" y="-10219"/>
                                        </p:animMotion>
                                      </p:childTnLst>
                                    </p:cTn>
                                  </p:par>
                                  <p:par>
                                    <p:cTn id="75" presetID="10" presetClass="entr" presetSubtype="0" fill="hold" grpId="0" nodeType="withEffect">
                                      <p:stCondLst>
                                        <p:cond delay="3400"/>
                                      </p:stCondLst>
                                      <p:childTnLst>
                                        <p:set>
                                          <p:cBhvr>
                                            <p:cTn id="76" dur="1" fill="hold">
                                              <p:stCondLst>
                                                <p:cond delay="0"/>
                                              </p:stCondLst>
                                            </p:cTn>
                                            <p:tgtEl>
                                              <p:spTgt spid="88"/>
                                            </p:tgtEl>
                                            <p:attrNameLst>
                                              <p:attrName>style.visibility</p:attrName>
                                            </p:attrNameLst>
                                          </p:cBhvr>
                                          <p:to>
                                            <p:strVal val="visible"/>
                                          </p:to>
                                        </p:set>
                                        <p:animEffect transition="in" filter="fade">
                                          <p:cBhvr>
                                            <p:cTn id="77" dur="500"/>
                                            <p:tgtEl>
                                              <p:spTgt spid="88"/>
                                            </p:tgtEl>
                                          </p:cBhvr>
                                        </p:animEffect>
                                      </p:childTnLst>
                                    </p:cTn>
                                  </p:par>
                                  <p:par>
                                    <p:cTn id="78" presetID="42" presetClass="path" presetSubtype="0" accel="50000" decel="50000" autoRev="1" fill="hold" grpId="1" nodeType="withEffect">
                                      <p:stCondLst>
                                        <p:cond delay="2900"/>
                                      </p:stCondLst>
                                      <p:childTnLst>
                                        <p:animMotion origin="layout" path="M 1.11111E-6 3.42698E-6 L 0.04566 0.17937 " pathEditMode="relative" rAng="0" ptsTypes="AA">
                                          <p:cBhvr>
                                            <p:cTn id="79" dur="500" fill="hold"/>
                                            <p:tgtEl>
                                              <p:spTgt spid="88"/>
                                            </p:tgtEl>
                                            <p:attrNameLst>
                                              <p:attrName>ppt_x</p:attrName>
                                              <p:attrName>ppt_y</p:attrName>
                                            </p:attrNameLst>
                                          </p:cBhvr>
                                          <p:rCtr x="2274" y="8953"/>
                                        </p:animMotion>
                                      </p:childTnLst>
                                    </p:cTn>
                                  </p:par>
                                  <p:par>
                                    <p:cTn id="80" presetID="10" presetClass="entr" presetSubtype="0" fill="hold" grpId="0" nodeType="withEffect">
                                      <p:stCondLst>
                                        <p:cond delay="3550"/>
                                      </p:stCondLst>
                                      <p:childTnLst>
                                        <p:set>
                                          <p:cBhvr>
                                            <p:cTn id="81" dur="1" fill="hold">
                                              <p:stCondLst>
                                                <p:cond delay="0"/>
                                              </p:stCondLst>
                                            </p:cTn>
                                            <p:tgtEl>
                                              <p:spTgt spid="91"/>
                                            </p:tgtEl>
                                            <p:attrNameLst>
                                              <p:attrName>style.visibility</p:attrName>
                                            </p:attrNameLst>
                                          </p:cBhvr>
                                          <p:to>
                                            <p:strVal val="visible"/>
                                          </p:to>
                                        </p:set>
                                        <p:animEffect transition="in" filter="fade">
                                          <p:cBhvr>
                                            <p:cTn id="82" dur="500"/>
                                            <p:tgtEl>
                                              <p:spTgt spid="91"/>
                                            </p:tgtEl>
                                          </p:cBhvr>
                                        </p:animEffect>
                                      </p:childTnLst>
                                    </p:cTn>
                                  </p:par>
                                  <p:par>
                                    <p:cTn id="83" presetID="42" presetClass="path" presetSubtype="0" accel="50000" decel="50000" autoRev="1" fill="hold" grpId="1" nodeType="withEffect">
                                      <p:stCondLst>
                                        <p:cond delay="3050"/>
                                      </p:stCondLst>
                                      <p:childTnLst>
                                        <p:animMotion origin="layout" path="M 2.22222E-6 -1.54369E-7 L 0.14271 0.05156 " pathEditMode="relative" rAng="0" ptsTypes="AA">
                                          <p:cBhvr>
                                            <p:cTn id="84" dur="500" fill="hold"/>
                                            <p:tgtEl>
                                              <p:spTgt spid="91"/>
                                            </p:tgtEl>
                                            <p:attrNameLst>
                                              <p:attrName>ppt_x</p:attrName>
                                              <p:attrName>ppt_y</p:attrName>
                                            </p:attrNameLst>
                                          </p:cBhvr>
                                          <p:rCtr x="7135" y="2563"/>
                                        </p:animMotion>
                                      </p:childTnLst>
                                    </p:cTn>
                                  </p:par>
                                  <p:par>
                                    <p:cTn id="85" presetID="10" presetClass="entr" presetSubtype="0" fill="hold" grpId="0" nodeType="withEffect">
                                      <p:stCondLst>
                                        <p:cond delay="3700"/>
                                      </p:stCondLst>
                                      <p:childTnLst>
                                        <p:set>
                                          <p:cBhvr>
                                            <p:cTn id="86" dur="1" fill="hold">
                                              <p:stCondLst>
                                                <p:cond delay="0"/>
                                              </p:stCondLst>
                                            </p:cTn>
                                            <p:tgtEl>
                                              <p:spTgt spid="90"/>
                                            </p:tgtEl>
                                            <p:attrNameLst>
                                              <p:attrName>style.visibility</p:attrName>
                                            </p:attrNameLst>
                                          </p:cBhvr>
                                          <p:to>
                                            <p:strVal val="visible"/>
                                          </p:to>
                                        </p:set>
                                        <p:animEffect transition="in" filter="fade">
                                          <p:cBhvr>
                                            <p:cTn id="87" dur="500"/>
                                            <p:tgtEl>
                                              <p:spTgt spid="90"/>
                                            </p:tgtEl>
                                          </p:cBhvr>
                                        </p:animEffect>
                                      </p:childTnLst>
                                    </p:cTn>
                                  </p:par>
                                  <p:par>
                                    <p:cTn id="88" presetID="42" presetClass="path" presetSubtype="0" accel="50000" decel="50000" autoRev="1" fill="hold" grpId="1" nodeType="withEffect">
                                      <p:stCondLst>
                                        <p:cond delay="3200"/>
                                      </p:stCondLst>
                                      <p:childTnLst>
                                        <p:animMotion origin="layout" path="M -3.61111E-6 4.94288E-6 L -0.12204 -0.16734 " pathEditMode="relative" rAng="0" ptsTypes="AA">
                                          <p:cBhvr>
                                            <p:cTn id="89" dur="500" fill="hold"/>
                                            <p:tgtEl>
                                              <p:spTgt spid="90"/>
                                            </p:tgtEl>
                                            <p:attrNameLst>
                                              <p:attrName>ppt_x</p:attrName>
                                              <p:attrName>ppt_y</p:attrName>
                                            </p:attrNameLst>
                                          </p:cBhvr>
                                          <p:rCtr x="-6111" y="-8367"/>
                                        </p:animMotion>
                                      </p:childTnLst>
                                    </p:cTn>
                                  </p:par>
                                  <p:par>
                                    <p:cTn id="90" presetID="10" presetClass="entr" presetSubtype="0" fill="hold" grpId="0" nodeType="withEffect">
                                      <p:stCondLst>
                                        <p:cond delay="3850"/>
                                      </p:stCondLst>
                                      <p:childTnLst>
                                        <p:set>
                                          <p:cBhvr>
                                            <p:cTn id="91" dur="1" fill="hold">
                                              <p:stCondLst>
                                                <p:cond delay="0"/>
                                              </p:stCondLst>
                                            </p:cTn>
                                            <p:tgtEl>
                                              <p:spTgt spid="94"/>
                                            </p:tgtEl>
                                            <p:attrNameLst>
                                              <p:attrName>style.visibility</p:attrName>
                                            </p:attrNameLst>
                                          </p:cBhvr>
                                          <p:to>
                                            <p:strVal val="visible"/>
                                          </p:to>
                                        </p:set>
                                        <p:animEffect transition="in" filter="fade">
                                          <p:cBhvr>
                                            <p:cTn id="92" dur="500"/>
                                            <p:tgtEl>
                                              <p:spTgt spid="94"/>
                                            </p:tgtEl>
                                          </p:cBhvr>
                                        </p:animEffect>
                                      </p:childTnLst>
                                    </p:cTn>
                                  </p:par>
                                  <p:par>
                                    <p:cTn id="93" presetID="42" presetClass="path" presetSubtype="0" accel="50000" decel="50000" autoRev="1" fill="hold" grpId="1" nodeType="withEffect">
                                      <p:stCondLst>
                                        <p:cond delay="3350"/>
                                      </p:stCondLst>
                                      <p:childTnLst>
                                        <p:animMotion origin="layout" path="M 4.16667E-6 -3.80364E-6 L -0.02344 0.18895 " pathEditMode="relative" rAng="0" ptsTypes="AA">
                                          <p:cBhvr>
                                            <p:cTn id="94" dur="500" fill="hold"/>
                                            <p:tgtEl>
                                              <p:spTgt spid="94"/>
                                            </p:tgtEl>
                                            <p:attrNameLst>
                                              <p:attrName>ppt_x</p:attrName>
                                              <p:attrName>ppt_y</p:attrName>
                                            </p:attrNameLst>
                                          </p:cBhvr>
                                          <p:rCtr x="-1181" y="9447"/>
                                        </p:animMotion>
                                      </p:childTnLst>
                                    </p:cTn>
                                  </p:par>
                                  <p:par>
                                    <p:cTn id="95" presetID="10" presetClass="entr" presetSubtype="0" fill="hold" grpId="0" nodeType="withEffect">
                                      <p:stCondLst>
                                        <p:cond delay="4000"/>
                                      </p:stCondLst>
                                      <p:childTnLst>
                                        <p:set>
                                          <p:cBhvr>
                                            <p:cTn id="96" dur="1" fill="hold">
                                              <p:stCondLst>
                                                <p:cond delay="0"/>
                                              </p:stCondLst>
                                            </p:cTn>
                                            <p:tgtEl>
                                              <p:spTgt spid="97"/>
                                            </p:tgtEl>
                                            <p:attrNameLst>
                                              <p:attrName>style.visibility</p:attrName>
                                            </p:attrNameLst>
                                          </p:cBhvr>
                                          <p:to>
                                            <p:strVal val="visible"/>
                                          </p:to>
                                        </p:set>
                                        <p:animEffect transition="in" filter="fade">
                                          <p:cBhvr>
                                            <p:cTn id="97" dur="500"/>
                                            <p:tgtEl>
                                              <p:spTgt spid="97"/>
                                            </p:tgtEl>
                                          </p:cBhvr>
                                        </p:animEffect>
                                      </p:childTnLst>
                                    </p:cTn>
                                  </p:par>
                                  <p:par>
                                    <p:cTn id="98" presetID="42" presetClass="path" presetSubtype="0" accel="50000" decel="50000" autoRev="1" fill="hold" grpId="1" nodeType="withEffect">
                                      <p:stCondLst>
                                        <p:cond delay="3500"/>
                                      </p:stCondLst>
                                      <p:childTnLst>
                                        <p:animMotion origin="layout" path="M -2.5E-6 1.38006E-6 L -0.06927 -0.1485 " pathEditMode="relative" rAng="0" ptsTypes="AA">
                                          <p:cBhvr>
                                            <p:cTn id="99" dur="500" fill="hold"/>
                                            <p:tgtEl>
                                              <p:spTgt spid="97"/>
                                            </p:tgtEl>
                                            <p:attrNameLst>
                                              <p:attrName>ppt_x</p:attrName>
                                              <p:attrName>ppt_y</p:attrName>
                                            </p:attrNameLst>
                                          </p:cBhvr>
                                          <p:rCtr x="-3472" y="-7441"/>
                                        </p:animMotion>
                                      </p:childTnLst>
                                    </p:cTn>
                                  </p:par>
                                  <p:par>
                                    <p:cTn id="100" presetID="10" presetClass="entr" presetSubtype="0" fill="hold" grpId="0" nodeType="withEffect">
                                      <p:stCondLst>
                                        <p:cond delay="4150"/>
                                      </p:stCondLst>
                                      <p:childTnLst>
                                        <p:set>
                                          <p:cBhvr>
                                            <p:cTn id="101" dur="1" fill="hold">
                                              <p:stCondLst>
                                                <p:cond delay="0"/>
                                              </p:stCondLst>
                                            </p:cTn>
                                            <p:tgtEl>
                                              <p:spTgt spid="84"/>
                                            </p:tgtEl>
                                            <p:attrNameLst>
                                              <p:attrName>style.visibility</p:attrName>
                                            </p:attrNameLst>
                                          </p:cBhvr>
                                          <p:to>
                                            <p:strVal val="visible"/>
                                          </p:to>
                                        </p:set>
                                        <p:animEffect transition="in" filter="fade">
                                          <p:cBhvr>
                                            <p:cTn id="102" dur="500"/>
                                            <p:tgtEl>
                                              <p:spTgt spid="84"/>
                                            </p:tgtEl>
                                          </p:cBhvr>
                                        </p:animEffect>
                                      </p:childTnLst>
                                    </p:cTn>
                                  </p:par>
                                  <p:par>
                                    <p:cTn id="103" presetID="42" presetClass="path" presetSubtype="0" accel="50000" decel="50000" autoRev="1" fill="hold" grpId="1" nodeType="withEffect">
                                      <p:stCondLst>
                                        <p:cond delay="3650"/>
                                      </p:stCondLst>
                                      <p:childTnLst>
                                        <p:animMotion origin="layout" path="M 3.05556E-6 2.34949E-6 L -0.24132 -0.12597 " pathEditMode="relative" rAng="0" ptsTypes="AA">
                                          <p:cBhvr>
                                            <p:cTn id="104" dur="500" fill="hold"/>
                                            <p:tgtEl>
                                              <p:spTgt spid="84"/>
                                            </p:tgtEl>
                                            <p:attrNameLst>
                                              <p:attrName>ppt_x</p:attrName>
                                              <p:attrName>ppt_y</p:attrName>
                                            </p:attrNameLst>
                                          </p:cBhvr>
                                          <p:rCtr x="-12066" y="-6298"/>
                                        </p:animMotion>
                                      </p:childTnLst>
                                    </p:cTn>
                                  </p:par>
                                  <p:par>
                                    <p:cTn id="105" presetID="10" presetClass="entr" presetSubtype="0" fill="hold" grpId="0" nodeType="withEffect">
                                      <p:stCondLst>
                                        <p:cond delay="4300"/>
                                      </p:stCondLst>
                                      <p:childTnLst>
                                        <p:set>
                                          <p:cBhvr>
                                            <p:cTn id="106" dur="1" fill="hold">
                                              <p:stCondLst>
                                                <p:cond delay="0"/>
                                              </p:stCondLst>
                                            </p:cTn>
                                            <p:tgtEl>
                                              <p:spTgt spid="96"/>
                                            </p:tgtEl>
                                            <p:attrNameLst>
                                              <p:attrName>style.visibility</p:attrName>
                                            </p:attrNameLst>
                                          </p:cBhvr>
                                          <p:to>
                                            <p:strVal val="visible"/>
                                          </p:to>
                                        </p:set>
                                        <p:animEffect transition="in" filter="fade">
                                          <p:cBhvr>
                                            <p:cTn id="107" dur="500"/>
                                            <p:tgtEl>
                                              <p:spTgt spid="96"/>
                                            </p:tgtEl>
                                          </p:cBhvr>
                                        </p:animEffect>
                                      </p:childTnLst>
                                    </p:cTn>
                                  </p:par>
                                  <p:par>
                                    <p:cTn id="108" presetID="42" presetClass="path" presetSubtype="0" accel="50000" decel="50000" autoRev="1" fill="hold" grpId="1" nodeType="withEffect">
                                      <p:stCondLst>
                                        <p:cond delay="3800"/>
                                      </p:stCondLst>
                                      <p:childTnLst>
                                        <p:animMotion origin="layout" path="M -3.61111E-6 -1.33374E-6 L -0.10625 0.00093 " pathEditMode="relative" rAng="0" ptsTypes="AA">
                                          <p:cBhvr>
                                            <p:cTn id="109" dur="500" fill="hold"/>
                                            <p:tgtEl>
                                              <p:spTgt spid="96"/>
                                            </p:tgtEl>
                                            <p:attrNameLst>
                                              <p:attrName>ppt_x</p:attrName>
                                              <p:attrName>ppt_y</p:attrName>
                                            </p:attrNameLst>
                                          </p:cBhvr>
                                          <p:rCtr x="-5313" y="31"/>
                                        </p:animMotion>
                                      </p:childTnLst>
                                    </p:cTn>
                                  </p:par>
                                  <p:par>
                                    <p:cTn id="110" presetID="10" presetClass="entr" presetSubtype="0" fill="hold" grpId="0" nodeType="withEffect">
                                      <p:stCondLst>
                                        <p:cond delay="4450"/>
                                      </p:stCondLst>
                                      <p:childTnLst>
                                        <p:set>
                                          <p:cBhvr>
                                            <p:cTn id="111" dur="1" fill="hold">
                                              <p:stCondLst>
                                                <p:cond delay="0"/>
                                              </p:stCondLst>
                                            </p:cTn>
                                            <p:tgtEl>
                                              <p:spTgt spid="89"/>
                                            </p:tgtEl>
                                            <p:attrNameLst>
                                              <p:attrName>style.visibility</p:attrName>
                                            </p:attrNameLst>
                                          </p:cBhvr>
                                          <p:to>
                                            <p:strVal val="visible"/>
                                          </p:to>
                                        </p:set>
                                        <p:animEffect transition="in" filter="fade">
                                          <p:cBhvr>
                                            <p:cTn id="112" dur="500"/>
                                            <p:tgtEl>
                                              <p:spTgt spid="89"/>
                                            </p:tgtEl>
                                          </p:cBhvr>
                                        </p:animEffect>
                                      </p:childTnLst>
                                    </p:cTn>
                                  </p:par>
                                  <p:par>
                                    <p:cTn id="113" presetID="42" presetClass="path" presetSubtype="0" accel="50000" decel="50000" autoRev="1" fill="hold" grpId="1" nodeType="withEffect">
                                      <p:stCondLst>
                                        <p:cond delay="3950"/>
                                      </p:stCondLst>
                                      <p:childTnLst>
                                        <p:animMotion origin="layout" path="M -1.66667E-6 -1.19173E-6 L -0.01354 -0.25224 " pathEditMode="relative" rAng="0" ptsTypes="AA">
                                          <p:cBhvr>
                                            <p:cTn id="114" dur="500" fill="hold"/>
                                            <p:tgtEl>
                                              <p:spTgt spid="89"/>
                                            </p:tgtEl>
                                            <p:attrNameLst>
                                              <p:attrName>ppt_x</p:attrName>
                                              <p:attrName>ppt_y</p:attrName>
                                            </p:attrNameLst>
                                          </p:cBhvr>
                                          <p:rCtr x="-677" y="-12627"/>
                                        </p:animMotion>
                                      </p:childTnLst>
                                    </p:cTn>
                                  </p:par>
                                  <p:par>
                                    <p:cTn id="115" presetID="10" presetClass="entr" presetSubtype="0" fill="hold" grpId="0" nodeType="withEffect">
                                      <p:stCondLst>
                                        <p:cond delay="4600"/>
                                      </p:stCondLst>
                                      <p:childTnLst>
                                        <p:set>
                                          <p:cBhvr>
                                            <p:cTn id="116" dur="1" fill="hold">
                                              <p:stCondLst>
                                                <p:cond delay="0"/>
                                              </p:stCondLst>
                                            </p:cTn>
                                            <p:tgtEl>
                                              <p:spTgt spid="93"/>
                                            </p:tgtEl>
                                            <p:attrNameLst>
                                              <p:attrName>style.visibility</p:attrName>
                                            </p:attrNameLst>
                                          </p:cBhvr>
                                          <p:to>
                                            <p:strVal val="visible"/>
                                          </p:to>
                                        </p:set>
                                        <p:animEffect transition="in" filter="fade">
                                          <p:cBhvr>
                                            <p:cTn id="117" dur="500"/>
                                            <p:tgtEl>
                                              <p:spTgt spid="93"/>
                                            </p:tgtEl>
                                          </p:cBhvr>
                                        </p:animEffect>
                                      </p:childTnLst>
                                    </p:cTn>
                                  </p:par>
                                  <p:par>
                                    <p:cTn id="118" presetID="42" presetClass="path" presetSubtype="0" accel="50000" decel="50000" autoRev="1" fill="hold" grpId="1" nodeType="withEffect">
                                      <p:stCondLst>
                                        <p:cond delay="4100"/>
                                      </p:stCondLst>
                                      <p:childTnLst>
                                        <p:animMotion origin="layout" path="M 3.61111E-6 -3.5196E-7 L 0.05955 -0.1766 " pathEditMode="relative" rAng="0" ptsTypes="AA">
                                          <p:cBhvr>
                                            <p:cTn id="119" dur="500" fill="hold"/>
                                            <p:tgtEl>
                                              <p:spTgt spid="93"/>
                                            </p:tgtEl>
                                            <p:attrNameLst>
                                              <p:attrName>ppt_x</p:attrName>
                                              <p:attrName>ppt_y</p:attrName>
                                            </p:attrNameLst>
                                          </p:cBhvr>
                                          <p:rCtr x="2969" y="-8830"/>
                                        </p:animMotion>
                                      </p:childTnLst>
                                    </p:cTn>
                                  </p:par>
                                  <p:par>
                                    <p:cTn id="120" presetID="10" presetClass="entr" presetSubtype="0" fill="hold" grpId="0" nodeType="withEffect">
                                      <p:stCondLst>
                                        <p:cond delay="4750"/>
                                      </p:stCondLst>
                                      <p:childTnLst>
                                        <p:set>
                                          <p:cBhvr>
                                            <p:cTn id="121" dur="1" fill="hold">
                                              <p:stCondLst>
                                                <p:cond delay="0"/>
                                              </p:stCondLst>
                                            </p:cTn>
                                            <p:tgtEl>
                                              <p:spTgt spid="87"/>
                                            </p:tgtEl>
                                            <p:attrNameLst>
                                              <p:attrName>style.visibility</p:attrName>
                                            </p:attrNameLst>
                                          </p:cBhvr>
                                          <p:to>
                                            <p:strVal val="visible"/>
                                          </p:to>
                                        </p:set>
                                        <p:animEffect transition="in" filter="fade">
                                          <p:cBhvr>
                                            <p:cTn id="122" dur="500"/>
                                            <p:tgtEl>
                                              <p:spTgt spid="87"/>
                                            </p:tgtEl>
                                          </p:cBhvr>
                                        </p:animEffect>
                                      </p:childTnLst>
                                    </p:cTn>
                                  </p:par>
                                  <p:par>
                                    <p:cTn id="123" presetID="42" presetClass="path" presetSubtype="0" accel="50000" decel="50000" autoRev="1" fill="hold" grpId="1" nodeType="withEffect">
                                      <p:stCondLst>
                                        <p:cond delay="4250"/>
                                      </p:stCondLst>
                                      <p:childTnLst>
                                        <p:animMotion origin="layout" path="M -3.88889E-6 -1.66409E-6 L -0.1368 0.12319 " pathEditMode="relative" rAng="0" ptsTypes="AA">
                                          <p:cBhvr>
                                            <p:cTn id="124" dur="500" fill="hold"/>
                                            <p:tgtEl>
                                              <p:spTgt spid="87"/>
                                            </p:tgtEl>
                                            <p:attrNameLst>
                                              <p:attrName>ppt_x</p:attrName>
                                              <p:attrName>ppt_y</p:attrName>
                                            </p:attrNameLst>
                                          </p:cBhvr>
                                          <p:rCtr x="-6840" y="61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p:bldP spid="76" grpId="0" animBg="1"/>
          <p:bldP spid="77" grpId="0"/>
          <p:bldP spid="78" grpId="0" animBg="1"/>
          <p:bldP spid="79" grpId="0"/>
          <p:bldP spid="80" grpId="0" animBg="1"/>
          <p:bldP spid="81" grpId="0"/>
          <p:bldP spid="82" grpId="0" animBg="1"/>
          <p:bldP spid="82"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P spid="88" grpId="1" animBg="1"/>
          <p:bldP spid="89" grpId="0" animBg="1"/>
          <p:bldP spid="89" grpId="1" animBg="1"/>
          <p:bldP spid="90" grpId="0" animBg="1"/>
          <p:bldP spid="90" grpId="1" animBg="1"/>
          <p:bldP spid="91" grpId="0" animBg="1"/>
          <p:bldP spid="91" grpId="1" animBg="1"/>
          <p:bldP spid="92" grpId="0" animBg="1"/>
          <p:bldP spid="92" grpId="1" animBg="1"/>
          <p:bldP spid="93" grpId="0" animBg="1"/>
          <p:bldP spid="93" grpId="1" animBg="1"/>
          <p:bldP spid="94" grpId="0" animBg="1"/>
          <p:bldP spid="94" grpId="1" animBg="1"/>
          <p:bldP spid="95" grpId="0" animBg="1"/>
          <p:bldP spid="95" grpId="1" animBg="1"/>
          <p:bldP spid="96" grpId="0" animBg="1"/>
          <p:bldP spid="96" grpId="1" animBg="1"/>
          <p:bldP spid="97" grpId="0" animBg="1"/>
          <p:bldP spid="97" grpId="1" animBg="1"/>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原创设计师QQ598969553        _3"/>
          <p:cNvSpPr/>
          <p:nvPr/>
        </p:nvSpPr>
        <p:spPr>
          <a:xfrm>
            <a:off x="868233" y="1831349"/>
            <a:ext cx="1976209" cy="787840"/>
          </a:xfrm>
          <a:prstGeom prst="rect">
            <a:avLst/>
          </a:prstGeom>
          <a:solidFill>
            <a:srgbClr val="B71F22"/>
          </a:solidFill>
          <a:ln w="63500" cap="flat" cmpd="sng" algn="ctr">
            <a:solidFill>
              <a:sysClr val="window" lastClr="FFFFFF"/>
            </a:solidFill>
            <a:prstDash val="solid"/>
          </a:ln>
          <a:effectLst>
            <a:outerShdw blurRad="127000" dist="38100" dir="8100000" algn="tr" rotWithShape="0">
              <a:prstClr val="black">
                <a:alpha val="40000"/>
              </a:prstClr>
            </a:outerShdw>
          </a:effectLst>
        </p:spPr>
        <p:txBody>
          <a:bodyPr lIns="68571" tIns="34285" rIns="68571" bIns="34285"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原创设计师QQ598969553        _4"/>
          <p:cNvGrpSpPr/>
          <p:nvPr/>
        </p:nvGrpSpPr>
        <p:grpSpPr>
          <a:xfrm>
            <a:off x="868236" y="3085685"/>
            <a:ext cx="1833514" cy="1126864"/>
            <a:chOff x="503238" y="2548492"/>
            <a:chExt cx="2191599" cy="1126865"/>
          </a:xfrm>
        </p:grpSpPr>
        <p:sp>
          <p:nvSpPr>
            <p:cNvPr id="30" name="矩形 29"/>
            <p:cNvSpPr/>
            <p:nvPr/>
          </p:nvSpPr>
          <p:spPr>
            <a:xfrm>
              <a:off x="503238" y="2548492"/>
              <a:ext cx="1005403" cy="338554"/>
            </a:xfrm>
            <a:prstGeom prst="rect">
              <a:avLst/>
            </a:prstGeom>
          </p:spPr>
          <p:txBody>
            <a:bodyPr wrap="non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31" name="矩形 30"/>
            <p:cNvSpPr/>
            <p:nvPr/>
          </p:nvSpPr>
          <p:spPr>
            <a:xfrm>
              <a:off x="503238" y="2905916"/>
              <a:ext cx="2191599" cy="76944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sp>
        <p:nvSpPr>
          <p:cNvPr id="32" name="原创设计师QQ598969553        _5"/>
          <p:cNvSpPr/>
          <p:nvPr/>
        </p:nvSpPr>
        <p:spPr>
          <a:xfrm>
            <a:off x="3393147" y="1831350"/>
            <a:ext cx="1976210" cy="787840"/>
          </a:xfrm>
          <a:prstGeom prst="rect">
            <a:avLst/>
          </a:prstGeom>
          <a:solidFill>
            <a:srgbClr val="252F32"/>
          </a:solidFill>
          <a:ln w="63500" cap="flat" cmpd="sng" algn="ctr">
            <a:solidFill>
              <a:sysClr val="window" lastClr="FFFFFF"/>
            </a:solidFill>
            <a:prstDash val="solid"/>
          </a:ln>
          <a:effectLst>
            <a:outerShdw blurRad="127000" dist="38100" dir="8100000" algn="tr" rotWithShape="0">
              <a:prstClr val="black">
                <a:alpha val="40000"/>
              </a:prstClr>
            </a:outerShdw>
          </a:effectLst>
        </p:spPr>
        <p:txBody>
          <a:bodyPr lIns="68571" tIns="34285" rIns="68571" bIns="34285"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33" name="原创设计师QQ598969553        _6"/>
          <p:cNvGrpSpPr/>
          <p:nvPr/>
        </p:nvGrpSpPr>
        <p:grpSpPr>
          <a:xfrm>
            <a:off x="3393149" y="3085685"/>
            <a:ext cx="1833514" cy="1126865"/>
            <a:chOff x="471218" y="2548491"/>
            <a:chExt cx="2191599" cy="1126866"/>
          </a:xfrm>
        </p:grpSpPr>
        <p:sp>
          <p:nvSpPr>
            <p:cNvPr id="34" name="矩形 33"/>
            <p:cNvSpPr/>
            <p:nvPr/>
          </p:nvSpPr>
          <p:spPr>
            <a:xfrm>
              <a:off x="471218" y="2548491"/>
              <a:ext cx="1005403" cy="338554"/>
            </a:xfrm>
            <a:prstGeom prst="rect">
              <a:avLst/>
            </a:prstGeom>
          </p:spPr>
          <p:txBody>
            <a:bodyPr wrap="non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35" name="矩形 34"/>
            <p:cNvSpPr/>
            <p:nvPr/>
          </p:nvSpPr>
          <p:spPr>
            <a:xfrm>
              <a:off x="471218" y="2905916"/>
              <a:ext cx="2191599" cy="76944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sp>
        <p:nvSpPr>
          <p:cNvPr id="36" name="原创设计师QQ598969553        _7"/>
          <p:cNvSpPr/>
          <p:nvPr/>
        </p:nvSpPr>
        <p:spPr>
          <a:xfrm>
            <a:off x="5906837" y="1831350"/>
            <a:ext cx="1977532" cy="787839"/>
          </a:xfrm>
          <a:prstGeom prst="rect">
            <a:avLst/>
          </a:prstGeom>
          <a:solidFill>
            <a:srgbClr val="B71F22"/>
          </a:solidFill>
          <a:ln w="63500" cap="flat" cmpd="sng" algn="ctr">
            <a:solidFill>
              <a:sysClr val="window" lastClr="FFFFFF"/>
            </a:solidFill>
            <a:prstDash val="solid"/>
          </a:ln>
          <a:effectLst>
            <a:outerShdw blurRad="127000" dist="38100" dir="8100000" algn="tr" rotWithShape="0">
              <a:prstClr val="black">
                <a:alpha val="40000"/>
              </a:prstClr>
            </a:outerShdw>
          </a:effectLst>
        </p:spPr>
        <p:txBody>
          <a:bodyPr lIns="68571" tIns="34285" rIns="68571" bIns="34285"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37" name="原创设计师QQ598969553        _8"/>
          <p:cNvGrpSpPr/>
          <p:nvPr/>
        </p:nvGrpSpPr>
        <p:grpSpPr>
          <a:xfrm>
            <a:off x="5906839" y="3085685"/>
            <a:ext cx="1833514" cy="1126865"/>
            <a:chOff x="467746" y="2548491"/>
            <a:chExt cx="2191599" cy="1126866"/>
          </a:xfrm>
        </p:grpSpPr>
        <p:sp>
          <p:nvSpPr>
            <p:cNvPr id="38" name="矩形 37"/>
            <p:cNvSpPr/>
            <p:nvPr/>
          </p:nvSpPr>
          <p:spPr>
            <a:xfrm>
              <a:off x="467746" y="2548491"/>
              <a:ext cx="1005403" cy="338554"/>
            </a:xfrm>
            <a:prstGeom prst="rect">
              <a:avLst/>
            </a:prstGeom>
          </p:spPr>
          <p:txBody>
            <a:bodyPr wrap="none">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39" name="矩形 38"/>
            <p:cNvSpPr/>
            <p:nvPr/>
          </p:nvSpPr>
          <p:spPr>
            <a:xfrm>
              <a:off x="467746" y="2905916"/>
              <a:ext cx="2191599" cy="76944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cxnSp>
        <p:nvCxnSpPr>
          <p:cNvPr id="40" name="原创设计师QQ598969553        _1"/>
          <p:cNvCxnSpPr/>
          <p:nvPr/>
        </p:nvCxnSpPr>
        <p:spPr>
          <a:xfrm rot="5400000">
            <a:off x="1807867" y="3170234"/>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1" name="原创设计师QQ598969553        _2"/>
          <p:cNvCxnSpPr/>
          <p:nvPr/>
        </p:nvCxnSpPr>
        <p:spPr>
          <a:xfrm rot="5400000">
            <a:off x="4313234" y="3170234"/>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500"/>
                                        <p:tgtEl>
                                          <p:spTgt spid="28"/>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randombar(horizontal)">
                                      <p:cBhvr>
                                        <p:cTn id="16" dur="500"/>
                                        <p:tgtEl>
                                          <p:spTgt spid="32"/>
                                        </p:tgtEl>
                                      </p:cBhvr>
                                    </p:animEffect>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additive="base">
                                        <p:cTn id="20" dur="500" fill="hold"/>
                                        <p:tgtEl>
                                          <p:spTgt spid="33"/>
                                        </p:tgtEl>
                                        <p:attrNameLst>
                                          <p:attrName>ppt_x</p:attrName>
                                        </p:attrNameLst>
                                      </p:cBhvr>
                                      <p:tavLst>
                                        <p:tav tm="0">
                                          <p:val>
                                            <p:strVal val="#ppt_x"/>
                                          </p:val>
                                        </p:tav>
                                        <p:tav tm="100000">
                                          <p:val>
                                            <p:strVal val="#ppt_x"/>
                                          </p:val>
                                        </p:tav>
                                      </p:tavLst>
                                    </p:anim>
                                    <p:anim calcmode="lin" valueType="num">
                                      <p:cBhvr additive="base">
                                        <p:cTn id="21" dur="500" fill="hold"/>
                                        <p:tgtEl>
                                          <p:spTgt spid="33"/>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randombar(horizontal)">
                                      <p:cBhvr>
                                        <p:cTn id="25" dur="500"/>
                                        <p:tgtEl>
                                          <p:spTgt spid="36"/>
                                        </p:tgtEl>
                                      </p:cBhvr>
                                    </p:animEffect>
                                  </p:childTnLst>
                                </p:cTn>
                              </p:par>
                            </p:childTnLst>
                          </p:cTn>
                        </p:par>
                        <p:par>
                          <p:cTn id="26" fill="hold">
                            <p:stCondLst>
                              <p:cond delay="2500"/>
                            </p:stCondLst>
                            <p:childTnLst>
                              <p:par>
                                <p:cTn id="27" presetID="2" presetClass="entr" presetSubtype="4"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fill="hold"/>
                                        <p:tgtEl>
                                          <p:spTgt spid="37"/>
                                        </p:tgtEl>
                                        <p:attrNameLst>
                                          <p:attrName>ppt_x</p:attrName>
                                        </p:attrNameLst>
                                      </p:cBhvr>
                                      <p:tavLst>
                                        <p:tav tm="0">
                                          <p:val>
                                            <p:strVal val="#ppt_x"/>
                                          </p:val>
                                        </p:tav>
                                        <p:tav tm="100000">
                                          <p:val>
                                            <p:strVal val="#ppt_x"/>
                                          </p:val>
                                        </p:tav>
                                      </p:tavLst>
                                    </p:anim>
                                    <p:anim calcmode="lin" valueType="num">
                                      <p:cBhvr additive="base">
                                        <p:cTn id="30" dur="500" fill="hold"/>
                                        <p:tgtEl>
                                          <p:spTgt spid="37"/>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2" presetClass="entr" presetSubtype="1" fill="hold" nodeType="after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wipe(up)">
                                      <p:cBhvr>
                                        <p:cTn id="34" dur="500"/>
                                        <p:tgtEl>
                                          <p:spTgt spid="40"/>
                                        </p:tgtEl>
                                      </p:cBhvr>
                                    </p:animEffect>
                                  </p:childTnLst>
                                </p:cTn>
                              </p:par>
                            </p:childTnLst>
                          </p:cTn>
                        </p:par>
                        <p:par>
                          <p:cTn id="35" fill="hold">
                            <p:stCondLst>
                              <p:cond delay="3500"/>
                            </p:stCondLst>
                            <p:childTnLst>
                              <p:par>
                                <p:cTn id="36" presetID="22" presetClass="entr" presetSubtype="1" fill="hold"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wipe(up)">
                                      <p:cBhvr>
                                        <p:cTn id="3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2" grpId="0" animBg="1"/>
      <p:bldP spid="3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原创设计师QQ598969553        _1"/>
          <p:cNvGrpSpPr/>
          <p:nvPr/>
        </p:nvGrpSpPr>
        <p:grpSpPr>
          <a:xfrm>
            <a:off x="1020618" y="1951475"/>
            <a:ext cx="1675446" cy="2629653"/>
            <a:chOff x="778084" y="1038958"/>
            <a:chExt cx="1850186" cy="2900945"/>
          </a:xfrm>
        </p:grpSpPr>
        <p:sp>
          <p:nvSpPr>
            <p:cNvPr id="31" name="圆角矩形 30"/>
            <p:cNvSpPr/>
            <p:nvPr/>
          </p:nvSpPr>
          <p:spPr>
            <a:xfrm>
              <a:off x="887052" y="1038958"/>
              <a:ext cx="1632254" cy="1502650"/>
            </a:xfrm>
            <a:prstGeom prst="roundRect">
              <a:avLst>
                <a:gd name="adj" fmla="val 9350"/>
              </a:avLst>
            </a:prstGeom>
            <a:solidFill>
              <a:srgbClr val="252F32"/>
            </a:solidFill>
            <a:ln w="25400" cap="flat" cmpd="sng" algn="ctr">
              <a:solidFill>
                <a:sysClr val="window" lastClr="FFFFFF"/>
              </a:solidFill>
              <a:prstDash val="solid"/>
            </a:ln>
            <a:effectLst>
              <a:outerShdw blurRad="127000" dist="38100" dir="8100000" algn="tr"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Calibri"/>
                <a:ea typeface="新細明體"/>
                <a:cs typeface="+mn-cs"/>
              </a:endParaRPr>
            </a:p>
          </p:txBody>
        </p:sp>
        <p:sp>
          <p:nvSpPr>
            <p:cNvPr id="32" name="任意多边形 31"/>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rgbClr val="252F32"/>
              </a:solidFill>
              <a:prstDash val="solid"/>
            </a:ln>
            <a:effectLst>
              <a:outerShdw blurRad="127000" dist="38100" dir="8100000" algn="tr"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Calibri"/>
                <a:ea typeface="新細明體"/>
                <a:cs typeface="+mn-cs"/>
              </a:endParaRPr>
            </a:p>
          </p:txBody>
        </p:sp>
        <p:sp>
          <p:nvSpPr>
            <p:cNvPr id="33" name="椭圆 32"/>
            <p:cNvSpPr/>
            <p:nvPr/>
          </p:nvSpPr>
          <p:spPr>
            <a:xfrm>
              <a:off x="1403141" y="1647875"/>
              <a:ext cx="600075" cy="600075"/>
            </a:xfrm>
            <a:prstGeom prst="ellipse">
              <a:avLst/>
            </a:prstGeom>
            <a:solidFill>
              <a:srgbClr val="252F32"/>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Impact" pitchFamily="34" charset="0"/>
                <a:ea typeface="新細明體"/>
                <a:cs typeface="+mn-cs"/>
              </a:endParaRPr>
            </a:p>
          </p:txBody>
        </p:sp>
        <p:sp>
          <p:nvSpPr>
            <p:cNvPr id="34" name="文本框 11"/>
            <p:cNvSpPr txBox="1"/>
            <p:nvPr/>
          </p:nvSpPr>
          <p:spPr>
            <a:xfrm>
              <a:off x="1304926" y="1222952"/>
              <a:ext cx="839367" cy="641613"/>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HK" sz="3300" b="0" i="0" u="none" strike="noStrike" kern="0" cap="none" spc="0" normalizeH="0" baseline="0" noProof="0" dirty="0">
                  <a:ln>
                    <a:noFill/>
                  </a:ln>
                  <a:solidFill>
                    <a:sysClr val="window" lastClr="FFFFFF"/>
                  </a:solidFill>
                  <a:effectLst/>
                  <a:uLnTx/>
                  <a:uFillTx/>
                  <a:latin typeface="Impact" pitchFamily="34" charset="0"/>
                  <a:ea typeface="张海山锐谐体2.0-授权联系：Samtype@QQ.com" panose="02000000000000000000" pitchFamily="2" charset="-122"/>
                </a:rPr>
                <a:t>01</a:t>
              </a:r>
              <a:endParaRPr kumimoji="0" lang="zh-HK" altLang="en-US" sz="3300" b="0" i="0" u="none" strike="noStrike" kern="0" cap="none" spc="0" normalizeH="0" baseline="0" noProof="0" dirty="0">
                <a:ln>
                  <a:noFill/>
                </a:ln>
                <a:solidFill>
                  <a:sysClr val="window" lastClr="FFFFFF"/>
                </a:solidFill>
                <a:effectLst/>
                <a:uLnTx/>
                <a:uFillTx/>
                <a:latin typeface="Impact" pitchFamily="34" charset="0"/>
                <a:ea typeface="张海山锐谐体2.0-授权联系：Samtype@QQ.com" panose="02000000000000000000" pitchFamily="2" charset="-122"/>
              </a:endParaRPr>
            </a:p>
          </p:txBody>
        </p:sp>
        <p:sp>
          <p:nvSpPr>
            <p:cNvPr id="35" name="文本框 64"/>
            <p:cNvSpPr txBox="1"/>
            <p:nvPr/>
          </p:nvSpPr>
          <p:spPr>
            <a:xfrm>
              <a:off x="1148007" y="2434566"/>
              <a:ext cx="1110344"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zh-HK"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6" name="文本框 65"/>
            <p:cNvSpPr txBox="1"/>
            <p:nvPr/>
          </p:nvSpPr>
          <p:spPr>
            <a:xfrm>
              <a:off x="1139623" y="2788385"/>
              <a:ext cx="1127111" cy="82758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完成模高和</a:t>
              </a:r>
              <a:endParaRPr kumimoji="0" lang="en-US" altLang="zh-CN"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图高的作业</a:t>
              </a:r>
              <a:endParaRPr kumimoji="0" lang="en-US" altLang="zh-CN"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争取尽快做</a:t>
              </a:r>
              <a:endParaRPr kumimoji="0" lang="en-US" altLang="zh-CN"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好不能再拖</a:t>
              </a:r>
              <a:endParaRPr kumimoji="0" lang="zh-HK"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grpSp>
        <p:nvGrpSpPr>
          <p:cNvPr id="37" name="原创设计师QQ598969553        _2"/>
          <p:cNvGrpSpPr/>
          <p:nvPr/>
        </p:nvGrpSpPr>
        <p:grpSpPr>
          <a:xfrm>
            <a:off x="2824547" y="1951475"/>
            <a:ext cx="1675446" cy="2629653"/>
            <a:chOff x="2690633" y="1038958"/>
            <a:chExt cx="1850186" cy="2900945"/>
          </a:xfrm>
        </p:grpSpPr>
        <p:sp>
          <p:nvSpPr>
            <p:cNvPr id="38" name="圆角矩形 37"/>
            <p:cNvSpPr/>
            <p:nvPr/>
          </p:nvSpPr>
          <p:spPr>
            <a:xfrm>
              <a:off x="2799601" y="1038958"/>
              <a:ext cx="1632254" cy="1502651"/>
            </a:xfrm>
            <a:prstGeom prst="roundRect">
              <a:avLst>
                <a:gd name="adj" fmla="val 9350"/>
              </a:avLst>
            </a:prstGeom>
            <a:solidFill>
              <a:srgbClr val="B71F22"/>
            </a:solidFill>
            <a:ln w="25400" cap="flat" cmpd="sng" algn="ctr">
              <a:solidFill>
                <a:sysClr val="window" lastClr="FFFFFF"/>
              </a:solidFill>
              <a:prstDash val="solid"/>
            </a:ln>
            <a:effectLst>
              <a:outerShdw blurRad="127000" dist="38100" dir="8100000" algn="tr"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Calibri"/>
                <a:ea typeface="新細明體"/>
                <a:cs typeface="+mn-cs"/>
              </a:endParaRPr>
            </a:p>
          </p:txBody>
        </p:sp>
        <p:sp>
          <p:nvSpPr>
            <p:cNvPr id="39" name="任意多边形 38"/>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rgbClr val="B71F22"/>
              </a:solidFill>
              <a:prstDash val="solid"/>
            </a:ln>
            <a:effectLst>
              <a:outerShdw blurRad="101600" dist="38100" dir="8100000" algn="tr"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Calibri"/>
                <a:ea typeface="新細明體"/>
                <a:cs typeface="+mn-cs"/>
              </a:endParaRPr>
            </a:p>
          </p:txBody>
        </p:sp>
        <p:sp>
          <p:nvSpPr>
            <p:cNvPr id="40" name="椭圆 39"/>
            <p:cNvSpPr/>
            <p:nvPr/>
          </p:nvSpPr>
          <p:spPr>
            <a:xfrm>
              <a:off x="3315689" y="1647875"/>
              <a:ext cx="600075" cy="600075"/>
            </a:xfrm>
            <a:prstGeom prst="ellipse">
              <a:avLst/>
            </a:prstGeom>
            <a:solidFill>
              <a:srgbClr val="B71F22"/>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Impact" pitchFamily="34" charset="0"/>
                <a:ea typeface="新細明體"/>
                <a:cs typeface="+mn-cs"/>
              </a:endParaRPr>
            </a:p>
          </p:txBody>
        </p:sp>
        <p:sp>
          <p:nvSpPr>
            <p:cNvPr id="41" name="文本框 48"/>
            <p:cNvSpPr txBox="1"/>
            <p:nvPr/>
          </p:nvSpPr>
          <p:spPr>
            <a:xfrm>
              <a:off x="3185327" y="1222952"/>
              <a:ext cx="894944" cy="641613"/>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HK" sz="3300" b="0" i="0" u="none" strike="noStrike" kern="0" cap="none" spc="0" normalizeH="0" baseline="0" noProof="0" dirty="0">
                  <a:ln>
                    <a:noFill/>
                  </a:ln>
                  <a:solidFill>
                    <a:sysClr val="window" lastClr="FFFFFF"/>
                  </a:solidFill>
                  <a:effectLst/>
                  <a:uLnTx/>
                  <a:uFillTx/>
                  <a:latin typeface="Impact" pitchFamily="34" charset="0"/>
                  <a:ea typeface="张海山锐谐体2.0-授权联系：Samtype@QQ.com" panose="02000000000000000000" pitchFamily="2" charset="-122"/>
                </a:rPr>
                <a:t>02</a:t>
              </a:r>
              <a:endParaRPr kumimoji="0" lang="zh-HK" altLang="en-US" sz="3300" b="0" i="0" u="none" strike="noStrike" kern="0" cap="none" spc="0" normalizeH="0" baseline="0" noProof="0" dirty="0">
                <a:ln>
                  <a:noFill/>
                </a:ln>
                <a:solidFill>
                  <a:sysClr val="window" lastClr="FFFFFF"/>
                </a:solidFill>
                <a:effectLst/>
                <a:uLnTx/>
                <a:uFillTx/>
                <a:latin typeface="Impact" pitchFamily="34" charset="0"/>
                <a:ea typeface="张海山锐谐体2.0-授权联系：Samtype@QQ.com" panose="02000000000000000000" pitchFamily="2" charset="-122"/>
              </a:endParaRPr>
            </a:p>
          </p:txBody>
        </p:sp>
        <p:sp>
          <p:nvSpPr>
            <p:cNvPr id="42" name="文本框 66"/>
            <p:cNvSpPr txBox="1"/>
            <p:nvPr/>
          </p:nvSpPr>
          <p:spPr>
            <a:xfrm>
              <a:off x="3060555" y="2434566"/>
              <a:ext cx="1110344"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zh-HK"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3" name="文本框 67"/>
            <p:cNvSpPr txBox="1"/>
            <p:nvPr/>
          </p:nvSpPr>
          <p:spPr>
            <a:xfrm>
              <a:off x="2955048" y="2788385"/>
              <a:ext cx="1321356" cy="82758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辅助软件可以</a:t>
              </a:r>
              <a:endParaRPr kumimoji="0" lang="en-US" altLang="zh-CN"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为幻灯片提供</a:t>
              </a:r>
              <a:endParaRPr kumimoji="0" lang="en-US" altLang="zh-CN"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很好的辅助等</a:t>
              </a:r>
              <a:endParaRPr kumimoji="0" lang="en-US" altLang="zh-CN"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有必要去学习</a:t>
              </a:r>
              <a:endParaRPr kumimoji="0" lang="en-US" altLang="zh-CN"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grpSp>
        <p:nvGrpSpPr>
          <p:cNvPr id="44" name="原创设计师QQ598969553        _3"/>
          <p:cNvGrpSpPr/>
          <p:nvPr/>
        </p:nvGrpSpPr>
        <p:grpSpPr>
          <a:xfrm>
            <a:off x="4621018" y="1951475"/>
            <a:ext cx="1675446" cy="2629653"/>
            <a:chOff x="4603182" y="1038958"/>
            <a:chExt cx="1850186" cy="2900945"/>
          </a:xfrm>
        </p:grpSpPr>
        <p:sp>
          <p:nvSpPr>
            <p:cNvPr id="45" name="圆角矩形 44"/>
            <p:cNvSpPr/>
            <p:nvPr/>
          </p:nvSpPr>
          <p:spPr>
            <a:xfrm>
              <a:off x="4712149" y="1038958"/>
              <a:ext cx="1632254" cy="1502651"/>
            </a:xfrm>
            <a:prstGeom prst="roundRect">
              <a:avLst>
                <a:gd name="adj" fmla="val 9350"/>
              </a:avLst>
            </a:prstGeom>
            <a:solidFill>
              <a:srgbClr val="B71F22"/>
            </a:solidFill>
            <a:ln w="25400" cap="flat" cmpd="sng" algn="ctr">
              <a:solidFill>
                <a:sysClr val="window" lastClr="FFFFFF"/>
              </a:solidFill>
              <a:prstDash val="solid"/>
            </a:ln>
            <a:effectLst>
              <a:outerShdw blurRad="127000" dist="38100" dir="8100000" algn="tr"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Calibri"/>
                <a:ea typeface="新細明體"/>
                <a:cs typeface="+mn-cs"/>
              </a:endParaRPr>
            </a:p>
          </p:txBody>
        </p:sp>
        <p:sp>
          <p:nvSpPr>
            <p:cNvPr id="46" name="任意多边形 45"/>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rgbClr val="B71F22"/>
              </a:solidFill>
              <a:prstDash val="solid"/>
            </a:ln>
            <a:effectLst>
              <a:outerShdw blurRad="101600" dist="38100" dir="8100000" algn="tr"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Calibri"/>
                <a:ea typeface="新細明體"/>
                <a:cs typeface="+mn-cs"/>
              </a:endParaRPr>
            </a:p>
          </p:txBody>
        </p:sp>
        <p:sp>
          <p:nvSpPr>
            <p:cNvPr id="47" name="椭圆 46"/>
            <p:cNvSpPr/>
            <p:nvPr/>
          </p:nvSpPr>
          <p:spPr>
            <a:xfrm>
              <a:off x="5228238" y="1647875"/>
              <a:ext cx="600075" cy="600075"/>
            </a:xfrm>
            <a:prstGeom prst="ellipse">
              <a:avLst/>
            </a:prstGeom>
            <a:solidFill>
              <a:srgbClr val="B71F22"/>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Impact" pitchFamily="34" charset="0"/>
                <a:ea typeface="新細明體"/>
                <a:cs typeface="+mn-cs"/>
              </a:endParaRPr>
            </a:p>
          </p:txBody>
        </p:sp>
        <p:sp>
          <p:nvSpPr>
            <p:cNvPr id="48" name="文本框 54"/>
            <p:cNvSpPr txBox="1"/>
            <p:nvPr/>
          </p:nvSpPr>
          <p:spPr>
            <a:xfrm>
              <a:off x="5044295" y="1222952"/>
              <a:ext cx="978584" cy="641613"/>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HK" sz="3300" b="0" i="0" u="none" strike="noStrike" kern="0" cap="none" spc="0" normalizeH="0" baseline="0" noProof="0" dirty="0">
                  <a:ln>
                    <a:noFill/>
                  </a:ln>
                  <a:solidFill>
                    <a:sysClr val="window" lastClr="FFFFFF"/>
                  </a:solidFill>
                  <a:effectLst/>
                  <a:uLnTx/>
                  <a:uFillTx/>
                  <a:latin typeface="Impact" pitchFamily="34" charset="0"/>
                  <a:ea typeface="张海山锐谐体2.0-授权联系：Samtype@QQ.com" panose="02000000000000000000" pitchFamily="2" charset="-122"/>
                </a:rPr>
                <a:t>03</a:t>
              </a:r>
              <a:endParaRPr kumimoji="0" lang="zh-HK" altLang="en-US" sz="3300" b="0" i="0" u="none" strike="noStrike" kern="0" cap="none" spc="0" normalizeH="0" baseline="0" noProof="0" dirty="0">
                <a:ln>
                  <a:noFill/>
                </a:ln>
                <a:solidFill>
                  <a:sysClr val="window" lastClr="FFFFFF"/>
                </a:solidFill>
                <a:effectLst/>
                <a:uLnTx/>
                <a:uFillTx/>
                <a:latin typeface="Impact" pitchFamily="34" charset="0"/>
                <a:ea typeface="张海山锐谐体2.0-授权联系：Samtype@QQ.com" panose="02000000000000000000" pitchFamily="2" charset="-122"/>
              </a:endParaRPr>
            </a:p>
          </p:txBody>
        </p:sp>
        <p:sp>
          <p:nvSpPr>
            <p:cNvPr id="49" name="文本框 68"/>
            <p:cNvSpPr txBox="1"/>
            <p:nvPr/>
          </p:nvSpPr>
          <p:spPr>
            <a:xfrm>
              <a:off x="4973104" y="2434566"/>
              <a:ext cx="1110344"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zh-HK"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0" name="文本框 69"/>
            <p:cNvSpPr txBox="1"/>
            <p:nvPr/>
          </p:nvSpPr>
          <p:spPr>
            <a:xfrm>
              <a:off x="4833160" y="2788385"/>
              <a:ext cx="1390229" cy="641613"/>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形成思路风格</a:t>
              </a:r>
              <a:endParaRPr kumimoji="0" lang="en-US" altLang="zh-CN"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仔细考量细节 </a:t>
              </a:r>
              <a:endParaRPr kumimoji="0" lang="en-US" altLang="zh-CN"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把每一步做好</a:t>
              </a:r>
              <a:endParaRPr kumimoji="0" lang="en-US" altLang="zh-CN"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grpSp>
        <p:nvGrpSpPr>
          <p:cNvPr id="51" name="原创设计师QQ598969553        _4"/>
          <p:cNvGrpSpPr/>
          <p:nvPr/>
        </p:nvGrpSpPr>
        <p:grpSpPr>
          <a:xfrm>
            <a:off x="6424946" y="1951475"/>
            <a:ext cx="1675446" cy="2629653"/>
            <a:chOff x="6515731" y="1038958"/>
            <a:chExt cx="1850186" cy="2900945"/>
          </a:xfrm>
        </p:grpSpPr>
        <p:sp>
          <p:nvSpPr>
            <p:cNvPr id="52" name="圆角矩形 51"/>
            <p:cNvSpPr/>
            <p:nvPr/>
          </p:nvSpPr>
          <p:spPr>
            <a:xfrm>
              <a:off x="6624698" y="1038958"/>
              <a:ext cx="1632254" cy="1502651"/>
            </a:xfrm>
            <a:prstGeom prst="roundRect">
              <a:avLst>
                <a:gd name="adj" fmla="val 9350"/>
              </a:avLst>
            </a:prstGeom>
            <a:solidFill>
              <a:srgbClr val="252F32"/>
            </a:solidFill>
            <a:ln w="25400" cap="flat" cmpd="sng" algn="ctr">
              <a:solidFill>
                <a:sysClr val="window" lastClr="FFFFFF"/>
              </a:solidFill>
              <a:prstDash val="solid"/>
            </a:ln>
            <a:effectLst>
              <a:outerShdw blurRad="127000" dist="38100" dir="8100000" algn="tr"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Calibri"/>
                <a:ea typeface="新細明體"/>
                <a:cs typeface="+mn-cs"/>
              </a:endParaRPr>
            </a:p>
          </p:txBody>
        </p:sp>
        <p:sp>
          <p:nvSpPr>
            <p:cNvPr id="53" name="任意多边形 52"/>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25400" cap="flat" cmpd="sng" algn="ctr">
              <a:solidFill>
                <a:srgbClr val="252F32"/>
              </a:solidFill>
              <a:prstDash val="solid"/>
            </a:ln>
            <a:effectLst>
              <a:outerShdw blurRad="101600" dist="38100" dir="8100000" algn="tr" rotWithShape="0">
                <a:prstClr val="black">
                  <a:alpha val="40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Calibri"/>
                <a:ea typeface="新細明體"/>
                <a:cs typeface="+mn-cs"/>
              </a:endParaRPr>
            </a:p>
          </p:txBody>
        </p:sp>
        <p:sp>
          <p:nvSpPr>
            <p:cNvPr id="54" name="椭圆 53"/>
            <p:cNvSpPr/>
            <p:nvPr/>
          </p:nvSpPr>
          <p:spPr>
            <a:xfrm>
              <a:off x="7140787" y="1647875"/>
              <a:ext cx="600075" cy="600075"/>
            </a:xfrm>
            <a:prstGeom prst="ellipse">
              <a:avLst/>
            </a:prstGeom>
            <a:solidFill>
              <a:srgbClr val="252F32"/>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Impact" pitchFamily="34" charset="0"/>
                <a:ea typeface="新細明體"/>
                <a:cs typeface="+mn-cs"/>
              </a:endParaRPr>
            </a:p>
          </p:txBody>
        </p:sp>
        <p:sp>
          <p:nvSpPr>
            <p:cNvPr id="55" name="文本框 60"/>
            <p:cNvSpPr txBox="1"/>
            <p:nvPr/>
          </p:nvSpPr>
          <p:spPr>
            <a:xfrm>
              <a:off x="6988992" y="1222952"/>
              <a:ext cx="876274" cy="641613"/>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HK" sz="3300" b="0" i="0" u="none" strike="noStrike" kern="0" cap="none" spc="0" normalizeH="0" baseline="0" noProof="0" dirty="0">
                  <a:ln>
                    <a:noFill/>
                  </a:ln>
                  <a:solidFill>
                    <a:sysClr val="window" lastClr="FFFFFF"/>
                  </a:solidFill>
                  <a:effectLst/>
                  <a:uLnTx/>
                  <a:uFillTx/>
                  <a:latin typeface="Impact" pitchFamily="34" charset="0"/>
                  <a:ea typeface="张海山锐谐体2.0-授权联系：Samtype@QQ.com" panose="02000000000000000000" pitchFamily="2" charset="-122"/>
                </a:rPr>
                <a:t>04</a:t>
              </a:r>
              <a:endParaRPr kumimoji="0" lang="zh-HK" altLang="en-US" sz="3300" b="0" i="0" u="none" strike="noStrike" kern="0" cap="none" spc="0" normalizeH="0" baseline="0" noProof="0" dirty="0">
                <a:ln>
                  <a:noFill/>
                </a:ln>
                <a:solidFill>
                  <a:sysClr val="window" lastClr="FFFFFF"/>
                </a:solidFill>
                <a:effectLst/>
                <a:uLnTx/>
                <a:uFillTx/>
                <a:latin typeface="Impact" pitchFamily="34" charset="0"/>
                <a:ea typeface="张海山锐谐体2.0-授权联系：Samtype@QQ.com" panose="02000000000000000000" pitchFamily="2" charset="-122"/>
              </a:endParaRPr>
            </a:p>
          </p:txBody>
        </p:sp>
        <p:sp>
          <p:nvSpPr>
            <p:cNvPr id="56" name="文本框 70"/>
            <p:cNvSpPr txBox="1"/>
            <p:nvPr/>
          </p:nvSpPr>
          <p:spPr>
            <a:xfrm>
              <a:off x="6885653" y="2434566"/>
              <a:ext cx="1110344"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zh-HK"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7" name="文本框 71"/>
            <p:cNvSpPr txBox="1"/>
            <p:nvPr/>
          </p:nvSpPr>
          <p:spPr>
            <a:xfrm>
              <a:off x="6770752" y="2788385"/>
              <a:ext cx="1340145" cy="82758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这是并列关系</a:t>
              </a:r>
              <a:endParaRPr kumimoji="0" lang="en-US" altLang="zh-CN"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的表达方式之</a:t>
              </a:r>
              <a:endParaRPr kumimoji="0" lang="en-US" altLang="zh-CN"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你可以输入其</a:t>
              </a:r>
              <a:endParaRPr kumimoji="0" lang="en-US" altLang="zh-CN"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他的内容代替</a:t>
              </a:r>
              <a:endParaRPr kumimoji="0" lang="zh-HK"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500" fill="hold"/>
                                        <p:tgtEl>
                                          <p:spTgt spid="37"/>
                                        </p:tgtEl>
                                        <p:attrNameLst>
                                          <p:attrName>ppt_x</p:attrName>
                                        </p:attrNameLst>
                                      </p:cBhvr>
                                      <p:tavLst>
                                        <p:tav tm="0">
                                          <p:val>
                                            <p:strVal val="#ppt_x"/>
                                          </p:val>
                                        </p:tav>
                                        <p:tav tm="100000">
                                          <p:val>
                                            <p:strVal val="#ppt_x"/>
                                          </p:val>
                                        </p:tav>
                                      </p:tavLst>
                                    </p:anim>
                                    <p:anim calcmode="lin" valueType="num">
                                      <p:cBhvr additive="base">
                                        <p:cTn id="13" dur="500" fill="hold"/>
                                        <p:tgtEl>
                                          <p:spTgt spid="3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additive="base">
                                        <p:cTn id="17" dur="500" fill="hold"/>
                                        <p:tgtEl>
                                          <p:spTgt spid="44"/>
                                        </p:tgtEl>
                                        <p:attrNameLst>
                                          <p:attrName>ppt_x</p:attrName>
                                        </p:attrNameLst>
                                      </p:cBhvr>
                                      <p:tavLst>
                                        <p:tav tm="0">
                                          <p:val>
                                            <p:strVal val="#ppt_x"/>
                                          </p:val>
                                        </p:tav>
                                        <p:tav tm="100000">
                                          <p:val>
                                            <p:strVal val="#ppt_x"/>
                                          </p:val>
                                        </p:tav>
                                      </p:tavLst>
                                    </p:anim>
                                    <p:anim calcmode="lin" valueType="num">
                                      <p:cBhvr additive="base">
                                        <p:cTn id="18" dur="500" fill="hold"/>
                                        <p:tgtEl>
                                          <p:spTgt spid="4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1"/>
                                        </p:tgtEl>
                                        <p:attrNameLst>
                                          <p:attrName>style.visibility</p:attrName>
                                        </p:attrNameLst>
                                      </p:cBhvr>
                                      <p:to>
                                        <p:strVal val="visible"/>
                                      </p:to>
                                    </p:set>
                                    <p:anim calcmode="lin" valueType="num">
                                      <p:cBhvr additive="base">
                                        <p:cTn id="22" dur="500" fill="hold"/>
                                        <p:tgtEl>
                                          <p:spTgt spid="51"/>
                                        </p:tgtEl>
                                        <p:attrNameLst>
                                          <p:attrName>ppt_x</p:attrName>
                                        </p:attrNameLst>
                                      </p:cBhvr>
                                      <p:tavLst>
                                        <p:tav tm="0">
                                          <p:val>
                                            <p:strVal val="#ppt_x"/>
                                          </p:val>
                                        </p:tav>
                                        <p:tav tm="100000">
                                          <p:val>
                                            <p:strVal val="#ppt_x"/>
                                          </p:val>
                                        </p:tav>
                                      </p:tavLst>
                                    </p:anim>
                                    <p:anim calcmode="lin" valueType="num">
                                      <p:cBhvr additive="base">
                                        <p:cTn id="23"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原创设计师QQ598969553        _1"/>
          <p:cNvSpPr>
            <a:spLocks/>
          </p:cNvSpPr>
          <p:nvPr/>
        </p:nvSpPr>
        <p:spPr bwMode="auto">
          <a:xfrm>
            <a:off x="755576" y="1818999"/>
            <a:ext cx="2349218" cy="280391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B71F22"/>
          </a:solidFill>
          <a:ln w="63500">
            <a:solidFill>
              <a:sysClr val="window" lastClr="FFFFFF"/>
            </a:solidFill>
          </a:ln>
          <a:effectLst>
            <a:outerShdw blurRad="1905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5" name="原创设计师QQ598969553        _2"/>
          <p:cNvSpPr>
            <a:spLocks/>
          </p:cNvSpPr>
          <p:nvPr/>
        </p:nvSpPr>
        <p:spPr bwMode="auto">
          <a:xfrm>
            <a:off x="2831223" y="2869845"/>
            <a:ext cx="1494106" cy="178329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252F32"/>
          </a:solidFill>
          <a:ln w="63500">
            <a:solidFill>
              <a:sysClr val="window" lastClr="FFFFFF"/>
            </a:solidFill>
          </a:ln>
          <a:effectLst>
            <a:outerShdw blurRad="1524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6" name="原创设计师QQ598969553        _3"/>
          <p:cNvSpPr/>
          <p:nvPr/>
        </p:nvSpPr>
        <p:spPr bwMode="auto">
          <a:xfrm>
            <a:off x="2435171" y="1814598"/>
            <a:ext cx="701804" cy="702078"/>
          </a:xfrm>
          <a:prstGeom prst="ellipse">
            <a:avLst/>
          </a:prstGeom>
          <a:solidFill>
            <a:srgbClr val="B71F22"/>
          </a:solidFill>
          <a:ln w="50800" cap="flat" cmpd="sng" algn="ctr">
            <a:solidFill>
              <a:sysClr val="window" lastClr="FFFFFF"/>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marL="0" marR="0" lvl="0" indent="0" defTabSz="685617" eaLnBrk="1" fontAlgn="auto" latinLnBrk="0" hangingPunct="1">
              <a:lnSpc>
                <a:spcPct val="100000"/>
              </a:lnSpc>
              <a:spcBef>
                <a:spcPts val="0"/>
              </a:spcBef>
              <a:spcAft>
                <a:spcPts val="0"/>
              </a:spcAft>
              <a:buClrTx/>
              <a:buSzTx/>
              <a:buFontTx/>
              <a:buNone/>
              <a:tabLst/>
              <a:defRPr/>
            </a:pPr>
            <a:endParaRPr kumimoji="0" lang="zh-CN" altLang="en-US" sz="13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7" name="原创设计师QQ598969553        _4"/>
          <p:cNvSpPr/>
          <p:nvPr/>
        </p:nvSpPr>
        <p:spPr bwMode="auto">
          <a:xfrm>
            <a:off x="4031927" y="3032840"/>
            <a:ext cx="586805" cy="587034"/>
          </a:xfrm>
          <a:prstGeom prst="ellipse">
            <a:avLst/>
          </a:prstGeom>
          <a:solidFill>
            <a:srgbClr val="252F32"/>
          </a:solidFill>
          <a:ln w="50800" cap="flat" cmpd="sng" algn="ctr">
            <a:solidFill>
              <a:sysClr val="window" lastClr="FFFFFF"/>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marL="0" marR="0" lvl="0" indent="0" defTabSz="685617" eaLnBrk="1" fontAlgn="auto" latinLnBrk="0" hangingPunct="1">
              <a:lnSpc>
                <a:spcPct val="100000"/>
              </a:lnSpc>
              <a:spcBef>
                <a:spcPts val="0"/>
              </a:spcBef>
              <a:spcAft>
                <a:spcPts val="0"/>
              </a:spcAft>
              <a:buClrTx/>
              <a:buSzTx/>
              <a:buFontTx/>
              <a:buNone/>
              <a:tabLst/>
              <a:defRPr/>
            </a:pPr>
            <a:endParaRPr kumimoji="0" lang="zh-CN" altLang="en-US" sz="13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8" name="原创设计师QQ598969553        _5"/>
          <p:cNvSpPr txBox="1"/>
          <p:nvPr/>
        </p:nvSpPr>
        <p:spPr>
          <a:xfrm>
            <a:off x="2461823" y="1969764"/>
            <a:ext cx="667454" cy="377008"/>
          </a:xfrm>
          <a:prstGeom prst="rect">
            <a:avLst/>
          </a:prstGeom>
          <a:noFill/>
        </p:spPr>
        <p:txBody>
          <a:bodyPr wrap="none" lIns="68562" tIns="34281" rIns="68562" bIns="34281" rtlCol="0">
            <a:spAutoFit/>
          </a:bodyPr>
          <a:lstStyle/>
          <a:p>
            <a:pPr algn="ctr"/>
            <a:r>
              <a:rPr lang="en-US" altLang="zh-CN" sz="2000" dirty="0">
                <a:solidFill>
                  <a:srgbClr val="F8F8F8"/>
                </a:solidFill>
                <a:latin typeface="微软雅黑" panose="020B0503020204020204" pitchFamily="34" charset="-122"/>
                <a:ea typeface="微软雅黑" panose="020B0503020204020204" pitchFamily="34" charset="-122"/>
              </a:rPr>
              <a:t>75%</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19" name="原创设计师QQ598969553        _6"/>
          <p:cNvSpPr txBox="1"/>
          <p:nvPr/>
        </p:nvSpPr>
        <p:spPr>
          <a:xfrm>
            <a:off x="4031056" y="3153242"/>
            <a:ext cx="612952" cy="346230"/>
          </a:xfrm>
          <a:prstGeom prst="rect">
            <a:avLst/>
          </a:prstGeom>
          <a:noFill/>
        </p:spPr>
        <p:txBody>
          <a:bodyPr wrap="none" lIns="68562" tIns="34281" rIns="68562" bIns="34281" rtlCol="0">
            <a:spAutoFit/>
          </a:bodyPr>
          <a:lstStyle/>
          <a:p>
            <a:r>
              <a:rPr lang="en-US" altLang="zh-CN" dirty="0">
                <a:solidFill>
                  <a:srgbClr val="F8F8F8"/>
                </a:solidFill>
                <a:latin typeface="微软雅黑" panose="020B0503020204020204" pitchFamily="34" charset="-122"/>
                <a:ea typeface="微软雅黑" panose="020B0503020204020204" pitchFamily="34" charset="-122"/>
              </a:rPr>
              <a:t>34%</a:t>
            </a:r>
            <a:endParaRPr lang="zh-CN" altLang="en-US" dirty="0">
              <a:solidFill>
                <a:srgbClr val="F8F8F8"/>
              </a:solidFill>
              <a:latin typeface="微软雅黑" panose="020B0503020204020204" pitchFamily="34" charset="-122"/>
              <a:ea typeface="微软雅黑" panose="020B0503020204020204" pitchFamily="34" charset="-122"/>
            </a:endParaRPr>
          </a:p>
        </p:txBody>
      </p:sp>
      <p:sp>
        <p:nvSpPr>
          <p:cNvPr id="20" name="原创设计师QQ598969553        _7"/>
          <p:cNvSpPr txBox="1"/>
          <p:nvPr/>
        </p:nvSpPr>
        <p:spPr>
          <a:xfrm>
            <a:off x="1619786" y="2246646"/>
            <a:ext cx="753758" cy="438581"/>
          </a:xfrm>
          <a:prstGeom prst="rect">
            <a:avLst/>
          </a:prstGeom>
          <a:noFill/>
        </p:spPr>
        <p:txBody>
          <a:bodyPr wrap="none" lIns="68562" tIns="34281" rIns="68562" bIns="34281" rtlCol="0">
            <a:spAutoFit/>
          </a:bodyPr>
          <a:lstStyle/>
          <a:p>
            <a:r>
              <a:rPr lang="zh-CN" altLang="en-US" sz="2400" dirty="0">
                <a:solidFill>
                  <a:srgbClr val="F8F8F8"/>
                </a:solidFill>
                <a:latin typeface="微软雅黑" panose="020B0503020204020204" pitchFamily="34" charset="-122"/>
                <a:ea typeface="微软雅黑" panose="020B0503020204020204" pitchFamily="34" charset="-122"/>
              </a:rPr>
              <a:t>目标</a:t>
            </a:r>
          </a:p>
        </p:txBody>
      </p:sp>
      <p:sp>
        <p:nvSpPr>
          <p:cNvPr id="21" name="原创设计师QQ598969553        _8"/>
          <p:cNvSpPr txBox="1"/>
          <p:nvPr/>
        </p:nvSpPr>
        <p:spPr>
          <a:xfrm>
            <a:off x="940954" y="2814959"/>
            <a:ext cx="1957943" cy="992561"/>
          </a:xfrm>
          <a:prstGeom prst="rect">
            <a:avLst/>
          </a:prstGeom>
          <a:noFill/>
        </p:spPr>
        <p:txBody>
          <a:bodyPr wrap="square" lIns="68562" tIns="34281" rIns="68562" bIns="34281" rtlCol="0">
            <a:spAutoFit/>
          </a:bodyPr>
          <a:lstStyle/>
          <a:p>
            <a:pPr algn="ctr"/>
            <a:r>
              <a:rPr lang="zh-CN" altLang="en-US" sz="1200" dirty="0">
                <a:solidFill>
                  <a:srgbClr val="F8F8F8"/>
                </a:solidFill>
                <a:latin typeface="微软雅黑" panose="020B0503020204020204" pitchFamily="34" charset="-122"/>
                <a:ea typeface="微软雅黑" panose="020B0503020204020204" pitchFamily="34" charset="-122"/>
              </a:rPr>
              <a:t>请输入您的文字对目标进行说明请输入您的文字对目标进行说明请输入您的文字对目标进行说明</a:t>
            </a:r>
          </a:p>
          <a:p>
            <a:pPr algn="ctr"/>
            <a:endParaRPr lang="zh-CN" altLang="en-US" sz="1200" dirty="0">
              <a:solidFill>
                <a:srgbClr val="F8F8F8"/>
              </a:solidFill>
              <a:latin typeface="微软雅黑" panose="020B0503020204020204" pitchFamily="34" charset="-122"/>
              <a:ea typeface="微软雅黑" panose="020B0503020204020204" pitchFamily="34" charset="-122"/>
            </a:endParaRPr>
          </a:p>
        </p:txBody>
      </p:sp>
      <p:sp>
        <p:nvSpPr>
          <p:cNvPr id="22" name="原创设计师QQ598969553        _9"/>
          <p:cNvSpPr txBox="1"/>
          <p:nvPr/>
        </p:nvSpPr>
        <p:spPr>
          <a:xfrm>
            <a:off x="3272504" y="3184959"/>
            <a:ext cx="651424" cy="377008"/>
          </a:xfrm>
          <a:prstGeom prst="rect">
            <a:avLst/>
          </a:prstGeom>
          <a:noFill/>
        </p:spPr>
        <p:txBody>
          <a:bodyPr wrap="none" lIns="68562" tIns="34281" rIns="68562" bIns="34281" rtlCol="0">
            <a:spAutoFit/>
          </a:bodyPr>
          <a:lstStyle/>
          <a:p>
            <a:r>
              <a:rPr lang="zh-CN" altLang="en-US" sz="2000" dirty="0">
                <a:solidFill>
                  <a:srgbClr val="F8F8F8"/>
                </a:solidFill>
                <a:latin typeface="微软雅黑" panose="020B0503020204020204" pitchFamily="34" charset="-122"/>
                <a:ea typeface="微软雅黑" panose="020B0503020204020204" pitchFamily="34" charset="-122"/>
              </a:rPr>
              <a:t>实际</a:t>
            </a:r>
          </a:p>
        </p:txBody>
      </p:sp>
      <p:sp>
        <p:nvSpPr>
          <p:cNvPr id="23" name="原创设计师QQ598969553        _10"/>
          <p:cNvSpPr txBox="1"/>
          <p:nvPr/>
        </p:nvSpPr>
        <p:spPr>
          <a:xfrm>
            <a:off x="2884632" y="3567052"/>
            <a:ext cx="1399336" cy="407786"/>
          </a:xfrm>
          <a:prstGeom prst="rect">
            <a:avLst/>
          </a:prstGeom>
          <a:noFill/>
        </p:spPr>
        <p:txBody>
          <a:bodyPr wrap="square" lIns="68562" tIns="34281" rIns="68562" bIns="34281" rtlCol="0">
            <a:spAutoFit/>
          </a:bodyPr>
          <a:lstStyle/>
          <a:p>
            <a:pPr algn="ctr"/>
            <a:r>
              <a:rPr lang="zh-CN" altLang="en-US" sz="1100" dirty="0">
                <a:solidFill>
                  <a:srgbClr val="F8F8F8"/>
                </a:solidFill>
                <a:latin typeface="微软雅黑" panose="020B0503020204020204" pitchFamily="34" charset="-122"/>
                <a:ea typeface="微软雅黑" panose="020B0503020204020204" pitchFamily="34" charset="-122"/>
              </a:rPr>
              <a:t>请输入您的文字对</a:t>
            </a:r>
            <a:endParaRPr lang="en-US" altLang="zh-CN" sz="1100" dirty="0">
              <a:solidFill>
                <a:srgbClr val="F8F8F8"/>
              </a:solidFill>
              <a:latin typeface="微软雅黑" panose="020B0503020204020204" pitchFamily="34" charset="-122"/>
              <a:ea typeface="微软雅黑" panose="020B0503020204020204" pitchFamily="34" charset="-122"/>
            </a:endParaRPr>
          </a:p>
          <a:p>
            <a:pPr algn="ctr"/>
            <a:r>
              <a:rPr lang="zh-CN" altLang="en-US" sz="1100" dirty="0">
                <a:solidFill>
                  <a:srgbClr val="F8F8F8"/>
                </a:solidFill>
                <a:latin typeface="微软雅黑" panose="020B0503020204020204" pitchFamily="34" charset="-122"/>
                <a:ea typeface="微软雅黑" panose="020B0503020204020204" pitchFamily="34" charset="-122"/>
              </a:rPr>
              <a:t>实际情况进行说明</a:t>
            </a:r>
          </a:p>
        </p:txBody>
      </p:sp>
      <p:sp>
        <p:nvSpPr>
          <p:cNvPr id="24" name="原创设计师QQ598969553        _11"/>
          <p:cNvSpPr txBox="1"/>
          <p:nvPr/>
        </p:nvSpPr>
        <p:spPr>
          <a:xfrm>
            <a:off x="3461571" y="1870799"/>
            <a:ext cx="4298963" cy="844828"/>
          </a:xfrm>
          <a:prstGeom prst="rect">
            <a:avLst/>
          </a:prstGeom>
          <a:noFill/>
        </p:spPr>
        <p:txBody>
          <a:bodyPr wrap="square" lIns="68562" tIns="34281" rIns="68562" bIns="34281"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25" name="原创设计师QQ598969553        _12"/>
          <p:cNvSpPr txBox="1"/>
          <p:nvPr/>
        </p:nvSpPr>
        <p:spPr>
          <a:xfrm>
            <a:off x="4788024" y="3342317"/>
            <a:ext cx="3600399" cy="844828"/>
          </a:xfrm>
          <a:prstGeom prst="rect">
            <a:avLst/>
          </a:prstGeom>
          <a:noFill/>
        </p:spPr>
        <p:txBody>
          <a:bodyPr wrap="square" lIns="68562" tIns="34281" rIns="68562" bIns="34281"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435">
                                          <p:stCondLst>
                                            <p:cond delay="0"/>
                                          </p:stCondLst>
                                        </p:cTn>
                                        <p:tgtEl>
                                          <p:spTgt spid="14"/>
                                        </p:tgtEl>
                                      </p:cBhvr>
                                    </p:animEffect>
                                    <p:anim calcmode="lin" valueType="num">
                                      <p:cBhvr>
                                        <p:cTn id="8" dur="1367"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14"/>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14"/>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14"/>
                                        </p:tgtEl>
                                        <p:attrNameLst>
                                          <p:attrName>ppt_y</p:attrName>
                                        </p:attrNameLst>
                                      </p:cBhvr>
                                      <p:tavLst>
                                        <p:tav tm="0" fmla="#ppt_y-sin(pi*$)/81">
                                          <p:val>
                                            <p:fltVal val="0"/>
                                          </p:val>
                                        </p:tav>
                                        <p:tav tm="100000">
                                          <p:val>
                                            <p:fltVal val="1"/>
                                          </p:val>
                                        </p:tav>
                                      </p:tavLst>
                                    </p:anim>
                                    <p:animScale>
                                      <p:cBhvr>
                                        <p:cTn id="13" dur="20">
                                          <p:stCondLst>
                                            <p:cond delay="487"/>
                                          </p:stCondLst>
                                        </p:cTn>
                                        <p:tgtEl>
                                          <p:spTgt spid="14"/>
                                        </p:tgtEl>
                                      </p:cBhvr>
                                      <p:to x="100000" y="60000"/>
                                    </p:animScale>
                                    <p:animScale>
                                      <p:cBhvr>
                                        <p:cTn id="14" dur="124" decel="50000">
                                          <p:stCondLst>
                                            <p:cond delay="507"/>
                                          </p:stCondLst>
                                        </p:cTn>
                                        <p:tgtEl>
                                          <p:spTgt spid="14"/>
                                        </p:tgtEl>
                                      </p:cBhvr>
                                      <p:to x="100000" y="100000"/>
                                    </p:animScale>
                                    <p:animScale>
                                      <p:cBhvr>
                                        <p:cTn id="15" dur="20">
                                          <p:stCondLst>
                                            <p:cond delay="984"/>
                                          </p:stCondLst>
                                        </p:cTn>
                                        <p:tgtEl>
                                          <p:spTgt spid="14"/>
                                        </p:tgtEl>
                                      </p:cBhvr>
                                      <p:to x="100000" y="80000"/>
                                    </p:animScale>
                                    <p:animScale>
                                      <p:cBhvr>
                                        <p:cTn id="16" dur="124" decel="50000">
                                          <p:stCondLst>
                                            <p:cond delay="1004"/>
                                          </p:stCondLst>
                                        </p:cTn>
                                        <p:tgtEl>
                                          <p:spTgt spid="14"/>
                                        </p:tgtEl>
                                      </p:cBhvr>
                                      <p:to x="100000" y="100000"/>
                                    </p:animScale>
                                    <p:animScale>
                                      <p:cBhvr>
                                        <p:cTn id="17" dur="20">
                                          <p:stCondLst>
                                            <p:cond delay="1231"/>
                                          </p:stCondLst>
                                        </p:cTn>
                                        <p:tgtEl>
                                          <p:spTgt spid="14"/>
                                        </p:tgtEl>
                                      </p:cBhvr>
                                      <p:to x="100000" y="90000"/>
                                    </p:animScale>
                                    <p:animScale>
                                      <p:cBhvr>
                                        <p:cTn id="18" dur="124" decel="50000">
                                          <p:stCondLst>
                                            <p:cond delay="1251"/>
                                          </p:stCondLst>
                                        </p:cTn>
                                        <p:tgtEl>
                                          <p:spTgt spid="14"/>
                                        </p:tgtEl>
                                      </p:cBhvr>
                                      <p:to x="100000" y="100000"/>
                                    </p:animScale>
                                    <p:animScale>
                                      <p:cBhvr>
                                        <p:cTn id="19" dur="20">
                                          <p:stCondLst>
                                            <p:cond delay="1356"/>
                                          </p:stCondLst>
                                        </p:cTn>
                                        <p:tgtEl>
                                          <p:spTgt spid="14"/>
                                        </p:tgtEl>
                                      </p:cBhvr>
                                      <p:to x="100000" y="95000"/>
                                    </p:animScale>
                                    <p:animScale>
                                      <p:cBhvr>
                                        <p:cTn id="20" dur="124" decel="50000">
                                          <p:stCondLst>
                                            <p:cond delay="1376"/>
                                          </p:stCondLst>
                                        </p:cTn>
                                        <p:tgtEl>
                                          <p:spTgt spid="14"/>
                                        </p:tgtEl>
                                      </p:cBhvr>
                                      <p:to x="100000" y="100000"/>
                                    </p:animScale>
                                  </p:childTnLst>
                                </p:cTn>
                              </p:par>
                            </p:childTnLst>
                          </p:cTn>
                        </p:par>
                        <p:par>
                          <p:cTn id="21" fill="hold">
                            <p:stCondLst>
                              <p:cond delay="1500"/>
                            </p:stCondLst>
                            <p:childTnLst>
                              <p:par>
                                <p:cTn id="22" presetID="31"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 calcmode="lin" valueType="num">
                                      <p:cBhvr>
                                        <p:cTn id="26" dur="500" fill="hold"/>
                                        <p:tgtEl>
                                          <p:spTgt spid="20"/>
                                        </p:tgtEl>
                                        <p:attrNameLst>
                                          <p:attrName>style.rotation</p:attrName>
                                        </p:attrNameLst>
                                      </p:cBhvr>
                                      <p:tavLst>
                                        <p:tav tm="0">
                                          <p:val>
                                            <p:fltVal val="90"/>
                                          </p:val>
                                        </p:tav>
                                        <p:tav tm="100000">
                                          <p:val>
                                            <p:fltVal val="0"/>
                                          </p:val>
                                        </p:tav>
                                      </p:tavLst>
                                    </p:anim>
                                    <p:animEffect transition="in" filter="fade">
                                      <p:cBhvr>
                                        <p:cTn id="27" dur="500"/>
                                        <p:tgtEl>
                                          <p:spTgt spid="20"/>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 calcmode="lin" valueType="num">
                                      <p:cBhvr>
                                        <p:cTn id="32" dur="500" fill="hold"/>
                                        <p:tgtEl>
                                          <p:spTgt spid="21"/>
                                        </p:tgtEl>
                                        <p:attrNameLst>
                                          <p:attrName>style.rotation</p:attrName>
                                        </p:attrNameLst>
                                      </p:cBhvr>
                                      <p:tavLst>
                                        <p:tav tm="0">
                                          <p:val>
                                            <p:fltVal val="90"/>
                                          </p:val>
                                        </p:tav>
                                        <p:tav tm="100000">
                                          <p:val>
                                            <p:fltVal val="0"/>
                                          </p:val>
                                        </p:tav>
                                      </p:tavLst>
                                    </p:anim>
                                    <p:animEffect transition="in" filter="fade">
                                      <p:cBhvr>
                                        <p:cTn id="33" dur="500"/>
                                        <p:tgtEl>
                                          <p:spTgt spid="21"/>
                                        </p:tgtEl>
                                      </p:cBhvr>
                                    </p:animEffect>
                                  </p:childTnLst>
                                </p:cTn>
                              </p:par>
                            </p:childTnLst>
                          </p:cTn>
                        </p:par>
                        <p:par>
                          <p:cTn id="34" fill="hold">
                            <p:stCondLst>
                              <p:cond delay="2000"/>
                            </p:stCondLst>
                            <p:childTnLst>
                              <p:par>
                                <p:cTn id="35" presetID="5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Scale>
                                      <p:cBhvr>
                                        <p:cTn id="37"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16"/>
                                        </p:tgtEl>
                                        <p:attrNameLst>
                                          <p:attrName>ppt_x</p:attrName>
                                          <p:attrName>ppt_y</p:attrName>
                                        </p:attrNameLst>
                                      </p:cBhvr>
                                    </p:animMotion>
                                    <p:animEffect transition="in" filter="fade">
                                      <p:cBhvr>
                                        <p:cTn id="39" dur="1000"/>
                                        <p:tgtEl>
                                          <p:spTgt spid="16"/>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Scale>
                                      <p:cBhvr>
                                        <p:cTn id="4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8"/>
                                        </p:tgtEl>
                                        <p:attrNameLst>
                                          <p:attrName>ppt_x</p:attrName>
                                          <p:attrName>ppt_y</p:attrName>
                                        </p:attrNameLst>
                                      </p:cBhvr>
                                    </p:animMotion>
                                    <p:animEffect transition="in" filter="fade">
                                      <p:cBhvr>
                                        <p:cTn id="44" dur="1000"/>
                                        <p:tgtEl>
                                          <p:spTgt spid="18"/>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left)">
                                      <p:cBhvr>
                                        <p:cTn id="48" dur="500"/>
                                        <p:tgtEl>
                                          <p:spTgt spid="24"/>
                                        </p:tgtEl>
                                      </p:cBhvr>
                                    </p:animEffect>
                                  </p:childTnLst>
                                </p:cTn>
                              </p:par>
                            </p:childTnLst>
                          </p:cTn>
                        </p:par>
                        <p:par>
                          <p:cTn id="49" fill="hold">
                            <p:stCondLst>
                              <p:cond delay="3500"/>
                            </p:stCondLst>
                            <p:childTnLst>
                              <p:par>
                                <p:cTn id="50" presetID="26"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down)">
                                      <p:cBhvr>
                                        <p:cTn id="52" dur="435">
                                          <p:stCondLst>
                                            <p:cond delay="0"/>
                                          </p:stCondLst>
                                        </p:cTn>
                                        <p:tgtEl>
                                          <p:spTgt spid="15"/>
                                        </p:tgtEl>
                                      </p:cBhvr>
                                    </p:animEffect>
                                    <p:anim calcmode="lin" valueType="num">
                                      <p:cBhvr>
                                        <p:cTn id="53" dur="1367"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54" dur="498"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55" dur="498" tmFilter="0, 0; 0.125,0.2665; 0.25,0.4; 0.375,0.465; 0.5,0.5;  0.625,0.535; 0.75,0.6; 0.875,0.7335; 1,1">
                                          <p:stCondLst>
                                            <p:cond delay="498"/>
                                          </p:stCondLst>
                                        </p:cTn>
                                        <p:tgtEl>
                                          <p:spTgt spid="15"/>
                                        </p:tgtEl>
                                        <p:attrNameLst>
                                          <p:attrName>ppt_y</p:attrName>
                                        </p:attrNameLst>
                                      </p:cBhvr>
                                      <p:tavLst>
                                        <p:tav tm="0" fmla="#ppt_y-sin(pi*$)/9">
                                          <p:val>
                                            <p:fltVal val="0"/>
                                          </p:val>
                                        </p:tav>
                                        <p:tav tm="100000">
                                          <p:val>
                                            <p:fltVal val="1"/>
                                          </p:val>
                                        </p:tav>
                                      </p:tavLst>
                                    </p:anim>
                                    <p:anim calcmode="lin" valueType="num">
                                      <p:cBhvr>
                                        <p:cTn id="56" dur="249" tmFilter="0, 0; 0.125,0.2665; 0.25,0.4; 0.375,0.465; 0.5,0.5;  0.625,0.535; 0.75,0.6; 0.875,0.7335; 1,1">
                                          <p:stCondLst>
                                            <p:cond delay="993"/>
                                          </p:stCondLst>
                                        </p:cTn>
                                        <p:tgtEl>
                                          <p:spTgt spid="15"/>
                                        </p:tgtEl>
                                        <p:attrNameLst>
                                          <p:attrName>ppt_y</p:attrName>
                                        </p:attrNameLst>
                                      </p:cBhvr>
                                      <p:tavLst>
                                        <p:tav tm="0" fmla="#ppt_y-sin(pi*$)/27">
                                          <p:val>
                                            <p:fltVal val="0"/>
                                          </p:val>
                                        </p:tav>
                                        <p:tav tm="100000">
                                          <p:val>
                                            <p:fltVal val="1"/>
                                          </p:val>
                                        </p:tav>
                                      </p:tavLst>
                                    </p:anim>
                                    <p:anim calcmode="lin" valueType="num">
                                      <p:cBhvr>
                                        <p:cTn id="57" dur="123" tmFilter="0, 0; 0.125,0.2665; 0.25,0.4; 0.375,0.465; 0.5,0.5;  0.625,0.535; 0.75,0.6; 0.875,0.7335; 1,1">
                                          <p:stCondLst>
                                            <p:cond delay="1242"/>
                                          </p:stCondLst>
                                        </p:cTn>
                                        <p:tgtEl>
                                          <p:spTgt spid="15"/>
                                        </p:tgtEl>
                                        <p:attrNameLst>
                                          <p:attrName>ppt_y</p:attrName>
                                        </p:attrNameLst>
                                      </p:cBhvr>
                                      <p:tavLst>
                                        <p:tav tm="0" fmla="#ppt_y-sin(pi*$)/81">
                                          <p:val>
                                            <p:fltVal val="0"/>
                                          </p:val>
                                        </p:tav>
                                        <p:tav tm="100000">
                                          <p:val>
                                            <p:fltVal val="1"/>
                                          </p:val>
                                        </p:tav>
                                      </p:tavLst>
                                    </p:anim>
                                    <p:animScale>
                                      <p:cBhvr>
                                        <p:cTn id="58" dur="20">
                                          <p:stCondLst>
                                            <p:cond delay="487"/>
                                          </p:stCondLst>
                                        </p:cTn>
                                        <p:tgtEl>
                                          <p:spTgt spid="15"/>
                                        </p:tgtEl>
                                      </p:cBhvr>
                                      <p:to x="100000" y="60000"/>
                                    </p:animScale>
                                    <p:animScale>
                                      <p:cBhvr>
                                        <p:cTn id="59" dur="124" decel="50000">
                                          <p:stCondLst>
                                            <p:cond delay="507"/>
                                          </p:stCondLst>
                                        </p:cTn>
                                        <p:tgtEl>
                                          <p:spTgt spid="15"/>
                                        </p:tgtEl>
                                      </p:cBhvr>
                                      <p:to x="100000" y="100000"/>
                                    </p:animScale>
                                    <p:animScale>
                                      <p:cBhvr>
                                        <p:cTn id="60" dur="20">
                                          <p:stCondLst>
                                            <p:cond delay="984"/>
                                          </p:stCondLst>
                                        </p:cTn>
                                        <p:tgtEl>
                                          <p:spTgt spid="15"/>
                                        </p:tgtEl>
                                      </p:cBhvr>
                                      <p:to x="100000" y="80000"/>
                                    </p:animScale>
                                    <p:animScale>
                                      <p:cBhvr>
                                        <p:cTn id="61" dur="124" decel="50000">
                                          <p:stCondLst>
                                            <p:cond delay="1004"/>
                                          </p:stCondLst>
                                        </p:cTn>
                                        <p:tgtEl>
                                          <p:spTgt spid="15"/>
                                        </p:tgtEl>
                                      </p:cBhvr>
                                      <p:to x="100000" y="100000"/>
                                    </p:animScale>
                                    <p:animScale>
                                      <p:cBhvr>
                                        <p:cTn id="62" dur="20">
                                          <p:stCondLst>
                                            <p:cond delay="1231"/>
                                          </p:stCondLst>
                                        </p:cTn>
                                        <p:tgtEl>
                                          <p:spTgt spid="15"/>
                                        </p:tgtEl>
                                      </p:cBhvr>
                                      <p:to x="100000" y="90000"/>
                                    </p:animScale>
                                    <p:animScale>
                                      <p:cBhvr>
                                        <p:cTn id="63" dur="124" decel="50000">
                                          <p:stCondLst>
                                            <p:cond delay="1251"/>
                                          </p:stCondLst>
                                        </p:cTn>
                                        <p:tgtEl>
                                          <p:spTgt spid="15"/>
                                        </p:tgtEl>
                                      </p:cBhvr>
                                      <p:to x="100000" y="100000"/>
                                    </p:animScale>
                                    <p:animScale>
                                      <p:cBhvr>
                                        <p:cTn id="64" dur="20">
                                          <p:stCondLst>
                                            <p:cond delay="1356"/>
                                          </p:stCondLst>
                                        </p:cTn>
                                        <p:tgtEl>
                                          <p:spTgt spid="15"/>
                                        </p:tgtEl>
                                      </p:cBhvr>
                                      <p:to x="100000" y="95000"/>
                                    </p:animScale>
                                    <p:animScale>
                                      <p:cBhvr>
                                        <p:cTn id="65" dur="124" decel="50000">
                                          <p:stCondLst>
                                            <p:cond delay="1376"/>
                                          </p:stCondLst>
                                        </p:cTn>
                                        <p:tgtEl>
                                          <p:spTgt spid="15"/>
                                        </p:tgtEl>
                                      </p:cBhvr>
                                      <p:to x="100000" y="100000"/>
                                    </p:animScale>
                                  </p:childTnLst>
                                </p:cTn>
                              </p:par>
                            </p:childTnLst>
                          </p:cTn>
                        </p:par>
                        <p:par>
                          <p:cTn id="66" fill="hold">
                            <p:stCondLst>
                              <p:cond delay="5000"/>
                            </p:stCondLst>
                            <p:childTnLst>
                              <p:par>
                                <p:cTn id="67" presetID="31"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p:cTn id="69" dur="500" fill="hold"/>
                                        <p:tgtEl>
                                          <p:spTgt spid="22"/>
                                        </p:tgtEl>
                                        <p:attrNameLst>
                                          <p:attrName>ppt_w</p:attrName>
                                        </p:attrNameLst>
                                      </p:cBhvr>
                                      <p:tavLst>
                                        <p:tav tm="0">
                                          <p:val>
                                            <p:fltVal val="0"/>
                                          </p:val>
                                        </p:tav>
                                        <p:tav tm="100000">
                                          <p:val>
                                            <p:strVal val="#ppt_w"/>
                                          </p:val>
                                        </p:tav>
                                      </p:tavLst>
                                    </p:anim>
                                    <p:anim calcmode="lin" valueType="num">
                                      <p:cBhvr>
                                        <p:cTn id="70" dur="500" fill="hold"/>
                                        <p:tgtEl>
                                          <p:spTgt spid="22"/>
                                        </p:tgtEl>
                                        <p:attrNameLst>
                                          <p:attrName>ppt_h</p:attrName>
                                        </p:attrNameLst>
                                      </p:cBhvr>
                                      <p:tavLst>
                                        <p:tav tm="0">
                                          <p:val>
                                            <p:fltVal val="0"/>
                                          </p:val>
                                        </p:tav>
                                        <p:tav tm="100000">
                                          <p:val>
                                            <p:strVal val="#ppt_h"/>
                                          </p:val>
                                        </p:tav>
                                      </p:tavLst>
                                    </p:anim>
                                    <p:anim calcmode="lin" valueType="num">
                                      <p:cBhvr>
                                        <p:cTn id="71" dur="500" fill="hold"/>
                                        <p:tgtEl>
                                          <p:spTgt spid="22"/>
                                        </p:tgtEl>
                                        <p:attrNameLst>
                                          <p:attrName>style.rotation</p:attrName>
                                        </p:attrNameLst>
                                      </p:cBhvr>
                                      <p:tavLst>
                                        <p:tav tm="0">
                                          <p:val>
                                            <p:fltVal val="90"/>
                                          </p:val>
                                        </p:tav>
                                        <p:tav tm="100000">
                                          <p:val>
                                            <p:fltVal val="0"/>
                                          </p:val>
                                        </p:tav>
                                      </p:tavLst>
                                    </p:anim>
                                    <p:animEffect transition="in" filter="fade">
                                      <p:cBhvr>
                                        <p:cTn id="72" dur="500"/>
                                        <p:tgtEl>
                                          <p:spTgt spid="22"/>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 calcmode="lin" valueType="num">
                                      <p:cBhvr>
                                        <p:cTn id="75" dur="500" fill="hold"/>
                                        <p:tgtEl>
                                          <p:spTgt spid="23"/>
                                        </p:tgtEl>
                                        <p:attrNameLst>
                                          <p:attrName>ppt_w</p:attrName>
                                        </p:attrNameLst>
                                      </p:cBhvr>
                                      <p:tavLst>
                                        <p:tav tm="0">
                                          <p:val>
                                            <p:fltVal val="0"/>
                                          </p:val>
                                        </p:tav>
                                        <p:tav tm="100000">
                                          <p:val>
                                            <p:strVal val="#ppt_w"/>
                                          </p:val>
                                        </p:tav>
                                      </p:tavLst>
                                    </p:anim>
                                    <p:anim calcmode="lin" valueType="num">
                                      <p:cBhvr>
                                        <p:cTn id="76" dur="500" fill="hold"/>
                                        <p:tgtEl>
                                          <p:spTgt spid="23"/>
                                        </p:tgtEl>
                                        <p:attrNameLst>
                                          <p:attrName>ppt_h</p:attrName>
                                        </p:attrNameLst>
                                      </p:cBhvr>
                                      <p:tavLst>
                                        <p:tav tm="0">
                                          <p:val>
                                            <p:fltVal val="0"/>
                                          </p:val>
                                        </p:tav>
                                        <p:tav tm="100000">
                                          <p:val>
                                            <p:strVal val="#ppt_h"/>
                                          </p:val>
                                        </p:tav>
                                      </p:tavLst>
                                    </p:anim>
                                    <p:anim calcmode="lin" valueType="num">
                                      <p:cBhvr>
                                        <p:cTn id="77" dur="500" fill="hold"/>
                                        <p:tgtEl>
                                          <p:spTgt spid="23"/>
                                        </p:tgtEl>
                                        <p:attrNameLst>
                                          <p:attrName>style.rotation</p:attrName>
                                        </p:attrNameLst>
                                      </p:cBhvr>
                                      <p:tavLst>
                                        <p:tav tm="0">
                                          <p:val>
                                            <p:fltVal val="90"/>
                                          </p:val>
                                        </p:tav>
                                        <p:tav tm="100000">
                                          <p:val>
                                            <p:fltVal val="0"/>
                                          </p:val>
                                        </p:tav>
                                      </p:tavLst>
                                    </p:anim>
                                    <p:animEffect transition="in" filter="fade">
                                      <p:cBhvr>
                                        <p:cTn id="78" dur="500"/>
                                        <p:tgtEl>
                                          <p:spTgt spid="23"/>
                                        </p:tgtEl>
                                      </p:cBhvr>
                                    </p:animEffect>
                                  </p:childTnLst>
                                </p:cTn>
                              </p:par>
                            </p:childTnLst>
                          </p:cTn>
                        </p:par>
                        <p:par>
                          <p:cTn id="79" fill="hold">
                            <p:stCondLst>
                              <p:cond delay="5500"/>
                            </p:stCondLst>
                            <p:childTnLst>
                              <p:par>
                                <p:cTn id="80" presetID="52" presetClass="entr" presetSubtype="0"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Scale>
                                      <p:cBhvr>
                                        <p:cTn id="82"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17"/>
                                        </p:tgtEl>
                                        <p:attrNameLst>
                                          <p:attrName>ppt_x</p:attrName>
                                          <p:attrName>ppt_y</p:attrName>
                                        </p:attrNameLst>
                                      </p:cBhvr>
                                    </p:animMotion>
                                    <p:animEffect transition="in" filter="fade">
                                      <p:cBhvr>
                                        <p:cTn id="84" dur="1000"/>
                                        <p:tgtEl>
                                          <p:spTgt spid="17"/>
                                        </p:tgtEl>
                                      </p:cBhvr>
                                    </p:animEffect>
                                  </p:childTnLst>
                                </p:cTn>
                              </p:par>
                              <p:par>
                                <p:cTn id="85" presetID="52" presetClass="entr" presetSubtype="0" fill="hold" grpId="0" nodeType="withEffect">
                                  <p:stCondLst>
                                    <p:cond delay="0"/>
                                  </p:stCondLst>
                                  <p:childTnLst>
                                    <p:set>
                                      <p:cBhvr>
                                        <p:cTn id="86" dur="1" fill="hold">
                                          <p:stCondLst>
                                            <p:cond delay="0"/>
                                          </p:stCondLst>
                                        </p:cTn>
                                        <p:tgtEl>
                                          <p:spTgt spid="19"/>
                                        </p:tgtEl>
                                        <p:attrNameLst>
                                          <p:attrName>style.visibility</p:attrName>
                                        </p:attrNameLst>
                                      </p:cBhvr>
                                      <p:to>
                                        <p:strVal val="visible"/>
                                      </p:to>
                                    </p:set>
                                    <p:animScale>
                                      <p:cBhvr>
                                        <p:cTn id="87"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8" dur="1000" decel="50000" fill="hold">
                                          <p:stCondLst>
                                            <p:cond delay="0"/>
                                          </p:stCondLst>
                                        </p:cTn>
                                        <p:tgtEl>
                                          <p:spTgt spid="19"/>
                                        </p:tgtEl>
                                        <p:attrNameLst>
                                          <p:attrName>ppt_x</p:attrName>
                                          <p:attrName>ppt_y</p:attrName>
                                        </p:attrNameLst>
                                      </p:cBhvr>
                                    </p:animMotion>
                                    <p:animEffect transition="in" filter="fade">
                                      <p:cBhvr>
                                        <p:cTn id="89" dur="1000"/>
                                        <p:tgtEl>
                                          <p:spTgt spid="19"/>
                                        </p:tgtEl>
                                      </p:cBhvr>
                                    </p:animEffect>
                                  </p:childTnLst>
                                </p:cTn>
                              </p:par>
                            </p:childTnLst>
                          </p:cTn>
                        </p:par>
                        <p:par>
                          <p:cTn id="90" fill="hold">
                            <p:stCondLst>
                              <p:cond delay="6500"/>
                            </p:stCondLst>
                            <p:childTnLst>
                              <p:par>
                                <p:cTn id="91" presetID="22" presetClass="entr" presetSubtype="8" fill="hold" grpId="0" nodeType="after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wipe(left)">
                                      <p:cBhvr>
                                        <p:cTn id="9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p:bldP spid="19" grpId="0"/>
      <p:bldP spid="20" grpId="0"/>
      <p:bldP spid="21" grpId="0"/>
      <p:bldP spid="22" grpId="0"/>
      <p:bldP spid="23" grpId="0"/>
      <p:bldP spid="24"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原创设计师QQ598969553        _1"/>
          <p:cNvSpPr/>
          <p:nvPr/>
        </p:nvSpPr>
        <p:spPr>
          <a:xfrm>
            <a:off x="0" y="2484278"/>
            <a:ext cx="9144000" cy="969534"/>
          </a:xfrm>
          <a:prstGeom prst="rect">
            <a:avLst/>
          </a:prstGeom>
          <a:solidFill>
            <a:srgbClr val="B71F2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原创设计师QQ598969553        _2"/>
          <p:cNvSpPr txBox="1"/>
          <p:nvPr/>
        </p:nvSpPr>
        <p:spPr>
          <a:xfrm>
            <a:off x="3337583" y="2707435"/>
            <a:ext cx="3239569"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工作完成情况</a:t>
            </a:r>
            <a:endParaRPr kumimoji="0" lang="en-US" altLang="zh-CN" sz="3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6" name="原创设计师QQ598969553        _3"/>
          <p:cNvSpPr txBox="1"/>
          <p:nvPr/>
        </p:nvSpPr>
        <p:spPr bwMode="auto">
          <a:xfrm>
            <a:off x="3337583" y="3625482"/>
            <a:ext cx="4257871" cy="955646"/>
          </a:xfrm>
          <a:prstGeom prst="rect">
            <a:avLst/>
          </a:prstGeom>
          <a:noFill/>
        </p:spPr>
        <p:txBody>
          <a:bodyPr wrap="square" lIns="68580" tIns="34290" rIns="68580" bIns="3429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详细内容</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点击输入本栏的具体文字，简明扼要的说明分项内容，此为概念图解，请根据您的具体内容酌情修改。点击输入本栏的具体文字，简明扼要的说明分项内容，请根据您的具体内容酌情修改。</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grpSp>
        <p:nvGrpSpPr>
          <p:cNvPr id="47" name="原创设计师QQ598969553        _4"/>
          <p:cNvGrpSpPr/>
          <p:nvPr/>
        </p:nvGrpSpPr>
        <p:grpSpPr>
          <a:xfrm>
            <a:off x="3491880" y="1841582"/>
            <a:ext cx="414516" cy="414516"/>
            <a:chOff x="3543574" y="4265651"/>
            <a:chExt cx="414516" cy="414516"/>
          </a:xfrm>
        </p:grpSpPr>
        <p:sp>
          <p:nvSpPr>
            <p:cNvPr id="48" name="椭圆 47"/>
            <p:cNvSpPr/>
            <p:nvPr/>
          </p:nvSpPr>
          <p:spPr>
            <a:xfrm>
              <a:off x="3543574" y="4265651"/>
              <a:ext cx="414516" cy="414516"/>
            </a:xfrm>
            <a:prstGeom prst="ellipse">
              <a:avLst/>
            </a:prstGeom>
            <a:solidFill>
              <a:srgbClr val="B71F2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9" name="组合 48"/>
            <p:cNvGrpSpPr/>
            <p:nvPr/>
          </p:nvGrpSpPr>
          <p:grpSpPr>
            <a:xfrm>
              <a:off x="3629640" y="4325788"/>
              <a:ext cx="259976" cy="261734"/>
              <a:chOff x="5042691" y="2273922"/>
              <a:chExt cx="702937" cy="707690"/>
            </a:xfrm>
            <a:solidFill>
              <a:sysClr val="window" lastClr="FFFFFF"/>
            </a:solidFill>
          </p:grpSpPr>
          <p:sp>
            <p:nvSpPr>
              <p:cNvPr id="50"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1"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grpSp>
        <p:nvGrpSpPr>
          <p:cNvPr id="52" name="原创设计师QQ598969553        _5"/>
          <p:cNvGrpSpPr/>
          <p:nvPr/>
        </p:nvGrpSpPr>
        <p:grpSpPr>
          <a:xfrm>
            <a:off x="4050431" y="1841582"/>
            <a:ext cx="414516" cy="414516"/>
            <a:chOff x="4102125" y="4265651"/>
            <a:chExt cx="414516" cy="414516"/>
          </a:xfrm>
        </p:grpSpPr>
        <p:sp>
          <p:nvSpPr>
            <p:cNvPr id="53" name="椭圆 52"/>
            <p:cNvSpPr/>
            <p:nvPr/>
          </p:nvSpPr>
          <p:spPr>
            <a:xfrm>
              <a:off x="4102125" y="4265651"/>
              <a:ext cx="414516" cy="414516"/>
            </a:xfrm>
            <a:prstGeom prst="ellipse">
              <a:avLst/>
            </a:prstGeom>
            <a:solidFill>
              <a:srgbClr val="252F3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4" name="组合 53"/>
            <p:cNvGrpSpPr/>
            <p:nvPr/>
          </p:nvGrpSpPr>
          <p:grpSpPr>
            <a:xfrm>
              <a:off x="4199233" y="4358783"/>
              <a:ext cx="238761" cy="198211"/>
              <a:chOff x="3132963" y="3140191"/>
              <a:chExt cx="645573" cy="535933"/>
            </a:xfrm>
            <a:solidFill>
              <a:sysClr val="window" lastClr="FFFFFF"/>
            </a:solidFill>
          </p:grpSpPr>
          <p:sp>
            <p:nvSpPr>
              <p:cNvPr id="55"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6"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7"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8"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9"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0"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grpSp>
        <p:nvGrpSpPr>
          <p:cNvPr id="61" name="原创设计师QQ598969553        _6"/>
          <p:cNvGrpSpPr/>
          <p:nvPr/>
        </p:nvGrpSpPr>
        <p:grpSpPr>
          <a:xfrm>
            <a:off x="5129792" y="1841582"/>
            <a:ext cx="414516" cy="414516"/>
            <a:chOff x="5181486" y="4265651"/>
            <a:chExt cx="414516" cy="414516"/>
          </a:xfrm>
        </p:grpSpPr>
        <p:sp>
          <p:nvSpPr>
            <p:cNvPr id="62" name="椭圆 61"/>
            <p:cNvSpPr/>
            <p:nvPr/>
          </p:nvSpPr>
          <p:spPr>
            <a:xfrm>
              <a:off x="5181486" y="4265651"/>
              <a:ext cx="414516" cy="414516"/>
            </a:xfrm>
            <a:prstGeom prst="ellipse">
              <a:avLst/>
            </a:prstGeom>
            <a:solidFill>
              <a:srgbClr val="252F3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63" name="组合 62"/>
            <p:cNvGrpSpPr/>
            <p:nvPr/>
          </p:nvGrpSpPr>
          <p:grpSpPr>
            <a:xfrm>
              <a:off x="5287222" y="4375239"/>
              <a:ext cx="253419" cy="172633"/>
              <a:chOff x="4895160" y="4287159"/>
              <a:chExt cx="571418" cy="389258"/>
            </a:xfrm>
            <a:solidFill>
              <a:sysClr val="window" lastClr="FFFFFF"/>
            </a:solidFill>
          </p:grpSpPr>
          <p:sp>
            <p:nvSpPr>
              <p:cNvPr id="64"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5"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6"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7"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8"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69"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0"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1"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2"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grpSp>
        <p:nvGrpSpPr>
          <p:cNvPr id="73" name="原创设计师QQ598969553        _7"/>
          <p:cNvGrpSpPr/>
          <p:nvPr/>
        </p:nvGrpSpPr>
        <p:grpSpPr>
          <a:xfrm>
            <a:off x="4574743" y="1841582"/>
            <a:ext cx="414516" cy="414516"/>
            <a:chOff x="4626437" y="4265651"/>
            <a:chExt cx="414516" cy="414516"/>
          </a:xfrm>
        </p:grpSpPr>
        <p:sp>
          <p:nvSpPr>
            <p:cNvPr id="74" name="椭圆 73"/>
            <p:cNvSpPr/>
            <p:nvPr/>
          </p:nvSpPr>
          <p:spPr>
            <a:xfrm>
              <a:off x="4626437" y="4265651"/>
              <a:ext cx="414516" cy="414516"/>
            </a:xfrm>
            <a:prstGeom prst="ellipse">
              <a:avLst/>
            </a:prstGeom>
            <a:solidFill>
              <a:srgbClr val="B71F22"/>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panose="02010600030101010101" pitchFamily="2" charset="-122"/>
                <a:cs typeface="+mn-cs"/>
              </a:endParaRPr>
            </a:p>
          </p:txBody>
        </p:sp>
        <p:grpSp>
          <p:nvGrpSpPr>
            <p:cNvPr id="75" name="组合 74"/>
            <p:cNvGrpSpPr/>
            <p:nvPr/>
          </p:nvGrpSpPr>
          <p:grpSpPr>
            <a:xfrm>
              <a:off x="4710891" y="4356960"/>
              <a:ext cx="232896" cy="199705"/>
              <a:chOff x="3546346" y="2339026"/>
              <a:chExt cx="897787" cy="769842"/>
            </a:xfrm>
            <a:solidFill>
              <a:sysClr val="window" lastClr="FFFFFF"/>
            </a:solidFill>
          </p:grpSpPr>
          <p:sp>
            <p:nvSpPr>
              <p:cNvPr id="76"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7"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8"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9"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0"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1"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2"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grpSp>
      </p:grpSp>
      <p:grpSp>
        <p:nvGrpSpPr>
          <p:cNvPr id="83" name="原创设计师QQ598969553        _8"/>
          <p:cNvGrpSpPr/>
          <p:nvPr/>
        </p:nvGrpSpPr>
        <p:grpSpPr>
          <a:xfrm>
            <a:off x="1366956" y="218181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rgbClr val="B71F22"/>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6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rPr>
                <a:t>02</a:t>
              </a: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p:cTn id="15" dur="500" fill="hold"/>
                                        <p:tgtEl>
                                          <p:spTgt spid="47"/>
                                        </p:tgtEl>
                                        <p:attrNameLst>
                                          <p:attrName>ppt_w</p:attrName>
                                        </p:attrNameLst>
                                      </p:cBhvr>
                                      <p:tavLst>
                                        <p:tav tm="0">
                                          <p:val>
                                            <p:fltVal val="0"/>
                                          </p:val>
                                        </p:tav>
                                        <p:tav tm="100000">
                                          <p:val>
                                            <p:strVal val="#ppt_w"/>
                                          </p:val>
                                        </p:tav>
                                      </p:tavLst>
                                    </p:anim>
                                    <p:anim calcmode="lin" valueType="num">
                                      <p:cBhvr>
                                        <p:cTn id="16" dur="500" fill="hold"/>
                                        <p:tgtEl>
                                          <p:spTgt spid="47"/>
                                        </p:tgtEl>
                                        <p:attrNameLst>
                                          <p:attrName>ppt_h</p:attrName>
                                        </p:attrNameLst>
                                      </p:cBhvr>
                                      <p:tavLst>
                                        <p:tav tm="0">
                                          <p:val>
                                            <p:fltVal val="0"/>
                                          </p:val>
                                        </p:tav>
                                        <p:tav tm="100000">
                                          <p:val>
                                            <p:strVal val="#ppt_h"/>
                                          </p:val>
                                        </p:tav>
                                      </p:tavLst>
                                    </p:anim>
                                    <p:animEffect transition="in" filter="fade">
                                      <p:cBhvr>
                                        <p:cTn id="17" dur="500"/>
                                        <p:tgtEl>
                                          <p:spTgt spid="47"/>
                                        </p:tgtEl>
                                      </p:cBhvr>
                                    </p:animEffect>
                                  </p:childTnLst>
                                </p:cTn>
                              </p:par>
                              <p:par>
                                <p:cTn id="18" presetID="53" presetClass="entr" presetSubtype="16" fill="hold" nodeType="withEffect">
                                  <p:stCondLst>
                                    <p:cond delay="30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par>
                                <p:cTn id="23" presetID="53" presetClass="entr" presetSubtype="16" fill="hold" nodeType="withEffect">
                                  <p:stCondLst>
                                    <p:cond delay="600"/>
                                  </p:stCondLst>
                                  <p:childTnLst>
                                    <p:set>
                                      <p:cBhvr>
                                        <p:cTn id="24" dur="1" fill="hold">
                                          <p:stCondLst>
                                            <p:cond delay="0"/>
                                          </p:stCondLst>
                                        </p:cTn>
                                        <p:tgtEl>
                                          <p:spTgt spid="73"/>
                                        </p:tgtEl>
                                        <p:attrNameLst>
                                          <p:attrName>style.visibility</p:attrName>
                                        </p:attrNameLst>
                                      </p:cBhvr>
                                      <p:to>
                                        <p:strVal val="visible"/>
                                      </p:to>
                                    </p:set>
                                    <p:anim calcmode="lin" valueType="num">
                                      <p:cBhvr>
                                        <p:cTn id="25" dur="500" fill="hold"/>
                                        <p:tgtEl>
                                          <p:spTgt spid="73"/>
                                        </p:tgtEl>
                                        <p:attrNameLst>
                                          <p:attrName>ppt_w</p:attrName>
                                        </p:attrNameLst>
                                      </p:cBhvr>
                                      <p:tavLst>
                                        <p:tav tm="0">
                                          <p:val>
                                            <p:fltVal val="0"/>
                                          </p:val>
                                        </p:tav>
                                        <p:tav tm="100000">
                                          <p:val>
                                            <p:strVal val="#ppt_w"/>
                                          </p:val>
                                        </p:tav>
                                      </p:tavLst>
                                    </p:anim>
                                    <p:anim calcmode="lin" valueType="num">
                                      <p:cBhvr>
                                        <p:cTn id="26" dur="500" fill="hold"/>
                                        <p:tgtEl>
                                          <p:spTgt spid="73"/>
                                        </p:tgtEl>
                                        <p:attrNameLst>
                                          <p:attrName>ppt_h</p:attrName>
                                        </p:attrNameLst>
                                      </p:cBhvr>
                                      <p:tavLst>
                                        <p:tav tm="0">
                                          <p:val>
                                            <p:fltVal val="0"/>
                                          </p:val>
                                        </p:tav>
                                        <p:tav tm="100000">
                                          <p:val>
                                            <p:strVal val="#ppt_h"/>
                                          </p:val>
                                        </p:tav>
                                      </p:tavLst>
                                    </p:anim>
                                    <p:animEffect transition="in" filter="fade">
                                      <p:cBhvr>
                                        <p:cTn id="27" dur="500"/>
                                        <p:tgtEl>
                                          <p:spTgt spid="73"/>
                                        </p:tgtEl>
                                      </p:cBhvr>
                                    </p:animEffect>
                                  </p:childTnLst>
                                </p:cTn>
                              </p:par>
                              <p:par>
                                <p:cTn id="28" presetID="53" presetClass="entr" presetSubtype="16" fill="hold" nodeType="withEffect">
                                  <p:stCondLst>
                                    <p:cond delay="900"/>
                                  </p:stCondLst>
                                  <p:childTnLst>
                                    <p:set>
                                      <p:cBhvr>
                                        <p:cTn id="29" dur="1" fill="hold">
                                          <p:stCondLst>
                                            <p:cond delay="0"/>
                                          </p:stCondLst>
                                        </p:cTn>
                                        <p:tgtEl>
                                          <p:spTgt spid="61"/>
                                        </p:tgtEl>
                                        <p:attrNameLst>
                                          <p:attrName>style.visibility</p:attrName>
                                        </p:attrNameLst>
                                      </p:cBhvr>
                                      <p:to>
                                        <p:strVal val="visible"/>
                                      </p:to>
                                    </p:set>
                                    <p:anim calcmode="lin" valueType="num">
                                      <p:cBhvr>
                                        <p:cTn id="30" dur="500" fill="hold"/>
                                        <p:tgtEl>
                                          <p:spTgt spid="61"/>
                                        </p:tgtEl>
                                        <p:attrNameLst>
                                          <p:attrName>ppt_w</p:attrName>
                                        </p:attrNameLst>
                                      </p:cBhvr>
                                      <p:tavLst>
                                        <p:tav tm="0">
                                          <p:val>
                                            <p:fltVal val="0"/>
                                          </p:val>
                                        </p:tav>
                                        <p:tav tm="100000">
                                          <p:val>
                                            <p:strVal val="#ppt_w"/>
                                          </p:val>
                                        </p:tav>
                                      </p:tavLst>
                                    </p:anim>
                                    <p:anim calcmode="lin" valueType="num">
                                      <p:cBhvr>
                                        <p:cTn id="31" dur="500" fill="hold"/>
                                        <p:tgtEl>
                                          <p:spTgt spid="61"/>
                                        </p:tgtEl>
                                        <p:attrNameLst>
                                          <p:attrName>ppt_h</p:attrName>
                                        </p:attrNameLst>
                                      </p:cBhvr>
                                      <p:tavLst>
                                        <p:tav tm="0">
                                          <p:val>
                                            <p:fltVal val="0"/>
                                          </p:val>
                                        </p:tav>
                                        <p:tav tm="100000">
                                          <p:val>
                                            <p:strVal val="#ppt_h"/>
                                          </p:val>
                                        </p:tav>
                                      </p:tavLst>
                                    </p:anim>
                                    <p:animEffect transition="in" filter="fade">
                                      <p:cBhvr>
                                        <p:cTn id="32" dur="500"/>
                                        <p:tgtEl>
                                          <p:spTgt spid="61"/>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wipe(left)">
                                      <p:cBhvr>
                                        <p:cTn id="36" dur="500"/>
                                        <p:tgtEl>
                                          <p:spTgt spid="45"/>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p:bldP spid="4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原创设计师QQ598969553        _1"/>
          <p:cNvSpPr/>
          <p:nvPr/>
        </p:nvSpPr>
        <p:spPr bwMode="auto">
          <a:xfrm>
            <a:off x="2159944" y="1873050"/>
            <a:ext cx="1258035" cy="386488"/>
          </a:xfrm>
          <a:prstGeom prst="homePlate">
            <a:avLst/>
          </a:prstGeom>
          <a:solidFill>
            <a:srgbClr val="252F32"/>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dirty="0">
              <a:ln>
                <a:noFill/>
              </a:ln>
              <a:solidFill>
                <a:srgbClr val="F8F8F8"/>
              </a:solidFill>
              <a:effectLst/>
              <a:uLnTx/>
              <a:uFillTx/>
              <a:latin typeface="Arial" pitchFamily="34" charset="0"/>
              <a:ea typeface="微软雅黑" pitchFamily="34" charset="-122"/>
            </a:endParaRPr>
          </a:p>
        </p:txBody>
      </p:sp>
      <p:sp>
        <p:nvSpPr>
          <p:cNvPr id="25" name="原创设计师QQ598969553        _2"/>
          <p:cNvSpPr txBox="1">
            <a:spLocks noChangeArrowheads="1"/>
          </p:cNvSpPr>
          <p:nvPr/>
        </p:nvSpPr>
        <p:spPr bwMode="auto">
          <a:xfrm>
            <a:off x="2296265" y="1934728"/>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8F8F8"/>
                </a:solidFill>
                <a:effectLst/>
                <a:uLnTx/>
                <a:uFillTx/>
                <a:ea typeface="微软雅黑" pitchFamily="34" charset="-122"/>
              </a:rPr>
              <a:t>添加标题</a:t>
            </a:r>
          </a:p>
        </p:txBody>
      </p:sp>
      <p:sp>
        <p:nvSpPr>
          <p:cNvPr id="26" name="原创设计师QQ598969553        _3"/>
          <p:cNvSpPr/>
          <p:nvPr/>
        </p:nvSpPr>
        <p:spPr bwMode="auto">
          <a:xfrm>
            <a:off x="2159943" y="3063277"/>
            <a:ext cx="1258036" cy="386488"/>
          </a:xfrm>
          <a:prstGeom prst="homePlate">
            <a:avLst/>
          </a:prstGeom>
          <a:solidFill>
            <a:srgbClr val="B71F22"/>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dirty="0">
              <a:ln>
                <a:noFill/>
              </a:ln>
              <a:solidFill>
                <a:srgbClr val="F8F8F8"/>
              </a:solidFill>
              <a:effectLst/>
              <a:uLnTx/>
              <a:uFillTx/>
              <a:latin typeface="Arial" pitchFamily="34" charset="0"/>
              <a:ea typeface="微软雅黑" pitchFamily="34" charset="-122"/>
            </a:endParaRPr>
          </a:p>
        </p:txBody>
      </p:sp>
      <p:sp>
        <p:nvSpPr>
          <p:cNvPr id="27" name="原创设计师QQ598969553        _4"/>
          <p:cNvSpPr txBox="1">
            <a:spLocks noChangeArrowheads="1"/>
          </p:cNvSpPr>
          <p:nvPr/>
        </p:nvSpPr>
        <p:spPr bwMode="auto">
          <a:xfrm>
            <a:off x="2301936" y="3139479"/>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8F8F8"/>
                </a:solidFill>
                <a:effectLst/>
                <a:uLnTx/>
                <a:uFillTx/>
                <a:ea typeface="微软雅黑" pitchFamily="34" charset="-122"/>
              </a:rPr>
              <a:t>添加标题</a:t>
            </a:r>
          </a:p>
        </p:txBody>
      </p:sp>
      <p:sp>
        <p:nvSpPr>
          <p:cNvPr id="28" name="原创设计师QQ598969553        _5"/>
          <p:cNvSpPr/>
          <p:nvPr/>
        </p:nvSpPr>
        <p:spPr bwMode="auto">
          <a:xfrm>
            <a:off x="2159943" y="4310208"/>
            <a:ext cx="1258036" cy="386488"/>
          </a:xfrm>
          <a:prstGeom prst="homePlate">
            <a:avLst/>
          </a:prstGeom>
          <a:solidFill>
            <a:srgbClr val="252F32"/>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dirty="0">
              <a:ln>
                <a:noFill/>
              </a:ln>
              <a:solidFill>
                <a:srgbClr val="F8F8F8"/>
              </a:solidFill>
              <a:effectLst/>
              <a:uLnTx/>
              <a:uFillTx/>
              <a:latin typeface="Arial" pitchFamily="34" charset="0"/>
              <a:ea typeface="微软雅黑" pitchFamily="34" charset="-122"/>
            </a:endParaRPr>
          </a:p>
        </p:txBody>
      </p:sp>
      <p:sp>
        <p:nvSpPr>
          <p:cNvPr id="29" name="原创设计师QQ598969553        _6"/>
          <p:cNvSpPr txBox="1">
            <a:spLocks noChangeArrowheads="1"/>
          </p:cNvSpPr>
          <p:nvPr/>
        </p:nvSpPr>
        <p:spPr bwMode="auto">
          <a:xfrm>
            <a:off x="2301936" y="4372714"/>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8F8F8"/>
                </a:solidFill>
                <a:effectLst/>
                <a:uLnTx/>
                <a:uFillTx/>
                <a:ea typeface="微软雅黑" pitchFamily="34" charset="-122"/>
              </a:rPr>
              <a:t>添加标题</a:t>
            </a:r>
          </a:p>
        </p:txBody>
      </p:sp>
      <p:sp>
        <p:nvSpPr>
          <p:cNvPr id="30" name="原创设计师QQ598969553        _7"/>
          <p:cNvSpPr/>
          <p:nvPr/>
        </p:nvSpPr>
        <p:spPr bwMode="auto">
          <a:xfrm>
            <a:off x="1287811" y="2054413"/>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noFill/>
          <a:ln w="9525" cap="flat" cmpd="sng" algn="ctr">
            <a:solidFill>
              <a:sysClr val="windowText" lastClr="000000">
                <a:lumMod val="65000"/>
                <a:lumOff val="35000"/>
              </a:sysClr>
            </a:solidFill>
            <a:prstDash val="solid"/>
            <a:headEnd type="oval"/>
            <a:tailEnd type="oval"/>
          </a:ln>
          <a:effectLst/>
        </p:spPr>
        <p:txBody>
          <a:bodyPr lIns="62118" tIns="31058" rIns="62118" bIns="31058"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endPar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31" name="原创设计师QQ598969553        _8"/>
          <p:cNvSpPr/>
          <p:nvPr/>
        </p:nvSpPr>
        <p:spPr bwMode="auto">
          <a:xfrm flipV="1">
            <a:off x="1287813" y="3276114"/>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noFill/>
          <a:ln w="9525" cap="flat" cmpd="sng" algn="ctr">
            <a:solidFill>
              <a:sysClr val="windowText" lastClr="000000">
                <a:lumMod val="65000"/>
                <a:lumOff val="35000"/>
              </a:sysClr>
            </a:solidFill>
            <a:prstDash val="solid"/>
            <a:headEnd type="oval"/>
            <a:tailEnd type="oval"/>
          </a:ln>
          <a:effectLst/>
        </p:spPr>
        <p:txBody>
          <a:bodyPr lIns="62118" tIns="31058" rIns="62118" bIns="31058"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endPar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cxnSp>
        <p:nvCxnSpPr>
          <p:cNvPr id="32" name="原创设计师QQ598969553        _9"/>
          <p:cNvCxnSpPr/>
          <p:nvPr/>
        </p:nvCxnSpPr>
        <p:spPr bwMode="auto">
          <a:xfrm>
            <a:off x="1287811" y="3276110"/>
            <a:ext cx="855695" cy="2"/>
          </a:xfrm>
          <a:prstGeom prst="line">
            <a:avLst/>
          </a:prstGeom>
          <a:noFill/>
          <a:ln w="9525" cap="flat" cmpd="sng" algn="ctr">
            <a:solidFill>
              <a:sysClr val="windowText" lastClr="000000">
                <a:lumMod val="65000"/>
                <a:lumOff val="35000"/>
              </a:sysClr>
            </a:solidFill>
            <a:prstDash val="solid"/>
            <a:headEnd type="oval"/>
            <a:tailEnd type="oval"/>
          </a:ln>
          <a:effectLst/>
          <a:extLst/>
        </p:spPr>
      </p:cxnSp>
      <p:sp>
        <p:nvSpPr>
          <p:cNvPr id="33" name="原创设计师QQ598969553        _10"/>
          <p:cNvSpPr>
            <a:spLocks noChangeArrowheads="1"/>
          </p:cNvSpPr>
          <p:nvPr/>
        </p:nvSpPr>
        <p:spPr bwMode="auto">
          <a:xfrm>
            <a:off x="755576" y="2805009"/>
            <a:ext cx="943005" cy="942204"/>
          </a:xfrm>
          <a:prstGeom prst="ellipse">
            <a:avLst/>
          </a:prstGeom>
          <a:solidFill>
            <a:srgbClr val="B71F22"/>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62118" tIns="31058" rIns="62118" bIns="31058"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8F8F8"/>
                </a:solidFill>
                <a:effectLst/>
                <a:uLnTx/>
                <a:uFillTx/>
                <a:ea typeface="微软雅黑" pitchFamily="34" charset="-122"/>
              </a:rPr>
              <a:t>添加</a:t>
            </a:r>
            <a:endParaRPr kumimoji="0" lang="en-US" altLang="zh-CN" sz="1400" b="1" i="0" u="none" strike="noStrike" kern="0" cap="none" spc="0" normalizeH="0" baseline="0" noProof="0" dirty="0">
              <a:ln>
                <a:noFill/>
              </a:ln>
              <a:solidFill>
                <a:srgbClr val="F8F8F8"/>
              </a:solidFill>
              <a:effectLst/>
              <a:uLnTx/>
              <a:uFillTx/>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8F8F8"/>
                </a:solidFill>
                <a:effectLst/>
                <a:uLnTx/>
                <a:uFillTx/>
                <a:ea typeface="微软雅黑" pitchFamily="34" charset="-122"/>
              </a:rPr>
              <a:t>标题</a:t>
            </a:r>
          </a:p>
        </p:txBody>
      </p:sp>
      <p:sp>
        <p:nvSpPr>
          <p:cNvPr id="34" name="原创设计师QQ598969553        _11"/>
          <p:cNvSpPr/>
          <p:nvPr/>
        </p:nvSpPr>
        <p:spPr>
          <a:xfrm>
            <a:off x="6537299" y="1814824"/>
            <a:ext cx="673760" cy="1408981"/>
          </a:xfrm>
          <a:prstGeom prst="curvedLeftArrow">
            <a:avLst/>
          </a:prstGeom>
          <a:solidFill>
            <a:srgbClr val="B71F22"/>
          </a:solidFill>
          <a:ln w="19050">
            <a:noFill/>
          </a:ln>
        </p:spPr>
        <p:txBody>
          <a:bodyPr vert="horz" wrap="square" lIns="55905" tIns="27953" rIns="55905" bIns="2795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7E6E6">
                  <a:lumMod val="10000"/>
                </a:srgbClr>
              </a:solidFill>
              <a:effectLst/>
              <a:uLnTx/>
              <a:uFillTx/>
              <a:latin typeface="Calibri"/>
              <a:ea typeface="微软雅黑"/>
            </a:endParaRPr>
          </a:p>
        </p:txBody>
      </p:sp>
      <p:sp>
        <p:nvSpPr>
          <p:cNvPr id="35" name="原创设计师QQ598969553        _12"/>
          <p:cNvSpPr/>
          <p:nvPr/>
        </p:nvSpPr>
        <p:spPr>
          <a:xfrm>
            <a:off x="6544134" y="3226646"/>
            <a:ext cx="666924" cy="1557403"/>
          </a:xfrm>
          <a:prstGeom prst="curvedLeftArrow">
            <a:avLst/>
          </a:prstGeom>
          <a:solidFill>
            <a:srgbClr val="252F32"/>
          </a:solidFill>
          <a:ln w="19050">
            <a:noFill/>
          </a:ln>
        </p:spPr>
        <p:txBody>
          <a:bodyPr vert="horz" wrap="square" lIns="55905" tIns="27953" rIns="55905" bIns="2795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7E6E6">
                  <a:lumMod val="10000"/>
                </a:srgbClr>
              </a:solidFill>
              <a:effectLst/>
              <a:uLnTx/>
              <a:uFillTx/>
              <a:latin typeface="Calibri"/>
              <a:ea typeface="微软雅黑"/>
            </a:endParaRPr>
          </a:p>
        </p:txBody>
      </p:sp>
      <p:sp>
        <p:nvSpPr>
          <p:cNvPr id="36" name="原创设计师QQ598969553        _13"/>
          <p:cNvSpPr/>
          <p:nvPr/>
        </p:nvSpPr>
        <p:spPr>
          <a:xfrm rot="10800000" flipH="1">
            <a:off x="6344934" y="2122067"/>
            <a:ext cx="770430" cy="2285921"/>
          </a:xfrm>
          <a:prstGeom prst="curvedLeftArrow">
            <a:avLst/>
          </a:prstGeom>
          <a:solidFill>
            <a:srgbClr val="B71F22"/>
          </a:solidFill>
          <a:ln w="19050">
            <a:noFill/>
          </a:ln>
        </p:spPr>
        <p:txBody>
          <a:bodyPr vert="horz" wrap="square" lIns="55905" tIns="27953" rIns="55905" bIns="2795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7E6E6">
                  <a:lumMod val="10000"/>
                </a:srgbClr>
              </a:solidFill>
              <a:effectLst/>
              <a:uLnTx/>
              <a:uFillTx/>
              <a:latin typeface="Calibri"/>
              <a:ea typeface="微软雅黑"/>
            </a:endParaRPr>
          </a:p>
        </p:txBody>
      </p:sp>
      <p:sp>
        <p:nvSpPr>
          <p:cNvPr id="37" name="原创设计师QQ598969553        _14"/>
          <p:cNvSpPr txBox="1"/>
          <p:nvPr/>
        </p:nvSpPr>
        <p:spPr>
          <a:xfrm>
            <a:off x="7208552" y="3149940"/>
            <a:ext cx="828020" cy="230170"/>
          </a:xfrm>
          <a:prstGeom prst="rect">
            <a:avLst/>
          </a:prstGeom>
          <a:noFill/>
        </p:spPr>
        <p:txBody>
          <a:bodyPr wrap="square" lIns="62118" tIns="31058" rIns="62118" bIns="31058"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Broadway BT"/>
                <a:ea typeface="微软雅黑"/>
              </a:rPr>
              <a:t>补充性文字</a:t>
            </a:r>
          </a:p>
        </p:txBody>
      </p:sp>
      <p:sp>
        <p:nvSpPr>
          <p:cNvPr id="38" name="原创设计师QQ598969553        _15"/>
          <p:cNvSpPr txBox="1"/>
          <p:nvPr/>
        </p:nvSpPr>
        <p:spPr>
          <a:xfrm>
            <a:off x="7344380" y="3897095"/>
            <a:ext cx="828020" cy="230170"/>
          </a:xfrm>
          <a:prstGeom prst="rect">
            <a:avLst/>
          </a:prstGeom>
          <a:noFill/>
        </p:spPr>
        <p:txBody>
          <a:bodyPr wrap="square" lIns="62118" tIns="31058" rIns="62118" bIns="31058"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Broadway BT"/>
                <a:ea typeface="微软雅黑"/>
              </a:rPr>
              <a:t>补充性文字</a:t>
            </a:r>
          </a:p>
        </p:txBody>
      </p:sp>
      <p:sp>
        <p:nvSpPr>
          <p:cNvPr id="39" name="原创设计师QQ598969553        _16"/>
          <p:cNvSpPr txBox="1"/>
          <p:nvPr/>
        </p:nvSpPr>
        <p:spPr>
          <a:xfrm>
            <a:off x="7344380" y="2383771"/>
            <a:ext cx="828020" cy="230170"/>
          </a:xfrm>
          <a:prstGeom prst="rect">
            <a:avLst/>
          </a:prstGeom>
          <a:noFill/>
        </p:spPr>
        <p:txBody>
          <a:bodyPr wrap="square" lIns="62118" tIns="31058" rIns="62118" bIns="31058"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Broadway BT"/>
                <a:ea typeface="微软雅黑"/>
              </a:rPr>
              <a:t>补充性文字</a:t>
            </a:r>
          </a:p>
        </p:txBody>
      </p:sp>
      <p:sp>
        <p:nvSpPr>
          <p:cNvPr id="40" name="原创设计师QQ598969553        _17"/>
          <p:cNvSpPr/>
          <p:nvPr/>
        </p:nvSpPr>
        <p:spPr bwMode="auto">
          <a:xfrm>
            <a:off x="3203848" y="2838245"/>
            <a:ext cx="3049152" cy="875738"/>
          </a:xfrm>
          <a:prstGeom prst="roundRect">
            <a:avLst>
              <a:gd name="adj" fmla="val 9992"/>
            </a:avLst>
          </a:prstGeom>
          <a:solidFill>
            <a:sysClr val="window" lastClr="FFFFFF">
              <a:lumMod val="95000"/>
            </a:sysClr>
          </a:solidFill>
          <a:ln w="3175" cap="flat" cmpd="sng">
            <a:solidFill>
              <a:sysClr val="window" lastClr="FFFFFF">
                <a:lumMod val="50000"/>
              </a:sysClr>
            </a:solidFill>
            <a:bevel/>
            <a:headEnd/>
            <a:tailEnd/>
          </a:ln>
        </p:spPr>
        <p:txBody>
          <a:bodyPr lIns="62118" tIns="31058" rIns="62118" bIns="31058" anchor="ctr"/>
          <a:lstStyle/>
          <a:p>
            <a:pPr marL="0" marR="0" lvl="2"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dirty="0">
              <a:ln>
                <a:noFill/>
              </a:ln>
              <a:solidFill>
                <a:srgbClr val="252F32">
                  <a:lumMod val="75000"/>
                </a:srgbClr>
              </a:solidFill>
              <a:effectLst/>
              <a:uLnTx/>
              <a:uFillTx/>
            </a:endParaRPr>
          </a:p>
        </p:txBody>
      </p:sp>
      <p:sp>
        <p:nvSpPr>
          <p:cNvPr id="41" name="原创设计师QQ598969553        _18"/>
          <p:cNvSpPr/>
          <p:nvPr/>
        </p:nvSpPr>
        <p:spPr bwMode="auto">
          <a:xfrm>
            <a:off x="3203848" y="4065430"/>
            <a:ext cx="3049152" cy="875738"/>
          </a:xfrm>
          <a:prstGeom prst="roundRect">
            <a:avLst>
              <a:gd name="adj" fmla="val 9992"/>
            </a:avLst>
          </a:prstGeom>
          <a:solidFill>
            <a:sysClr val="window" lastClr="FFFFFF">
              <a:lumMod val="95000"/>
            </a:sysClr>
          </a:solidFill>
          <a:ln w="3175" cap="flat" cmpd="sng">
            <a:solidFill>
              <a:sysClr val="window" lastClr="FFFFFF">
                <a:lumMod val="50000"/>
              </a:sysClr>
            </a:solidFill>
            <a:bevel/>
            <a:headEnd/>
            <a:tailEnd/>
          </a:ln>
        </p:spPr>
        <p:txBody>
          <a:bodyPr lIns="62118" tIns="31058" rIns="62118" bIns="31058" anchor="ctr"/>
          <a:lstStyle/>
          <a:p>
            <a:pPr marL="0" marR="0" lvl="2"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dirty="0">
              <a:ln>
                <a:noFill/>
              </a:ln>
              <a:solidFill>
                <a:srgbClr val="252F32">
                  <a:lumMod val="75000"/>
                </a:srgbClr>
              </a:solidFill>
              <a:effectLst/>
              <a:uLnTx/>
              <a:uFillTx/>
              <a:latin typeface="Arial" pitchFamily="34" charset="0"/>
              <a:ea typeface="宋体" pitchFamily="2" charset="-122"/>
            </a:endParaRPr>
          </a:p>
        </p:txBody>
      </p:sp>
      <p:sp>
        <p:nvSpPr>
          <p:cNvPr id="42" name="原创设计师QQ598969553        _19"/>
          <p:cNvSpPr/>
          <p:nvPr/>
        </p:nvSpPr>
        <p:spPr bwMode="auto">
          <a:xfrm>
            <a:off x="3203848" y="1623116"/>
            <a:ext cx="3049152" cy="875738"/>
          </a:xfrm>
          <a:prstGeom prst="roundRect">
            <a:avLst>
              <a:gd name="adj" fmla="val 9992"/>
            </a:avLst>
          </a:prstGeom>
          <a:solidFill>
            <a:sysClr val="window" lastClr="FFFFFF">
              <a:lumMod val="95000"/>
            </a:sysClr>
          </a:solidFill>
          <a:ln w="3175" cap="flat" cmpd="sng">
            <a:solidFill>
              <a:sysClr val="window" lastClr="FFFFFF">
                <a:lumMod val="50000"/>
              </a:sysClr>
            </a:solidFill>
            <a:bevel/>
            <a:headEnd/>
            <a:tailEnd/>
          </a:ln>
        </p:spPr>
        <p:txBody>
          <a:bodyPr lIns="62118" tIns="31058" rIns="62118" bIns="31058" anchor="ctr"/>
          <a:lstStyle/>
          <a:p>
            <a:pPr marL="0" marR="0" lvl="2"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dirty="0">
              <a:ln>
                <a:noFill/>
              </a:ln>
              <a:solidFill>
                <a:srgbClr val="252F32">
                  <a:lumMod val="75000"/>
                </a:srgbClr>
              </a:solidFill>
              <a:effectLst/>
              <a:uLnTx/>
              <a:uFillTx/>
              <a:latin typeface="Arial" pitchFamily="34" charset="0"/>
              <a:ea typeface="宋体" pitchFamily="2" charset="-122"/>
            </a:endParaRPr>
          </a:p>
        </p:txBody>
      </p:sp>
      <p:sp>
        <p:nvSpPr>
          <p:cNvPr id="43" name="原创设计师QQ598969553        _20"/>
          <p:cNvSpPr txBox="1">
            <a:spLocks noChangeArrowheads="1"/>
          </p:cNvSpPr>
          <p:nvPr/>
        </p:nvSpPr>
        <p:spPr bwMode="auto">
          <a:xfrm>
            <a:off x="3395505" y="4284984"/>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ea typeface="微软雅黑" pitchFamily="34" charset="-122"/>
              </a:rPr>
              <a:t>您的内容打在这里，或者通过复制您的文本后，在此框中选择粘贴，并选择只保留文字。</a:t>
            </a:r>
          </a:p>
        </p:txBody>
      </p:sp>
      <p:sp>
        <p:nvSpPr>
          <p:cNvPr id="44" name="原创设计师QQ598969553        _21"/>
          <p:cNvSpPr txBox="1">
            <a:spLocks noChangeArrowheads="1"/>
          </p:cNvSpPr>
          <p:nvPr/>
        </p:nvSpPr>
        <p:spPr bwMode="auto">
          <a:xfrm>
            <a:off x="3383882" y="2992357"/>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ea typeface="微软雅黑" pitchFamily="34" charset="-122"/>
              </a:rPr>
              <a:t>您的内容打在这里，或者通过复制您的文本后，在此框中选择粘贴，并选择只保留文字。</a:t>
            </a:r>
          </a:p>
        </p:txBody>
      </p:sp>
      <p:sp>
        <p:nvSpPr>
          <p:cNvPr id="45" name="原创设计师QQ598969553        _22"/>
          <p:cNvSpPr txBox="1">
            <a:spLocks noChangeArrowheads="1"/>
          </p:cNvSpPr>
          <p:nvPr/>
        </p:nvSpPr>
        <p:spPr bwMode="auto">
          <a:xfrm>
            <a:off x="3387829" y="1818937"/>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heel(1)">
                                      <p:cBhvr>
                                        <p:cTn id="7" dur="500"/>
                                        <p:tgtEl>
                                          <p:spTgt spid="3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down)">
                                      <p:cBhvr>
                                        <p:cTn id="11" dur="500"/>
                                        <p:tgtEl>
                                          <p:spTgt spid="30"/>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p:cTn id="15" dur="300" fill="hold"/>
                                        <p:tgtEl>
                                          <p:spTgt spid="24"/>
                                        </p:tgtEl>
                                        <p:attrNameLst>
                                          <p:attrName>ppt_w</p:attrName>
                                        </p:attrNameLst>
                                      </p:cBhvr>
                                      <p:tavLst>
                                        <p:tav tm="0">
                                          <p:val>
                                            <p:fltVal val="0"/>
                                          </p:val>
                                        </p:tav>
                                        <p:tav tm="100000">
                                          <p:val>
                                            <p:strVal val="#ppt_w"/>
                                          </p:val>
                                        </p:tav>
                                      </p:tavLst>
                                    </p:anim>
                                    <p:anim calcmode="lin" valueType="num">
                                      <p:cBhvr>
                                        <p:cTn id="16" dur="300" fill="hold"/>
                                        <p:tgtEl>
                                          <p:spTgt spid="24"/>
                                        </p:tgtEl>
                                        <p:attrNameLst>
                                          <p:attrName>ppt_h</p:attrName>
                                        </p:attrNameLst>
                                      </p:cBhvr>
                                      <p:tavLst>
                                        <p:tav tm="0">
                                          <p:val>
                                            <p:fltVal val="0"/>
                                          </p:val>
                                        </p:tav>
                                        <p:tav tm="100000">
                                          <p:val>
                                            <p:strVal val="#ppt_h"/>
                                          </p:val>
                                        </p:tav>
                                      </p:tavLst>
                                    </p:anim>
                                    <p:anim calcmode="lin" valueType="num">
                                      <p:cBhvr>
                                        <p:cTn id="17" dur="300" fill="hold"/>
                                        <p:tgtEl>
                                          <p:spTgt spid="24"/>
                                        </p:tgtEl>
                                        <p:attrNameLst>
                                          <p:attrName>style.rotation</p:attrName>
                                        </p:attrNameLst>
                                      </p:cBhvr>
                                      <p:tavLst>
                                        <p:tav tm="0">
                                          <p:val>
                                            <p:fltVal val="90"/>
                                          </p:val>
                                        </p:tav>
                                        <p:tav tm="100000">
                                          <p:val>
                                            <p:fltVal val="0"/>
                                          </p:val>
                                        </p:tav>
                                      </p:tavLst>
                                    </p:anim>
                                    <p:animEffect transition="in" filter="fade">
                                      <p:cBhvr>
                                        <p:cTn id="18" dur="300"/>
                                        <p:tgtEl>
                                          <p:spTgt spid="24"/>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300" fill="hold"/>
                                        <p:tgtEl>
                                          <p:spTgt spid="25"/>
                                        </p:tgtEl>
                                        <p:attrNameLst>
                                          <p:attrName>ppt_w</p:attrName>
                                        </p:attrNameLst>
                                      </p:cBhvr>
                                      <p:tavLst>
                                        <p:tav tm="0">
                                          <p:val>
                                            <p:fltVal val="0"/>
                                          </p:val>
                                        </p:tav>
                                        <p:tav tm="100000">
                                          <p:val>
                                            <p:strVal val="#ppt_w"/>
                                          </p:val>
                                        </p:tav>
                                      </p:tavLst>
                                    </p:anim>
                                    <p:anim calcmode="lin" valueType="num">
                                      <p:cBhvr>
                                        <p:cTn id="22" dur="300" fill="hold"/>
                                        <p:tgtEl>
                                          <p:spTgt spid="25"/>
                                        </p:tgtEl>
                                        <p:attrNameLst>
                                          <p:attrName>ppt_h</p:attrName>
                                        </p:attrNameLst>
                                      </p:cBhvr>
                                      <p:tavLst>
                                        <p:tav tm="0">
                                          <p:val>
                                            <p:fltVal val="0"/>
                                          </p:val>
                                        </p:tav>
                                        <p:tav tm="100000">
                                          <p:val>
                                            <p:strVal val="#ppt_h"/>
                                          </p:val>
                                        </p:tav>
                                      </p:tavLst>
                                    </p:anim>
                                    <p:anim calcmode="lin" valueType="num">
                                      <p:cBhvr>
                                        <p:cTn id="23" dur="300" fill="hold"/>
                                        <p:tgtEl>
                                          <p:spTgt spid="25"/>
                                        </p:tgtEl>
                                        <p:attrNameLst>
                                          <p:attrName>style.rotation</p:attrName>
                                        </p:attrNameLst>
                                      </p:cBhvr>
                                      <p:tavLst>
                                        <p:tav tm="0">
                                          <p:val>
                                            <p:fltVal val="90"/>
                                          </p:val>
                                        </p:tav>
                                        <p:tav tm="100000">
                                          <p:val>
                                            <p:fltVal val="0"/>
                                          </p:val>
                                        </p:tav>
                                      </p:tavLst>
                                    </p:anim>
                                    <p:animEffect transition="in" filter="fade">
                                      <p:cBhvr>
                                        <p:cTn id="24" dur="300"/>
                                        <p:tgtEl>
                                          <p:spTgt spid="25"/>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ipe(left)">
                                      <p:cBhvr>
                                        <p:cTn id="31" dur="500"/>
                                        <p:tgtEl>
                                          <p:spTgt spid="42"/>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p:cTn id="39" dur="300" fill="hold"/>
                                        <p:tgtEl>
                                          <p:spTgt spid="26"/>
                                        </p:tgtEl>
                                        <p:attrNameLst>
                                          <p:attrName>ppt_w</p:attrName>
                                        </p:attrNameLst>
                                      </p:cBhvr>
                                      <p:tavLst>
                                        <p:tav tm="0">
                                          <p:val>
                                            <p:fltVal val="0"/>
                                          </p:val>
                                        </p:tav>
                                        <p:tav tm="100000">
                                          <p:val>
                                            <p:strVal val="#ppt_w"/>
                                          </p:val>
                                        </p:tav>
                                      </p:tavLst>
                                    </p:anim>
                                    <p:anim calcmode="lin" valueType="num">
                                      <p:cBhvr>
                                        <p:cTn id="40" dur="300" fill="hold"/>
                                        <p:tgtEl>
                                          <p:spTgt spid="26"/>
                                        </p:tgtEl>
                                        <p:attrNameLst>
                                          <p:attrName>ppt_h</p:attrName>
                                        </p:attrNameLst>
                                      </p:cBhvr>
                                      <p:tavLst>
                                        <p:tav tm="0">
                                          <p:val>
                                            <p:fltVal val="0"/>
                                          </p:val>
                                        </p:tav>
                                        <p:tav tm="100000">
                                          <p:val>
                                            <p:strVal val="#ppt_h"/>
                                          </p:val>
                                        </p:tav>
                                      </p:tavLst>
                                    </p:anim>
                                    <p:anim calcmode="lin" valueType="num">
                                      <p:cBhvr>
                                        <p:cTn id="41" dur="300" fill="hold"/>
                                        <p:tgtEl>
                                          <p:spTgt spid="26"/>
                                        </p:tgtEl>
                                        <p:attrNameLst>
                                          <p:attrName>style.rotation</p:attrName>
                                        </p:attrNameLst>
                                      </p:cBhvr>
                                      <p:tavLst>
                                        <p:tav tm="0">
                                          <p:val>
                                            <p:fltVal val="90"/>
                                          </p:val>
                                        </p:tav>
                                        <p:tav tm="100000">
                                          <p:val>
                                            <p:fltVal val="0"/>
                                          </p:val>
                                        </p:tav>
                                      </p:tavLst>
                                    </p:anim>
                                    <p:animEffect transition="in" filter="fade">
                                      <p:cBhvr>
                                        <p:cTn id="42" dur="300"/>
                                        <p:tgtEl>
                                          <p:spTgt spid="26"/>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p:cTn id="45" dur="300" fill="hold"/>
                                        <p:tgtEl>
                                          <p:spTgt spid="27"/>
                                        </p:tgtEl>
                                        <p:attrNameLst>
                                          <p:attrName>ppt_w</p:attrName>
                                        </p:attrNameLst>
                                      </p:cBhvr>
                                      <p:tavLst>
                                        <p:tav tm="0">
                                          <p:val>
                                            <p:fltVal val="0"/>
                                          </p:val>
                                        </p:tav>
                                        <p:tav tm="100000">
                                          <p:val>
                                            <p:strVal val="#ppt_w"/>
                                          </p:val>
                                        </p:tav>
                                      </p:tavLst>
                                    </p:anim>
                                    <p:anim calcmode="lin" valueType="num">
                                      <p:cBhvr>
                                        <p:cTn id="46" dur="300" fill="hold"/>
                                        <p:tgtEl>
                                          <p:spTgt spid="27"/>
                                        </p:tgtEl>
                                        <p:attrNameLst>
                                          <p:attrName>ppt_h</p:attrName>
                                        </p:attrNameLst>
                                      </p:cBhvr>
                                      <p:tavLst>
                                        <p:tav tm="0">
                                          <p:val>
                                            <p:fltVal val="0"/>
                                          </p:val>
                                        </p:tav>
                                        <p:tav tm="100000">
                                          <p:val>
                                            <p:strVal val="#ppt_h"/>
                                          </p:val>
                                        </p:tav>
                                      </p:tavLst>
                                    </p:anim>
                                    <p:anim calcmode="lin" valueType="num">
                                      <p:cBhvr>
                                        <p:cTn id="47" dur="300" fill="hold"/>
                                        <p:tgtEl>
                                          <p:spTgt spid="27"/>
                                        </p:tgtEl>
                                        <p:attrNameLst>
                                          <p:attrName>style.rotation</p:attrName>
                                        </p:attrNameLst>
                                      </p:cBhvr>
                                      <p:tavLst>
                                        <p:tav tm="0">
                                          <p:val>
                                            <p:fltVal val="90"/>
                                          </p:val>
                                        </p:tav>
                                        <p:tav tm="100000">
                                          <p:val>
                                            <p:fltVal val="0"/>
                                          </p:val>
                                        </p:tav>
                                      </p:tavLst>
                                    </p:anim>
                                    <p:animEffect transition="in" filter="fade">
                                      <p:cBhvr>
                                        <p:cTn id="48" dur="300"/>
                                        <p:tgtEl>
                                          <p:spTgt spid="27"/>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wipe(left)">
                                      <p:cBhvr>
                                        <p:cTn id="52" dur="500"/>
                                        <p:tgtEl>
                                          <p:spTgt spid="40"/>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left)">
                                      <p:cBhvr>
                                        <p:cTn id="55" dur="500"/>
                                        <p:tgtEl>
                                          <p:spTgt spid="44"/>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ipe(left)">
                                      <p:cBhvr>
                                        <p:cTn id="59" dur="500"/>
                                        <p:tgtEl>
                                          <p:spTgt spid="31"/>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p:cTn id="63" dur="300" fill="hold"/>
                                        <p:tgtEl>
                                          <p:spTgt spid="28"/>
                                        </p:tgtEl>
                                        <p:attrNameLst>
                                          <p:attrName>ppt_w</p:attrName>
                                        </p:attrNameLst>
                                      </p:cBhvr>
                                      <p:tavLst>
                                        <p:tav tm="0">
                                          <p:val>
                                            <p:fltVal val="0"/>
                                          </p:val>
                                        </p:tav>
                                        <p:tav tm="100000">
                                          <p:val>
                                            <p:strVal val="#ppt_w"/>
                                          </p:val>
                                        </p:tav>
                                      </p:tavLst>
                                    </p:anim>
                                    <p:anim calcmode="lin" valueType="num">
                                      <p:cBhvr>
                                        <p:cTn id="64" dur="300" fill="hold"/>
                                        <p:tgtEl>
                                          <p:spTgt spid="28"/>
                                        </p:tgtEl>
                                        <p:attrNameLst>
                                          <p:attrName>ppt_h</p:attrName>
                                        </p:attrNameLst>
                                      </p:cBhvr>
                                      <p:tavLst>
                                        <p:tav tm="0">
                                          <p:val>
                                            <p:fltVal val="0"/>
                                          </p:val>
                                        </p:tav>
                                        <p:tav tm="100000">
                                          <p:val>
                                            <p:strVal val="#ppt_h"/>
                                          </p:val>
                                        </p:tav>
                                      </p:tavLst>
                                    </p:anim>
                                    <p:anim calcmode="lin" valueType="num">
                                      <p:cBhvr>
                                        <p:cTn id="65" dur="300" fill="hold"/>
                                        <p:tgtEl>
                                          <p:spTgt spid="28"/>
                                        </p:tgtEl>
                                        <p:attrNameLst>
                                          <p:attrName>style.rotation</p:attrName>
                                        </p:attrNameLst>
                                      </p:cBhvr>
                                      <p:tavLst>
                                        <p:tav tm="0">
                                          <p:val>
                                            <p:fltVal val="90"/>
                                          </p:val>
                                        </p:tav>
                                        <p:tav tm="100000">
                                          <p:val>
                                            <p:fltVal val="0"/>
                                          </p:val>
                                        </p:tav>
                                      </p:tavLst>
                                    </p:anim>
                                    <p:animEffect transition="in" filter="fade">
                                      <p:cBhvr>
                                        <p:cTn id="66" dur="300"/>
                                        <p:tgtEl>
                                          <p:spTgt spid="28"/>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300" fill="hold"/>
                                        <p:tgtEl>
                                          <p:spTgt spid="29"/>
                                        </p:tgtEl>
                                        <p:attrNameLst>
                                          <p:attrName>ppt_w</p:attrName>
                                        </p:attrNameLst>
                                      </p:cBhvr>
                                      <p:tavLst>
                                        <p:tav tm="0">
                                          <p:val>
                                            <p:fltVal val="0"/>
                                          </p:val>
                                        </p:tav>
                                        <p:tav tm="100000">
                                          <p:val>
                                            <p:strVal val="#ppt_w"/>
                                          </p:val>
                                        </p:tav>
                                      </p:tavLst>
                                    </p:anim>
                                    <p:anim calcmode="lin" valueType="num">
                                      <p:cBhvr>
                                        <p:cTn id="70" dur="300" fill="hold"/>
                                        <p:tgtEl>
                                          <p:spTgt spid="29"/>
                                        </p:tgtEl>
                                        <p:attrNameLst>
                                          <p:attrName>ppt_h</p:attrName>
                                        </p:attrNameLst>
                                      </p:cBhvr>
                                      <p:tavLst>
                                        <p:tav tm="0">
                                          <p:val>
                                            <p:fltVal val="0"/>
                                          </p:val>
                                        </p:tav>
                                        <p:tav tm="100000">
                                          <p:val>
                                            <p:strVal val="#ppt_h"/>
                                          </p:val>
                                        </p:tav>
                                      </p:tavLst>
                                    </p:anim>
                                    <p:anim calcmode="lin" valueType="num">
                                      <p:cBhvr>
                                        <p:cTn id="71" dur="300" fill="hold"/>
                                        <p:tgtEl>
                                          <p:spTgt spid="29"/>
                                        </p:tgtEl>
                                        <p:attrNameLst>
                                          <p:attrName>style.rotation</p:attrName>
                                        </p:attrNameLst>
                                      </p:cBhvr>
                                      <p:tavLst>
                                        <p:tav tm="0">
                                          <p:val>
                                            <p:fltVal val="90"/>
                                          </p:val>
                                        </p:tav>
                                        <p:tav tm="100000">
                                          <p:val>
                                            <p:fltVal val="0"/>
                                          </p:val>
                                        </p:tav>
                                      </p:tavLst>
                                    </p:anim>
                                    <p:animEffect transition="in" filter="fade">
                                      <p:cBhvr>
                                        <p:cTn id="72" dur="300"/>
                                        <p:tgtEl>
                                          <p:spTgt spid="29"/>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1"/>
                                        </p:tgtEl>
                                        <p:attrNameLst>
                                          <p:attrName>style.visibility</p:attrName>
                                        </p:attrNameLst>
                                      </p:cBhvr>
                                      <p:to>
                                        <p:strVal val="visible"/>
                                      </p:to>
                                    </p:set>
                                    <p:animEffect transition="in" filter="wipe(left)">
                                      <p:cBhvr>
                                        <p:cTn id="76" dur="500"/>
                                        <p:tgtEl>
                                          <p:spTgt spid="41"/>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wipe(left)">
                                      <p:cBhvr>
                                        <p:cTn id="79" dur="500"/>
                                        <p:tgtEl>
                                          <p:spTgt spid="43"/>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wipe(up)">
                                      <p:cBhvr>
                                        <p:cTn id="83" dur="500"/>
                                        <p:tgtEl>
                                          <p:spTgt spid="34"/>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barn(outVertical)">
                                      <p:cBhvr>
                                        <p:cTn id="87" dur="500"/>
                                        <p:tgtEl>
                                          <p:spTgt spid="39"/>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5"/>
                                        </p:tgtEl>
                                        <p:attrNameLst>
                                          <p:attrName>style.visibility</p:attrName>
                                        </p:attrNameLst>
                                      </p:cBhvr>
                                      <p:to>
                                        <p:strVal val="visible"/>
                                      </p:to>
                                    </p:set>
                                    <p:animEffect transition="in" filter="wipe(up)">
                                      <p:cBhvr>
                                        <p:cTn id="91" dur="500"/>
                                        <p:tgtEl>
                                          <p:spTgt spid="35"/>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barn(outVertical)">
                                      <p:cBhvr>
                                        <p:cTn id="95" dur="500"/>
                                        <p:tgtEl>
                                          <p:spTgt spid="38"/>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6"/>
                                        </p:tgtEl>
                                        <p:attrNameLst>
                                          <p:attrName>style.visibility</p:attrName>
                                        </p:attrNameLst>
                                      </p:cBhvr>
                                      <p:to>
                                        <p:strVal val="visible"/>
                                      </p:to>
                                    </p:set>
                                    <p:animEffect transition="in" filter="wipe(down)">
                                      <p:cBhvr>
                                        <p:cTn id="99" dur="500"/>
                                        <p:tgtEl>
                                          <p:spTgt spid="36"/>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7"/>
                                        </p:tgtEl>
                                        <p:attrNameLst>
                                          <p:attrName>style.visibility</p:attrName>
                                        </p:attrNameLst>
                                      </p:cBhvr>
                                      <p:to>
                                        <p:strVal val="visible"/>
                                      </p:to>
                                    </p:set>
                                    <p:animEffect transition="in" filter="barn(outVertical)">
                                      <p:cBhvr>
                                        <p:cTn id="10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6" grpId="0" animBg="1"/>
      <p:bldP spid="27" grpId="0"/>
      <p:bldP spid="28" grpId="0" animBg="1"/>
      <p:bldP spid="29" grpId="0"/>
      <p:bldP spid="30" grpId="0" animBg="1"/>
      <p:bldP spid="31" grpId="0" animBg="1"/>
      <p:bldP spid="33" grpId="0" animBg="1"/>
      <p:bldP spid="34" grpId="0" animBg="1"/>
      <p:bldP spid="35" grpId="0" animBg="1"/>
      <p:bldP spid="36" grpId="0" animBg="1"/>
      <p:bldP spid="37" grpId="0"/>
      <p:bldP spid="38" grpId="0"/>
      <p:bldP spid="39" grpId="0"/>
      <p:bldP spid="40" grpId="0" animBg="1"/>
      <p:bldP spid="41" grpId="0" animBg="1"/>
      <p:bldP spid="42" grpId="0" animBg="1"/>
      <p:bldP spid="43" grpId="0"/>
      <p:bldP spid="44" grpId="0"/>
      <p:bldP spid="4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原创设计师QQ598969553        _2"/>
          <p:cNvGrpSpPr/>
          <p:nvPr/>
        </p:nvGrpSpPr>
        <p:grpSpPr>
          <a:xfrm>
            <a:off x="5227113" y="2022274"/>
            <a:ext cx="2513240" cy="2513240"/>
            <a:chOff x="5136360" y="1299207"/>
            <a:chExt cx="3142800" cy="3142800"/>
          </a:xfrm>
        </p:grpSpPr>
        <p:sp>
          <p:nvSpPr>
            <p:cNvPr id="23" name="Oval 18"/>
            <p:cNvSpPr/>
            <p:nvPr/>
          </p:nvSpPr>
          <p:spPr>
            <a:xfrm>
              <a:off x="5136360" y="1299207"/>
              <a:ext cx="3142800" cy="3142800"/>
            </a:xfrm>
            <a:prstGeom prst="ellipse">
              <a:avLst/>
            </a:prstGeom>
            <a:solidFill>
              <a:srgbClr val="252F32"/>
            </a:solidFill>
            <a:ln w="76200" cap="flat" cmpd="sng" algn="ctr">
              <a:solidFill>
                <a:sysClr val="window" lastClr="FFFFFF"/>
              </a:solidFill>
              <a:prstDash val="solid"/>
            </a:ln>
            <a:effectLst>
              <a:outerShdw blurRad="127000" dist="38100" dir="8100000" algn="tr" rotWithShape="0">
                <a:prstClr val="black">
                  <a:alpha val="40000"/>
                </a:prstClr>
              </a:outerShdw>
            </a:effectLst>
          </p:spPr>
          <p:txBody>
            <a:bodyPr lIns="91424" tIns="45712" rIns="91424" bIns="4571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Helvetica Light"/>
              </a:endParaRPr>
            </a:p>
          </p:txBody>
        </p:sp>
        <p:sp>
          <p:nvSpPr>
            <p:cNvPr id="24" name="TextBox 23"/>
            <p:cNvSpPr txBox="1"/>
            <p:nvPr/>
          </p:nvSpPr>
          <p:spPr>
            <a:xfrm>
              <a:off x="5652171" y="3110883"/>
              <a:ext cx="2124555" cy="692773"/>
            </a:xfrm>
            <a:prstGeom prst="rect">
              <a:avLst/>
            </a:prstGeom>
            <a:noFill/>
          </p:spPr>
          <p:txBody>
            <a:bodyPr wrap="square" lIns="0" tIns="0" rIns="0" bIns="0"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5" name="TextBox 24"/>
            <p:cNvSpPr txBox="1"/>
            <p:nvPr/>
          </p:nvSpPr>
          <p:spPr>
            <a:xfrm>
              <a:off x="5992957" y="1822648"/>
              <a:ext cx="1453301" cy="846722"/>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Roboto Regular"/>
                </a:rPr>
                <a:t>86%</a:t>
              </a:r>
            </a:p>
          </p:txBody>
        </p:sp>
        <p:sp>
          <p:nvSpPr>
            <p:cNvPr id="26" name="TextBox 25"/>
            <p:cNvSpPr txBox="1"/>
            <p:nvPr/>
          </p:nvSpPr>
          <p:spPr>
            <a:xfrm>
              <a:off x="5909931" y="2707136"/>
              <a:ext cx="1539496" cy="307899"/>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点击输入标题</a:t>
              </a:r>
            </a:p>
          </p:txBody>
        </p:sp>
      </p:grpSp>
      <p:grpSp>
        <p:nvGrpSpPr>
          <p:cNvPr id="27" name="原创设计师QQ598969553        _3"/>
          <p:cNvGrpSpPr/>
          <p:nvPr/>
        </p:nvGrpSpPr>
        <p:grpSpPr>
          <a:xfrm>
            <a:off x="1115616" y="1594478"/>
            <a:ext cx="2372639" cy="2372639"/>
            <a:chOff x="909267" y="1241284"/>
            <a:chExt cx="2506980" cy="2506980"/>
          </a:xfrm>
        </p:grpSpPr>
        <p:sp>
          <p:nvSpPr>
            <p:cNvPr id="28" name="Oval 16"/>
            <p:cNvSpPr/>
            <p:nvPr/>
          </p:nvSpPr>
          <p:spPr>
            <a:xfrm>
              <a:off x="909267" y="1241284"/>
              <a:ext cx="2506980" cy="2506980"/>
            </a:xfrm>
            <a:prstGeom prst="ellipse">
              <a:avLst/>
            </a:prstGeom>
            <a:solidFill>
              <a:srgbClr val="B71F22"/>
            </a:solidFill>
            <a:ln w="76200" cap="flat" cmpd="sng" algn="ctr">
              <a:solidFill>
                <a:sysClr val="window" lastClr="FFFFFF"/>
              </a:solidFill>
              <a:prstDash val="solid"/>
            </a:ln>
            <a:effectLst>
              <a:outerShdw blurRad="127000" dist="38100" dir="8100000" algn="tr" rotWithShape="0">
                <a:prstClr val="black">
                  <a:alpha val="40000"/>
                </a:prstClr>
              </a:outerShdw>
            </a:effectLst>
          </p:spPr>
          <p:txBody>
            <a:bodyPr lIns="91424" tIns="45712" rIns="91424" bIns="4571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Helvetica Light"/>
              </a:endParaRPr>
            </a:p>
          </p:txBody>
        </p:sp>
        <p:sp>
          <p:nvSpPr>
            <p:cNvPr id="29" name="TextBox 28"/>
            <p:cNvSpPr txBox="1"/>
            <p:nvPr/>
          </p:nvSpPr>
          <p:spPr>
            <a:xfrm>
              <a:off x="1261338" y="2666615"/>
              <a:ext cx="1798494" cy="553998"/>
            </a:xfrm>
            <a:prstGeom prst="rect">
              <a:avLst/>
            </a:prstGeom>
            <a:noFill/>
          </p:spPr>
          <p:txBody>
            <a:bodyPr wrap="square" lIns="0" tIns="0" rIns="0" bIns="0"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0" name="TextBox 29"/>
            <p:cNvSpPr txBox="1"/>
            <p:nvPr/>
          </p:nvSpPr>
          <p:spPr>
            <a:xfrm>
              <a:off x="1614212" y="1637353"/>
              <a:ext cx="1119579" cy="650406"/>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Roboto Regular"/>
                </a:rPr>
                <a:t>76%</a:t>
              </a:r>
            </a:p>
          </p:txBody>
        </p:sp>
        <p:sp>
          <p:nvSpPr>
            <p:cNvPr id="31" name="TextBox 30"/>
            <p:cNvSpPr txBox="1"/>
            <p:nvPr/>
          </p:nvSpPr>
          <p:spPr>
            <a:xfrm>
              <a:off x="1475656" y="2306575"/>
              <a:ext cx="1384995" cy="276999"/>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点击输入标题</a:t>
              </a:r>
            </a:p>
          </p:txBody>
        </p:sp>
      </p:grpSp>
      <p:grpSp>
        <p:nvGrpSpPr>
          <p:cNvPr id="32" name="原创设计师QQ598969553        _4"/>
          <p:cNvGrpSpPr/>
          <p:nvPr/>
        </p:nvGrpSpPr>
        <p:grpSpPr>
          <a:xfrm>
            <a:off x="2995947" y="2978636"/>
            <a:ext cx="2034540" cy="2034540"/>
            <a:chOff x="2923938" y="2625442"/>
            <a:chExt cx="2034540" cy="2034540"/>
          </a:xfrm>
        </p:grpSpPr>
        <p:sp>
          <p:nvSpPr>
            <p:cNvPr id="33" name="Oval 14"/>
            <p:cNvSpPr/>
            <p:nvPr/>
          </p:nvSpPr>
          <p:spPr>
            <a:xfrm>
              <a:off x="2923938" y="2625442"/>
              <a:ext cx="2034540" cy="2034540"/>
            </a:xfrm>
            <a:prstGeom prst="ellipse">
              <a:avLst/>
            </a:prstGeom>
            <a:solidFill>
              <a:srgbClr val="252F32"/>
            </a:solidFill>
            <a:ln w="76200" cap="flat" cmpd="sng" algn="ctr">
              <a:solidFill>
                <a:sysClr val="window" lastClr="FFFFFF"/>
              </a:solidFill>
              <a:prstDash val="solid"/>
            </a:ln>
            <a:effectLst>
              <a:outerShdw blurRad="127000" dist="38100" dir="8100000" algn="tr" rotWithShape="0">
                <a:prstClr val="black">
                  <a:alpha val="40000"/>
                </a:prstClr>
              </a:outerShdw>
            </a:effectLst>
          </p:spPr>
          <p:txBody>
            <a:bodyPr lIns="91424" tIns="45712" rIns="91424" bIns="4571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Helvetica Light"/>
              </a:endParaRPr>
            </a:p>
          </p:txBody>
        </p:sp>
        <p:sp>
          <p:nvSpPr>
            <p:cNvPr id="34" name="TextBox 33"/>
            <p:cNvSpPr txBox="1"/>
            <p:nvPr/>
          </p:nvSpPr>
          <p:spPr>
            <a:xfrm>
              <a:off x="3256432" y="3700222"/>
              <a:ext cx="1400331" cy="443198"/>
            </a:xfrm>
            <a:prstGeom prst="rect">
              <a:avLst/>
            </a:prstGeom>
            <a:noFill/>
          </p:spPr>
          <p:txBody>
            <a:bodyPr wrap="square" lIns="0" tIns="0" rIns="0" bIns="0"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en-US" altLang="zh-CN"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5" name="TextBox 34"/>
            <p:cNvSpPr txBox="1"/>
            <p:nvPr/>
          </p:nvSpPr>
          <p:spPr>
            <a:xfrm>
              <a:off x="3529234" y="2957625"/>
              <a:ext cx="846386" cy="492443"/>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Roboto Regular"/>
                </a:rPr>
                <a:t>53%</a:t>
              </a:r>
            </a:p>
          </p:txBody>
        </p:sp>
        <p:sp>
          <p:nvSpPr>
            <p:cNvPr id="36" name="TextBox 35"/>
            <p:cNvSpPr txBox="1"/>
            <p:nvPr/>
          </p:nvSpPr>
          <p:spPr>
            <a:xfrm>
              <a:off x="3563888" y="3499899"/>
              <a:ext cx="769441" cy="153888"/>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点击输入标题</a:t>
              </a:r>
            </a:p>
          </p:txBody>
        </p:sp>
      </p:grpSp>
      <p:grpSp>
        <p:nvGrpSpPr>
          <p:cNvPr id="37" name="原创设计师QQ598969553        _5"/>
          <p:cNvGrpSpPr/>
          <p:nvPr/>
        </p:nvGrpSpPr>
        <p:grpSpPr>
          <a:xfrm>
            <a:off x="3815083" y="1504756"/>
            <a:ext cx="1663582" cy="1663582"/>
            <a:chOff x="3743074" y="1151562"/>
            <a:chExt cx="1663582" cy="1663582"/>
          </a:xfrm>
        </p:grpSpPr>
        <p:sp>
          <p:nvSpPr>
            <p:cNvPr id="38" name="Oval 17"/>
            <p:cNvSpPr/>
            <p:nvPr/>
          </p:nvSpPr>
          <p:spPr>
            <a:xfrm>
              <a:off x="3743074" y="1151562"/>
              <a:ext cx="1663582" cy="1663582"/>
            </a:xfrm>
            <a:prstGeom prst="ellipse">
              <a:avLst/>
            </a:prstGeom>
            <a:solidFill>
              <a:srgbClr val="B71F22"/>
            </a:solidFill>
            <a:ln w="76200" cap="flat" cmpd="sng" algn="ctr">
              <a:solidFill>
                <a:sysClr val="window" lastClr="FFFFFF"/>
              </a:solidFill>
              <a:prstDash val="solid"/>
            </a:ln>
            <a:effectLst>
              <a:outerShdw blurRad="127000" dist="38100" dir="8100000" algn="tr" rotWithShape="0">
                <a:prstClr val="black">
                  <a:alpha val="40000"/>
                </a:prstClr>
              </a:outerShdw>
            </a:effectLst>
          </p:spPr>
          <p:txBody>
            <a:bodyPr lIns="91424" tIns="45712" rIns="91424" bIns="4571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Helvetica Light"/>
              </a:endParaRPr>
            </a:p>
          </p:txBody>
        </p:sp>
        <p:sp>
          <p:nvSpPr>
            <p:cNvPr id="39" name="TextBox 38"/>
            <p:cNvSpPr txBox="1"/>
            <p:nvPr/>
          </p:nvSpPr>
          <p:spPr>
            <a:xfrm>
              <a:off x="3889740" y="2007393"/>
              <a:ext cx="1330331" cy="443198"/>
            </a:xfrm>
            <a:prstGeom prst="rect">
              <a:avLst/>
            </a:prstGeom>
            <a:noFill/>
          </p:spPr>
          <p:txBody>
            <a:bodyPr wrap="square" lIns="0" tIns="0" rIns="0" bIns="0"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en-US" altLang="zh-CN"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0" name="TextBox 39"/>
            <p:cNvSpPr txBox="1"/>
            <p:nvPr/>
          </p:nvSpPr>
          <p:spPr>
            <a:xfrm>
              <a:off x="4162542" y="1314546"/>
              <a:ext cx="846386" cy="492443"/>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Roboto Regular"/>
                </a:rPr>
                <a:t>38%</a:t>
              </a:r>
            </a:p>
          </p:txBody>
        </p:sp>
        <p:sp>
          <p:nvSpPr>
            <p:cNvPr id="41" name="TextBox 40"/>
            <p:cNvSpPr txBox="1"/>
            <p:nvPr/>
          </p:nvSpPr>
          <p:spPr>
            <a:xfrm>
              <a:off x="4203355" y="1802519"/>
              <a:ext cx="769441" cy="153888"/>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点击输入标题</a:t>
              </a:r>
            </a:p>
          </p:txBody>
        </p:sp>
      </p:gr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1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经典红色">
    <a:dk1>
      <a:sysClr val="windowText" lastClr="000000"/>
    </a:dk1>
    <a:lt1>
      <a:sysClr val="window" lastClr="FFFFFF"/>
    </a:lt1>
    <a:dk2>
      <a:srgbClr val="44546A"/>
    </a:dk2>
    <a:lt2>
      <a:srgbClr val="E7E6E6"/>
    </a:lt2>
    <a:accent1>
      <a:srgbClr val="B71F22"/>
    </a:accent1>
    <a:accent2>
      <a:srgbClr val="252F32"/>
    </a:accent2>
    <a:accent3>
      <a:srgbClr val="B71F22"/>
    </a:accent3>
    <a:accent4>
      <a:srgbClr val="252F32"/>
    </a:accent4>
    <a:accent5>
      <a:srgbClr val="B71F22"/>
    </a:accent5>
    <a:accent6>
      <a:srgbClr val="252F32"/>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经典红色">
    <a:dk1>
      <a:sysClr val="windowText" lastClr="000000"/>
    </a:dk1>
    <a:lt1>
      <a:sysClr val="window" lastClr="FFFFFF"/>
    </a:lt1>
    <a:dk2>
      <a:srgbClr val="44546A"/>
    </a:dk2>
    <a:lt2>
      <a:srgbClr val="E7E6E6"/>
    </a:lt2>
    <a:accent1>
      <a:srgbClr val="B71F22"/>
    </a:accent1>
    <a:accent2>
      <a:srgbClr val="252F32"/>
    </a:accent2>
    <a:accent3>
      <a:srgbClr val="B71F22"/>
    </a:accent3>
    <a:accent4>
      <a:srgbClr val="252F32"/>
    </a:accent4>
    <a:accent5>
      <a:srgbClr val="B71F22"/>
    </a:accent5>
    <a:accent6>
      <a:srgbClr val="252F32"/>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经典红色">
    <a:dk1>
      <a:sysClr val="windowText" lastClr="000000"/>
    </a:dk1>
    <a:lt1>
      <a:sysClr val="window" lastClr="FFFFFF"/>
    </a:lt1>
    <a:dk2>
      <a:srgbClr val="44546A"/>
    </a:dk2>
    <a:lt2>
      <a:srgbClr val="E7E6E6"/>
    </a:lt2>
    <a:accent1>
      <a:srgbClr val="B71F22"/>
    </a:accent1>
    <a:accent2>
      <a:srgbClr val="252F32"/>
    </a:accent2>
    <a:accent3>
      <a:srgbClr val="B71F22"/>
    </a:accent3>
    <a:accent4>
      <a:srgbClr val="252F32"/>
    </a:accent4>
    <a:accent5>
      <a:srgbClr val="B71F22"/>
    </a:accent5>
    <a:accent6>
      <a:srgbClr val="252F32"/>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23084</TotalTime>
  <Words>3307</Words>
  <Application>Microsoft Office PowerPoint</Application>
  <PresentationFormat>全屏显示(4:3)</PresentationFormat>
  <Paragraphs>356</Paragraphs>
  <Slides>33</Slides>
  <Notes>0</Notes>
  <HiddenSlides>0</HiddenSlides>
  <MMClips>0</MMClips>
  <ScaleCrop>false</ScaleCrop>
  <HeadingPairs>
    <vt:vector size="4" baseType="variant">
      <vt:variant>
        <vt:lpstr>主题</vt:lpstr>
      </vt:variant>
      <vt:variant>
        <vt:i4>2</vt:i4>
      </vt:variant>
      <vt:variant>
        <vt:lpstr>幻灯片标题</vt:lpstr>
      </vt:variant>
      <vt:variant>
        <vt:i4>33</vt:i4>
      </vt:variant>
    </vt:vector>
  </HeadingPairs>
  <TitlesOfParts>
    <vt:vector size="35"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2017-06-09T00:41:25Z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