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7"/>
  </p:notesMasterIdLst>
  <p:handoutMasterIdLst>
    <p:handoutMasterId r:id="rId3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359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90" autoAdjust="0"/>
    <p:restoredTop sz="95672" autoAdjust="0"/>
  </p:normalViewPr>
  <p:slideViewPr>
    <p:cSldViewPr>
      <p:cViewPr>
        <p:scale>
          <a:sx n="80" d="100"/>
          <a:sy n="80" d="100"/>
        </p:scale>
        <p:origin x="-270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6452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openxmlformats.org/officeDocument/2006/relationships/image" Target="../media/image14.png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2055483182385222E-2"/>
          <c:y val="9.9201342072184451E-2"/>
          <c:w val="0.97588903363522961"/>
          <c:h val="0.79696118421907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8-4096-BC34-5FD3F0C30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A18-4096-BC34-5FD3F0C3091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A18-4096-BC34-5FD3F0C3091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CA18-4096-BC34-5FD3F0C3091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A18-4096-BC34-5FD3F0C3091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A18-4096-BC34-5FD3F0C3091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8-4096-BC34-5FD3F0C30919}"/>
              </c:ext>
            </c:extLst>
          </c:dPt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100"/>
        <c:axId val="444248064"/>
        <c:axId val="444249600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</a:ln>
            <a:effectLst/>
          </c:spPr>
          <c:marker>
            <c:symbol val="square"/>
            <c:size val="49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ITC Avant Garde Std Md" panose="020B06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C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4248064"/>
        <c:axId val="444249600"/>
      </c:lineChart>
      <c:catAx>
        <c:axId val="44424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444249600"/>
        <c:crosses val="autoZero"/>
        <c:auto val="1"/>
        <c:lblAlgn val="ctr"/>
        <c:lblOffset val="100"/>
        <c:noMultiLvlLbl val="0"/>
      </c:catAx>
      <c:valAx>
        <c:axId val="444249600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44424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原创设计师QQ598969553        _1"/>
          <p:cNvSpPr txBox="1"/>
          <p:nvPr/>
        </p:nvSpPr>
        <p:spPr>
          <a:xfrm>
            <a:off x="1115616" y="287802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        回顾这一年的工作，在取得成绩的同时，我们也找到了工作中的不足和问题，主要反映于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2018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所向披靡，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2019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勇往直前！</a:t>
            </a:r>
            <a:endParaRPr lang="zh-CN" altLang="en-US" sz="1400" dirty="0">
              <a:solidFill>
                <a:srgbClr val="080808"/>
              </a:solidFill>
              <a:latin typeface="微软雅黑"/>
              <a:ea typeface="微软雅黑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40" name="原创设计师QQ598969553        _2"/>
          <p:cNvGrpSpPr/>
          <p:nvPr/>
        </p:nvGrpSpPr>
        <p:grpSpPr>
          <a:xfrm>
            <a:off x="2996295" y="1341521"/>
            <a:ext cx="1306135" cy="1269327"/>
            <a:chOff x="2132199" y="770251"/>
            <a:chExt cx="1306135" cy="1269327"/>
          </a:xfrm>
        </p:grpSpPr>
        <p:grpSp>
          <p:nvGrpSpPr>
            <p:cNvPr id="41" name="组合 40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5" name="同心圆 4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前 </a:t>
              </a:r>
            </a:p>
          </p:txBody>
        </p:sp>
      </p:grpSp>
      <p:grpSp>
        <p:nvGrpSpPr>
          <p:cNvPr id="47" name="原创设计师QQ598969553        _3"/>
          <p:cNvGrpSpPr/>
          <p:nvPr/>
        </p:nvGrpSpPr>
        <p:grpSpPr>
          <a:xfrm>
            <a:off x="2646849" y="217449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0" name="原创设计师QQ598969553        _4"/>
          <p:cNvGrpSpPr/>
          <p:nvPr/>
        </p:nvGrpSpPr>
        <p:grpSpPr>
          <a:xfrm>
            <a:off x="6329203" y="178850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3" name="原创设计师QQ598969553        _5"/>
          <p:cNvGrpSpPr/>
          <p:nvPr/>
        </p:nvGrpSpPr>
        <p:grpSpPr>
          <a:xfrm>
            <a:off x="6485495" y="195305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56" name="原创设计师QQ598969553        _6"/>
          <p:cNvSpPr/>
          <p:nvPr/>
        </p:nvSpPr>
        <p:spPr>
          <a:xfrm>
            <a:off x="7650372" y="5014535"/>
            <a:ext cx="500908" cy="500908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7" name="原创设计师QQ598969553        _7"/>
          <p:cNvSpPr/>
          <p:nvPr/>
        </p:nvSpPr>
        <p:spPr>
          <a:xfrm>
            <a:off x="8279289" y="4093968"/>
            <a:ext cx="274777" cy="274777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8" name="原创设计师QQ598969553        _8"/>
          <p:cNvGrpSpPr/>
          <p:nvPr/>
        </p:nvGrpSpPr>
        <p:grpSpPr>
          <a:xfrm>
            <a:off x="7039735" y="533391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61" name="原创设计师QQ598969553        _9"/>
          <p:cNvGrpSpPr/>
          <p:nvPr/>
        </p:nvGrpSpPr>
        <p:grpSpPr>
          <a:xfrm>
            <a:off x="2247021" y="134076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64" name="原创设计师QQ598969553        _10"/>
          <p:cNvGrpSpPr/>
          <p:nvPr/>
        </p:nvGrpSpPr>
        <p:grpSpPr>
          <a:xfrm>
            <a:off x="8267669" y="472251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67" name="原创设计师QQ598969553        _11"/>
          <p:cNvSpPr/>
          <p:nvPr/>
        </p:nvSpPr>
        <p:spPr>
          <a:xfrm>
            <a:off x="6485495" y="5278914"/>
            <a:ext cx="274777" cy="274777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8" name="原创设计师QQ598969553        _12"/>
          <p:cNvSpPr/>
          <p:nvPr/>
        </p:nvSpPr>
        <p:spPr>
          <a:xfrm>
            <a:off x="8441262" y="5555477"/>
            <a:ext cx="137389" cy="137389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9" name="原创设计师QQ598969553        _13"/>
          <p:cNvGrpSpPr/>
          <p:nvPr/>
        </p:nvGrpSpPr>
        <p:grpSpPr>
          <a:xfrm>
            <a:off x="4499992" y="1341521"/>
            <a:ext cx="1306135" cy="1269327"/>
            <a:chOff x="2132199" y="770251"/>
            <a:chExt cx="1306135" cy="1269327"/>
          </a:xfrm>
        </p:grpSpPr>
        <p:grpSp>
          <p:nvGrpSpPr>
            <p:cNvPr id="70" name="组合 69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74" name="同心圆 7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73" name="椭圆 7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1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56" grpId="0" animBg="1"/>
          <p:bldP spid="57" grpId="0" animBg="1"/>
          <p:bldP spid="67" grpId="0" animBg="1"/>
          <p:bldP spid="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56" grpId="0" animBg="1"/>
          <p:bldP spid="57" grpId="0" animBg="1"/>
          <p:bldP spid="67" grpId="0" animBg="1"/>
          <p:bldP spid="6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_1"/>
          <p:cNvSpPr txBox="1"/>
          <p:nvPr/>
        </p:nvSpPr>
        <p:spPr>
          <a:xfrm>
            <a:off x="3851922" y="184482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
              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第二部分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/>
                <a:ea typeface="微软雅黑"/>
              </a:rPr>
              <a:t>标题文字内容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cxnSp>
        <p:nvCxnSpPr>
          <p:cNvPr id="17" name="原创设计师QQ598969553        _2"/>
          <p:cNvCxnSpPr/>
          <p:nvPr/>
        </p:nvCxnSpPr>
        <p:spPr>
          <a:xfrm flipV="1">
            <a:off x="3635896" y="1875042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8" name="原创设计师QQ598969553        _3"/>
          <p:cNvSpPr txBox="1"/>
          <p:nvPr/>
        </p:nvSpPr>
        <p:spPr>
          <a:xfrm>
            <a:off x="2317896" y="3668396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02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19" name="原创设计师QQ598969553        _4"/>
          <p:cNvSpPr txBox="1"/>
          <p:nvPr/>
        </p:nvSpPr>
        <p:spPr>
          <a:xfrm>
            <a:off x="3948592" y="3340259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0" name="原创设计师QQ598969553        _5"/>
          <p:cNvSpPr txBox="1"/>
          <p:nvPr/>
        </p:nvSpPr>
        <p:spPr>
          <a:xfrm>
            <a:off x="5001263" y="334025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1" name="原创设计师QQ598969553        _6"/>
          <p:cNvSpPr txBox="1"/>
          <p:nvPr/>
        </p:nvSpPr>
        <p:spPr>
          <a:xfrm>
            <a:off x="6011289" y="3340259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2" name="原创设计师QQ598969553        _7"/>
          <p:cNvSpPr txBox="1"/>
          <p:nvPr/>
        </p:nvSpPr>
        <p:spPr>
          <a:xfrm>
            <a:off x="3948592" y="3687330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3" name="原创设计师QQ598969553        _8"/>
          <p:cNvSpPr txBox="1"/>
          <p:nvPr/>
        </p:nvSpPr>
        <p:spPr>
          <a:xfrm>
            <a:off x="5001264" y="3687330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4" name="原创设计师QQ598969553        _9"/>
          <p:cNvSpPr txBox="1"/>
          <p:nvPr/>
        </p:nvSpPr>
        <p:spPr>
          <a:xfrm>
            <a:off x="6010903" y="3687330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grpSp>
        <p:nvGrpSpPr>
          <p:cNvPr id="25" name="原创设计师QQ598969553        _10"/>
          <p:cNvGrpSpPr/>
          <p:nvPr/>
        </p:nvGrpSpPr>
        <p:grpSpPr>
          <a:xfrm>
            <a:off x="2123728" y="1947052"/>
            <a:ext cx="1197175" cy="1197175"/>
            <a:chOff x="2123728" y="1707656"/>
            <a:chExt cx="1197175" cy="1197175"/>
          </a:xfrm>
        </p:grpSpPr>
        <p:grpSp>
          <p:nvGrpSpPr>
            <p:cNvPr id="26" name="组合 2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02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原创设计师QQ598969553        _3"/>
          <p:cNvSpPr/>
          <p:nvPr/>
        </p:nvSpPr>
        <p:spPr>
          <a:xfrm>
            <a:off x="1" y="3265600"/>
            <a:ext cx="9145588" cy="65399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2343" tIns="46172" rIns="92343" bIns="4617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88" name="原创设计师QQ598969553        _4"/>
          <p:cNvGrpSpPr/>
          <p:nvPr/>
        </p:nvGrpSpPr>
        <p:grpSpPr>
          <a:xfrm>
            <a:off x="980451" y="2842445"/>
            <a:ext cx="869960" cy="869821"/>
            <a:chOff x="1466675" y="3784103"/>
            <a:chExt cx="1301392" cy="1301862"/>
          </a:xfrm>
        </p:grpSpPr>
        <p:grpSp>
          <p:nvGrpSpPr>
            <p:cNvPr id="89" name="组合 88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3" name="同心圆 9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92" name="椭圆 9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0" name="TextBox 97"/>
            <p:cNvSpPr txBox="1"/>
            <p:nvPr/>
          </p:nvSpPr>
          <p:spPr>
            <a:xfrm>
              <a:off x="1692270" y="4180596"/>
              <a:ext cx="850204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6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95" name="原创设计师QQ598969553        _5"/>
          <p:cNvGrpSpPr/>
          <p:nvPr/>
        </p:nvGrpSpPr>
        <p:grpSpPr>
          <a:xfrm>
            <a:off x="2083683" y="2959428"/>
            <a:ext cx="658425" cy="658319"/>
            <a:chOff x="3117025" y="3959191"/>
            <a:chExt cx="984950" cy="985306"/>
          </a:xfrm>
        </p:grpSpPr>
        <p:grpSp>
          <p:nvGrpSpPr>
            <p:cNvPr id="96" name="组合 95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0" name="同心圆 9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99" name="椭圆 9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7" name="TextBox 104"/>
            <p:cNvSpPr txBox="1"/>
            <p:nvPr/>
          </p:nvSpPr>
          <p:spPr>
            <a:xfrm>
              <a:off x="3188495" y="4196695"/>
              <a:ext cx="850204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7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02" name="原创设计师QQ598969553        _6"/>
          <p:cNvGrpSpPr/>
          <p:nvPr/>
        </p:nvGrpSpPr>
        <p:grpSpPr>
          <a:xfrm>
            <a:off x="2975381" y="2847688"/>
            <a:ext cx="881936" cy="881795"/>
            <a:chOff x="4450933" y="3791953"/>
            <a:chExt cx="1319306" cy="1319782"/>
          </a:xfrm>
        </p:grpSpPr>
        <p:grpSp>
          <p:nvGrpSpPr>
            <p:cNvPr id="103" name="组合 102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105" name="组合 10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7" name="同心圆 10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06" name="椭圆 10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4" name="TextBox 111"/>
            <p:cNvSpPr txBox="1"/>
            <p:nvPr/>
          </p:nvSpPr>
          <p:spPr>
            <a:xfrm>
              <a:off x="4685484" y="4180595"/>
              <a:ext cx="850203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8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09" name="原创设计师QQ598969553        _7"/>
          <p:cNvGrpSpPr/>
          <p:nvPr/>
        </p:nvGrpSpPr>
        <p:grpSpPr>
          <a:xfrm>
            <a:off x="4090589" y="2948194"/>
            <a:ext cx="680890" cy="680781"/>
            <a:chOff x="6119197" y="3942381"/>
            <a:chExt cx="1018558" cy="1018926"/>
          </a:xfrm>
        </p:grpSpPr>
        <p:grpSp>
          <p:nvGrpSpPr>
            <p:cNvPr id="110" name="组合 109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14" name="同心圆 11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13" name="椭圆 11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1" name="TextBox 118"/>
            <p:cNvSpPr txBox="1"/>
            <p:nvPr/>
          </p:nvSpPr>
          <p:spPr>
            <a:xfrm>
              <a:off x="6209133" y="4196696"/>
              <a:ext cx="850205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9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16" name="原创设计师QQ598969553        _8"/>
          <p:cNvGrpSpPr/>
          <p:nvPr/>
        </p:nvGrpSpPr>
        <p:grpSpPr>
          <a:xfrm>
            <a:off x="5004754" y="2948195"/>
            <a:ext cx="708615" cy="680781"/>
            <a:chOff x="7486713" y="3942381"/>
            <a:chExt cx="1060031" cy="1018926"/>
          </a:xfrm>
        </p:grpSpPr>
        <p:grpSp>
          <p:nvGrpSpPr>
            <p:cNvPr id="117" name="组合 116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19" name="组合 11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1" name="同心圆 12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20" name="椭圆 11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8" name="TextBox 125"/>
            <p:cNvSpPr txBox="1"/>
            <p:nvPr/>
          </p:nvSpPr>
          <p:spPr>
            <a:xfrm>
              <a:off x="7555666" y="4199439"/>
              <a:ext cx="991078" cy="485241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23" name="原创设计师QQ598969553        _9"/>
          <p:cNvGrpSpPr/>
          <p:nvPr/>
        </p:nvGrpSpPr>
        <p:grpSpPr>
          <a:xfrm>
            <a:off x="5918916" y="2835282"/>
            <a:ext cx="906755" cy="906611"/>
            <a:chOff x="8854229" y="3773382"/>
            <a:chExt cx="1356434" cy="1356924"/>
          </a:xfrm>
        </p:grpSpPr>
        <p:grpSp>
          <p:nvGrpSpPr>
            <p:cNvPr id="124" name="组合 123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126" name="组合 12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8" name="同心圆 12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27" name="椭圆 12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5" name="TextBox 132"/>
            <p:cNvSpPr txBox="1"/>
            <p:nvPr/>
          </p:nvSpPr>
          <p:spPr>
            <a:xfrm>
              <a:off x="9068720" y="4180595"/>
              <a:ext cx="1015119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11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30" name="原创设计师QQ598969553        _10"/>
          <p:cNvGrpSpPr/>
          <p:nvPr/>
        </p:nvGrpSpPr>
        <p:grpSpPr>
          <a:xfrm>
            <a:off x="7058945" y="2672067"/>
            <a:ext cx="1233232" cy="1233035"/>
            <a:chOff x="10559621" y="3529102"/>
            <a:chExt cx="1844818" cy="1845484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133" name="组合 13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35" name="同心圆 13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36" name="椭圆 13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34" name="椭圆 13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32" name="TextBox 139"/>
            <p:cNvSpPr txBox="1"/>
            <p:nvPr/>
          </p:nvSpPr>
          <p:spPr>
            <a:xfrm>
              <a:off x="10948736" y="4180595"/>
              <a:ext cx="1097152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12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月</a:t>
              </a:r>
            </a:p>
          </p:txBody>
        </p:sp>
      </p:grpSp>
      <p:grpSp>
        <p:nvGrpSpPr>
          <p:cNvPr id="137" name="原创设计师QQ598969553        _11"/>
          <p:cNvGrpSpPr/>
          <p:nvPr/>
        </p:nvGrpSpPr>
        <p:grpSpPr>
          <a:xfrm>
            <a:off x="520654" y="1679785"/>
            <a:ext cx="1941598" cy="1092290"/>
            <a:chOff x="689131" y="1318791"/>
            <a:chExt cx="1631535" cy="1036935"/>
          </a:xfrm>
        </p:grpSpPr>
        <p:sp>
          <p:nvSpPr>
            <p:cNvPr id="138" name="TextBox 145"/>
            <p:cNvSpPr txBox="1"/>
            <p:nvPr/>
          </p:nvSpPr>
          <p:spPr>
            <a:xfrm>
              <a:off x="800766" y="1667530"/>
              <a:ext cx="1363987" cy="46747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140" name="直接连接符 139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41" name="TextBox 148"/>
              <p:cNvSpPr txBox="1"/>
              <p:nvPr/>
            </p:nvSpPr>
            <p:spPr>
              <a:xfrm>
                <a:off x="689131" y="1318791"/>
                <a:ext cx="1631535" cy="394441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42" name="原创设计师QQ598969553        _12"/>
          <p:cNvGrpSpPr/>
          <p:nvPr/>
        </p:nvGrpSpPr>
        <p:grpSpPr>
          <a:xfrm>
            <a:off x="2555776" y="1770927"/>
            <a:ext cx="1575314" cy="965418"/>
            <a:chOff x="873900" y="1541325"/>
            <a:chExt cx="1166203" cy="814401"/>
          </a:xfrm>
        </p:grpSpPr>
        <p:sp>
          <p:nvSpPr>
            <p:cNvPr id="143" name="TextBox 150"/>
            <p:cNvSpPr txBox="1"/>
            <p:nvPr/>
          </p:nvSpPr>
          <p:spPr>
            <a:xfrm>
              <a:off x="873900" y="1767302"/>
              <a:ext cx="1166203" cy="5841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145" name="直接连接符 144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46" name="TextBox 153"/>
              <p:cNvSpPr txBox="1"/>
              <p:nvPr/>
            </p:nvSpPr>
            <p:spPr>
              <a:xfrm>
                <a:off x="947384" y="1541325"/>
                <a:ext cx="1008112" cy="35050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47" name="原创设计师QQ598969553        _13"/>
          <p:cNvGrpSpPr/>
          <p:nvPr/>
        </p:nvGrpSpPr>
        <p:grpSpPr>
          <a:xfrm>
            <a:off x="4499992" y="1679785"/>
            <a:ext cx="1639315" cy="1051144"/>
            <a:chOff x="873900" y="1541325"/>
            <a:chExt cx="1166203" cy="814401"/>
          </a:xfrm>
        </p:grpSpPr>
        <p:sp>
          <p:nvSpPr>
            <p:cNvPr id="148" name="TextBox 155"/>
            <p:cNvSpPr txBox="1"/>
            <p:nvPr/>
          </p:nvSpPr>
          <p:spPr>
            <a:xfrm>
              <a:off x="873900" y="1767302"/>
              <a:ext cx="1166203" cy="38152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150" name="直接连接符 149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51" name="TextBox 158"/>
              <p:cNvSpPr txBox="1"/>
              <p:nvPr/>
            </p:nvSpPr>
            <p:spPr>
              <a:xfrm>
                <a:off x="947384" y="1541325"/>
                <a:ext cx="1008112" cy="321918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52" name="原创设计师QQ598969553        _14"/>
          <p:cNvGrpSpPr/>
          <p:nvPr/>
        </p:nvGrpSpPr>
        <p:grpSpPr>
          <a:xfrm>
            <a:off x="6837777" y="1730277"/>
            <a:ext cx="1550647" cy="975593"/>
            <a:chOff x="873900" y="1541325"/>
            <a:chExt cx="1166203" cy="778724"/>
          </a:xfrm>
        </p:grpSpPr>
        <p:sp>
          <p:nvSpPr>
            <p:cNvPr id="153" name="TextBox 160"/>
            <p:cNvSpPr txBox="1"/>
            <p:nvPr/>
          </p:nvSpPr>
          <p:spPr>
            <a:xfrm>
              <a:off x="873900" y="1767302"/>
              <a:ext cx="1166203" cy="55274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155" name="直接连接符 154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56" name="TextBox 163"/>
              <p:cNvSpPr txBox="1"/>
              <p:nvPr/>
            </p:nvSpPr>
            <p:spPr>
              <a:xfrm>
                <a:off x="947384" y="1541325"/>
                <a:ext cx="1008112" cy="33165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57" name="原创设计师QQ598969553        _15"/>
          <p:cNvGrpSpPr/>
          <p:nvPr/>
        </p:nvGrpSpPr>
        <p:grpSpPr>
          <a:xfrm>
            <a:off x="1559925" y="3826511"/>
            <a:ext cx="1624546" cy="955022"/>
            <a:chOff x="873900" y="1340833"/>
            <a:chExt cx="1166203" cy="880447"/>
          </a:xfrm>
        </p:grpSpPr>
        <p:sp>
          <p:nvSpPr>
            <p:cNvPr id="158" name="TextBox 165"/>
            <p:cNvSpPr txBox="1"/>
            <p:nvPr/>
          </p:nvSpPr>
          <p:spPr>
            <a:xfrm>
              <a:off x="873900" y="1767301"/>
              <a:ext cx="1166203" cy="45397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947384" y="1340833"/>
              <a:ext cx="1008112" cy="583545"/>
              <a:chOff x="947384" y="1340833"/>
              <a:chExt cx="1008112" cy="583545"/>
            </a:xfrm>
          </p:grpSpPr>
          <p:cxnSp>
            <p:nvCxnSpPr>
              <p:cNvPr id="160" name="直接连接符 159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61" name="TextBox 168"/>
              <p:cNvSpPr txBox="1"/>
              <p:nvPr/>
            </p:nvSpPr>
            <p:spPr>
              <a:xfrm>
                <a:off x="947384" y="1541325"/>
                <a:ext cx="1008112" cy="38305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62" name="原创设计师QQ598969553        _16"/>
          <p:cNvGrpSpPr/>
          <p:nvPr/>
        </p:nvGrpSpPr>
        <p:grpSpPr>
          <a:xfrm>
            <a:off x="3553012" y="3826511"/>
            <a:ext cx="1624546" cy="955022"/>
            <a:chOff x="873900" y="1340833"/>
            <a:chExt cx="1166203" cy="880447"/>
          </a:xfrm>
        </p:grpSpPr>
        <p:sp>
          <p:nvSpPr>
            <p:cNvPr id="163" name="TextBox 170"/>
            <p:cNvSpPr txBox="1"/>
            <p:nvPr/>
          </p:nvSpPr>
          <p:spPr>
            <a:xfrm>
              <a:off x="873900" y="1767301"/>
              <a:ext cx="1166203" cy="45397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64" name="组合 163"/>
            <p:cNvGrpSpPr/>
            <p:nvPr/>
          </p:nvGrpSpPr>
          <p:grpSpPr>
            <a:xfrm>
              <a:off x="947384" y="1340833"/>
              <a:ext cx="1008112" cy="583545"/>
              <a:chOff x="947384" y="1340833"/>
              <a:chExt cx="1008112" cy="583545"/>
            </a:xfrm>
          </p:grpSpPr>
          <p:cxnSp>
            <p:nvCxnSpPr>
              <p:cNvPr id="165" name="直接连接符 164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66" name="TextBox 173"/>
              <p:cNvSpPr txBox="1"/>
              <p:nvPr/>
            </p:nvSpPr>
            <p:spPr>
              <a:xfrm>
                <a:off x="947384" y="1541325"/>
                <a:ext cx="1008112" cy="38305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67" name="原创设计师QQ598969553        _17"/>
          <p:cNvGrpSpPr/>
          <p:nvPr/>
        </p:nvGrpSpPr>
        <p:grpSpPr>
          <a:xfrm>
            <a:off x="5539742" y="3882140"/>
            <a:ext cx="1624546" cy="955022"/>
            <a:chOff x="873900" y="1340833"/>
            <a:chExt cx="1166203" cy="880447"/>
          </a:xfrm>
        </p:grpSpPr>
        <p:sp>
          <p:nvSpPr>
            <p:cNvPr id="168" name="TextBox 175"/>
            <p:cNvSpPr txBox="1"/>
            <p:nvPr/>
          </p:nvSpPr>
          <p:spPr>
            <a:xfrm>
              <a:off x="873900" y="1767301"/>
              <a:ext cx="1166203" cy="453979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您的内容打在这里，或者通过您的内容打在这里</a:t>
              </a: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947384" y="1340833"/>
              <a:ext cx="1008112" cy="583545"/>
              <a:chOff x="947384" y="1340833"/>
              <a:chExt cx="1008112" cy="583545"/>
            </a:xfrm>
          </p:grpSpPr>
          <p:cxnSp>
            <p:nvCxnSpPr>
              <p:cNvPr id="170" name="直接连接符 169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headEnd type="oval" w="sm" len="sm"/>
              </a:ln>
              <a:effectLst/>
            </p:spPr>
          </p:cxnSp>
          <p:sp>
            <p:nvSpPr>
              <p:cNvPr id="171" name="TextBox 178"/>
              <p:cNvSpPr txBox="1"/>
              <p:nvPr/>
            </p:nvSpPr>
            <p:spPr>
              <a:xfrm>
                <a:off x="947384" y="1541325"/>
                <a:ext cx="1008112" cy="38305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原创设计师QQ598969553        _3"/>
          <p:cNvGrpSpPr/>
          <p:nvPr/>
        </p:nvGrpSpPr>
        <p:grpSpPr>
          <a:xfrm>
            <a:off x="940025" y="2237172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原创设计师QQ598969553        _4"/>
          <p:cNvSpPr txBox="1"/>
          <p:nvPr/>
        </p:nvSpPr>
        <p:spPr>
          <a:xfrm>
            <a:off x="4644843" y="194148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28" name="原创设计师QQ598969553        _5"/>
          <p:cNvCxnSpPr/>
          <p:nvPr/>
        </p:nvCxnSpPr>
        <p:spPr>
          <a:xfrm>
            <a:off x="3638595" y="2108197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29" name="原创设计师QQ598969553        _6"/>
          <p:cNvSpPr txBox="1"/>
          <p:nvPr/>
        </p:nvSpPr>
        <p:spPr>
          <a:xfrm>
            <a:off x="4644843" y="2447503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30" name="原创设计师QQ598969553        _7"/>
          <p:cNvCxnSpPr/>
          <p:nvPr/>
        </p:nvCxnSpPr>
        <p:spPr>
          <a:xfrm>
            <a:off x="3638595" y="2614216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31" name="原创设计师QQ598969553        _8"/>
          <p:cNvSpPr txBox="1"/>
          <p:nvPr/>
        </p:nvSpPr>
        <p:spPr>
          <a:xfrm>
            <a:off x="4644843" y="2951559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32" name="原创设计师QQ598969553        _9"/>
          <p:cNvCxnSpPr/>
          <p:nvPr/>
        </p:nvCxnSpPr>
        <p:spPr>
          <a:xfrm>
            <a:off x="3638595" y="3118272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33" name="原创设计师QQ598969553        _10"/>
          <p:cNvSpPr txBox="1"/>
          <p:nvPr/>
        </p:nvSpPr>
        <p:spPr>
          <a:xfrm>
            <a:off x="4644843" y="3455615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34" name="原创设计师QQ598969553        _11"/>
          <p:cNvCxnSpPr/>
          <p:nvPr/>
        </p:nvCxnSpPr>
        <p:spPr>
          <a:xfrm>
            <a:off x="3638595" y="3622328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35" name="原创设计师QQ598969553        _12"/>
          <p:cNvSpPr txBox="1"/>
          <p:nvPr/>
        </p:nvSpPr>
        <p:spPr>
          <a:xfrm>
            <a:off x="4644843" y="3959671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36" name="原创设计师QQ598969553        _13"/>
          <p:cNvCxnSpPr/>
          <p:nvPr/>
        </p:nvCxnSpPr>
        <p:spPr>
          <a:xfrm>
            <a:off x="3638595" y="4126384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37" name="原创设计师QQ598969553        _14"/>
          <p:cNvSpPr txBox="1"/>
          <p:nvPr/>
        </p:nvSpPr>
        <p:spPr>
          <a:xfrm>
            <a:off x="4644843" y="446372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……</a:t>
            </a:r>
          </a:p>
        </p:txBody>
      </p:sp>
      <p:cxnSp>
        <p:nvCxnSpPr>
          <p:cNvPr id="38" name="原创设计师QQ598969553        _15"/>
          <p:cNvCxnSpPr/>
          <p:nvPr/>
        </p:nvCxnSpPr>
        <p:spPr>
          <a:xfrm>
            <a:off x="3638595" y="4630440"/>
            <a:ext cx="79208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tailEnd type="oval" w="sm" len="sm"/>
          </a:ln>
          <a:effectLst/>
        </p:spPr>
      </p:cxnSp>
      <p:sp>
        <p:nvSpPr>
          <p:cNvPr id="39" name="原创设计师QQ598969553        _16"/>
          <p:cNvSpPr/>
          <p:nvPr/>
        </p:nvSpPr>
        <p:spPr>
          <a:xfrm>
            <a:off x="3427015" y="1970807"/>
            <a:ext cx="274777" cy="274777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_17"/>
          <p:cNvSpPr/>
          <p:nvPr/>
        </p:nvSpPr>
        <p:spPr>
          <a:xfrm>
            <a:off x="3425919" y="2472895"/>
            <a:ext cx="274777" cy="274777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原创设计师QQ598969553        _18"/>
          <p:cNvSpPr/>
          <p:nvPr/>
        </p:nvSpPr>
        <p:spPr>
          <a:xfrm>
            <a:off x="3425730" y="2982850"/>
            <a:ext cx="274777" cy="274777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_19"/>
          <p:cNvSpPr/>
          <p:nvPr/>
        </p:nvSpPr>
        <p:spPr>
          <a:xfrm>
            <a:off x="3424634" y="3484938"/>
            <a:ext cx="274777" cy="274777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_20"/>
          <p:cNvSpPr/>
          <p:nvPr/>
        </p:nvSpPr>
        <p:spPr>
          <a:xfrm>
            <a:off x="3427060" y="3987196"/>
            <a:ext cx="274777" cy="274777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原创设计师QQ598969553        _21"/>
          <p:cNvSpPr/>
          <p:nvPr/>
        </p:nvSpPr>
        <p:spPr>
          <a:xfrm>
            <a:off x="3425964" y="4489284"/>
            <a:ext cx="274777" cy="274777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_22"/>
          <p:cNvSpPr txBox="1"/>
          <p:nvPr/>
        </p:nvSpPr>
        <p:spPr>
          <a:xfrm>
            <a:off x="1277519" y="3089229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080808"/>
                </a:solidFill>
              </a:rPr>
              <a:t>标题内容</a:t>
            </a:r>
            <a:endParaRPr lang="en-US" altLang="zh-CN" sz="2000" b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/>
      <p:bldP spid="35" grpId="0"/>
      <p:bldP spid="37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原创设计师QQ598969553        _4"/>
          <p:cNvGrpSpPr/>
          <p:nvPr/>
        </p:nvGrpSpPr>
        <p:grpSpPr>
          <a:xfrm>
            <a:off x="3955844" y="4608423"/>
            <a:ext cx="764793" cy="764793"/>
            <a:chOff x="3832873" y="2297208"/>
            <a:chExt cx="1516550" cy="1516550"/>
          </a:xfrm>
        </p:grpSpPr>
        <p:grpSp>
          <p:nvGrpSpPr>
            <p:cNvPr id="80" name="组合 79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2" name="同心圆 8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4" name="原创设计师QQ598969553        _5"/>
          <p:cNvGrpSpPr/>
          <p:nvPr/>
        </p:nvGrpSpPr>
        <p:grpSpPr>
          <a:xfrm>
            <a:off x="3198401" y="3792587"/>
            <a:ext cx="764793" cy="764793"/>
            <a:chOff x="3832873" y="2297208"/>
            <a:chExt cx="1516550" cy="1516550"/>
          </a:xfrm>
        </p:grpSpPr>
        <p:grpSp>
          <p:nvGrpSpPr>
            <p:cNvPr id="85" name="组合 84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86" name="椭圆 85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9" name="原创设计师QQ598969553        _6"/>
          <p:cNvGrpSpPr/>
          <p:nvPr/>
        </p:nvGrpSpPr>
        <p:grpSpPr>
          <a:xfrm>
            <a:off x="4725194" y="3293973"/>
            <a:ext cx="764793" cy="764793"/>
            <a:chOff x="3832873" y="2297208"/>
            <a:chExt cx="1516550" cy="1516550"/>
          </a:xfrm>
        </p:grpSpPr>
        <p:grpSp>
          <p:nvGrpSpPr>
            <p:cNvPr id="90" name="组合 89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2" name="同心圆 9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1" name="椭圆 90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4" name="原创设计师QQ598969553        _7"/>
          <p:cNvGrpSpPr/>
          <p:nvPr/>
        </p:nvGrpSpPr>
        <p:grpSpPr>
          <a:xfrm>
            <a:off x="3198401" y="2821037"/>
            <a:ext cx="764793" cy="764793"/>
            <a:chOff x="3832873" y="2297208"/>
            <a:chExt cx="1516550" cy="1516550"/>
          </a:xfrm>
        </p:grpSpPr>
        <p:grpSp>
          <p:nvGrpSpPr>
            <p:cNvPr id="95" name="组合 94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6" name="椭圆 95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9" name="原创设计师QQ598969553        _8"/>
          <p:cNvGrpSpPr/>
          <p:nvPr/>
        </p:nvGrpSpPr>
        <p:grpSpPr>
          <a:xfrm>
            <a:off x="4725194" y="2310993"/>
            <a:ext cx="764793" cy="764793"/>
            <a:chOff x="3832873" y="2297208"/>
            <a:chExt cx="1516550" cy="1516550"/>
          </a:xfrm>
        </p:grpSpPr>
        <p:grpSp>
          <p:nvGrpSpPr>
            <p:cNvPr id="100" name="组合 99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1" name="椭圆 100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4" name="原创设计师QQ598969553        _9"/>
          <p:cNvGrpSpPr/>
          <p:nvPr/>
        </p:nvGrpSpPr>
        <p:grpSpPr>
          <a:xfrm>
            <a:off x="3955844" y="1465173"/>
            <a:ext cx="764793" cy="764793"/>
            <a:chOff x="3832873" y="2297208"/>
            <a:chExt cx="1516550" cy="151655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6" name="椭圆 105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9" name="原创设计师QQ598969553        _10"/>
          <p:cNvGrpSpPr/>
          <p:nvPr/>
        </p:nvGrpSpPr>
        <p:grpSpPr>
          <a:xfrm>
            <a:off x="4197100" y="1677924"/>
            <a:ext cx="299494" cy="243706"/>
            <a:chOff x="1550139" y="1314466"/>
            <a:chExt cx="509139" cy="414300"/>
          </a:xfrm>
          <a:solidFill>
            <a:sysClr val="window" lastClr="FFFFFF"/>
          </a:solidFill>
        </p:grpSpPr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12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13" name="原创设计师QQ598969553        _11"/>
          <p:cNvSpPr>
            <a:spLocks noChangeArrowheads="1"/>
          </p:cNvSpPr>
          <p:nvPr/>
        </p:nvSpPr>
        <p:spPr bwMode="auto">
          <a:xfrm>
            <a:off x="4864801" y="1698487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阶段一</a:t>
            </a:r>
          </a:p>
        </p:txBody>
      </p:sp>
      <p:sp>
        <p:nvSpPr>
          <p:cNvPr id="114" name="原创设计师QQ598969553        _12"/>
          <p:cNvSpPr txBox="1"/>
          <p:nvPr/>
        </p:nvSpPr>
        <p:spPr>
          <a:xfrm>
            <a:off x="5715795" y="1550755"/>
            <a:ext cx="2438400" cy="6204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15" name="原创设计师QQ598969553        _13"/>
          <p:cNvSpPr>
            <a:spLocks noChangeArrowheads="1"/>
          </p:cNvSpPr>
          <p:nvPr/>
        </p:nvSpPr>
        <p:spPr bwMode="auto">
          <a:xfrm>
            <a:off x="5722249" y="2303373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阶段二</a:t>
            </a:r>
          </a:p>
        </p:txBody>
      </p:sp>
      <p:sp>
        <p:nvSpPr>
          <p:cNvPr id="116" name="原创设计师QQ598969553        _14"/>
          <p:cNvSpPr txBox="1"/>
          <p:nvPr/>
        </p:nvSpPr>
        <p:spPr>
          <a:xfrm>
            <a:off x="5715795" y="2608173"/>
            <a:ext cx="2438400" cy="6204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17" name="原创设计师QQ598969553        _15"/>
          <p:cNvSpPr>
            <a:spLocks noEditPoints="1"/>
          </p:cNvSpPr>
          <p:nvPr/>
        </p:nvSpPr>
        <p:spPr bwMode="auto">
          <a:xfrm>
            <a:off x="4950770" y="2582988"/>
            <a:ext cx="298394" cy="20277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18" name="原创设计师QQ598969553        _16"/>
          <p:cNvSpPr>
            <a:spLocks noChangeArrowheads="1"/>
          </p:cNvSpPr>
          <p:nvPr/>
        </p:nvSpPr>
        <p:spPr bwMode="auto">
          <a:xfrm>
            <a:off x="2200231" y="2684373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阶段三</a:t>
            </a:r>
          </a:p>
        </p:txBody>
      </p:sp>
      <p:sp>
        <p:nvSpPr>
          <p:cNvPr id="119" name="原创设计师QQ598969553        _17"/>
          <p:cNvSpPr txBox="1"/>
          <p:nvPr/>
        </p:nvSpPr>
        <p:spPr>
          <a:xfrm>
            <a:off x="686593" y="2978310"/>
            <a:ext cx="2333658" cy="604817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120" name="原创设计师QQ598969553        _18"/>
          <p:cNvGrpSpPr/>
          <p:nvPr/>
        </p:nvGrpSpPr>
        <p:grpSpPr>
          <a:xfrm>
            <a:off x="3418467" y="3080120"/>
            <a:ext cx="309413" cy="214312"/>
            <a:chOff x="7416800" y="1122363"/>
            <a:chExt cx="366713" cy="254000"/>
          </a:xfrm>
          <a:solidFill>
            <a:sysClr val="window" lastClr="FFFFFF"/>
          </a:solidFill>
        </p:grpSpPr>
        <p:sp>
          <p:nvSpPr>
            <p:cNvPr id="121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2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23" name="原创设计师QQ598969553        _19"/>
          <p:cNvSpPr>
            <a:spLocks noChangeArrowheads="1"/>
          </p:cNvSpPr>
          <p:nvPr/>
        </p:nvSpPr>
        <p:spPr bwMode="auto">
          <a:xfrm>
            <a:off x="5715794" y="3293973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阶段四</a:t>
            </a:r>
          </a:p>
        </p:txBody>
      </p:sp>
      <p:sp>
        <p:nvSpPr>
          <p:cNvPr id="124" name="原创设计师QQ598969553        _20"/>
          <p:cNvSpPr txBox="1"/>
          <p:nvPr/>
        </p:nvSpPr>
        <p:spPr>
          <a:xfrm>
            <a:off x="5715795" y="3586073"/>
            <a:ext cx="2438400" cy="604817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125" name="原创设计师QQ598969553        _21"/>
          <p:cNvGrpSpPr/>
          <p:nvPr/>
        </p:nvGrpSpPr>
        <p:grpSpPr>
          <a:xfrm>
            <a:off x="4952251" y="3492594"/>
            <a:ext cx="316718" cy="302754"/>
            <a:chOff x="3294063" y="754063"/>
            <a:chExt cx="5600701" cy="5353051"/>
          </a:xfrm>
          <a:solidFill>
            <a:sysClr val="window" lastClr="FFFFFF"/>
          </a:solidFill>
        </p:grpSpPr>
        <p:sp>
          <p:nvSpPr>
            <p:cNvPr id="126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7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8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9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0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1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2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3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4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5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6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48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37" name="原创设计师QQ598969553        _22"/>
          <p:cNvSpPr>
            <a:spLocks noChangeArrowheads="1"/>
          </p:cNvSpPr>
          <p:nvPr/>
        </p:nvSpPr>
        <p:spPr bwMode="auto">
          <a:xfrm>
            <a:off x="2200231" y="3846423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阶段五</a:t>
            </a:r>
          </a:p>
        </p:txBody>
      </p:sp>
      <p:sp>
        <p:nvSpPr>
          <p:cNvPr id="138" name="原创设计师QQ598969553        _23"/>
          <p:cNvSpPr txBox="1"/>
          <p:nvPr/>
        </p:nvSpPr>
        <p:spPr>
          <a:xfrm>
            <a:off x="686593" y="4111785"/>
            <a:ext cx="2333658" cy="6204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139" name="原创设计师QQ598969553        _24"/>
          <p:cNvGrpSpPr/>
          <p:nvPr/>
        </p:nvGrpSpPr>
        <p:grpSpPr>
          <a:xfrm>
            <a:off x="3477649" y="4055973"/>
            <a:ext cx="256945" cy="224003"/>
            <a:chOff x="7540014" y="4306907"/>
            <a:chExt cx="389342" cy="339426"/>
          </a:xfrm>
          <a:solidFill>
            <a:sysClr val="window" lastClr="FFFFFF"/>
          </a:solidFill>
        </p:grpSpPr>
        <p:sp>
          <p:nvSpPr>
            <p:cNvPr id="140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1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2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3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4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5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6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7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8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9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0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51" name="原创设计师QQ598969553        _25"/>
          <p:cNvSpPr>
            <a:spLocks noChangeArrowheads="1"/>
          </p:cNvSpPr>
          <p:nvPr/>
        </p:nvSpPr>
        <p:spPr bwMode="auto">
          <a:xfrm>
            <a:off x="4864801" y="4815174"/>
            <a:ext cx="754057" cy="31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  <a:sym typeface="Arial" pitchFamily="34" charset="0"/>
              </a:rPr>
              <a:t>阶段六</a:t>
            </a:r>
          </a:p>
        </p:txBody>
      </p:sp>
      <p:sp>
        <p:nvSpPr>
          <p:cNvPr id="152" name="原创设计师QQ598969553        _26"/>
          <p:cNvSpPr txBox="1"/>
          <p:nvPr/>
        </p:nvSpPr>
        <p:spPr>
          <a:xfrm>
            <a:off x="5715795" y="4667442"/>
            <a:ext cx="2438400" cy="6204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153" name="原创设计师QQ598969553        _27"/>
          <p:cNvGrpSpPr/>
          <p:nvPr/>
        </p:nvGrpSpPr>
        <p:grpSpPr>
          <a:xfrm>
            <a:off x="4193937" y="4901250"/>
            <a:ext cx="288608" cy="214010"/>
            <a:chOff x="4572000" y="3414713"/>
            <a:chExt cx="374651" cy="277813"/>
          </a:xfrm>
          <a:solidFill>
            <a:sysClr val="window" lastClr="FFFFFF"/>
          </a:solidFill>
        </p:grpSpPr>
        <p:sp>
          <p:nvSpPr>
            <p:cNvPr id="154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5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1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4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4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4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4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7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4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0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2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3" grpId="0"/>
          <p:bldP spid="114" grpId="0"/>
          <p:bldP spid="115" grpId="0"/>
          <p:bldP spid="116" grpId="0"/>
          <p:bldP spid="117" grpId="0" animBg="1"/>
          <p:bldP spid="118" grpId="0"/>
          <p:bldP spid="119" grpId="0"/>
          <p:bldP spid="123" grpId="0"/>
          <p:bldP spid="124" grpId="0"/>
          <p:bldP spid="137" grpId="0"/>
          <p:bldP spid="138" grpId="0"/>
          <p:bldP spid="151" grpId="0"/>
          <p:bldP spid="1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4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4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4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4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8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7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4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0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2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3" grpId="0"/>
          <p:bldP spid="114" grpId="0"/>
          <p:bldP spid="115" grpId="0"/>
          <p:bldP spid="116" grpId="0"/>
          <p:bldP spid="117" grpId="0" animBg="1"/>
          <p:bldP spid="118" grpId="0"/>
          <p:bldP spid="119" grpId="0"/>
          <p:bldP spid="123" grpId="0"/>
          <p:bldP spid="124" grpId="0"/>
          <p:bldP spid="137" grpId="0"/>
          <p:bldP spid="138" grpId="0"/>
          <p:bldP spid="151" grpId="0"/>
          <p:bldP spid="15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原创设计师QQ598969553        _3"/>
          <p:cNvGrpSpPr>
            <a:grpSpLocks/>
          </p:cNvGrpSpPr>
          <p:nvPr/>
        </p:nvGrpSpPr>
        <p:grpSpPr bwMode="auto">
          <a:xfrm>
            <a:off x="586952" y="1350425"/>
            <a:ext cx="3192960" cy="3950783"/>
            <a:chOff x="865232" y="1286330"/>
            <a:chExt cx="4013321" cy="4966128"/>
          </a:xfrm>
        </p:grpSpPr>
        <p:pic>
          <p:nvPicPr>
            <p:cNvPr id="38" name="Picture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40" name="原创设计师QQ598969553        _4"/>
          <p:cNvSpPr>
            <a:spLocks noChangeArrowheads="1"/>
          </p:cNvSpPr>
          <p:nvPr/>
        </p:nvSpPr>
        <p:spPr bwMode="auto">
          <a:xfrm>
            <a:off x="4208606" y="4031488"/>
            <a:ext cx="1083474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rPr>
              <a:t>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1" name="原创设计师QQ598969553        _5"/>
          <p:cNvSpPr>
            <a:spLocks noChangeArrowheads="1"/>
          </p:cNvSpPr>
          <p:nvPr/>
        </p:nvSpPr>
        <p:spPr bwMode="auto">
          <a:xfrm>
            <a:off x="4194319" y="4343495"/>
            <a:ext cx="1928420" cy="7276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42" name="原创设计师QQ598969553        _6"/>
          <p:cNvSpPr>
            <a:spLocks noChangeArrowheads="1"/>
          </p:cNvSpPr>
          <p:nvPr/>
        </p:nvSpPr>
        <p:spPr bwMode="auto">
          <a:xfrm>
            <a:off x="6402282" y="4031488"/>
            <a:ext cx="1338070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/>
                <a:ea typeface="微软雅黑"/>
              </a:rPr>
              <a:t>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3" name="原创设计师QQ598969553        _7"/>
          <p:cNvSpPr>
            <a:spLocks noChangeArrowheads="1"/>
          </p:cNvSpPr>
          <p:nvPr/>
        </p:nvSpPr>
        <p:spPr bwMode="auto">
          <a:xfrm>
            <a:off x="6387996" y="4343495"/>
            <a:ext cx="1928420" cy="7276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44" name="原创设计师QQ598969553        _8"/>
          <p:cNvGrpSpPr/>
          <p:nvPr/>
        </p:nvGrpSpPr>
        <p:grpSpPr>
          <a:xfrm>
            <a:off x="4390421" y="1854853"/>
            <a:ext cx="2263519" cy="350012"/>
            <a:chOff x="814328" y="3219334"/>
            <a:chExt cx="2797200" cy="432536"/>
          </a:xfrm>
        </p:grpSpPr>
        <p:grpSp>
          <p:nvGrpSpPr>
            <p:cNvPr id="45" name="组合 44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9" name="圆角矩形 48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8" name="椭圆 47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6" name="TextBox 24"/>
            <p:cNvSpPr txBox="1"/>
            <p:nvPr/>
          </p:nvSpPr>
          <p:spPr>
            <a:xfrm>
              <a:off x="1224125" y="3331792"/>
              <a:ext cx="2191136" cy="228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点击输入标题文本小标签</a:t>
              </a:r>
            </a:p>
          </p:txBody>
        </p:sp>
      </p:grpSp>
      <p:grpSp>
        <p:nvGrpSpPr>
          <p:cNvPr id="51" name="原创设计师QQ598969553        _9"/>
          <p:cNvGrpSpPr/>
          <p:nvPr/>
        </p:nvGrpSpPr>
        <p:grpSpPr>
          <a:xfrm>
            <a:off x="4392304" y="2368936"/>
            <a:ext cx="2916000" cy="350012"/>
            <a:chOff x="814327" y="3219334"/>
            <a:chExt cx="3603522" cy="432536"/>
          </a:xfrm>
        </p:grpSpPr>
        <p:grpSp>
          <p:nvGrpSpPr>
            <p:cNvPr id="52" name="组合 51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6" name="圆角矩形 55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5" name="椭圆 5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3" name="TextBox 31"/>
            <p:cNvSpPr txBox="1"/>
            <p:nvPr/>
          </p:nvSpPr>
          <p:spPr>
            <a:xfrm>
              <a:off x="1224125" y="3331792"/>
              <a:ext cx="2989681" cy="228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点击输入标题文本及描述说明</a:t>
              </a:r>
            </a:p>
          </p:txBody>
        </p:sp>
      </p:grpSp>
      <p:grpSp>
        <p:nvGrpSpPr>
          <p:cNvPr id="58" name="原创设计师QQ598969553        _10"/>
          <p:cNvGrpSpPr/>
          <p:nvPr/>
        </p:nvGrpSpPr>
        <p:grpSpPr>
          <a:xfrm>
            <a:off x="4403535" y="2862964"/>
            <a:ext cx="2401200" cy="350012"/>
            <a:chOff x="814328" y="3219334"/>
            <a:chExt cx="2967344" cy="432536"/>
          </a:xfrm>
        </p:grpSpPr>
        <p:grpSp>
          <p:nvGrpSpPr>
            <p:cNvPr id="59" name="组合 58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3" name="圆角矩形 62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64" name="圆角矩形 63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62" name="椭圆 6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0" name="TextBox 38"/>
            <p:cNvSpPr txBox="1"/>
            <p:nvPr/>
          </p:nvSpPr>
          <p:spPr>
            <a:xfrm>
              <a:off x="1224125" y="3331792"/>
              <a:ext cx="2371197" cy="228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点击输入标题文本小标签</a:t>
              </a:r>
            </a:p>
          </p:txBody>
        </p:sp>
      </p:grpSp>
      <p:grpSp>
        <p:nvGrpSpPr>
          <p:cNvPr id="65" name="原创设计师QQ598969553        _11"/>
          <p:cNvGrpSpPr/>
          <p:nvPr/>
        </p:nvGrpSpPr>
        <p:grpSpPr>
          <a:xfrm>
            <a:off x="4401064" y="3367020"/>
            <a:ext cx="1972203" cy="350012"/>
            <a:chOff x="814328" y="3219334"/>
            <a:chExt cx="2437200" cy="432536"/>
          </a:xfrm>
        </p:grpSpPr>
        <p:grpSp>
          <p:nvGrpSpPr>
            <p:cNvPr id="66" name="组合 65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0" name="圆角矩形 69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69" name="椭圆 6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7" name="TextBox 45"/>
            <p:cNvSpPr txBox="1"/>
            <p:nvPr/>
          </p:nvSpPr>
          <p:spPr>
            <a:xfrm>
              <a:off x="1224126" y="3331792"/>
              <a:ext cx="1911028" cy="228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原创设计师QQ598969553        _3"/>
          <p:cNvGrpSpPr/>
          <p:nvPr/>
        </p:nvGrpSpPr>
        <p:grpSpPr>
          <a:xfrm>
            <a:off x="3837410" y="3255963"/>
            <a:ext cx="1469181" cy="1469181"/>
            <a:chOff x="2193191" y="1899415"/>
            <a:chExt cx="2421376" cy="2421376"/>
          </a:xfrm>
          <a:effectLst/>
        </p:grpSpPr>
        <p:sp>
          <p:nvSpPr>
            <p:cNvPr id="38" name="椭圆 3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16CB2"/>
            </a:solidFill>
            <a:ln w="31750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rgbClr val="116CB2">
                  <a:lumMod val="50000"/>
                  <a:alpha val="85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165100" dist="88900" dir="2700000" algn="tl" rotWithShape="0">
                <a:srgbClr val="116CB2">
                  <a:lumMod val="50000"/>
                  <a:alpha val="64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0" name="原创设计师QQ598969553        _4"/>
          <p:cNvGrpSpPr/>
          <p:nvPr/>
        </p:nvGrpSpPr>
        <p:grpSpPr>
          <a:xfrm>
            <a:off x="2823370" y="3735610"/>
            <a:ext cx="652760" cy="652760"/>
            <a:chOff x="3237545" y="4561747"/>
            <a:chExt cx="1146960" cy="1146960"/>
          </a:xfrm>
        </p:grpSpPr>
        <p:sp>
          <p:nvSpPr>
            <p:cNvPr id="41" name="圆角矩形 4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原创设计师QQ598969553        _5"/>
          <p:cNvGrpSpPr/>
          <p:nvPr/>
        </p:nvGrpSpPr>
        <p:grpSpPr>
          <a:xfrm>
            <a:off x="5690894" y="3735610"/>
            <a:ext cx="652760" cy="652760"/>
            <a:chOff x="3237545" y="4561747"/>
            <a:chExt cx="1146960" cy="1146960"/>
          </a:xfrm>
        </p:grpSpPr>
        <p:sp>
          <p:nvSpPr>
            <p:cNvPr id="44" name="圆角矩形 4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6" name="原创设计师QQ598969553        _6"/>
          <p:cNvGrpSpPr/>
          <p:nvPr/>
        </p:nvGrpSpPr>
        <p:grpSpPr>
          <a:xfrm>
            <a:off x="4245620" y="2315225"/>
            <a:ext cx="652760" cy="652760"/>
            <a:chOff x="3237545" y="4561747"/>
            <a:chExt cx="1146960" cy="1146960"/>
          </a:xfrm>
        </p:grpSpPr>
        <p:sp>
          <p:nvSpPr>
            <p:cNvPr id="47" name="圆角矩形 4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49" name="原创设计师QQ598969553        _7"/>
          <p:cNvSpPr/>
          <p:nvPr/>
        </p:nvSpPr>
        <p:spPr>
          <a:xfrm>
            <a:off x="3152595" y="2651577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headEnd type="oval" w="med" len="med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原创设计师QQ598969553        _8"/>
          <p:cNvSpPr/>
          <p:nvPr/>
        </p:nvSpPr>
        <p:spPr>
          <a:xfrm flipH="1">
            <a:off x="4934140" y="2651577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oval" w="med" len="med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1" name="原创设计师QQ598969553        _9"/>
          <p:cNvGrpSpPr/>
          <p:nvPr/>
        </p:nvGrpSpPr>
        <p:grpSpPr>
          <a:xfrm>
            <a:off x="3690831" y="1668177"/>
            <a:ext cx="1762338" cy="626168"/>
            <a:chOff x="5324179" y="1877247"/>
            <a:chExt cx="2349784" cy="834891"/>
          </a:xfrm>
        </p:grpSpPr>
        <p:sp>
          <p:nvSpPr>
            <p:cNvPr id="52" name="文本框 31"/>
            <p:cNvSpPr txBox="1"/>
            <p:nvPr/>
          </p:nvSpPr>
          <p:spPr bwMode="auto">
            <a:xfrm>
              <a:off x="5372352" y="2099491"/>
              <a:ext cx="2253439" cy="6126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3" name="文本框 32"/>
            <p:cNvSpPr txBox="1"/>
            <p:nvPr/>
          </p:nvSpPr>
          <p:spPr bwMode="auto">
            <a:xfrm>
              <a:off x="5324179" y="1877247"/>
              <a:ext cx="2349784" cy="410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54" name="原创设计师QQ598969553        _10"/>
          <p:cNvGrpSpPr/>
          <p:nvPr/>
        </p:nvGrpSpPr>
        <p:grpSpPr>
          <a:xfrm>
            <a:off x="6394902" y="3763974"/>
            <a:ext cx="1762338" cy="626168"/>
            <a:chOff x="2744012" y="4525702"/>
            <a:chExt cx="2349784" cy="834891"/>
          </a:xfrm>
        </p:grpSpPr>
        <p:sp>
          <p:nvSpPr>
            <p:cNvPr id="55" name="文本框 34"/>
            <p:cNvSpPr txBox="1"/>
            <p:nvPr/>
          </p:nvSpPr>
          <p:spPr bwMode="auto">
            <a:xfrm>
              <a:off x="2744012" y="4747946"/>
              <a:ext cx="2253439" cy="6126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6" name="文本框 35"/>
            <p:cNvSpPr txBox="1"/>
            <p:nvPr/>
          </p:nvSpPr>
          <p:spPr bwMode="auto">
            <a:xfrm>
              <a:off x="2744012" y="4525702"/>
              <a:ext cx="2349784" cy="410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57" name="原创设计师QQ598969553        _11"/>
          <p:cNvGrpSpPr/>
          <p:nvPr/>
        </p:nvGrpSpPr>
        <p:grpSpPr>
          <a:xfrm>
            <a:off x="990190" y="3763974"/>
            <a:ext cx="1762340" cy="626168"/>
            <a:chOff x="1320253" y="4614246"/>
            <a:chExt cx="2349786" cy="834891"/>
          </a:xfrm>
        </p:grpSpPr>
        <p:sp>
          <p:nvSpPr>
            <p:cNvPr id="58" name="文本框 37"/>
            <p:cNvSpPr txBox="1"/>
            <p:nvPr/>
          </p:nvSpPr>
          <p:spPr bwMode="auto">
            <a:xfrm>
              <a:off x="1416600" y="4836490"/>
              <a:ext cx="2253439" cy="6126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9" name="文本框 38"/>
            <p:cNvSpPr txBox="1"/>
            <p:nvPr/>
          </p:nvSpPr>
          <p:spPr bwMode="auto">
            <a:xfrm>
              <a:off x="1320253" y="4614246"/>
              <a:ext cx="2349783" cy="410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sp>
        <p:nvSpPr>
          <p:cNvPr id="60" name="原创设计师QQ598969553        _12"/>
          <p:cNvSpPr/>
          <p:nvPr/>
        </p:nvSpPr>
        <p:spPr>
          <a:xfrm>
            <a:off x="4495998" y="3494747"/>
            <a:ext cx="152006" cy="264965"/>
          </a:xfrm>
          <a:prstGeom prst="roundRect">
            <a:avLst>
              <a:gd name="adj" fmla="val 50000"/>
            </a:avLst>
          </a:prstGeom>
          <a:solidFill>
            <a:srgbClr val="116CB2"/>
          </a:solidFill>
          <a:ln w="12700" cap="flat" cmpd="sng" algn="ctr"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</a:ln>
          <a:effectLst>
            <a:innerShdw blurRad="63500" dist="38100" dir="13500000">
              <a:srgbClr val="116CB2">
                <a:lumMod val="50000"/>
                <a:alpha val="50000"/>
              </a:srgb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1" name="原创设计师QQ598969553        _13"/>
          <p:cNvSpPr>
            <a:spLocks/>
          </p:cNvSpPr>
          <p:nvPr/>
        </p:nvSpPr>
        <p:spPr bwMode="auto">
          <a:xfrm>
            <a:off x="4448694" y="2534353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2" name="原创设计师QQ598969553        _14"/>
          <p:cNvGrpSpPr/>
          <p:nvPr/>
        </p:nvGrpSpPr>
        <p:grpSpPr>
          <a:xfrm>
            <a:off x="3039496" y="3948880"/>
            <a:ext cx="220508" cy="218842"/>
            <a:chOff x="7078908" y="5461438"/>
            <a:chExt cx="430461" cy="427208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63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4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5" name="原创设计师QQ598969553        _15"/>
          <p:cNvGrpSpPr/>
          <p:nvPr/>
        </p:nvGrpSpPr>
        <p:grpSpPr>
          <a:xfrm>
            <a:off x="5890635" y="3922983"/>
            <a:ext cx="253279" cy="241615"/>
            <a:chOff x="8145843" y="5425657"/>
            <a:chExt cx="494435" cy="471664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66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7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8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9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70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71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60" grpId="0" animBg="1"/>
          <p:bldP spid="61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原创设计师QQ598969553        _3"/>
          <p:cNvGrpSpPr/>
          <p:nvPr/>
        </p:nvGrpSpPr>
        <p:grpSpPr>
          <a:xfrm>
            <a:off x="1367936" y="2511974"/>
            <a:ext cx="963909" cy="923289"/>
            <a:chOff x="1664154" y="1934950"/>
            <a:chExt cx="963741" cy="897257"/>
          </a:xfrm>
        </p:grpSpPr>
        <p:grpSp>
          <p:nvGrpSpPr>
            <p:cNvPr id="43" name="组合 42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5" name="同心圆 4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4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45%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7" name="原创设计师QQ598969553        _4"/>
          <p:cNvGrpSpPr/>
          <p:nvPr/>
        </p:nvGrpSpPr>
        <p:grpSpPr>
          <a:xfrm>
            <a:off x="3321508" y="2522057"/>
            <a:ext cx="897415" cy="923289"/>
            <a:chOff x="3293884" y="1912625"/>
            <a:chExt cx="897259" cy="897258"/>
          </a:xfrm>
        </p:grpSpPr>
        <p:grpSp>
          <p:nvGrpSpPr>
            <p:cNvPr id="48" name="组合 47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9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68%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2" name="原创设计师QQ598969553        _5"/>
          <p:cNvGrpSpPr/>
          <p:nvPr/>
        </p:nvGrpSpPr>
        <p:grpSpPr>
          <a:xfrm>
            <a:off x="5127290" y="2516543"/>
            <a:ext cx="942085" cy="923289"/>
            <a:chOff x="4849324" y="1995712"/>
            <a:chExt cx="941921" cy="897257"/>
          </a:xfrm>
        </p:grpSpPr>
        <p:grpSp>
          <p:nvGrpSpPr>
            <p:cNvPr id="53" name="组合 52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4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79%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7" name="原创设计师QQ598969553        _6"/>
          <p:cNvGrpSpPr/>
          <p:nvPr/>
        </p:nvGrpSpPr>
        <p:grpSpPr>
          <a:xfrm>
            <a:off x="6976586" y="2510524"/>
            <a:ext cx="951205" cy="923289"/>
            <a:chOff x="6380261" y="2029113"/>
            <a:chExt cx="951040" cy="897257"/>
          </a:xfrm>
        </p:grpSpPr>
        <p:grpSp>
          <p:nvGrpSpPr>
            <p:cNvPr id="58" name="组合 57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9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92%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62" name="原创设计师QQ598969553        _7"/>
          <p:cNvSpPr>
            <a:spLocks/>
          </p:cNvSpPr>
          <p:nvPr/>
        </p:nvSpPr>
        <p:spPr bwMode="auto">
          <a:xfrm rot="18900000">
            <a:off x="1411691" y="2854328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116CB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3" name="原创设计师QQ598969553        _8"/>
          <p:cNvSpPr>
            <a:spLocks/>
          </p:cNvSpPr>
          <p:nvPr/>
        </p:nvSpPr>
        <p:spPr bwMode="auto">
          <a:xfrm rot="19087048">
            <a:off x="3320073" y="2751319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40404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4" name="原创设计师QQ598969553        _9"/>
          <p:cNvSpPr>
            <a:spLocks/>
          </p:cNvSpPr>
          <p:nvPr/>
        </p:nvSpPr>
        <p:spPr bwMode="auto">
          <a:xfrm rot="19290703">
            <a:off x="5060464" y="2609992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rgbClr val="116CB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5" name="原创设计师QQ598969553        _10"/>
          <p:cNvSpPr>
            <a:spLocks/>
          </p:cNvSpPr>
          <p:nvPr/>
        </p:nvSpPr>
        <p:spPr bwMode="auto">
          <a:xfrm rot="19810786">
            <a:off x="6859697" y="2413844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40404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6" name="原创设计师QQ598969553        _11"/>
          <p:cNvGrpSpPr/>
          <p:nvPr/>
        </p:nvGrpSpPr>
        <p:grpSpPr>
          <a:xfrm>
            <a:off x="1390002" y="176647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7" name="流程图: 可选过程 66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8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添加标题</a:t>
              </a:r>
            </a:p>
          </p:txBody>
        </p:sp>
      </p:grpSp>
      <p:grpSp>
        <p:nvGrpSpPr>
          <p:cNvPr id="69" name="原创设计师QQ598969553        _12"/>
          <p:cNvGrpSpPr/>
          <p:nvPr/>
        </p:nvGrpSpPr>
        <p:grpSpPr>
          <a:xfrm>
            <a:off x="3205785" y="176647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0" name="流程图: 可选过程 69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1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添加标题</a:t>
              </a:r>
            </a:p>
          </p:txBody>
        </p:sp>
      </p:grpSp>
      <p:grpSp>
        <p:nvGrpSpPr>
          <p:cNvPr id="72" name="原创设计师QQ598969553        _13"/>
          <p:cNvGrpSpPr/>
          <p:nvPr/>
        </p:nvGrpSpPr>
        <p:grpSpPr>
          <a:xfrm>
            <a:off x="4996217" y="176647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3" name="流程图: 可选过程 72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4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添加标题</a:t>
              </a:r>
            </a:p>
          </p:txBody>
        </p:sp>
      </p:grpSp>
      <p:grpSp>
        <p:nvGrpSpPr>
          <p:cNvPr id="75" name="原创设计师QQ598969553        _14"/>
          <p:cNvGrpSpPr/>
          <p:nvPr/>
        </p:nvGrpSpPr>
        <p:grpSpPr>
          <a:xfrm>
            <a:off x="6891785" y="1766479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6" name="流程图: 可选过程 75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7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添加标题</a:t>
              </a:r>
            </a:p>
          </p:txBody>
        </p:sp>
      </p:grpSp>
      <p:sp>
        <p:nvSpPr>
          <p:cNvPr id="78" name="原创设计师QQ598969553        _15"/>
          <p:cNvSpPr txBox="1"/>
          <p:nvPr/>
        </p:nvSpPr>
        <p:spPr>
          <a:xfrm>
            <a:off x="1187624" y="3809680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您的内容打在这里，或者通过复制您的文本后，在此框中选择粘贴</a:t>
            </a:r>
          </a:p>
        </p:txBody>
      </p:sp>
      <p:sp>
        <p:nvSpPr>
          <p:cNvPr id="79" name="原创设计师QQ598969553        _16"/>
          <p:cNvSpPr txBox="1"/>
          <p:nvPr/>
        </p:nvSpPr>
        <p:spPr>
          <a:xfrm>
            <a:off x="3027275" y="3809680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您的内容打在这里，或者通过复制您的文本后，在此框中选择粘贴</a:t>
            </a:r>
          </a:p>
        </p:txBody>
      </p:sp>
      <p:sp>
        <p:nvSpPr>
          <p:cNvPr id="80" name="原创设计师QQ598969553        _17"/>
          <p:cNvSpPr txBox="1"/>
          <p:nvPr/>
        </p:nvSpPr>
        <p:spPr>
          <a:xfrm>
            <a:off x="4796502" y="3809680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您的内容打在这里，或者通过复制您的文本后，在此框中选择粘贴</a:t>
            </a:r>
          </a:p>
        </p:txBody>
      </p:sp>
      <p:sp>
        <p:nvSpPr>
          <p:cNvPr id="81" name="原创设计师QQ598969553        _18"/>
          <p:cNvSpPr txBox="1"/>
          <p:nvPr/>
        </p:nvSpPr>
        <p:spPr>
          <a:xfrm>
            <a:off x="6740718" y="3809680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您的内容打在这里，或者通过复制您的文本后，在此框中选择粘贴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78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_1"/>
          <p:cNvSpPr txBox="1"/>
          <p:nvPr/>
        </p:nvSpPr>
        <p:spPr>
          <a:xfrm>
            <a:off x="3851922" y="1916832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
              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第三部分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rPr>
              <a:t>标题文字内容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cxnSp>
        <p:nvCxnSpPr>
          <p:cNvPr id="17" name="原创设计师QQ598969553        _2"/>
          <p:cNvCxnSpPr/>
          <p:nvPr/>
        </p:nvCxnSpPr>
        <p:spPr>
          <a:xfrm flipV="1">
            <a:off x="3635896" y="1936624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8" name="原创设计师QQ598969553        _3"/>
          <p:cNvSpPr txBox="1"/>
          <p:nvPr/>
        </p:nvSpPr>
        <p:spPr>
          <a:xfrm>
            <a:off x="2317896" y="3530708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03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19" name="原创设计师QQ598969553        _4"/>
          <p:cNvSpPr txBox="1"/>
          <p:nvPr/>
        </p:nvSpPr>
        <p:spPr>
          <a:xfrm>
            <a:off x="3948592" y="319624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0" name="原创设计师QQ598969553        _5"/>
          <p:cNvSpPr txBox="1"/>
          <p:nvPr/>
        </p:nvSpPr>
        <p:spPr>
          <a:xfrm>
            <a:off x="5001263" y="319624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1" name="原创设计师QQ598969553        _6"/>
          <p:cNvSpPr txBox="1"/>
          <p:nvPr/>
        </p:nvSpPr>
        <p:spPr>
          <a:xfrm>
            <a:off x="6011289" y="319624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2" name="原创设计师QQ598969553        _7"/>
          <p:cNvSpPr txBox="1"/>
          <p:nvPr/>
        </p:nvSpPr>
        <p:spPr>
          <a:xfrm>
            <a:off x="3948592" y="354331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3" name="原创设计师QQ598969553        _8"/>
          <p:cNvSpPr txBox="1"/>
          <p:nvPr/>
        </p:nvSpPr>
        <p:spPr>
          <a:xfrm>
            <a:off x="5001264" y="354331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4" name="原创设计师QQ598969553        _9"/>
          <p:cNvSpPr txBox="1"/>
          <p:nvPr/>
        </p:nvSpPr>
        <p:spPr>
          <a:xfrm>
            <a:off x="6010903" y="354331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grpSp>
        <p:nvGrpSpPr>
          <p:cNvPr id="25" name="原创设计师QQ598969553        _10"/>
          <p:cNvGrpSpPr/>
          <p:nvPr/>
        </p:nvGrpSpPr>
        <p:grpSpPr>
          <a:xfrm>
            <a:off x="2123728" y="2008634"/>
            <a:ext cx="1197175" cy="1197175"/>
            <a:chOff x="2123728" y="1707656"/>
            <a:chExt cx="1197175" cy="1197175"/>
          </a:xfrm>
        </p:grpSpPr>
        <p:grpSp>
          <p:nvGrpSpPr>
            <p:cNvPr id="26" name="组合 2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03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原创设计师QQ598969553        _3"/>
          <p:cNvSpPr/>
          <p:nvPr/>
        </p:nvSpPr>
        <p:spPr>
          <a:xfrm>
            <a:off x="1430102" y="2508472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原创设计师QQ598969553        _4"/>
          <p:cNvGrpSpPr/>
          <p:nvPr/>
        </p:nvGrpSpPr>
        <p:grpSpPr>
          <a:xfrm>
            <a:off x="7143181" y="3065988"/>
            <a:ext cx="1050303" cy="1050303"/>
            <a:chOff x="1979712" y="3723878"/>
            <a:chExt cx="1050303" cy="1050303"/>
          </a:xfrm>
        </p:grpSpPr>
        <p:grpSp>
          <p:nvGrpSpPr>
            <p:cNvPr id="35" name="组合 34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6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5</a:t>
              </a:r>
              <a:endPara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原创设计师QQ598969553        _5"/>
          <p:cNvGrpSpPr/>
          <p:nvPr/>
        </p:nvGrpSpPr>
        <p:grpSpPr>
          <a:xfrm>
            <a:off x="5600856" y="1983320"/>
            <a:ext cx="1050303" cy="1050303"/>
            <a:chOff x="1979712" y="3723878"/>
            <a:chExt cx="1050303" cy="1050303"/>
          </a:xfrm>
        </p:grpSpPr>
        <p:grpSp>
          <p:nvGrpSpPr>
            <p:cNvPr id="40" name="组合 39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1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</a:t>
              </a:r>
              <a:endPara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原创设计师QQ598969553        _6"/>
          <p:cNvGrpSpPr/>
          <p:nvPr/>
        </p:nvGrpSpPr>
        <p:grpSpPr>
          <a:xfrm>
            <a:off x="4008788" y="3068842"/>
            <a:ext cx="1050303" cy="1050303"/>
            <a:chOff x="1979712" y="3723878"/>
            <a:chExt cx="1050303" cy="1050303"/>
          </a:xfrm>
        </p:grpSpPr>
        <p:grpSp>
          <p:nvGrpSpPr>
            <p:cNvPr id="45" name="组合 44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6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9" name="原创设计师QQ598969553        _7"/>
          <p:cNvGrpSpPr/>
          <p:nvPr/>
        </p:nvGrpSpPr>
        <p:grpSpPr>
          <a:xfrm>
            <a:off x="2395306" y="2048474"/>
            <a:ext cx="1050303" cy="1050303"/>
            <a:chOff x="1979712" y="3723878"/>
            <a:chExt cx="1050303" cy="1050303"/>
          </a:xfrm>
        </p:grpSpPr>
        <p:grpSp>
          <p:nvGrpSpPr>
            <p:cNvPr id="50" name="组合 49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1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原创设计师QQ598969553        _8"/>
          <p:cNvGrpSpPr/>
          <p:nvPr/>
        </p:nvGrpSpPr>
        <p:grpSpPr>
          <a:xfrm>
            <a:off x="859332" y="3098777"/>
            <a:ext cx="1050303" cy="1050303"/>
            <a:chOff x="1979712" y="3723878"/>
            <a:chExt cx="1050303" cy="1050303"/>
          </a:xfrm>
        </p:grpSpPr>
        <p:grpSp>
          <p:nvGrpSpPr>
            <p:cNvPr id="55" name="组合 54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6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9" name="原创设计师QQ598969553        _9"/>
          <p:cNvSpPr txBox="1">
            <a:spLocks noChangeArrowheads="1"/>
          </p:cNvSpPr>
          <p:nvPr/>
        </p:nvSpPr>
        <p:spPr bwMode="auto">
          <a:xfrm>
            <a:off x="476362" y="232203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60" name="原创设计师QQ598969553        _10"/>
          <p:cNvSpPr txBox="1">
            <a:spLocks noChangeArrowheads="1"/>
          </p:cNvSpPr>
          <p:nvPr/>
        </p:nvSpPr>
        <p:spPr bwMode="auto">
          <a:xfrm>
            <a:off x="2060538" y="332226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61" name="原创设计师QQ598969553        _11"/>
          <p:cNvSpPr txBox="1">
            <a:spLocks noChangeArrowheads="1"/>
          </p:cNvSpPr>
          <p:nvPr/>
        </p:nvSpPr>
        <p:spPr bwMode="auto">
          <a:xfrm>
            <a:off x="3658326" y="2319184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62" name="原创设计师QQ598969553        _12"/>
          <p:cNvSpPr txBox="1">
            <a:spLocks noChangeArrowheads="1"/>
          </p:cNvSpPr>
          <p:nvPr/>
        </p:nvSpPr>
        <p:spPr bwMode="auto">
          <a:xfrm>
            <a:off x="5220072" y="333620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63" name="原创设计师QQ598969553        _13"/>
          <p:cNvSpPr txBox="1">
            <a:spLocks noChangeArrowheads="1"/>
          </p:cNvSpPr>
          <p:nvPr/>
        </p:nvSpPr>
        <p:spPr bwMode="auto">
          <a:xfrm>
            <a:off x="6732240" y="2301679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9" grpId="0"/>
      <p:bldP spid="60" grpId="0"/>
      <p:bldP spid="61" grpId="0"/>
      <p:bldP spid="62" grpId="0"/>
      <p:bldP spid="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原创设计师QQ598969553        _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12" y="1634596"/>
            <a:ext cx="2853175" cy="3510453"/>
          </a:xfrm>
          <a:prstGeom prst="rect">
            <a:avLst/>
          </a:prstGeom>
        </p:spPr>
      </p:pic>
      <p:sp>
        <p:nvSpPr>
          <p:cNvPr id="27" name="原创设计师QQ598969553        _4"/>
          <p:cNvSpPr txBox="1"/>
          <p:nvPr/>
        </p:nvSpPr>
        <p:spPr>
          <a:xfrm>
            <a:off x="3583590" y="2889688"/>
            <a:ext cx="5092866" cy="225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       团队是指拥有共同目标，并且具有不同能力的一小群人有意识的协调行为或力的系统，这群人就如同人的五官一样，共同协作维持一个人的生存，缺一不可。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       我们是一支专业的团队。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我们的成员拥有多年的信息安全专业技术背景，来自国内知名安全公司的一线骨干。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       </a:t>
            </a: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我们是一支年轻的团队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。我们的平均年龄仅有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26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岁，充满了朝气和创新精神。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       </a:t>
            </a: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我们是一支专注的团队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。我们坚信，安全的品牌源自客户的信任。只有专注，才能做好安全。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       </a:t>
            </a: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我们是一支有梦想的团队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28" name="原创设计师QQ598969553        _5"/>
          <p:cNvSpPr/>
          <p:nvPr/>
        </p:nvSpPr>
        <p:spPr>
          <a:xfrm>
            <a:off x="511612" y="1634596"/>
            <a:ext cx="359773" cy="359773"/>
          </a:xfrm>
          <a:prstGeom prst="diagStrip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原创设计师QQ598969553        _6"/>
          <p:cNvSpPr/>
          <p:nvPr/>
        </p:nvSpPr>
        <p:spPr>
          <a:xfrm rot="10800000">
            <a:off x="3005014" y="4797419"/>
            <a:ext cx="359773" cy="359773"/>
          </a:xfrm>
          <a:prstGeom prst="diagStrip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0" name="原创设计师QQ598969553        _7"/>
          <p:cNvGrpSpPr/>
          <p:nvPr/>
        </p:nvGrpSpPr>
        <p:grpSpPr>
          <a:xfrm>
            <a:off x="3851920" y="1698808"/>
            <a:ext cx="1172844" cy="902720"/>
            <a:chOff x="5027106" y="2345385"/>
            <a:chExt cx="1172844" cy="902720"/>
          </a:xfrm>
        </p:grpSpPr>
        <p:grpSp>
          <p:nvGrpSpPr>
            <p:cNvPr id="31" name="组合 30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4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4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</a:t>
              </a:r>
            </a:p>
          </p:txBody>
        </p:sp>
      </p:grpSp>
      <p:grpSp>
        <p:nvGrpSpPr>
          <p:cNvPr id="35" name="原创设计师QQ598969553        _8"/>
          <p:cNvGrpSpPr/>
          <p:nvPr/>
        </p:nvGrpSpPr>
        <p:grpSpPr>
          <a:xfrm>
            <a:off x="5044683" y="1681608"/>
            <a:ext cx="1172844" cy="902720"/>
            <a:chOff x="5027106" y="2345385"/>
            <a:chExt cx="1172844" cy="902720"/>
          </a:xfrm>
        </p:grpSpPr>
        <p:grpSp>
          <p:nvGrpSpPr>
            <p:cNvPr id="36" name="组合 35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9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4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4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</a:t>
              </a:r>
            </a:p>
          </p:txBody>
        </p:sp>
      </p:grpSp>
      <p:grpSp>
        <p:nvGrpSpPr>
          <p:cNvPr id="40" name="原创设计师QQ598969553        _9"/>
          <p:cNvGrpSpPr/>
          <p:nvPr/>
        </p:nvGrpSpPr>
        <p:grpSpPr>
          <a:xfrm>
            <a:off x="6211512" y="1711704"/>
            <a:ext cx="1172844" cy="902720"/>
            <a:chOff x="5027106" y="2345385"/>
            <a:chExt cx="1172844" cy="902720"/>
          </a:xfrm>
        </p:grpSpPr>
        <p:grpSp>
          <p:nvGrpSpPr>
            <p:cNvPr id="41" name="组合 40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4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4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4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TextBox 33"/>
            <p:cNvSpPr>
              <a:spLocks noChangeArrowheads="1"/>
            </p:cNvSpPr>
            <p:nvPr/>
          </p:nvSpPr>
          <p:spPr bwMode="auto">
            <a:xfrm>
              <a:off x="5046808" y="2656266"/>
              <a:ext cx="84249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</a:t>
              </a:r>
            </a:p>
          </p:txBody>
        </p:sp>
      </p:grpSp>
      <p:grpSp>
        <p:nvGrpSpPr>
          <p:cNvPr id="45" name="原创设计师QQ598969553        _10"/>
          <p:cNvGrpSpPr/>
          <p:nvPr/>
        </p:nvGrpSpPr>
        <p:grpSpPr>
          <a:xfrm>
            <a:off x="7385411" y="1723267"/>
            <a:ext cx="1172844" cy="902720"/>
            <a:chOff x="5027106" y="2345385"/>
            <a:chExt cx="1172844" cy="902720"/>
          </a:xfrm>
        </p:grpSpPr>
        <p:grpSp>
          <p:nvGrpSpPr>
            <p:cNvPr id="46" name="组合 45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9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4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4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7" name="TextBox 33"/>
            <p:cNvSpPr>
              <a:spLocks noChangeArrowheads="1"/>
            </p:cNvSpPr>
            <p:nvPr/>
          </p:nvSpPr>
          <p:spPr bwMode="auto">
            <a:xfrm>
              <a:off x="5125264" y="2525067"/>
              <a:ext cx="6788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28" grpId="0" animBg="1"/>
          <p:bldP spid="2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原创设计师QQ598969553        _1"/>
          <p:cNvGrpSpPr/>
          <p:nvPr/>
        </p:nvGrpSpPr>
        <p:grpSpPr>
          <a:xfrm>
            <a:off x="706852" y="201212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原创设计师QQ598969553        _2"/>
          <p:cNvSpPr/>
          <p:nvPr/>
        </p:nvSpPr>
        <p:spPr>
          <a:xfrm>
            <a:off x="1039273" y="2757727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grpSp>
        <p:nvGrpSpPr>
          <p:cNvPr id="49" name="原创设计师QQ598969553        _3"/>
          <p:cNvGrpSpPr/>
          <p:nvPr/>
        </p:nvGrpSpPr>
        <p:grpSpPr>
          <a:xfrm>
            <a:off x="5731949" y="2145357"/>
            <a:ext cx="1602228" cy="1359398"/>
            <a:chOff x="5553262" y="2638733"/>
            <a:chExt cx="2397222" cy="2093640"/>
          </a:xfrm>
        </p:grpSpPr>
        <p:grpSp>
          <p:nvGrpSpPr>
            <p:cNvPr id="50" name="组合 49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54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55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116CB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03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6" name="原创设计师QQ598969553        _4"/>
          <p:cNvGrpSpPr/>
          <p:nvPr/>
        </p:nvGrpSpPr>
        <p:grpSpPr>
          <a:xfrm>
            <a:off x="3278088" y="2156601"/>
            <a:ext cx="1602228" cy="1359398"/>
            <a:chOff x="1881842" y="2656049"/>
            <a:chExt cx="2397222" cy="2093640"/>
          </a:xfrm>
        </p:grpSpPr>
        <p:grpSp>
          <p:nvGrpSpPr>
            <p:cNvPr id="57" name="组合 56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2000"/>
                      <a:lumOff val="18000"/>
                    </a:sysClr>
                  </a:gs>
                  <a:gs pos="47000">
                    <a:srgbClr val="F5F5F5"/>
                  </a:gs>
                  <a:gs pos="100000">
                    <a:sysClr val="window" lastClr="FFFFFF">
                      <a:lumMod val="95000"/>
                      <a:lumOff val="5000"/>
                    </a:sys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116CB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01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2" name="原创设计师QQ598969553        _5"/>
          <p:cNvGrpSpPr/>
          <p:nvPr/>
        </p:nvGrpSpPr>
        <p:grpSpPr>
          <a:xfrm>
            <a:off x="4507954" y="2836299"/>
            <a:ext cx="1602228" cy="1359398"/>
            <a:chOff x="3721944" y="3702869"/>
            <a:chExt cx="2397222" cy="2093640"/>
          </a:xfrm>
        </p:grpSpPr>
        <p:grpSp>
          <p:nvGrpSpPr>
            <p:cNvPr id="63" name="组合 62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67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68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66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40404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02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9" name="原创设计师QQ598969553        _6"/>
          <p:cNvGrpSpPr/>
          <p:nvPr/>
        </p:nvGrpSpPr>
        <p:grpSpPr>
          <a:xfrm>
            <a:off x="6958451" y="2829492"/>
            <a:ext cx="1602228" cy="1359398"/>
            <a:chOff x="7388330" y="3692384"/>
            <a:chExt cx="2397222" cy="2093640"/>
          </a:xfrm>
        </p:grpSpPr>
        <p:grpSp>
          <p:nvGrpSpPr>
            <p:cNvPr id="70" name="组合 69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74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75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73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40404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04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6" name="原创设计师QQ598969553        _7"/>
          <p:cNvGrpSpPr/>
          <p:nvPr/>
        </p:nvGrpSpPr>
        <p:grpSpPr>
          <a:xfrm>
            <a:off x="3639327" y="3631686"/>
            <a:ext cx="1027882" cy="471555"/>
            <a:chOff x="2328257" y="4927865"/>
            <a:chExt cx="1537897" cy="726254"/>
          </a:xfrm>
        </p:grpSpPr>
        <p:sp>
          <p:nvSpPr>
            <p:cNvPr id="77" name="TextBox 76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WORKREPORT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9" name="原创设计师QQ598969553        _8"/>
          <p:cNvGrpSpPr/>
          <p:nvPr/>
        </p:nvGrpSpPr>
        <p:grpSpPr>
          <a:xfrm>
            <a:off x="4858857" y="2205567"/>
            <a:ext cx="1027882" cy="446865"/>
            <a:chOff x="4246958" y="2731461"/>
            <a:chExt cx="1537897" cy="688227"/>
          </a:xfrm>
        </p:grpSpPr>
        <p:sp>
          <p:nvSpPr>
            <p:cNvPr id="80" name="TextBox 79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WORKREPORT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82" name="原创设计师QQ598969553        _9"/>
          <p:cNvGrpSpPr/>
          <p:nvPr/>
        </p:nvGrpSpPr>
        <p:grpSpPr>
          <a:xfrm>
            <a:off x="6093849" y="3664674"/>
            <a:ext cx="1027882" cy="466656"/>
            <a:chOff x="5982926" y="4927865"/>
            <a:chExt cx="1537897" cy="718707"/>
          </a:xfrm>
        </p:grpSpPr>
        <p:sp>
          <p:nvSpPr>
            <p:cNvPr id="83" name="TextBox 82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WORKREPORT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85" name="原创设计师QQ598969553        _10"/>
          <p:cNvGrpSpPr/>
          <p:nvPr/>
        </p:nvGrpSpPr>
        <p:grpSpPr>
          <a:xfrm>
            <a:off x="7259916" y="2205567"/>
            <a:ext cx="1027882" cy="446865"/>
            <a:chOff x="7839376" y="2731461"/>
            <a:chExt cx="1537897" cy="688227"/>
          </a:xfrm>
        </p:grpSpPr>
        <p:sp>
          <p:nvSpPr>
            <p:cNvPr id="86" name="TextBox 85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WORKREPORT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1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原创设计师QQ598969553        _3"/>
          <p:cNvSpPr/>
          <p:nvPr/>
        </p:nvSpPr>
        <p:spPr>
          <a:xfrm>
            <a:off x="704217" y="2709491"/>
            <a:ext cx="2448272" cy="2375693"/>
          </a:xfrm>
          <a:prstGeom prst="roundRect">
            <a:avLst>
              <a:gd name="adj" fmla="val 945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原创设计师QQ598969553        _4"/>
          <p:cNvGrpSpPr/>
          <p:nvPr/>
        </p:nvGrpSpPr>
        <p:grpSpPr>
          <a:xfrm>
            <a:off x="1183983" y="15776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原创设计师QQ598969553        _5"/>
          <p:cNvSpPr/>
          <p:nvPr/>
        </p:nvSpPr>
        <p:spPr>
          <a:xfrm>
            <a:off x="2288070" y="2522835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_6"/>
          <p:cNvSpPr/>
          <p:nvPr/>
        </p:nvSpPr>
        <p:spPr>
          <a:xfrm>
            <a:off x="1366729" y="2099107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标题内容</a:t>
            </a:r>
          </a:p>
        </p:txBody>
      </p:sp>
      <p:sp>
        <p:nvSpPr>
          <p:cNvPr id="29" name="原创设计师QQ598969553        _7"/>
          <p:cNvSpPr/>
          <p:nvPr/>
        </p:nvSpPr>
        <p:spPr>
          <a:xfrm>
            <a:off x="3422037" y="2709490"/>
            <a:ext cx="2448272" cy="2375693"/>
          </a:xfrm>
          <a:prstGeom prst="roundRect">
            <a:avLst>
              <a:gd name="adj" fmla="val 7846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_8"/>
          <p:cNvSpPr/>
          <p:nvPr/>
        </p:nvSpPr>
        <p:spPr>
          <a:xfrm>
            <a:off x="6156176" y="2709489"/>
            <a:ext cx="2448272" cy="2375693"/>
          </a:xfrm>
          <a:prstGeom prst="roundRect">
            <a:avLst>
              <a:gd name="adj" fmla="val 7445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原创设计师QQ598969553        _9"/>
          <p:cNvGrpSpPr/>
          <p:nvPr/>
        </p:nvGrpSpPr>
        <p:grpSpPr>
          <a:xfrm>
            <a:off x="3922452" y="1621518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原创设计师QQ598969553        _10"/>
          <p:cNvGrpSpPr/>
          <p:nvPr/>
        </p:nvGrpSpPr>
        <p:grpSpPr>
          <a:xfrm>
            <a:off x="6656591" y="15776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原创设计师QQ598969553        _11"/>
          <p:cNvSpPr/>
          <p:nvPr/>
        </p:nvSpPr>
        <p:spPr>
          <a:xfrm>
            <a:off x="5079697" y="2522835"/>
            <a:ext cx="373310" cy="373310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_12"/>
          <p:cNvSpPr/>
          <p:nvPr/>
        </p:nvSpPr>
        <p:spPr>
          <a:xfrm>
            <a:off x="7816001" y="2522835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_13"/>
          <p:cNvSpPr/>
          <p:nvPr/>
        </p:nvSpPr>
        <p:spPr>
          <a:xfrm>
            <a:off x="4092175" y="212356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0" name="原创设计师QQ598969553        _14"/>
          <p:cNvSpPr/>
          <p:nvPr/>
        </p:nvSpPr>
        <p:spPr>
          <a:xfrm>
            <a:off x="6826314" y="212356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1" name="原创设计师QQ598969553        _15"/>
          <p:cNvSpPr txBox="1"/>
          <p:nvPr/>
        </p:nvSpPr>
        <p:spPr>
          <a:xfrm>
            <a:off x="968366" y="3254970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_16"/>
          <p:cNvSpPr txBox="1"/>
          <p:nvPr/>
        </p:nvSpPr>
        <p:spPr>
          <a:xfrm>
            <a:off x="3674065" y="3249326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_17"/>
          <p:cNvSpPr txBox="1"/>
          <p:nvPr/>
        </p:nvSpPr>
        <p:spPr>
          <a:xfrm>
            <a:off x="6408204" y="3256202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7" grpId="0" animBg="1"/>
          <p:bldP spid="28" grpId="0"/>
          <p:bldP spid="29" grpId="0" animBg="1"/>
          <p:bldP spid="30" grpId="0" animBg="1"/>
          <p:bldP spid="37" grpId="0" animBg="1"/>
          <p:bldP spid="38" grpId="0" animBg="1"/>
          <p:bldP spid="39" grpId="0"/>
          <p:bldP spid="40" grpId="0"/>
          <p:bldP spid="41" grpId="0"/>
          <p:bldP spid="41" grpId="1"/>
          <p:bldP spid="42" grpId="0"/>
          <p:bldP spid="42" grpId="1"/>
          <p:bldP spid="43" grpId="0"/>
          <p:bldP spid="4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7" grpId="0" animBg="1"/>
          <p:bldP spid="28" grpId="0"/>
          <p:bldP spid="29" grpId="0" animBg="1"/>
          <p:bldP spid="30" grpId="0" animBg="1"/>
          <p:bldP spid="37" grpId="0" animBg="1"/>
          <p:bldP spid="38" grpId="0" animBg="1"/>
          <p:bldP spid="39" grpId="0"/>
          <p:bldP spid="40" grpId="0"/>
          <p:bldP spid="41" grpId="0"/>
          <p:bldP spid="41" grpId="1"/>
          <p:bldP spid="42" grpId="0"/>
          <p:bldP spid="42" grpId="1"/>
          <p:bldP spid="43" grpId="0"/>
          <p:bldP spid="43" grpId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原创设计师QQ598969553        _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431" y="1339339"/>
            <a:ext cx="1766888" cy="1766888"/>
          </a:xfrm>
          <a:prstGeom prst="ellipse">
            <a:avLst/>
          </a:prstGeom>
          <a:solidFill>
            <a:srgbClr val="116CB2"/>
          </a:solidFill>
          <a:ln w="57150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原创设计师QQ598969553        _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45" y="1520633"/>
            <a:ext cx="1766888" cy="1766888"/>
          </a:xfrm>
          <a:prstGeom prst="ellipse">
            <a:avLst/>
          </a:prstGeom>
          <a:solidFill>
            <a:srgbClr val="116CB2"/>
          </a:solidFill>
          <a:ln w="57150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原创设计师QQ598969553        _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3462312"/>
            <a:ext cx="1768475" cy="1766888"/>
          </a:xfrm>
          <a:prstGeom prst="ellipse">
            <a:avLst/>
          </a:prstGeom>
          <a:solidFill>
            <a:srgbClr val="116CB2"/>
          </a:solidFill>
          <a:ln w="57150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原创设计师QQ598969553        _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73" y="1777475"/>
            <a:ext cx="1766888" cy="176688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原创设计师QQ598969553        _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106227"/>
            <a:ext cx="1766888" cy="1766888"/>
          </a:xfrm>
          <a:prstGeom prst="ellipse">
            <a:avLst/>
          </a:prstGeom>
          <a:solidFill>
            <a:srgbClr val="116CB2"/>
          </a:solidFill>
          <a:ln w="57150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原创设计师QQ598969553        _8"/>
          <p:cNvSpPr/>
          <p:nvPr/>
        </p:nvSpPr>
        <p:spPr>
          <a:xfrm>
            <a:off x="7666732" y="1759485"/>
            <a:ext cx="924820" cy="206456"/>
          </a:xfrm>
          <a:prstGeom prst="roundRect">
            <a:avLst>
              <a:gd name="adj" fmla="val 50000"/>
            </a:avLst>
          </a:prstGeom>
          <a:solidFill>
            <a:srgbClr val="116CB2"/>
          </a:solidFill>
          <a:ln w="9525" cap="flat" cmpd="sng" algn="ctr">
            <a:noFill/>
            <a:prstDash val="solid"/>
          </a:ln>
          <a:effectLst/>
        </p:spPr>
        <p:txBody>
          <a:bodyPr lIns="91420" tIns="0" rIns="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项目名称 </a:t>
            </a: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05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Source Sans Pro ExtraLight"/>
            </a:endParaRPr>
          </a:p>
        </p:txBody>
      </p:sp>
      <p:sp>
        <p:nvSpPr>
          <p:cNvPr id="18" name="原创设计师QQ598969553        _9"/>
          <p:cNvSpPr/>
          <p:nvPr/>
        </p:nvSpPr>
        <p:spPr>
          <a:xfrm>
            <a:off x="3890133" y="3221393"/>
            <a:ext cx="814154" cy="206456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9525" cap="flat" cmpd="sng" algn="ctr">
            <a:noFill/>
            <a:prstDash val="solid"/>
          </a:ln>
          <a:effectLst/>
        </p:spPr>
        <p:txBody>
          <a:bodyPr lIns="91420" tIns="0" rIns="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项目名称 </a:t>
            </a: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0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2</a:t>
            </a:r>
          </a:p>
        </p:txBody>
      </p:sp>
      <p:sp>
        <p:nvSpPr>
          <p:cNvPr id="19" name="原创设计师QQ598969553        _10"/>
          <p:cNvSpPr/>
          <p:nvPr/>
        </p:nvSpPr>
        <p:spPr>
          <a:xfrm>
            <a:off x="1813630" y="1892641"/>
            <a:ext cx="814154" cy="206456"/>
          </a:xfrm>
          <a:prstGeom prst="roundRect">
            <a:avLst>
              <a:gd name="adj" fmla="val 50000"/>
            </a:avLst>
          </a:prstGeom>
          <a:solidFill>
            <a:srgbClr val="116CB2"/>
          </a:solidFill>
          <a:ln w="9525" cap="flat" cmpd="sng" algn="ctr">
            <a:noFill/>
            <a:prstDash val="solid"/>
          </a:ln>
          <a:effectLst/>
        </p:spPr>
        <p:txBody>
          <a:bodyPr lIns="91420" tIns="0" rIns="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项目名称 </a:t>
            </a: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0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1</a:t>
            </a:r>
          </a:p>
        </p:txBody>
      </p:sp>
      <p:sp>
        <p:nvSpPr>
          <p:cNvPr id="20" name="原创设计师QQ598969553        _11"/>
          <p:cNvSpPr/>
          <p:nvPr/>
        </p:nvSpPr>
        <p:spPr>
          <a:xfrm>
            <a:off x="5159006" y="1454203"/>
            <a:ext cx="814154" cy="206456"/>
          </a:xfrm>
          <a:prstGeom prst="roundRect">
            <a:avLst>
              <a:gd name="adj" fmla="val 50000"/>
            </a:avLst>
          </a:prstGeom>
          <a:solidFill>
            <a:srgbClr val="116CB2"/>
          </a:solidFill>
          <a:ln w="9525" cap="flat" cmpd="sng" algn="ctr">
            <a:noFill/>
            <a:prstDash val="solid"/>
          </a:ln>
          <a:effectLst/>
        </p:spPr>
        <p:txBody>
          <a:bodyPr lIns="91420" tIns="0" rIns="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项目名称 </a:t>
            </a: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03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Source Sans Pro ExtraLight"/>
            </a:endParaRPr>
          </a:p>
        </p:txBody>
      </p:sp>
      <p:sp>
        <p:nvSpPr>
          <p:cNvPr id="21" name="原创设计师QQ598969553        _12"/>
          <p:cNvSpPr/>
          <p:nvPr/>
        </p:nvSpPr>
        <p:spPr>
          <a:xfrm>
            <a:off x="6546207" y="3714484"/>
            <a:ext cx="896437" cy="206456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9525" cap="flat" cmpd="sng" algn="ctr">
            <a:noFill/>
            <a:prstDash val="solid"/>
          </a:ln>
          <a:effectLst/>
        </p:spPr>
        <p:txBody>
          <a:bodyPr lIns="91420" tIns="0" rIns="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项目名称 </a:t>
            </a:r>
            <a:r>
              <a: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ource Sans Pro ExtraLight"/>
              </a:rPr>
              <a:t>04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原创设计师QQ598969553        _3"/>
          <p:cNvGrpSpPr/>
          <p:nvPr/>
        </p:nvGrpSpPr>
        <p:grpSpPr>
          <a:xfrm>
            <a:off x="1835696" y="1818803"/>
            <a:ext cx="1715522" cy="1715522"/>
            <a:chOff x="2193191" y="1899415"/>
            <a:chExt cx="2421376" cy="2421376"/>
          </a:xfrm>
          <a:effectLst/>
        </p:grpSpPr>
        <p:sp>
          <p:nvSpPr>
            <p:cNvPr id="15" name="椭圆 1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16CB2"/>
            </a:solidFill>
            <a:ln w="31750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rgbClr val="116CB2">
                  <a:lumMod val="50000"/>
                  <a:alpha val="85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165100" dist="88900" dir="2700000" algn="tl" rotWithShape="0">
                <a:srgbClr val="116CB2">
                  <a:lumMod val="50000"/>
                  <a:alpha val="64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原创设计师QQ598969553        _4"/>
          <p:cNvSpPr/>
          <p:nvPr/>
        </p:nvSpPr>
        <p:spPr>
          <a:xfrm>
            <a:off x="4458454" y="2986371"/>
            <a:ext cx="3216350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原创设计师QQ598969553        _5"/>
          <p:cNvGrpSpPr/>
          <p:nvPr/>
        </p:nvGrpSpPr>
        <p:grpSpPr>
          <a:xfrm>
            <a:off x="4388788" y="2491897"/>
            <a:ext cx="1981396" cy="515676"/>
            <a:chOff x="7497701" y="1851659"/>
            <a:chExt cx="2177121" cy="687568"/>
          </a:xfrm>
        </p:grpSpPr>
        <p:sp>
          <p:nvSpPr>
            <p:cNvPr id="19" name="文本框 8"/>
            <p:cNvSpPr txBox="1"/>
            <p:nvPr/>
          </p:nvSpPr>
          <p:spPr>
            <a:xfrm>
              <a:off x="7497701" y="1851659"/>
              <a:ext cx="217712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7508478" y="2210932"/>
              <a:ext cx="2155566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the title here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原创设计师QQ598969553        _6"/>
          <p:cNvSpPr txBox="1"/>
          <p:nvPr/>
        </p:nvSpPr>
        <p:spPr bwMode="auto">
          <a:xfrm>
            <a:off x="4388788" y="3192375"/>
            <a:ext cx="338157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1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2" name="原创设计师QQ598969553        _7"/>
          <p:cNvSpPr txBox="1"/>
          <p:nvPr/>
        </p:nvSpPr>
        <p:spPr>
          <a:xfrm>
            <a:off x="1948439" y="3837437"/>
            <a:ext cx="149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Add the title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原创设计师QQ598969553        _8"/>
          <p:cNvSpPr/>
          <p:nvPr/>
        </p:nvSpPr>
        <p:spPr>
          <a:xfrm>
            <a:off x="1646471" y="4173963"/>
            <a:ext cx="2168504" cy="52046"/>
          </a:xfrm>
          <a:prstGeom prst="roundRect">
            <a:avLst>
              <a:gd name="adj" fmla="val 50000"/>
            </a:avLst>
          </a:prstGeom>
          <a:solidFill>
            <a:srgbClr val="116CB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_9"/>
          <p:cNvSpPr/>
          <p:nvPr/>
        </p:nvSpPr>
        <p:spPr>
          <a:xfrm>
            <a:off x="3024055" y="4118840"/>
            <a:ext cx="174256" cy="174256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50800" cap="flat" cmpd="sng" algn="ctr">
            <a:noFill/>
            <a:prstDash val="solid"/>
          </a:ln>
          <a:effectLst>
            <a:outerShdw blurRad="114300" dist="50800" dir="2700000" algn="tl" rotWithShape="0">
              <a:sysClr val="windowText" lastClr="000000">
                <a:alpha val="35000"/>
              </a:sys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_10"/>
          <p:cNvSpPr/>
          <p:nvPr/>
        </p:nvSpPr>
        <p:spPr>
          <a:xfrm>
            <a:off x="2051720" y="2242011"/>
            <a:ext cx="13612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75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%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2" grpId="0"/>
      <p:bldP spid="23" grpId="0" animBg="1"/>
      <p:bldP spid="24" grpId="0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原创设计师QQ598969553        _3"/>
          <p:cNvCxnSpPr>
            <a:cxnSpLocks noChangeShapeType="1"/>
          </p:cNvCxnSpPr>
          <p:nvPr/>
        </p:nvCxnSpPr>
        <p:spPr bwMode="auto">
          <a:xfrm>
            <a:off x="6908676" y="2515160"/>
            <a:ext cx="559718" cy="184693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原创设计师QQ598969553        _4"/>
          <p:cNvCxnSpPr>
            <a:cxnSpLocks noChangeShapeType="1"/>
          </p:cNvCxnSpPr>
          <p:nvPr/>
        </p:nvCxnSpPr>
        <p:spPr bwMode="auto">
          <a:xfrm flipV="1">
            <a:off x="4915214" y="2852478"/>
            <a:ext cx="683924" cy="622217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" name="原创设计师QQ598969553        _5"/>
          <p:cNvGrpSpPr/>
          <p:nvPr/>
        </p:nvGrpSpPr>
        <p:grpSpPr>
          <a:xfrm>
            <a:off x="5364309" y="1436957"/>
            <a:ext cx="1656509" cy="1656509"/>
            <a:chOff x="5252030" y="2008764"/>
            <a:chExt cx="809336" cy="809336"/>
          </a:xfrm>
          <a:solidFill>
            <a:srgbClr val="116CB2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原创设计师QQ598969553        _6"/>
          <p:cNvGrpSpPr/>
          <p:nvPr/>
        </p:nvGrpSpPr>
        <p:grpSpPr>
          <a:xfrm>
            <a:off x="3366390" y="4493290"/>
            <a:ext cx="515519" cy="515519"/>
            <a:chOff x="5252030" y="2008764"/>
            <a:chExt cx="809336" cy="809336"/>
          </a:xfrm>
          <a:solidFill>
            <a:srgbClr val="116CB2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原创设计师QQ598969553        _7"/>
          <p:cNvGrpSpPr/>
          <p:nvPr/>
        </p:nvGrpSpPr>
        <p:grpSpPr>
          <a:xfrm>
            <a:off x="2252257" y="2037184"/>
            <a:ext cx="1244798" cy="1244798"/>
            <a:chOff x="5252030" y="2008764"/>
            <a:chExt cx="809336" cy="809336"/>
          </a:xfrm>
          <a:solidFill>
            <a:srgbClr val="116CB2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0" name="原创设计师QQ598969553        _8"/>
          <p:cNvCxnSpPr>
            <a:cxnSpLocks noChangeShapeType="1"/>
          </p:cNvCxnSpPr>
          <p:nvPr/>
        </p:nvCxnSpPr>
        <p:spPr bwMode="auto">
          <a:xfrm flipV="1">
            <a:off x="2017615" y="3119990"/>
            <a:ext cx="413953" cy="322088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原创设计师QQ598969553        _9"/>
          <p:cNvCxnSpPr>
            <a:cxnSpLocks noChangeShapeType="1"/>
          </p:cNvCxnSpPr>
          <p:nvPr/>
        </p:nvCxnSpPr>
        <p:spPr bwMode="auto">
          <a:xfrm>
            <a:off x="3407040" y="2982724"/>
            <a:ext cx="681323" cy="491172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原创设计师QQ598969553        _10"/>
          <p:cNvCxnSpPr>
            <a:cxnSpLocks noChangeShapeType="1"/>
            <a:endCxn id="62" idx="1"/>
          </p:cNvCxnSpPr>
          <p:nvPr/>
        </p:nvCxnSpPr>
        <p:spPr bwMode="auto">
          <a:xfrm>
            <a:off x="1044841" y="3228297"/>
            <a:ext cx="363984" cy="242094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原创设计师QQ598969553        _11"/>
          <p:cNvCxnSpPr>
            <a:cxnSpLocks noChangeShapeType="1"/>
          </p:cNvCxnSpPr>
          <p:nvPr/>
        </p:nvCxnSpPr>
        <p:spPr bwMode="auto">
          <a:xfrm flipV="1">
            <a:off x="3786841" y="4302454"/>
            <a:ext cx="301521" cy="278300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4" name="原创设计师QQ598969553        _12"/>
          <p:cNvGrpSpPr/>
          <p:nvPr/>
        </p:nvGrpSpPr>
        <p:grpSpPr>
          <a:xfrm>
            <a:off x="7327456" y="2481382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原创设计师QQ598969553        _13"/>
          <p:cNvGrpSpPr/>
          <p:nvPr/>
        </p:nvGrpSpPr>
        <p:grpSpPr>
          <a:xfrm>
            <a:off x="3888910" y="3262588"/>
            <a:ext cx="1226559" cy="12265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原创设计师QQ598969553        _14"/>
          <p:cNvGrpSpPr/>
          <p:nvPr/>
        </p:nvGrpSpPr>
        <p:grpSpPr>
          <a:xfrm>
            <a:off x="1268453" y="3330019"/>
            <a:ext cx="867139" cy="8671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3" name="原创设计师QQ598969553        _15"/>
          <p:cNvSpPr>
            <a:spLocks noChangeArrowheads="1"/>
          </p:cNvSpPr>
          <p:nvPr/>
        </p:nvSpPr>
        <p:spPr bwMode="auto">
          <a:xfrm>
            <a:off x="5843544" y="1877343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sym typeface="微软雅黑" pitchFamily="34" charset="-122"/>
              </a:rPr>
              <a:t>标题</a:t>
            </a:r>
            <a:endParaRPr kumimoji="0" lang="en-US" altLang="zh-CN" sz="2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sym typeface="微软雅黑" pitchFamily="34" charset="-122"/>
              </a:rPr>
              <a:t>内容</a:t>
            </a:r>
          </a:p>
        </p:txBody>
      </p:sp>
      <p:sp>
        <p:nvSpPr>
          <p:cNvPr id="64" name="原创设计师QQ598969553        _16"/>
          <p:cNvSpPr>
            <a:spLocks noChangeArrowheads="1"/>
          </p:cNvSpPr>
          <p:nvPr/>
        </p:nvSpPr>
        <p:spPr bwMode="auto">
          <a:xfrm>
            <a:off x="4166200" y="3569876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>
                <a:solidFill>
                  <a:srgbClr val="080808"/>
                </a:solidFill>
                <a:sym typeface="微软雅黑" pitchFamily="34" charset="-122"/>
              </a:rPr>
              <a:t>标题</a:t>
            </a:r>
            <a:endParaRPr lang="en-US" altLang="zh-CN" sz="1900" b="0" dirty="0">
              <a:solidFill>
                <a:srgbClr val="080808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>
                <a:solidFill>
                  <a:srgbClr val="080808"/>
                </a:solidFill>
                <a:sym typeface="微软雅黑" pitchFamily="34" charset="-122"/>
              </a:rPr>
              <a:t>内容</a:t>
            </a:r>
          </a:p>
        </p:txBody>
      </p:sp>
      <p:sp>
        <p:nvSpPr>
          <p:cNvPr id="65" name="原创设计师QQ598969553        _17"/>
          <p:cNvSpPr>
            <a:spLocks noChangeArrowheads="1"/>
          </p:cNvSpPr>
          <p:nvPr/>
        </p:nvSpPr>
        <p:spPr bwMode="auto">
          <a:xfrm>
            <a:off x="2535704" y="2361299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sym typeface="微软雅黑" pitchFamily="34" charset="-122"/>
              </a:rPr>
              <a:t>标题</a:t>
            </a:r>
            <a:endParaRPr kumimoji="0" lang="en-US" altLang="zh-CN" sz="1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sym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sym typeface="微软雅黑" pitchFamily="34" charset="-122"/>
              </a:rPr>
              <a:t>内容</a:t>
            </a:r>
          </a:p>
        </p:txBody>
      </p:sp>
      <p:sp>
        <p:nvSpPr>
          <p:cNvPr id="66" name="原创设计师QQ598969553        _18"/>
          <p:cNvSpPr>
            <a:spLocks noChangeArrowheads="1"/>
          </p:cNvSpPr>
          <p:nvPr/>
        </p:nvSpPr>
        <p:spPr bwMode="auto">
          <a:xfrm>
            <a:off x="1455801" y="3556719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>
                <a:solidFill>
                  <a:srgbClr val="080808"/>
                </a:solidFill>
                <a:sym typeface="微软雅黑" pitchFamily="34" charset="-122"/>
              </a:rPr>
              <a:t>标题</a:t>
            </a:r>
            <a:endParaRPr lang="en-US" altLang="zh-CN" sz="1200" b="0" dirty="0">
              <a:solidFill>
                <a:srgbClr val="080808"/>
              </a:solidFill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>
                <a:solidFill>
                  <a:srgbClr val="080808"/>
                </a:solidFill>
                <a:sym typeface="微软雅黑" pitchFamily="34" charset="-122"/>
              </a:rPr>
              <a:t>内容</a:t>
            </a:r>
          </a:p>
        </p:txBody>
      </p:sp>
      <p:sp>
        <p:nvSpPr>
          <p:cNvPr id="67" name="原创设计师QQ598969553        _19"/>
          <p:cNvSpPr>
            <a:spLocks noChangeArrowheads="1"/>
          </p:cNvSpPr>
          <p:nvPr/>
        </p:nvSpPr>
        <p:spPr bwMode="auto">
          <a:xfrm>
            <a:off x="959142" y="4285202"/>
            <a:ext cx="1366485" cy="43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点击添加描述总结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
             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68" name="原创设计师QQ598969553        _20"/>
          <p:cNvSpPr>
            <a:spLocks noChangeArrowheads="1"/>
          </p:cNvSpPr>
          <p:nvPr/>
        </p:nvSpPr>
        <p:spPr bwMode="auto">
          <a:xfrm>
            <a:off x="2145016" y="3386758"/>
            <a:ext cx="1366485" cy="43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点击添加描述总结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
             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69" name="原创设计师QQ598969553        _21"/>
          <p:cNvSpPr>
            <a:spLocks noChangeArrowheads="1"/>
          </p:cNvSpPr>
          <p:nvPr/>
        </p:nvSpPr>
        <p:spPr bwMode="auto">
          <a:xfrm>
            <a:off x="3848923" y="4529085"/>
            <a:ext cx="1366485" cy="43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点击添加描述总结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
             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sym typeface="微软雅黑" pitchFamily="34" charset="-122"/>
            </a:endParaRPr>
          </a:p>
        </p:txBody>
      </p:sp>
      <p:sp>
        <p:nvSpPr>
          <p:cNvPr id="70" name="原创设计师QQ598969553        _22"/>
          <p:cNvSpPr>
            <a:spLocks noChangeArrowheads="1"/>
          </p:cNvSpPr>
          <p:nvPr/>
        </p:nvSpPr>
        <p:spPr bwMode="auto">
          <a:xfrm>
            <a:off x="5482823" y="3219964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微软雅黑" pitchFamily="34" charset="-122"/>
              </a:rPr>
              <a:t>点击添加描述总结</a:t>
            </a:r>
          </a:p>
        </p:txBody>
      </p:sp>
      <p:sp>
        <p:nvSpPr>
          <p:cNvPr id="71" name="原创设计师QQ598969553        _23"/>
          <p:cNvSpPr>
            <a:spLocks noChangeArrowheads="1"/>
          </p:cNvSpPr>
          <p:nvPr/>
        </p:nvSpPr>
        <p:spPr bwMode="auto">
          <a:xfrm>
            <a:off x="6252011" y="3923556"/>
            <a:ext cx="2323291" cy="32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sym typeface="微软雅黑" pitchFamily="34" charset="-122"/>
              </a:rPr>
              <a:t>添加主要标题内容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sym typeface="Calibri" pitchFamily="34" charset="0"/>
            </a:endParaRPr>
          </a:p>
        </p:txBody>
      </p:sp>
      <p:sp>
        <p:nvSpPr>
          <p:cNvPr id="72" name="原创设计师QQ598969553        _24"/>
          <p:cNvSpPr txBox="1"/>
          <p:nvPr/>
        </p:nvSpPr>
        <p:spPr>
          <a:xfrm>
            <a:off x="5870768" y="4280055"/>
            <a:ext cx="2740626" cy="805129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73" name="原创设计师QQ598969553        _25"/>
          <p:cNvGrpSpPr/>
          <p:nvPr/>
        </p:nvGrpSpPr>
        <p:grpSpPr>
          <a:xfrm>
            <a:off x="665688" y="2897144"/>
            <a:ext cx="420958" cy="420958"/>
            <a:chOff x="5252030" y="2008764"/>
            <a:chExt cx="809336" cy="809336"/>
          </a:xfrm>
          <a:solidFill>
            <a:srgbClr val="116CB2"/>
          </a:solidFill>
        </p:grpSpPr>
        <p:sp>
          <p:nvSpPr>
            <p:cNvPr id="74" name="椭圆 7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7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原创设计师QQ598969553        _3"/>
          <p:cNvGraphicFramePr/>
          <p:nvPr>
            <p:extLst>
              <p:ext uri="{D42A27DB-BD31-4B8C-83A1-F6EECF244321}">
                <p14:modId xmlns:p14="http://schemas.microsoft.com/office/powerpoint/2010/main" val="2408906143"/>
              </p:ext>
            </p:extLst>
          </p:nvPr>
        </p:nvGraphicFramePr>
        <p:xfrm>
          <a:off x="815618" y="1611088"/>
          <a:ext cx="7512765" cy="24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原创设计师QQ598969553        _4"/>
          <p:cNvGrpSpPr/>
          <p:nvPr/>
        </p:nvGrpSpPr>
        <p:grpSpPr>
          <a:xfrm>
            <a:off x="758114" y="4444312"/>
            <a:ext cx="7627774" cy="1169551"/>
            <a:chOff x="1010818" y="5313639"/>
            <a:chExt cx="10170365" cy="1559400"/>
          </a:xfrm>
        </p:grpSpPr>
        <p:sp>
          <p:nvSpPr>
            <p:cNvPr id="8" name="文本框 5"/>
            <p:cNvSpPr txBox="1"/>
            <p:nvPr/>
          </p:nvSpPr>
          <p:spPr bwMode="auto">
            <a:xfrm>
              <a:off x="1010818" y="5313639"/>
              <a:ext cx="10170365" cy="15594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170432" y="5313639"/>
              <a:ext cx="9851136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ot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  <p:bldGraphic spid="6" grpId="1">
        <p:bldSub>
          <a:bldChart bld="series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_1"/>
          <p:cNvSpPr txBox="1"/>
          <p:nvPr/>
        </p:nvSpPr>
        <p:spPr>
          <a:xfrm>
            <a:off x="3851922" y="1916832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
              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第四部分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/>
                <a:ea typeface="微软雅黑"/>
              </a:rPr>
              <a:t>标题文字内容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cxnSp>
        <p:nvCxnSpPr>
          <p:cNvPr id="17" name="原创设计师QQ598969553        _2"/>
          <p:cNvCxnSpPr/>
          <p:nvPr/>
        </p:nvCxnSpPr>
        <p:spPr>
          <a:xfrm flipV="1">
            <a:off x="3635896" y="2008632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8" name="原创设计师QQ598969553        _3"/>
          <p:cNvSpPr txBox="1"/>
          <p:nvPr/>
        </p:nvSpPr>
        <p:spPr>
          <a:xfrm>
            <a:off x="2317896" y="3602716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04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19" name="原创设计师QQ598969553        _4"/>
          <p:cNvSpPr txBox="1"/>
          <p:nvPr/>
        </p:nvSpPr>
        <p:spPr>
          <a:xfrm>
            <a:off x="3948592" y="3268251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0" name="原创设计师QQ598969553        _5"/>
          <p:cNvSpPr txBox="1"/>
          <p:nvPr/>
        </p:nvSpPr>
        <p:spPr>
          <a:xfrm>
            <a:off x="5001263" y="3268251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1" name="原创设计师QQ598969553        _6"/>
          <p:cNvSpPr txBox="1"/>
          <p:nvPr/>
        </p:nvSpPr>
        <p:spPr>
          <a:xfrm>
            <a:off x="6011289" y="3268251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2" name="原创设计师QQ598969553        _7"/>
          <p:cNvSpPr txBox="1"/>
          <p:nvPr/>
        </p:nvSpPr>
        <p:spPr>
          <a:xfrm>
            <a:off x="3948592" y="361532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3" name="原创设计师QQ598969553        _8"/>
          <p:cNvSpPr txBox="1"/>
          <p:nvPr/>
        </p:nvSpPr>
        <p:spPr>
          <a:xfrm>
            <a:off x="5001264" y="361532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24" name="原创设计师QQ598969553        _9"/>
          <p:cNvSpPr txBox="1"/>
          <p:nvPr/>
        </p:nvSpPr>
        <p:spPr>
          <a:xfrm>
            <a:off x="6010903" y="361532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grpSp>
        <p:nvGrpSpPr>
          <p:cNvPr id="25" name="原创设计师QQ598969553        _10"/>
          <p:cNvGrpSpPr/>
          <p:nvPr/>
        </p:nvGrpSpPr>
        <p:grpSpPr>
          <a:xfrm>
            <a:off x="2123728" y="2080642"/>
            <a:ext cx="1197175" cy="1197175"/>
            <a:chOff x="2123728" y="1707656"/>
            <a:chExt cx="1197175" cy="1197175"/>
          </a:xfrm>
        </p:grpSpPr>
        <p:grpSp>
          <p:nvGrpSpPr>
            <p:cNvPr id="26" name="组合 2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04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原创设计师QQ598969553        _3"/>
          <p:cNvGrpSpPr/>
          <p:nvPr/>
        </p:nvGrpSpPr>
        <p:grpSpPr>
          <a:xfrm>
            <a:off x="5555375" y="179064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原创设计师QQ598969553        _4"/>
          <p:cNvGrpSpPr/>
          <p:nvPr/>
        </p:nvGrpSpPr>
        <p:grpSpPr>
          <a:xfrm>
            <a:off x="5456848" y="2241786"/>
            <a:ext cx="769476" cy="769476"/>
            <a:chOff x="1695226" y="3321784"/>
            <a:chExt cx="1250759" cy="1250759"/>
          </a:xfrm>
        </p:grpSpPr>
        <p:sp>
          <p:nvSpPr>
            <p:cNvPr id="42" name="椭圆 4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ysClr val="window" lastClr="FFFFFF">
                    <a:lumMod val="85000"/>
                  </a:sysClr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原创设计师QQ598969553        _5"/>
          <p:cNvGrpSpPr/>
          <p:nvPr/>
        </p:nvGrpSpPr>
        <p:grpSpPr>
          <a:xfrm>
            <a:off x="5098505" y="284695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原创设计师QQ598969553        _6"/>
          <p:cNvSpPr txBox="1"/>
          <p:nvPr/>
        </p:nvSpPr>
        <p:spPr>
          <a:xfrm>
            <a:off x="6601640" y="196433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_7"/>
          <p:cNvSpPr txBox="1"/>
          <p:nvPr/>
        </p:nvSpPr>
        <p:spPr>
          <a:xfrm>
            <a:off x="6571569" y="1681051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_8"/>
          <p:cNvSpPr txBox="1"/>
          <p:nvPr/>
        </p:nvSpPr>
        <p:spPr>
          <a:xfrm>
            <a:off x="6499180" y="287934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_9"/>
          <p:cNvSpPr txBox="1"/>
          <p:nvPr/>
        </p:nvSpPr>
        <p:spPr>
          <a:xfrm>
            <a:off x="6501974" y="2592495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_10"/>
          <p:cNvSpPr txBox="1"/>
          <p:nvPr/>
        </p:nvSpPr>
        <p:spPr>
          <a:xfrm>
            <a:off x="6145043" y="384707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原创设计师QQ598969553        _11"/>
          <p:cNvSpPr txBox="1"/>
          <p:nvPr/>
        </p:nvSpPr>
        <p:spPr>
          <a:xfrm>
            <a:off x="6124367" y="3529311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原创设计师QQ598969553        _12"/>
          <p:cNvSpPr txBox="1"/>
          <p:nvPr/>
        </p:nvSpPr>
        <p:spPr>
          <a:xfrm>
            <a:off x="4842996" y="479714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_13"/>
          <p:cNvSpPr txBox="1"/>
          <p:nvPr/>
        </p:nvSpPr>
        <p:spPr>
          <a:xfrm>
            <a:off x="4846613" y="442423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_14"/>
          <p:cNvSpPr txBox="1"/>
          <p:nvPr/>
        </p:nvSpPr>
        <p:spPr>
          <a:xfrm>
            <a:off x="1721463" y="429281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_15"/>
          <p:cNvSpPr txBox="1"/>
          <p:nvPr/>
        </p:nvSpPr>
        <p:spPr>
          <a:xfrm>
            <a:off x="1680237" y="3906357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_16"/>
          <p:cNvSpPr txBox="1"/>
          <p:nvPr/>
        </p:nvSpPr>
        <p:spPr>
          <a:xfrm>
            <a:off x="1199319" y="235002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标题内容文字</a:t>
            </a:r>
            <a:endParaRPr lang="en-US" altLang="zh-CN" sz="14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_17"/>
          <p:cNvSpPr txBox="1"/>
          <p:nvPr/>
        </p:nvSpPr>
        <p:spPr>
          <a:xfrm>
            <a:off x="1194320" y="1996992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9" name="原创设计师QQ598969553        _18"/>
          <p:cNvCxnSpPr/>
          <p:nvPr/>
        </p:nvCxnSpPr>
        <p:spPr>
          <a:xfrm flipV="1">
            <a:off x="6568909" y="1681052"/>
            <a:ext cx="0" cy="54489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0" name="原创设计师QQ598969553        _19"/>
          <p:cNvCxnSpPr/>
          <p:nvPr/>
        </p:nvCxnSpPr>
        <p:spPr>
          <a:xfrm flipH="1" flipV="1">
            <a:off x="6119428" y="3529311"/>
            <a:ext cx="4076" cy="61975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1" name="原创设计师QQ598969553        _20"/>
          <p:cNvCxnSpPr/>
          <p:nvPr/>
        </p:nvCxnSpPr>
        <p:spPr>
          <a:xfrm flipH="1" flipV="1">
            <a:off x="6499180" y="2664503"/>
            <a:ext cx="3324" cy="620469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2" name="原创设计师QQ598969553        _21"/>
          <p:cNvCxnSpPr/>
          <p:nvPr/>
        </p:nvCxnSpPr>
        <p:spPr>
          <a:xfrm flipV="1">
            <a:off x="4842996" y="4424230"/>
            <a:ext cx="8518" cy="6609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3" name="原创设计师QQ598969553        _22"/>
          <p:cNvCxnSpPr/>
          <p:nvPr/>
        </p:nvCxnSpPr>
        <p:spPr>
          <a:xfrm flipV="1">
            <a:off x="1675336" y="3847076"/>
            <a:ext cx="4901" cy="73404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4" name="原创设计师QQ598969553        _23"/>
          <p:cNvCxnSpPr/>
          <p:nvPr/>
        </p:nvCxnSpPr>
        <p:spPr>
          <a:xfrm flipV="1">
            <a:off x="1187624" y="1964336"/>
            <a:ext cx="0" cy="78204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grpSp>
        <p:nvGrpSpPr>
          <p:cNvPr id="65" name="原创设计师QQ598969553        _24"/>
          <p:cNvGrpSpPr/>
          <p:nvPr/>
        </p:nvGrpSpPr>
        <p:grpSpPr>
          <a:xfrm>
            <a:off x="4400031" y="3284972"/>
            <a:ext cx="984394" cy="984394"/>
            <a:chOff x="1695226" y="3321784"/>
            <a:chExt cx="1250759" cy="1250759"/>
          </a:xfrm>
        </p:grpSpPr>
        <p:sp>
          <p:nvSpPr>
            <p:cNvPr id="66" name="椭圆 65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ysClr val="window" lastClr="FFFFFF">
                    <a:lumMod val="85000"/>
                  </a:sysClr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原创设计师QQ598969553        _25"/>
          <p:cNvGrpSpPr/>
          <p:nvPr/>
        </p:nvGrpSpPr>
        <p:grpSpPr>
          <a:xfrm>
            <a:off x="3305964" y="292493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原创设计师QQ598969553        _26"/>
          <p:cNvGrpSpPr/>
          <p:nvPr/>
        </p:nvGrpSpPr>
        <p:grpSpPr>
          <a:xfrm>
            <a:off x="2777577" y="1742665"/>
            <a:ext cx="1625118" cy="1625118"/>
            <a:chOff x="1695226" y="3321784"/>
            <a:chExt cx="1250759" cy="1250759"/>
          </a:xfrm>
        </p:grpSpPr>
        <p:sp>
          <p:nvSpPr>
            <p:cNvPr id="72" name="椭圆 7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ysClr val="window" lastClr="FFFFFF">
                    <a:lumMod val="85000"/>
                  </a:sysClr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116CB2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原创设计师QQ598969553        _3"/>
          <p:cNvSpPr txBox="1"/>
          <p:nvPr/>
        </p:nvSpPr>
        <p:spPr>
          <a:xfrm>
            <a:off x="7020272" y="1800720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、点击输入简要文字内容，文字</a:t>
            </a:r>
          </a:p>
        </p:txBody>
      </p:sp>
      <p:sp>
        <p:nvSpPr>
          <p:cNvPr id="53" name="原创设计师QQ598969553        _4"/>
          <p:cNvSpPr txBox="1"/>
          <p:nvPr/>
        </p:nvSpPr>
        <p:spPr>
          <a:xfrm>
            <a:off x="7020272" y="2933346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</a:rPr>
              <a:t>02</a:t>
            </a:r>
            <a:r>
              <a:rPr lang="zh-CN" altLang="en-US" sz="1100" dirty="0">
                <a:solidFill>
                  <a:prstClr val="black"/>
                </a:solidFill>
              </a:rPr>
              <a:t>、点击输入简要文字内容，文字</a:t>
            </a:r>
          </a:p>
        </p:txBody>
      </p:sp>
      <p:sp>
        <p:nvSpPr>
          <p:cNvPr id="54" name="原创设计师QQ598969553        _5"/>
          <p:cNvSpPr txBox="1"/>
          <p:nvPr/>
        </p:nvSpPr>
        <p:spPr>
          <a:xfrm>
            <a:off x="7020272" y="4145730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</a:rPr>
              <a:t>03</a:t>
            </a:r>
            <a:r>
              <a:rPr lang="zh-CN" altLang="en-US" sz="1100" dirty="0">
                <a:solidFill>
                  <a:prstClr val="black"/>
                </a:solidFill>
              </a:rPr>
              <a:t>、点击输入简要文字内容，文字</a:t>
            </a:r>
          </a:p>
        </p:txBody>
      </p:sp>
      <p:sp>
        <p:nvSpPr>
          <p:cNvPr id="55" name="原创设计师QQ598969553        _6"/>
          <p:cNvSpPr txBox="1"/>
          <p:nvPr/>
        </p:nvSpPr>
        <p:spPr>
          <a:xfrm>
            <a:off x="617298" y="2032451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</a:t>
            </a:r>
          </a:p>
        </p:txBody>
      </p:sp>
      <p:cxnSp>
        <p:nvCxnSpPr>
          <p:cNvPr id="56" name="原创设计师QQ598969553        _7"/>
          <p:cNvCxnSpPr/>
          <p:nvPr/>
        </p:nvCxnSpPr>
        <p:spPr>
          <a:xfrm flipV="1">
            <a:off x="5021912" y="2043771"/>
            <a:ext cx="1389448" cy="858091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57" name="原创设计师QQ598969553        _8"/>
          <p:cNvCxnSpPr/>
          <p:nvPr/>
        </p:nvCxnSpPr>
        <p:spPr>
          <a:xfrm>
            <a:off x="5076056" y="3359074"/>
            <a:ext cx="1356366" cy="0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58" name="原创设计师QQ598969553        _9"/>
          <p:cNvCxnSpPr/>
          <p:nvPr/>
        </p:nvCxnSpPr>
        <p:spPr>
          <a:xfrm>
            <a:off x="5021912" y="3668830"/>
            <a:ext cx="1350288" cy="881261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59" name="原创设计师QQ598969553        _10"/>
          <p:cNvGrpSpPr/>
          <p:nvPr/>
        </p:nvGrpSpPr>
        <p:grpSpPr>
          <a:xfrm>
            <a:off x="5854801" y="1528395"/>
            <a:ext cx="1090590" cy="1068059"/>
            <a:chOff x="2470425" y="1106543"/>
            <a:chExt cx="1090590" cy="1068059"/>
          </a:xfrm>
        </p:grpSpPr>
        <p:grpSp>
          <p:nvGrpSpPr>
            <p:cNvPr id="60" name="组合 59"/>
            <p:cNvGrpSpPr/>
            <p:nvPr/>
          </p:nvGrpSpPr>
          <p:grpSpPr>
            <a:xfrm>
              <a:off x="2492956" y="1106543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1" name="TextBox 43"/>
            <p:cNvSpPr txBox="1"/>
            <p:nvPr/>
          </p:nvSpPr>
          <p:spPr>
            <a:xfrm>
              <a:off x="2470425" y="1396843"/>
              <a:ext cx="105393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  <p:grpSp>
        <p:nvGrpSpPr>
          <p:cNvPr id="64" name="原创设计师QQ598969553        _11"/>
          <p:cNvGrpSpPr/>
          <p:nvPr/>
        </p:nvGrpSpPr>
        <p:grpSpPr>
          <a:xfrm>
            <a:off x="5893861" y="2759511"/>
            <a:ext cx="1068059" cy="1068059"/>
            <a:chOff x="2509485" y="2337659"/>
            <a:chExt cx="1068059" cy="1068059"/>
          </a:xfrm>
        </p:grpSpPr>
        <p:grpSp>
          <p:nvGrpSpPr>
            <p:cNvPr id="65" name="组合 64"/>
            <p:cNvGrpSpPr/>
            <p:nvPr/>
          </p:nvGrpSpPr>
          <p:grpSpPr>
            <a:xfrm>
              <a:off x="2509485" y="2337659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7" name="同心圆 6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6" name="TextBox 52"/>
            <p:cNvSpPr txBox="1"/>
            <p:nvPr/>
          </p:nvSpPr>
          <p:spPr>
            <a:xfrm>
              <a:off x="2535078" y="2643055"/>
              <a:ext cx="102593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  <p:grpSp>
        <p:nvGrpSpPr>
          <p:cNvPr id="69" name="原创设计师QQ598969553        _12"/>
          <p:cNvGrpSpPr/>
          <p:nvPr/>
        </p:nvGrpSpPr>
        <p:grpSpPr>
          <a:xfrm>
            <a:off x="5867220" y="4001714"/>
            <a:ext cx="1081044" cy="1068059"/>
            <a:chOff x="2482844" y="3579862"/>
            <a:chExt cx="1081044" cy="1068059"/>
          </a:xfrm>
        </p:grpSpPr>
        <p:grpSp>
          <p:nvGrpSpPr>
            <p:cNvPr id="70" name="组合 69"/>
            <p:cNvGrpSpPr/>
            <p:nvPr/>
          </p:nvGrpSpPr>
          <p:grpSpPr>
            <a:xfrm>
              <a:off x="2495829" y="3579862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2" name="同心圆 7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1" name="TextBox 56"/>
            <p:cNvSpPr txBox="1"/>
            <p:nvPr/>
          </p:nvSpPr>
          <p:spPr>
            <a:xfrm>
              <a:off x="2482844" y="3853085"/>
              <a:ext cx="1076003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  <p:grpSp>
        <p:nvGrpSpPr>
          <p:cNvPr id="74" name="原创设计师QQ598969553        _13"/>
          <p:cNvGrpSpPr/>
          <p:nvPr/>
        </p:nvGrpSpPr>
        <p:grpSpPr>
          <a:xfrm>
            <a:off x="3762048" y="2496466"/>
            <a:ext cx="1458024" cy="1458024"/>
            <a:chOff x="792868" y="618113"/>
            <a:chExt cx="1314008" cy="1314008"/>
          </a:xfrm>
        </p:grpSpPr>
        <p:grpSp>
          <p:nvGrpSpPr>
            <p:cNvPr id="75" name="组合 74"/>
            <p:cNvGrpSpPr/>
            <p:nvPr/>
          </p:nvGrpSpPr>
          <p:grpSpPr>
            <a:xfrm>
              <a:off x="792868" y="618113"/>
              <a:ext cx="1314008" cy="131400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7" name="同心圆 7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6" name="椭圆 75"/>
            <p:cNvSpPr/>
            <p:nvPr/>
          </p:nvSpPr>
          <p:spPr>
            <a:xfrm>
              <a:off x="859391" y="680166"/>
              <a:ext cx="1188000" cy="1188000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原创设计师QQ598969553        _14"/>
          <p:cNvGrpSpPr/>
          <p:nvPr/>
        </p:nvGrpSpPr>
        <p:grpSpPr>
          <a:xfrm>
            <a:off x="1481394" y="1528395"/>
            <a:ext cx="1356392" cy="432536"/>
            <a:chOff x="814328" y="3219334"/>
            <a:chExt cx="1356392" cy="432536"/>
          </a:xfrm>
        </p:grpSpPr>
        <p:grpSp>
          <p:nvGrpSpPr>
            <p:cNvPr id="80" name="组合 79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4" name="圆角矩形 8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" name="圆角矩形 8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3" name="椭圆 8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1" name="TextBox 75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</a:rPr>
                <a:t>标题内容</a:t>
              </a:r>
            </a:p>
          </p:txBody>
        </p:sp>
      </p:grpSp>
      <p:sp>
        <p:nvSpPr>
          <p:cNvPr id="86" name="原创设计师QQ598969553        _15"/>
          <p:cNvSpPr txBox="1"/>
          <p:nvPr/>
        </p:nvSpPr>
        <p:spPr>
          <a:xfrm>
            <a:off x="617298" y="3328595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</a:t>
            </a:r>
          </a:p>
        </p:txBody>
      </p:sp>
      <p:sp>
        <p:nvSpPr>
          <p:cNvPr id="87" name="原创设计师QQ598969553        _16"/>
          <p:cNvSpPr txBox="1"/>
          <p:nvPr/>
        </p:nvSpPr>
        <p:spPr>
          <a:xfrm>
            <a:off x="617298" y="4552731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</a:t>
            </a:r>
          </a:p>
        </p:txBody>
      </p:sp>
      <p:grpSp>
        <p:nvGrpSpPr>
          <p:cNvPr id="88" name="原创设计师QQ598969553        _17"/>
          <p:cNvGrpSpPr/>
          <p:nvPr/>
        </p:nvGrpSpPr>
        <p:grpSpPr>
          <a:xfrm>
            <a:off x="1481394" y="2761475"/>
            <a:ext cx="1356392" cy="432536"/>
            <a:chOff x="814328" y="3219334"/>
            <a:chExt cx="1356392" cy="432536"/>
          </a:xfrm>
        </p:grpSpPr>
        <p:grpSp>
          <p:nvGrpSpPr>
            <p:cNvPr id="89" name="组合 88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3" name="圆角矩形 92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圆角矩形 93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2" name="椭圆 9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0" name="TextBox 86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</a:rPr>
                <a:t>标题内容</a:t>
              </a:r>
            </a:p>
          </p:txBody>
        </p:sp>
      </p:grpSp>
      <p:grpSp>
        <p:nvGrpSpPr>
          <p:cNvPr id="95" name="原创设计师QQ598969553        _18"/>
          <p:cNvGrpSpPr/>
          <p:nvPr/>
        </p:nvGrpSpPr>
        <p:grpSpPr>
          <a:xfrm>
            <a:off x="1481393" y="3983522"/>
            <a:ext cx="1356392" cy="432536"/>
            <a:chOff x="814328" y="3219334"/>
            <a:chExt cx="1356392" cy="432536"/>
          </a:xfrm>
        </p:grpSpPr>
        <p:grpSp>
          <p:nvGrpSpPr>
            <p:cNvPr id="96" name="组合 95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0" name="圆角矩形 9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" name="圆角矩形 100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9" name="椭圆 9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116CB2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7" name="TextBox 93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3827E-6 L 0.17847 0.88797 " pathEditMode="relative" rAng="0" ptsTypes="AA">
                                      <p:cBhvr>
                                        <p:cTn id="34" dur="6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44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86" grpId="0"/>
      <p:bldP spid="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原创设计师QQ598969553        _3"/>
          <p:cNvSpPr/>
          <p:nvPr/>
        </p:nvSpPr>
        <p:spPr>
          <a:xfrm>
            <a:off x="2051581" y="2163459"/>
            <a:ext cx="2165350" cy="2165350"/>
          </a:xfrm>
          <a:prstGeom prst="star5">
            <a:avLst/>
          </a:prstGeom>
          <a:noFill/>
          <a:ln w="76200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原创设计师QQ598969553        _4"/>
          <p:cNvGrpSpPr/>
          <p:nvPr/>
        </p:nvGrpSpPr>
        <p:grpSpPr>
          <a:xfrm>
            <a:off x="2524904" y="2779409"/>
            <a:ext cx="1218704" cy="1218704"/>
            <a:chOff x="3962648" y="2819400"/>
            <a:chExt cx="1218704" cy="1218704"/>
          </a:xfrm>
        </p:grpSpPr>
        <p:grpSp>
          <p:nvGrpSpPr>
            <p:cNvPr id="33" name="组合 32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4" name="TextBox 5"/>
            <p:cNvSpPr txBox="1"/>
            <p:nvPr/>
          </p:nvSpPr>
          <p:spPr>
            <a:xfrm>
              <a:off x="4126543" y="3108951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利益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最大化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原创设计师QQ598969553        _5"/>
          <p:cNvSpPr/>
          <p:nvPr/>
        </p:nvSpPr>
        <p:spPr>
          <a:xfrm>
            <a:off x="1548834" y="2643945"/>
            <a:ext cx="710139" cy="710139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_6"/>
          <p:cNvSpPr/>
          <p:nvPr/>
        </p:nvSpPr>
        <p:spPr>
          <a:xfrm>
            <a:off x="2779187" y="1646995"/>
            <a:ext cx="710139" cy="710139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_7"/>
          <p:cNvSpPr/>
          <p:nvPr/>
        </p:nvSpPr>
        <p:spPr>
          <a:xfrm>
            <a:off x="4023786" y="2643945"/>
            <a:ext cx="710139" cy="710139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_8"/>
          <p:cNvSpPr/>
          <p:nvPr/>
        </p:nvSpPr>
        <p:spPr>
          <a:xfrm>
            <a:off x="3532192" y="4087013"/>
            <a:ext cx="710139" cy="710139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原创设计师QQ598969553        _9"/>
          <p:cNvSpPr/>
          <p:nvPr/>
        </p:nvSpPr>
        <p:spPr>
          <a:xfrm>
            <a:off x="2038835" y="4074313"/>
            <a:ext cx="710139" cy="710139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_10"/>
          <p:cNvSpPr txBox="1"/>
          <p:nvPr/>
        </p:nvSpPr>
        <p:spPr>
          <a:xfrm>
            <a:off x="1782167" y="182681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3" name="原创设计师QQ598969553        _11"/>
          <p:cNvSpPr txBox="1"/>
          <p:nvPr/>
        </p:nvSpPr>
        <p:spPr>
          <a:xfrm>
            <a:off x="4844876" y="284332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4" name="原创设计师QQ598969553        _12"/>
          <p:cNvSpPr txBox="1"/>
          <p:nvPr/>
        </p:nvSpPr>
        <p:spPr>
          <a:xfrm>
            <a:off x="4338218" y="434535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5" name="原创设计师QQ598969553        _13"/>
          <p:cNvSpPr txBox="1"/>
          <p:nvPr/>
        </p:nvSpPr>
        <p:spPr>
          <a:xfrm>
            <a:off x="499348" y="287680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6" name="原创设计师QQ598969553        _14"/>
          <p:cNvSpPr txBox="1"/>
          <p:nvPr/>
        </p:nvSpPr>
        <p:spPr>
          <a:xfrm>
            <a:off x="1009878" y="42955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grpSp>
        <p:nvGrpSpPr>
          <p:cNvPr id="47" name="原创设计师QQ598969553        _15"/>
          <p:cNvGrpSpPr/>
          <p:nvPr/>
        </p:nvGrpSpPr>
        <p:grpSpPr>
          <a:xfrm>
            <a:off x="6161692" y="1700320"/>
            <a:ext cx="2077200" cy="432536"/>
            <a:chOff x="814328" y="3219334"/>
            <a:chExt cx="2077200" cy="432536"/>
          </a:xfrm>
        </p:grpSpPr>
        <p:grpSp>
          <p:nvGrpSpPr>
            <p:cNvPr id="48" name="组合 47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9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</a:rPr>
                <a:t>点击输入标题文本</a:t>
              </a:r>
            </a:p>
          </p:txBody>
        </p:sp>
      </p:grpSp>
      <p:sp>
        <p:nvSpPr>
          <p:cNvPr id="52" name="原创设计师QQ598969553        _16"/>
          <p:cNvSpPr txBox="1"/>
          <p:nvPr/>
        </p:nvSpPr>
        <p:spPr>
          <a:xfrm>
            <a:off x="5940152" y="2429751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原创设计师QQ598969553        _17"/>
          <p:cNvSpPr txBox="1"/>
          <p:nvPr/>
        </p:nvSpPr>
        <p:spPr>
          <a:xfrm>
            <a:off x="5940152" y="3252550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_18"/>
          <p:cNvSpPr txBox="1"/>
          <p:nvPr/>
        </p:nvSpPr>
        <p:spPr>
          <a:xfrm>
            <a:off x="5940152" y="4116646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_19"/>
          <p:cNvSpPr txBox="1"/>
          <p:nvPr/>
        </p:nvSpPr>
        <p:spPr>
          <a:xfrm>
            <a:off x="2799460" y="1876500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_20"/>
          <p:cNvSpPr txBox="1"/>
          <p:nvPr/>
        </p:nvSpPr>
        <p:spPr>
          <a:xfrm>
            <a:off x="1562212" y="287858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15%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_21"/>
          <p:cNvSpPr txBox="1"/>
          <p:nvPr/>
        </p:nvSpPr>
        <p:spPr>
          <a:xfrm>
            <a:off x="4043175" y="287858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_22"/>
          <p:cNvSpPr txBox="1"/>
          <p:nvPr/>
        </p:nvSpPr>
        <p:spPr>
          <a:xfrm>
            <a:off x="2058224" y="431897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35%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原创设计师QQ598969553        _23"/>
          <p:cNvSpPr txBox="1"/>
          <p:nvPr/>
        </p:nvSpPr>
        <p:spPr>
          <a:xfrm>
            <a:off x="3545572" y="4326293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原创设计师QQ598969553        _3"/>
          <p:cNvSpPr/>
          <p:nvPr/>
        </p:nvSpPr>
        <p:spPr>
          <a:xfrm rot="5400000">
            <a:off x="2570636" y="3385869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6" name="原创设计师QQ598969553        _4"/>
          <p:cNvGrpSpPr/>
          <p:nvPr/>
        </p:nvGrpSpPr>
        <p:grpSpPr>
          <a:xfrm>
            <a:off x="3184393" y="405788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9" name="原创设计师QQ598969553        _5"/>
          <p:cNvGrpSpPr/>
          <p:nvPr/>
        </p:nvGrpSpPr>
        <p:grpSpPr>
          <a:xfrm>
            <a:off x="1558466" y="2347047"/>
            <a:ext cx="1161081" cy="2666129"/>
            <a:chOff x="4013612" y="985436"/>
            <a:chExt cx="1443428" cy="3314468"/>
          </a:xfrm>
        </p:grpSpPr>
        <p:sp>
          <p:nvSpPr>
            <p:cNvPr id="30" name="圆角矩形 29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2" name="原创设计师QQ598969553        _6"/>
          <p:cNvSpPr/>
          <p:nvPr/>
        </p:nvSpPr>
        <p:spPr>
          <a:xfrm>
            <a:off x="1696948" y="4051215"/>
            <a:ext cx="899981" cy="899981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原创设计师QQ598969553        _7"/>
          <p:cNvSpPr/>
          <p:nvPr/>
        </p:nvSpPr>
        <p:spPr>
          <a:xfrm rot="5400000">
            <a:off x="5286529" y="3144970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4" name="原创设计师QQ598969553        _8"/>
          <p:cNvGrpSpPr/>
          <p:nvPr/>
        </p:nvGrpSpPr>
        <p:grpSpPr>
          <a:xfrm>
            <a:off x="6145946" y="405788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7" name="原创设计师QQ598969553        _9"/>
          <p:cNvGrpSpPr/>
          <p:nvPr/>
        </p:nvGrpSpPr>
        <p:grpSpPr>
          <a:xfrm>
            <a:off x="4515258" y="2347047"/>
            <a:ext cx="1161081" cy="2666129"/>
            <a:chOff x="4013612" y="985436"/>
            <a:chExt cx="1443428" cy="3314468"/>
          </a:xfrm>
        </p:grpSpPr>
        <p:sp>
          <p:nvSpPr>
            <p:cNvPr id="38" name="圆角矩形 37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40" name="原创设计师QQ598969553        _10"/>
          <p:cNvSpPr/>
          <p:nvPr/>
        </p:nvSpPr>
        <p:spPr>
          <a:xfrm>
            <a:off x="4658502" y="4051215"/>
            <a:ext cx="899981" cy="899981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原创设计师QQ598969553        _11"/>
          <p:cNvSpPr txBox="1"/>
          <p:nvPr/>
        </p:nvSpPr>
        <p:spPr>
          <a:xfrm>
            <a:off x="4703573" y="275641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2" name="原创设计师QQ598969553        _12"/>
          <p:cNvSpPr txBox="1"/>
          <p:nvPr/>
        </p:nvSpPr>
        <p:spPr>
          <a:xfrm>
            <a:off x="1712519" y="275641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3" name="原创设计师QQ598969553        _13"/>
          <p:cNvSpPr txBox="1"/>
          <p:nvPr/>
        </p:nvSpPr>
        <p:spPr>
          <a:xfrm>
            <a:off x="3184393" y="326606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rPr>
              <a:t>15%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4" name="原创设计师QQ598969553        _14"/>
          <p:cNvSpPr txBox="1"/>
          <p:nvPr/>
        </p:nvSpPr>
        <p:spPr>
          <a:xfrm>
            <a:off x="6165297" y="275641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rPr>
              <a:t>25%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5" name="原创设计师QQ598969553        _15"/>
          <p:cNvSpPr txBox="1"/>
          <p:nvPr/>
        </p:nvSpPr>
        <p:spPr>
          <a:xfrm>
            <a:off x="1691680" y="119675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6" name="原创设计师QQ598969553        _16"/>
          <p:cNvSpPr txBox="1"/>
          <p:nvPr/>
        </p:nvSpPr>
        <p:spPr>
          <a:xfrm>
            <a:off x="1691680" y="147043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添加文字内容，内容详尽简要清晰。</a:t>
            </a:r>
            <a:endParaRPr lang="en-US" altLang="zh-CN" sz="1400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  <a:p>
            <a:r>
              <a:rPr lang="zh-CN" altLang="en-US" sz="14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添加文字内容，内容详尽简要清晰。</a:t>
            </a:r>
            <a:endParaRPr lang="en-US" altLang="zh-CN" sz="1400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</p:txBody>
      </p:sp>
      <p:cxnSp>
        <p:nvCxnSpPr>
          <p:cNvPr id="47" name="原创设计师QQ598969553        _17"/>
          <p:cNvCxnSpPr/>
          <p:nvPr/>
        </p:nvCxnSpPr>
        <p:spPr>
          <a:xfrm flipV="1">
            <a:off x="1563059" y="1321107"/>
            <a:ext cx="0" cy="57651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2" grpId="0" animBg="1"/>
          <p:bldP spid="33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2" grpId="0" animBg="1"/>
          <p:bldP spid="33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原创设计师QQ598969553        _1"/>
          <p:cNvSpPr txBox="1"/>
          <p:nvPr/>
        </p:nvSpPr>
        <p:spPr>
          <a:xfrm>
            <a:off x="3851922" y="2224656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
              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</a:rPr>
              <a:t>第一部分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1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rPr>
              <a:t>标题文字内容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cxnSp>
        <p:nvCxnSpPr>
          <p:cNvPr id="17" name="原创设计师QQ598969553        _2"/>
          <p:cNvCxnSpPr/>
          <p:nvPr/>
        </p:nvCxnSpPr>
        <p:spPr>
          <a:xfrm flipV="1">
            <a:off x="3635896" y="2152648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8" name="原创设计师QQ598969553        _3"/>
          <p:cNvSpPr txBox="1"/>
          <p:nvPr/>
        </p:nvSpPr>
        <p:spPr>
          <a:xfrm>
            <a:off x="2317896" y="378904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1600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原创设计师QQ598969553        _4"/>
          <p:cNvSpPr txBox="1"/>
          <p:nvPr/>
        </p:nvSpPr>
        <p:spPr>
          <a:xfrm>
            <a:off x="3948592" y="3532911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0" name="原创设计师QQ598969553        _5"/>
          <p:cNvSpPr txBox="1"/>
          <p:nvPr/>
        </p:nvSpPr>
        <p:spPr>
          <a:xfrm>
            <a:off x="5001263" y="3532911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1" name="原创设计师QQ598969553        _6"/>
          <p:cNvSpPr txBox="1"/>
          <p:nvPr/>
        </p:nvSpPr>
        <p:spPr>
          <a:xfrm>
            <a:off x="6011289" y="3532911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2" name="原创设计师QQ598969553        _7"/>
          <p:cNvSpPr txBox="1"/>
          <p:nvPr/>
        </p:nvSpPr>
        <p:spPr>
          <a:xfrm>
            <a:off x="3948592" y="387998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3" name="原创设计师QQ598969553        _8"/>
          <p:cNvSpPr txBox="1"/>
          <p:nvPr/>
        </p:nvSpPr>
        <p:spPr>
          <a:xfrm>
            <a:off x="5001264" y="387998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4" name="原创设计师QQ598969553        _9"/>
          <p:cNvSpPr txBox="1"/>
          <p:nvPr/>
        </p:nvSpPr>
        <p:spPr>
          <a:xfrm>
            <a:off x="6010903" y="387998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grpSp>
        <p:nvGrpSpPr>
          <p:cNvPr id="25" name="原创设计师QQ598969553        _10"/>
          <p:cNvGrpSpPr/>
          <p:nvPr/>
        </p:nvGrpSpPr>
        <p:grpSpPr>
          <a:xfrm>
            <a:off x="2123728" y="2224658"/>
            <a:ext cx="1197175" cy="1197175"/>
            <a:chOff x="2123728" y="1707656"/>
            <a:chExt cx="1197175" cy="1197175"/>
          </a:xfrm>
        </p:grpSpPr>
        <p:grpSp>
          <p:nvGrpSpPr>
            <p:cNvPr id="26" name="组合 2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01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原创设计师QQ598969553        _3"/>
          <p:cNvSpPr/>
          <p:nvPr/>
        </p:nvSpPr>
        <p:spPr>
          <a:xfrm>
            <a:off x="1071563" y="2386154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noFill/>
          <a:ln w="76200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原创设计师QQ598969553        _4"/>
          <p:cNvGrpSpPr/>
          <p:nvPr/>
        </p:nvGrpSpPr>
        <p:grpSpPr>
          <a:xfrm>
            <a:off x="1757497" y="300507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原创设计师QQ598969553        _5"/>
          <p:cNvSpPr/>
          <p:nvPr/>
        </p:nvSpPr>
        <p:spPr>
          <a:xfrm>
            <a:off x="784268" y="4155232"/>
            <a:ext cx="618574" cy="618574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原创设计师QQ598969553        _6"/>
          <p:cNvGrpSpPr/>
          <p:nvPr/>
        </p:nvGrpSpPr>
        <p:grpSpPr>
          <a:xfrm>
            <a:off x="3694790" y="2099679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原创设计师QQ598969553        _7"/>
          <p:cNvSpPr/>
          <p:nvPr/>
        </p:nvSpPr>
        <p:spPr>
          <a:xfrm>
            <a:off x="2721561" y="3637154"/>
            <a:ext cx="618574" cy="618574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_8"/>
          <p:cNvSpPr/>
          <p:nvPr/>
        </p:nvSpPr>
        <p:spPr>
          <a:xfrm>
            <a:off x="4658854" y="3840339"/>
            <a:ext cx="618574" cy="618574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原创设计师QQ598969553        _9"/>
          <p:cNvGrpSpPr/>
          <p:nvPr/>
        </p:nvGrpSpPr>
        <p:grpSpPr>
          <a:xfrm>
            <a:off x="5632083" y="2935863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0" name="原创设计师QQ598969553        _10"/>
          <p:cNvSpPr/>
          <p:nvPr/>
        </p:nvSpPr>
        <p:spPr>
          <a:xfrm>
            <a:off x="6596147" y="3234066"/>
            <a:ext cx="618574" cy="618574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1" name="原创设计师QQ598969553        _11"/>
          <p:cNvGrpSpPr/>
          <p:nvPr/>
        </p:nvGrpSpPr>
        <p:grpSpPr>
          <a:xfrm>
            <a:off x="7569379" y="2062359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原创设计师QQ598969553        _12"/>
          <p:cNvSpPr txBox="1"/>
          <p:nvPr/>
        </p:nvSpPr>
        <p:spPr>
          <a:xfrm>
            <a:off x="539557" y="495220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5" name="原创设计师QQ598969553        _13"/>
          <p:cNvSpPr txBox="1"/>
          <p:nvPr/>
        </p:nvSpPr>
        <p:spPr>
          <a:xfrm>
            <a:off x="1508203" y="257058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6" name="原创设计师QQ598969553        _14"/>
          <p:cNvSpPr txBox="1"/>
          <p:nvPr/>
        </p:nvSpPr>
        <p:spPr>
          <a:xfrm>
            <a:off x="2535507" y="445891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7" name="原创设计师QQ598969553        _15"/>
          <p:cNvSpPr txBox="1"/>
          <p:nvPr/>
        </p:nvSpPr>
        <p:spPr>
          <a:xfrm>
            <a:off x="3421144" y="165856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8" name="原创设计师QQ598969553        _16"/>
          <p:cNvSpPr txBox="1"/>
          <p:nvPr/>
        </p:nvSpPr>
        <p:spPr>
          <a:xfrm>
            <a:off x="4393505" y="463036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49" name="原创设计师QQ598969553        _17"/>
          <p:cNvSpPr txBox="1"/>
          <p:nvPr/>
        </p:nvSpPr>
        <p:spPr>
          <a:xfrm>
            <a:off x="5382790" y="246281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50" name="原创设计师QQ598969553        _18"/>
          <p:cNvSpPr txBox="1"/>
          <p:nvPr/>
        </p:nvSpPr>
        <p:spPr>
          <a:xfrm>
            <a:off x="6351436" y="403970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  <p:sp>
        <p:nvSpPr>
          <p:cNvPr id="51" name="原创设计师QQ598969553        _19"/>
          <p:cNvSpPr txBox="1"/>
          <p:nvPr/>
        </p:nvSpPr>
        <p:spPr>
          <a:xfrm>
            <a:off x="7320086" y="161569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添加文字标题</a:t>
            </a: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1" grpId="0" animBg="1"/>
          <p:bldP spid="35" grpId="0" animBg="1"/>
          <p:bldP spid="36" grpId="0" animBg="1"/>
          <p:bldP spid="40" grpId="0" animBg="1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1" grpId="0" animBg="1"/>
          <p:bldP spid="35" grpId="0" animBg="1"/>
          <p:bldP spid="36" grpId="0" animBg="1"/>
          <p:bldP spid="40" grpId="0" animBg="1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原创设计师QQ598969553        _4"/>
          <p:cNvGrpSpPr/>
          <p:nvPr/>
        </p:nvGrpSpPr>
        <p:grpSpPr>
          <a:xfrm>
            <a:off x="1438419" y="3731043"/>
            <a:ext cx="6228098" cy="1282133"/>
            <a:chOff x="8121873" y="2010009"/>
            <a:chExt cx="1739454" cy="1412819"/>
          </a:xfrm>
        </p:grpSpPr>
        <p:sp>
          <p:nvSpPr>
            <p:cNvPr id="96" name="圆角矩形 95"/>
            <p:cNvSpPr/>
            <p:nvPr/>
          </p:nvSpPr>
          <p:spPr>
            <a:xfrm>
              <a:off x="81218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rgbClr val="116CB2"/>
            </a:solidFill>
            <a:ln w="3175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8147445" y="2102827"/>
              <a:ext cx="1688298" cy="1227176"/>
            </a:xfrm>
            <a:prstGeom prst="roundRect">
              <a:avLst>
                <a:gd name="adj" fmla="val 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8" name="原创设计师QQ598969553        _5"/>
          <p:cNvSpPr txBox="1"/>
          <p:nvPr/>
        </p:nvSpPr>
        <p:spPr>
          <a:xfrm>
            <a:off x="1706397" y="3953985"/>
            <a:ext cx="128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/>
                <a:ea typeface="微软雅黑"/>
              </a:rPr>
              <a:t>标题</a:t>
            </a:r>
          </a:p>
        </p:txBody>
      </p:sp>
      <p:sp>
        <p:nvSpPr>
          <p:cNvPr id="99" name="原创设计师QQ598969553        _6"/>
          <p:cNvSpPr txBox="1"/>
          <p:nvPr/>
        </p:nvSpPr>
        <p:spPr>
          <a:xfrm>
            <a:off x="1745711" y="4559395"/>
            <a:ext cx="12015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PERCEPTUAL</a:t>
            </a:r>
          </a:p>
        </p:txBody>
      </p:sp>
      <p:cxnSp>
        <p:nvCxnSpPr>
          <p:cNvPr id="100" name="原创设计师QQ598969553        _7"/>
          <p:cNvCxnSpPr/>
          <p:nvPr/>
        </p:nvCxnSpPr>
        <p:spPr>
          <a:xfrm>
            <a:off x="3077997" y="4016859"/>
            <a:ext cx="0" cy="710495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</p:cxnSp>
      <p:sp>
        <p:nvSpPr>
          <p:cNvPr id="101" name="原创设计师QQ598969553        _8"/>
          <p:cNvSpPr txBox="1"/>
          <p:nvPr/>
        </p:nvSpPr>
        <p:spPr bwMode="auto">
          <a:xfrm>
            <a:off x="3162973" y="4025858"/>
            <a:ext cx="4224134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grpSp>
        <p:nvGrpSpPr>
          <p:cNvPr id="102" name="原创设计师QQ598969553        _9"/>
          <p:cNvGrpSpPr/>
          <p:nvPr/>
        </p:nvGrpSpPr>
        <p:grpSpPr>
          <a:xfrm>
            <a:off x="3801866" y="1775506"/>
            <a:ext cx="593418" cy="593418"/>
            <a:chOff x="3237545" y="4561747"/>
            <a:chExt cx="1146960" cy="1146960"/>
          </a:xfrm>
        </p:grpSpPr>
        <p:sp>
          <p:nvSpPr>
            <p:cNvPr id="103" name="圆角矩形 10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16CB2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5" name="原创设计师QQ598969553        _10"/>
          <p:cNvGrpSpPr/>
          <p:nvPr/>
        </p:nvGrpSpPr>
        <p:grpSpPr>
          <a:xfrm>
            <a:off x="4716016" y="1775506"/>
            <a:ext cx="593418" cy="593418"/>
            <a:chOff x="3237545" y="4561747"/>
            <a:chExt cx="1146960" cy="1146960"/>
          </a:xfrm>
        </p:grpSpPr>
        <p:sp>
          <p:nvSpPr>
            <p:cNvPr id="106" name="圆角矩形 10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7" name="圆角矩形 106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8" name="原创设计师QQ598969553        _11"/>
          <p:cNvGrpSpPr/>
          <p:nvPr/>
        </p:nvGrpSpPr>
        <p:grpSpPr>
          <a:xfrm>
            <a:off x="3801866" y="2689906"/>
            <a:ext cx="593418" cy="593418"/>
            <a:chOff x="3237545" y="4561747"/>
            <a:chExt cx="1146960" cy="1146960"/>
          </a:xfrm>
        </p:grpSpPr>
        <p:sp>
          <p:nvSpPr>
            <p:cNvPr id="109" name="圆角矩形 10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16CB2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0" name="圆角矩形 109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1" name="原创设计师QQ598969553        _12"/>
          <p:cNvGrpSpPr/>
          <p:nvPr/>
        </p:nvGrpSpPr>
        <p:grpSpPr>
          <a:xfrm>
            <a:off x="4716016" y="2689906"/>
            <a:ext cx="593418" cy="593418"/>
            <a:chOff x="3237545" y="4561747"/>
            <a:chExt cx="1146960" cy="1146960"/>
          </a:xfrm>
        </p:grpSpPr>
        <p:sp>
          <p:nvSpPr>
            <p:cNvPr id="112" name="圆角矩形 111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3" name="圆角矩形 112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4" name="原创设计师QQ598969553        _13"/>
          <p:cNvGrpSpPr/>
          <p:nvPr/>
        </p:nvGrpSpPr>
        <p:grpSpPr>
          <a:xfrm>
            <a:off x="5418786" y="1803596"/>
            <a:ext cx="2105481" cy="605265"/>
            <a:chOff x="2744012" y="4525702"/>
            <a:chExt cx="2349784" cy="807020"/>
          </a:xfrm>
        </p:grpSpPr>
        <p:sp>
          <p:nvSpPr>
            <p:cNvPr id="115" name="文本框 115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16" name="文本框 116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117" name="原创设计师QQ598969553        _14"/>
          <p:cNvGrpSpPr/>
          <p:nvPr/>
        </p:nvGrpSpPr>
        <p:grpSpPr>
          <a:xfrm>
            <a:off x="5418786" y="2689901"/>
            <a:ext cx="2105481" cy="605265"/>
            <a:chOff x="2744012" y="4525702"/>
            <a:chExt cx="2349784" cy="807020"/>
          </a:xfrm>
        </p:grpSpPr>
        <p:sp>
          <p:nvSpPr>
            <p:cNvPr id="118" name="文本框 118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19" name="文本框 119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120" name="原创设计师QQ598969553        _15"/>
          <p:cNvGrpSpPr/>
          <p:nvPr/>
        </p:nvGrpSpPr>
        <p:grpSpPr>
          <a:xfrm>
            <a:off x="1745710" y="1803600"/>
            <a:ext cx="1991084" cy="605265"/>
            <a:chOff x="2353658" y="3819717"/>
            <a:chExt cx="2654778" cy="807019"/>
          </a:xfrm>
        </p:grpSpPr>
        <p:sp>
          <p:nvSpPr>
            <p:cNvPr id="121" name="文本框 121"/>
            <p:cNvSpPr txBox="1"/>
            <p:nvPr/>
          </p:nvSpPr>
          <p:spPr bwMode="auto">
            <a:xfrm>
              <a:off x="2353658" y="4041961"/>
              <a:ext cx="265477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22" name="文本框 122"/>
            <p:cNvSpPr txBox="1"/>
            <p:nvPr/>
          </p:nvSpPr>
          <p:spPr bwMode="auto">
            <a:xfrm>
              <a:off x="2658653" y="381971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123" name="原创设计师QQ598969553        _16"/>
          <p:cNvGrpSpPr/>
          <p:nvPr/>
        </p:nvGrpSpPr>
        <p:grpSpPr>
          <a:xfrm>
            <a:off x="1745710" y="2689901"/>
            <a:ext cx="1991084" cy="605265"/>
            <a:chOff x="2353658" y="5001457"/>
            <a:chExt cx="2654778" cy="807020"/>
          </a:xfrm>
        </p:grpSpPr>
        <p:sp>
          <p:nvSpPr>
            <p:cNvPr id="124" name="文本框 124"/>
            <p:cNvSpPr txBox="1"/>
            <p:nvPr/>
          </p:nvSpPr>
          <p:spPr bwMode="auto">
            <a:xfrm>
              <a:off x="2353658" y="5223701"/>
              <a:ext cx="265477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25" name="文本框 125"/>
            <p:cNvSpPr txBox="1"/>
            <p:nvPr/>
          </p:nvSpPr>
          <p:spPr bwMode="auto">
            <a:xfrm>
              <a:off x="2658653" y="500145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/>
                  <a:ea typeface="微软雅黑"/>
                </a:rPr>
                <a:t>在此添加标题</a:t>
              </a:r>
            </a:p>
          </p:txBody>
        </p:sp>
      </p:grpSp>
      <p:grpSp>
        <p:nvGrpSpPr>
          <p:cNvPr id="126" name="原创设计师QQ598969553        _17"/>
          <p:cNvGrpSpPr/>
          <p:nvPr/>
        </p:nvGrpSpPr>
        <p:grpSpPr>
          <a:xfrm>
            <a:off x="3985193" y="1982260"/>
            <a:ext cx="226765" cy="182696"/>
            <a:chOff x="2702739" y="3017462"/>
            <a:chExt cx="535636" cy="431545"/>
          </a:xfrm>
          <a:solidFill>
            <a:srgbClr val="116CB2"/>
          </a:solidFill>
        </p:grpSpPr>
        <p:sp>
          <p:nvSpPr>
            <p:cNvPr id="127" name="Freeform 45"/>
            <p:cNvSpPr>
              <a:spLocks/>
            </p:cNvSpPr>
            <p:nvPr/>
          </p:nvSpPr>
          <p:spPr bwMode="auto">
            <a:xfrm>
              <a:off x="2772133" y="3189864"/>
              <a:ext cx="176739" cy="35782"/>
            </a:xfrm>
            <a:custGeom>
              <a:avLst/>
              <a:gdLst>
                <a:gd name="T0" fmla="*/ 63 w 69"/>
                <a:gd name="T1" fmla="*/ 14 h 14"/>
                <a:gd name="T2" fmla="*/ 7 w 69"/>
                <a:gd name="T3" fmla="*/ 14 h 14"/>
                <a:gd name="T4" fmla="*/ 0 w 69"/>
                <a:gd name="T5" fmla="*/ 7 h 14"/>
                <a:gd name="T6" fmla="*/ 7 w 69"/>
                <a:gd name="T7" fmla="*/ 0 h 14"/>
                <a:gd name="T8" fmla="*/ 63 w 69"/>
                <a:gd name="T9" fmla="*/ 0 h 14"/>
                <a:gd name="T10" fmla="*/ 69 w 69"/>
                <a:gd name="T11" fmla="*/ 7 h 14"/>
                <a:gd name="T12" fmla="*/ 63 w 69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">
                  <a:moveTo>
                    <a:pt x="63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7"/>
                  </a:cubicBezTo>
                  <a:cubicBezTo>
                    <a:pt x="69" y="11"/>
                    <a:pt x="66" y="14"/>
                    <a:pt x="6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8" name="Freeform 46"/>
            <p:cNvSpPr>
              <a:spLocks/>
            </p:cNvSpPr>
            <p:nvPr/>
          </p:nvSpPr>
          <p:spPr bwMode="auto">
            <a:xfrm>
              <a:off x="2792734" y="3194201"/>
              <a:ext cx="35782" cy="72647"/>
            </a:xfrm>
            <a:custGeom>
              <a:avLst/>
              <a:gdLst>
                <a:gd name="T0" fmla="*/ 7 w 14"/>
                <a:gd name="T1" fmla="*/ 28 h 28"/>
                <a:gd name="T2" fmla="*/ 0 w 14"/>
                <a:gd name="T3" fmla="*/ 21 h 28"/>
                <a:gd name="T4" fmla="*/ 0 w 14"/>
                <a:gd name="T5" fmla="*/ 7 h 28"/>
                <a:gd name="T6" fmla="*/ 7 w 14"/>
                <a:gd name="T7" fmla="*/ 0 h 28"/>
                <a:gd name="T8" fmla="*/ 14 w 14"/>
                <a:gd name="T9" fmla="*/ 7 h 28"/>
                <a:gd name="T10" fmla="*/ 14 w 14"/>
                <a:gd name="T11" fmla="*/ 21 h 28"/>
                <a:gd name="T12" fmla="*/ 7 w 1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5"/>
                    <a:pt x="11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29" name="Freeform 47"/>
            <p:cNvSpPr>
              <a:spLocks/>
            </p:cNvSpPr>
            <p:nvPr/>
          </p:nvSpPr>
          <p:spPr bwMode="auto">
            <a:xfrm>
              <a:off x="2836106" y="3194201"/>
              <a:ext cx="33613" cy="72647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0" name="Freeform 48"/>
            <p:cNvSpPr>
              <a:spLocks noEditPoints="1"/>
            </p:cNvSpPr>
            <p:nvPr/>
          </p:nvSpPr>
          <p:spPr bwMode="auto">
            <a:xfrm>
              <a:off x="2920680" y="3133481"/>
              <a:ext cx="101923" cy="148547"/>
            </a:xfrm>
            <a:custGeom>
              <a:avLst/>
              <a:gdLst>
                <a:gd name="T0" fmla="*/ 20 w 40"/>
                <a:gd name="T1" fmla="*/ 58 h 58"/>
                <a:gd name="T2" fmla="*/ 0 w 40"/>
                <a:gd name="T3" fmla="*/ 38 h 58"/>
                <a:gd name="T4" fmla="*/ 0 w 40"/>
                <a:gd name="T5" fmla="*/ 20 h 58"/>
                <a:gd name="T6" fmla="*/ 20 w 40"/>
                <a:gd name="T7" fmla="*/ 0 h 58"/>
                <a:gd name="T8" fmla="*/ 40 w 40"/>
                <a:gd name="T9" fmla="*/ 20 h 58"/>
                <a:gd name="T10" fmla="*/ 40 w 40"/>
                <a:gd name="T11" fmla="*/ 38 h 58"/>
                <a:gd name="T12" fmla="*/ 20 w 40"/>
                <a:gd name="T13" fmla="*/ 58 h 58"/>
                <a:gd name="T14" fmla="*/ 20 w 40"/>
                <a:gd name="T15" fmla="*/ 13 h 58"/>
                <a:gd name="T16" fmla="*/ 14 w 40"/>
                <a:gd name="T17" fmla="*/ 20 h 58"/>
                <a:gd name="T18" fmla="*/ 14 w 40"/>
                <a:gd name="T19" fmla="*/ 38 h 58"/>
                <a:gd name="T20" fmla="*/ 20 w 40"/>
                <a:gd name="T21" fmla="*/ 45 h 58"/>
                <a:gd name="T22" fmla="*/ 27 w 40"/>
                <a:gd name="T23" fmla="*/ 38 h 58"/>
                <a:gd name="T24" fmla="*/ 27 w 40"/>
                <a:gd name="T25" fmla="*/ 20 h 58"/>
                <a:gd name="T26" fmla="*/ 20 w 40"/>
                <a:gd name="T2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8">
                  <a:moveTo>
                    <a:pt x="20" y="58"/>
                  </a:moveTo>
                  <a:cubicBezTo>
                    <a:pt x="9" y="58"/>
                    <a:pt x="0" y="49"/>
                    <a:pt x="0" y="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49"/>
                    <a:pt x="31" y="58"/>
                    <a:pt x="20" y="58"/>
                  </a:cubicBezTo>
                  <a:close/>
                  <a:moveTo>
                    <a:pt x="20" y="13"/>
                  </a:moveTo>
                  <a:cubicBezTo>
                    <a:pt x="17" y="13"/>
                    <a:pt x="14" y="16"/>
                    <a:pt x="14" y="2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0" y="45"/>
                  </a:cubicBezTo>
                  <a:cubicBezTo>
                    <a:pt x="24" y="45"/>
                    <a:pt x="27" y="42"/>
                    <a:pt x="27" y="38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6"/>
                    <a:pt x="24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1" name="Freeform 49"/>
            <p:cNvSpPr>
              <a:spLocks noEditPoints="1"/>
            </p:cNvSpPr>
            <p:nvPr/>
          </p:nvSpPr>
          <p:spPr bwMode="auto">
            <a:xfrm>
              <a:off x="2702739" y="3017462"/>
              <a:ext cx="535636" cy="431545"/>
            </a:xfrm>
            <a:custGeom>
              <a:avLst/>
              <a:gdLst>
                <a:gd name="T0" fmla="*/ 200 w 209"/>
                <a:gd name="T1" fmla="*/ 140 h 168"/>
                <a:gd name="T2" fmla="*/ 159 w 209"/>
                <a:gd name="T3" fmla="*/ 114 h 168"/>
                <a:gd name="T4" fmla="*/ 148 w 209"/>
                <a:gd name="T5" fmla="*/ 112 h 168"/>
                <a:gd name="T6" fmla="*/ 144 w 209"/>
                <a:gd name="T7" fmla="*/ 113 h 168"/>
                <a:gd name="T8" fmla="*/ 137 w 209"/>
                <a:gd name="T9" fmla="*/ 109 h 168"/>
                <a:gd name="T10" fmla="*/ 144 w 209"/>
                <a:gd name="T11" fmla="*/ 60 h 168"/>
                <a:gd name="T12" fmla="*/ 60 w 209"/>
                <a:gd name="T13" fmla="*/ 9 h 168"/>
                <a:gd name="T14" fmla="*/ 9 w 209"/>
                <a:gd name="T15" fmla="*/ 92 h 168"/>
                <a:gd name="T16" fmla="*/ 93 w 209"/>
                <a:gd name="T17" fmla="*/ 143 h 168"/>
                <a:gd name="T18" fmla="*/ 129 w 209"/>
                <a:gd name="T19" fmla="*/ 121 h 168"/>
                <a:gd name="T20" fmla="*/ 136 w 209"/>
                <a:gd name="T21" fmla="*/ 125 h 168"/>
                <a:gd name="T22" fmla="*/ 143 w 209"/>
                <a:gd name="T23" fmla="*/ 139 h 168"/>
                <a:gd name="T24" fmla="*/ 183 w 209"/>
                <a:gd name="T25" fmla="*/ 165 h 168"/>
                <a:gd name="T26" fmla="*/ 195 w 209"/>
                <a:gd name="T27" fmla="*/ 167 h 168"/>
                <a:gd name="T28" fmla="*/ 204 w 209"/>
                <a:gd name="T29" fmla="*/ 161 h 168"/>
                <a:gd name="T30" fmla="*/ 200 w 209"/>
                <a:gd name="T31" fmla="*/ 140 h 168"/>
                <a:gd name="T32" fmla="*/ 90 w 209"/>
                <a:gd name="T33" fmla="*/ 131 h 168"/>
                <a:gd name="T34" fmla="*/ 22 w 209"/>
                <a:gd name="T35" fmla="*/ 89 h 168"/>
                <a:gd name="T36" fmla="*/ 63 w 209"/>
                <a:gd name="T37" fmla="*/ 21 h 168"/>
                <a:gd name="T38" fmla="*/ 131 w 209"/>
                <a:gd name="T39" fmla="*/ 63 h 168"/>
                <a:gd name="T40" fmla="*/ 90 w 209"/>
                <a:gd name="T41" fmla="*/ 13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8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1"/>
                    <a:pt x="152" y="111"/>
                    <a:pt x="148" y="112"/>
                  </a:cubicBezTo>
                  <a:cubicBezTo>
                    <a:pt x="146" y="112"/>
                    <a:pt x="145" y="113"/>
                    <a:pt x="144" y="113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4"/>
                    <a:pt x="148" y="77"/>
                    <a:pt x="144" y="60"/>
                  </a:cubicBezTo>
                  <a:cubicBezTo>
                    <a:pt x="135" y="22"/>
                    <a:pt x="97" y="0"/>
                    <a:pt x="60" y="9"/>
                  </a:cubicBezTo>
                  <a:cubicBezTo>
                    <a:pt x="23" y="18"/>
                    <a:pt x="0" y="55"/>
                    <a:pt x="9" y="92"/>
                  </a:cubicBezTo>
                  <a:cubicBezTo>
                    <a:pt x="18" y="129"/>
                    <a:pt x="56" y="152"/>
                    <a:pt x="93" y="143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7" y="168"/>
                    <a:pt x="191" y="168"/>
                    <a:pt x="195" y="167"/>
                  </a:cubicBezTo>
                  <a:cubicBezTo>
                    <a:pt x="199" y="166"/>
                    <a:pt x="202" y="164"/>
                    <a:pt x="204" y="161"/>
                  </a:cubicBezTo>
                  <a:cubicBezTo>
                    <a:pt x="209" y="154"/>
                    <a:pt x="207" y="144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8"/>
                    <a:pt x="29" y="120"/>
                    <a:pt x="22" y="89"/>
                  </a:cubicBezTo>
                  <a:cubicBezTo>
                    <a:pt x="14" y="59"/>
                    <a:pt x="33" y="28"/>
                    <a:pt x="63" y="21"/>
                  </a:cubicBezTo>
                  <a:cubicBezTo>
                    <a:pt x="94" y="14"/>
                    <a:pt x="124" y="32"/>
                    <a:pt x="131" y="63"/>
                  </a:cubicBezTo>
                  <a:cubicBezTo>
                    <a:pt x="139" y="93"/>
                    <a:pt x="120" y="123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132" name="原创设计师QQ598969553        _18"/>
          <p:cNvGrpSpPr/>
          <p:nvPr/>
        </p:nvGrpSpPr>
        <p:grpSpPr>
          <a:xfrm>
            <a:off x="4914711" y="1996364"/>
            <a:ext cx="229061" cy="164794"/>
            <a:chOff x="3820635" y="3071676"/>
            <a:chExt cx="541058" cy="389258"/>
          </a:xfrm>
          <a:solidFill>
            <a:srgbClr val="404040"/>
          </a:solidFill>
        </p:grpSpPr>
        <p:sp>
          <p:nvSpPr>
            <p:cNvPr id="133" name="Freeform 226"/>
            <p:cNvSpPr>
              <a:spLocks noEditPoints="1"/>
            </p:cNvSpPr>
            <p:nvPr/>
          </p:nvSpPr>
          <p:spPr bwMode="auto">
            <a:xfrm>
              <a:off x="3820635" y="3071676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4" name="Freeform 227"/>
            <p:cNvSpPr>
              <a:spLocks/>
            </p:cNvSpPr>
            <p:nvPr/>
          </p:nvSpPr>
          <p:spPr bwMode="auto">
            <a:xfrm>
              <a:off x="4117729" y="3336242"/>
              <a:ext cx="41203" cy="40119"/>
            </a:xfrm>
            <a:custGeom>
              <a:avLst/>
              <a:gdLst>
                <a:gd name="T0" fmla="*/ 12 w 38"/>
                <a:gd name="T1" fmla="*/ 0 h 37"/>
                <a:gd name="T2" fmla="*/ 12 w 38"/>
                <a:gd name="T3" fmla="*/ 2 h 37"/>
                <a:gd name="T4" fmla="*/ 0 w 38"/>
                <a:gd name="T5" fmla="*/ 37 h 37"/>
                <a:gd name="T6" fmla="*/ 36 w 38"/>
                <a:gd name="T7" fmla="*/ 28 h 37"/>
                <a:gd name="T8" fmla="*/ 38 w 38"/>
                <a:gd name="T9" fmla="*/ 26 h 37"/>
                <a:gd name="T10" fmla="*/ 12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12" y="0"/>
                  </a:moveTo>
                  <a:lnTo>
                    <a:pt x="12" y="2"/>
                  </a:lnTo>
                  <a:lnTo>
                    <a:pt x="0" y="37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5" name="Freeform 228"/>
            <p:cNvSpPr>
              <a:spLocks/>
            </p:cNvSpPr>
            <p:nvPr/>
          </p:nvSpPr>
          <p:spPr bwMode="auto">
            <a:xfrm>
              <a:off x="4281456" y="3135649"/>
              <a:ext cx="80237" cy="76984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3 w 31"/>
                <a:gd name="T7" fmla="*/ 2 h 30"/>
                <a:gd name="T8" fmla="*/ 6 w 31"/>
                <a:gd name="T9" fmla="*/ 2 h 30"/>
                <a:gd name="T10" fmla="*/ 0 w 31"/>
                <a:gd name="T11" fmla="*/ 8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6" name="Freeform 229"/>
            <p:cNvSpPr>
              <a:spLocks/>
            </p:cNvSpPr>
            <p:nvPr/>
          </p:nvSpPr>
          <p:spPr bwMode="auto">
            <a:xfrm>
              <a:off x="4151342" y="3161672"/>
              <a:ext cx="182160" cy="184328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1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7 h 72"/>
                <a:gd name="T12" fmla="*/ 9 w 71"/>
                <a:gd name="T13" fmla="*/ 62 h 72"/>
                <a:gd name="T14" fmla="*/ 9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4 w 71"/>
                <a:gd name="T23" fmla="*/ 70 h 72"/>
                <a:gd name="T24" fmla="*/ 71 w 71"/>
                <a:gd name="T25" fmla="*/ 23 h 72"/>
                <a:gd name="T26" fmla="*/ 71 w 71"/>
                <a:gd name="T27" fmla="*/ 23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8" y="0"/>
                    <a:pt x="48" y="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7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4" y="66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4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7" name="Rectangle 230"/>
            <p:cNvSpPr>
              <a:spLocks noChangeArrowheads="1"/>
            </p:cNvSpPr>
            <p:nvPr/>
          </p:nvSpPr>
          <p:spPr bwMode="auto">
            <a:xfrm>
              <a:off x="3879187" y="3222392"/>
              <a:ext cx="140957" cy="16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8" name="Rectangle 231"/>
            <p:cNvSpPr>
              <a:spLocks noChangeArrowheads="1"/>
            </p:cNvSpPr>
            <p:nvPr/>
          </p:nvSpPr>
          <p:spPr bwMode="auto">
            <a:xfrm>
              <a:off x="3879187" y="3269016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39" name="Rectangle 232"/>
            <p:cNvSpPr>
              <a:spLocks noChangeArrowheads="1"/>
            </p:cNvSpPr>
            <p:nvPr/>
          </p:nvSpPr>
          <p:spPr bwMode="auto">
            <a:xfrm>
              <a:off x="3879187" y="331564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0" name="Rectangle 233"/>
            <p:cNvSpPr>
              <a:spLocks noChangeArrowheads="1"/>
            </p:cNvSpPr>
            <p:nvPr/>
          </p:nvSpPr>
          <p:spPr bwMode="auto">
            <a:xfrm>
              <a:off x="3879187" y="336118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141" name="原创设计师QQ598969553        _19"/>
          <p:cNvGrpSpPr/>
          <p:nvPr/>
        </p:nvGrpSpPr>
        <p:grpSpPr>
          <a:xfrm>
            <a:off x="3986563" y="2890641"/>
            <a:ext cx="207026" cy="195550"/>
            <a:chOff x="4882149" y="3025052"/>
            <a:chExt cx="489013" cy="461905"/>
          </a:xfrm>
          <a:solidFill>
            <a:srgbClr val="116CB2"/>
          </a:solidFill>
        </p:grpSpPr>
        <p:sp>
          <p:nvSpPr>
            <p:cNvPr id="142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3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4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5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6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7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48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149" name="原创设计师QQ598969553        _20"/>
          <p:cNvGrpSpPr/>
          <p:nvPr/>
        </p:nvGrpSpPr>
        <p:grpSpPr>
          <a:xfrm>
            <a:off x="4894054" y="2873694"/>
            <a:ext cx="226765" cy="226765"/>
            <a:chOff x="5958843" y="2994692"/>
            <a:chExt cx="535637" cy="535637"/>
          </a:xfrm>
          <a:solidFill>
            <a:srgbClr val="404040"/>
          </a:solidFill>
        </p:grpSpPr>
        <p:sp>
          <p:nvSpPr>
            <p:cNvPr id="150" name="Freeform 257"/>
            <p:cNvSpPr>
              <a:spLocks noEditPoints="1"/>
            </p:cNvSpPr>
            <p:nvPr/>
          </p:nvSpPr>
          <p:spPr bwMode="auto">
            <a:xfrm>
              <a:off x="6077030" y="3109626"/>
              <a:ext cx="302516" cy="305768"/>
            </a:xfrm>
            <a:custGeom>
              <a:avLst/>
              <a:gdLst>
                <a:gd name="T0" fmla="*/ 101 w 118"/>
                <a:gd name="T1" fmla="*/ 91 h 119"/>
                <a:gd name="T2" fmla="*/ 107 w 118"/>
                <a:gd name="T3" fmla="*/ 77 h 119"/>
                <a:gd name="T4" fmla="*/ 23 w 118"/>
                <a:gd name="T5" fmla="*/ 25 h 119"/>
                <a:gd name="T6" fmla="*/ 30 w 118"/>
                <a:gd name="T7" fmla="*/ 25 h 119"/>
                <a:gd name="T8" fmla="*/ 27 w 118"/>
                <a:gd name="T9" fmla="*/ 24 h 119"/>
                <a:gd name="T10" fmla="*/ 21 w 118"/>
                <a:gd name="T11" fmla="*/ 35 h 119"/>
                <a:gd name="T12" fmla="*/ 28 w 118"/>
                <a:gd name="T13" fmla="*/ 33 h 119"/>
                <a:gd name="T14" fmla="*/ 33 w 118"/>
                <a:gd name="T15" fmla="*/ 41 h 119"/>
                <a:gd name="T16" fmla="*/ 25 w 118"/>
                <a:gd name="T17" fmla="*/ 46 h 119"/>
                <a:gd name="T18" fmla="*/ 15 w 118"/>
                <a:gd name="T19" fmla="*/ 54 h 119"/>
                <a:gd name="T20" fmla="*/ 25 w 118"/>
                <a:gd name="T21" fmla="*/ 63 h 119"/>
                <a:gd name="T22" fmla="*/ 40 w 118"/>
                <a:gd name="T23" fmla="*/ 72 h 119"/>
                <a:gd name="T24" fmla="*/ 34 w 118"/>
                <a:gd name="T25" fmla="*/ 89 h 119"/>
                <a:gd name="T26" fmla="*/ 28 w 118"/>
                <a:gd name="T27" fmla="*/ 102 h 119"/>
                <a:gd name="T28" fmla="*/ 25 w 118"/>
                <a:gd name="T29" fmla="*/ 92 h 119"/>
                <a:gd name="T30" fmla="*/ 21 w 118"/>
                <a:gd name="T31" fmla="*/ 70 h 119"/>
                <a:gd name="T32" fmla="*/ 11 w 118"/>
                <a:gd name="T33" fmla="*/ 57 h 119"/>
                <a:gd name="T34" fmla="*/ 34 w 118"/>
                <a:gd name="T35" fmla="*/ 12 h 119"/>
                <a:gd name="T36" fmla="*/ 23 w 118"/>
                <a:gd name="T37" fmla="*/ 20 h 119"/>
                <a:gd name="T38" fmla="*/ 105 w 118"/>
                <a:gd name="T39" fmla="*/ 50 h 119"/>
                <a:gd name="T40" fmla="*/ 98 w 118"/>
                <a:gd name="T41" fmla="*/ 59 h 119"/>
                <a:gd name="T42" fmla="*/ 94 w 118"/>
                <a:gd name="T43" fmla="*/ 64 h 119"/>
                <a:gd name="T44" fmla="*/ 86 w 118"/>
                <a:gd name="T45" fmla="*/ 65 h 119"/>
                <a:gd name="T46" fmla="*/ 76 w 118"/>
                <a:gd name="T47" fmla="*/ 55 h 119"/>
                <a:gd name="T48" fmla="*/ 70 w 118"/>
                <a:gd name="T49" fmla="*/ 60 h 119"/>
                <a:gd name="T50" fmla="*/ 70 w 118"/>
                <a:gd name="T51" fmla="*/ 70 h 119"/>
                <a:gd name="T52" fmla="*/ 57 w 118"/>
                <a:gd name="T53" fmla="*/ 77 h 119"/>
                <a:gd name="T54" fmla="*/ 45 w 118"/>
                <a:gd name="T55" fmla="*/ 58 h 119"/>
                <a:gd name="T56" fmla="*/ 61 w 118"/>
                <a:gd name="T57" fmla="*/ 51 h 119"/>
                <a:gd name="T58" fmla="*/ 63 w 118"/>
                <a:gd name="T59" fmla="*/ 49 h 119"/>
                <a:gd name="T60" fmla="*/ 59 w 118"/>
                <a:gd name="T61" fmla="*/ 48 h 119"/>
                <a:gd name="T62" fmla="*/ 48 w 118"/>
                <a:gd name="T63" fmla="*/ 48 h 119"/>
                <a:gd name="T64" fmla="*/ 50 w 118"/>
                <a:gd name="T65" fmla="*/ 39 h 119"/>
                <a:gd name="T66" fmla="*/ 54 w 118"/>
                <a:gd name="T67" fmla="*/ 38 h 119"/>
                <a:gd name="T68" fmla="*/ 59 w 118"/>
                <a:gd name="T69" fmla="*/ 24 h 119"/>
                <a:gd name="T70" fmla="*/ 75 w 118"/>
                <a:gd name="T71" fmla="*/ 25 h 119"/>
                <a:gd name="T72" fmla="*/ 83 w 118"/>
                <a:gd name="T73" fmla="*/ 20 h 119"/>
                <a:gd name="T74" fmla="*/ 95 w 118"/>
                <a:gd name="T75" fmla="*/ 21 h 119"/>
                <a:gd name="T76" fmla="*/ 105 w 118"/>
                <a:gd name="T77" fmla="*/ 63 h 119"/>
                <a:gd name="T78" fmla="*/ 105 w 118"/>
                <a:gd name="T79" fmla="*/ 70 h 119"/>
                <a:gd name="T80" fmla="*/ 102 w 118"/>
                <a:gd name="T81" fmla="*/ 68 h 119"/>
                <a:gd name="T82" fmla="*/ 105 w 118"/>
                <a:gd name="T83" fmla="*/ 59 h 119"/>
                <a:gd name="T84" fmla="*/ 107 w 118"/>
                <a:gd name="T85" fmla="*/ 50 h 119"/>
                <a:gd name="T86" fmla="*/ 109 w 118"/>
                <a:gd name="T87" fmla="*/ 39 h 119"/>
                <a:gd name="T88" fmla="*/ 86 w 118"/>
                <a:gd name="T89" fmla="*/ 66 h 119"/>
                <a:gd name="T90" fmla="*/ 73 w 118"/>
                <a:gd name="T91" fmla="*/ 76 h 119"/>
                <a:gd name="T92" fmla="*/ 35 w 118"/>
                <a:gd name="T93" fmla="*/ 26 h 119"/>
                <a:gd name="T94" fmla="*/ 31 w 118"/>
                <a:gd name="T95" fmla="*/ 17 h 119"/>
                <a:gd name="T96" fmla="*/ 46 w 118"/>
                <a:gd name="T97" fmla="*/ 11 h 119"/>
                <a:gd name="T98" fmla="*/ 50 w 118"/>
                <a:gd name="T99" fmla="*/ 18 h 119"/>
                <a:gd name="T100" fmla="*/ 42 w 118"/>
                <a:gd name="T101" fmla="*/ 27 h 119"/>
                <a:gd name="T102" fmla="*/ 57 w 118"/>
                <a:gd name="T103" fmla="*/ 16 h 119"/>
                <a:gd name="T104" fmla="*/ 59 w 118"/>
                <a:gd name="T105" fmla="*/ 14 h 119"/>
                <a:gd name="T106" fmla="*/ 47 w 118"/>
                <a:gd name="T107" fmla="*/ 27 h 119"/>
                <a:gd name="T108" fmla="*/ 75 w 118"/>
                <a:gd name="T109" fmla="*/ 19 h 119"/>
                <a:gd name="T110" fmla="*/ 87 w 118"/>
                <a:gd name="T111" fmla="*/ 15 h 119"/>
                <a:gd name="T112" fmla="*/ 27 w 118"/>
                <a:gd name="T113" fmla="*/ 59 h 119"/>
                <a:gd name="T114" fmla="*/ 24 w 118"/>
                <a:gd name="T115" fmla="*/ 59 h 119"/>
                <a:gd name="T116" fmla="*/ 23 w 118"/>
                <a:gd name="T117" fmla="*/ 55 h 119"/>
                <a:gd name="T118" fmla="*/ 111 w 118"/>
                <a:gd name="T119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1" y="119"/>
                    <a:pt x="118" y="92"/>
                    <a:pt x="118" y="60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10" y="77"/>
                  </a:moveTo>
                  <a:cubicBezTo>
                    <a:pt x="110" y="77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8" y="82"/>
                    <a:pt x="107" y="86"/>
                    <a:pt x="104" y="89"/>
                  </a:cubicBezTo>
                  <a:cubicBezTo>
                    <a:pt x="104" y="89"/>
                    <a:pt x="104" y="89"/>
                    <a:pt x="103" y="90"/>
                  </a:cubicBezTo>
                  <a:cubicBezTo>
                    <a:pt x="102" y="89"/>
                    <a:pt x="102" y="90"/>
                    <a:pt x="101" y="91"/>
                  </a:cubicBezTo>
                  <a:cubicBezTo>
                    <a:pt x="100" y="91"/>
                    <a:pt x="100" y="90"/>
                    <a:pt x="100" y="90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0" y="87"/>
                    <a:pt x="100" y="87"/>
                    <a:pt x="99" y="87"/>
                  </a:cubicBezTo>
                  <a:cubicBezTo>
                    <a:pt x="100" y="86"/>
                    <a:pt x="99" y="85"/>
                    <a:pt x="99" y="84"/>
                  </a:cubicBezTo>
                  <a:cubicBezTo>
                    <a:pt x="99" y="83"/>
                    <a:pt x="100" y="83"/>
                    <a:pt x="101" y="83"/>
                  </a:cubicBezTo>
                  <a:cubicBezTo>
                    <a:pt x="101" y="83"/>
                    <a:pt x="101" y="81"/>
                    <a:pt x="102" y="81"/>
                  </a:cubicBezTo>
                  <a:cubicBezTo>
                    <a:pt x="102" y="80"/>
                    <a:pt x="102" y="81"/>
                    <a:pt x="102" y="81"/>
                  </a:cubicBezTo>
                  <a:cubicBezTo>
                    <a:pt x="103" y="81"/>
                    <a:pt x="102" y="80"/>
                    <a:pt x="103" y="80"/>
                  </a:cubicBezTo>
                  <a:cubicBezTo>
                    <a:pt x="103" y="80"/>
                    <a:pt x="104" y="79"/>
                    <a:pt x="104" y="80"/>
                  </a:cubicBezTo>
                  <a:cubicBezTo>
                    <a:pt x="105" y="80"/>
                    <a:pt x="105" y="79"/>
                    <a:pt x="105" y="78"/>
                  </a:cubicBezTo>
                  <a:cubicBezTo>
                    <a:pt x="105" y="78"/>
                    <a:pt x="106" y="77"/>
                    <a:pt x="107" y="77"/>
                  </a:cubicBezTo>
                  <a:cubicBezTo>
                    <a:pt x="107" y="77"/>
                    <a:pt x="107" y="76"/>
                    <a:pt x="107" y="76"/>
                  </a:cubicBezTo>
                  <a:cubicBezTo>
                    <a:pt x="108" y="77"/>
                    <a:pt x="109" y="76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lose/>
                  <a:moveTo>
                    <a:pt x="17" y="25"/>
                  </a:move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19" y="24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5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2" y="24"/>
                    <a:pt x="22" y="24"/>
                    <a:pt x="23" y="25"/>
                  </a:cubicBezTo>
                  <a:cubicBezTo>
                    <a:pt x="23" y="25"/>
                    <a:pt x="22" y="25"/>
                    <a:pt x="23" y="26"/>
                  </a:cubicBez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3"/>
                    <a:pt x="23" y="21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5" y="21"/>
                    <a:pt x="26" y="20"/>
                    <a:pt x="26" y="22"/>
                  </a:cubicBezTo>
                  <a:cubicBezTo>
                    <a:pt x="27" y="22"/>
                    <a:pt x="27" y="21"/>
                    <a:pt x="28" y="21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0" y="23"/>
                    <a:pt x="30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1" y="28"/>
                    <a:pt x="31" y="27"/>
                    <a:pt x="30" y="27"/>
                  </a:cubicBezTo>
                  <a:cubicBezTo>
                    <a:pt x="30" y="28"/>
                    <a:pt x="31" y="28"/>
                    <a:pt x="31" y="29"/>
                  </a:cubicBezTo>
                  <a:cubicBezTo>
                    <a:pt x="31" y="30"/>
                    <a:pt x="30" y="30"/>
                    <a:pt x="30" y="31"/>
                  </a:cubicBezTo>
                  <a:cubicBezTo>
                    <a:pt x="29" y="31"/>
                    <a:pt x="29" y="29"/>
                    <a:pt x="27" y="29"/>
                  </a:cubicBezTo>
                  <a:cubicBezTo>
                    <a:pt x="27" y="29"/>
                    <a:pt x="26" y="29"/>
                    <a:pt x="26" y="28"/>
                  </a:cubicBezTo>
                  <a:cubicBezTo>
                    <a:pt x="26" y="27"/>
                    <a:pt x="28" y="27"/>
                    <a:pt x="28" y="26"/>
                  </a:cubicBezTo>
                  <a:cubicBezTo>
                    <a:pt x="28" y="25"/>
                    <a:pt x="27" y="26"/>
                    <a:pt x="27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4" y="24"/>
                    <a:pt x="25" y="24"/>
                    <a:pt x="25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7"/>
                    <a:pt x="23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0" y="30"/>
                    <a:pt x="20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20" y="33"/>
                    <a:pt x="19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7"/>
                    <a:pt x="24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5" y="35"/>
                    <a:pt x="25" y="35"/>
                  </a:cubicBezTo>
                  <a:cubicBezTo>
                    <a:pt x="25" y="33"/>
                    <a:pt x="25" y="32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8" y="31"/>
                    <a:pt x="28" y="31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9" y="33"/>
                    <a:pt x="29" y="33"/>
                    <a:pt x="30" y="33"/>
                  </a:cubicBezTo>
                  <a:cubicBezTo>
                    <a:pt x="30" y="33"/>
                    <a:pt x="30" y="32"/>
                    <a:pt x="30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2" y="36"/>
                    <a:pt x="32" y="37"/>
                  </a:cubicBezTo>
                  <a:cubicBezTo>
                    <a:pt x="33" y="37"/>
                    <a:pt x="33" y="36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40"/>
                    <a:pt x="33" y="41"/>
                    <a:pt x="34" y="41"/>
                  </a:cubicBezTo>
                  <a:cubicBezTo>
                    <a:pt x="34" y="41"/>
                    <a:pt x="34" y="42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1"/>
                  </a:cubicBezTo>
                  <a:cubicBezTo>
                    <a:pt x="32" y="41"/>
                    <a:pt x="32" y="42"/>
                    <a:pt x="31" y="42"/>
                  </a:cubicBezTo>
                  <a:cubicBezTo>
                    <a:pt x="32" y="40"/>
                    <a:pt x="32" y="40"/>
                    <a:pt x="33" y="39"/>
                  </a:cubicBezTo>
                  <a:cubicBezTo>
                    <a:pt x="32" y="38"/>
                    <a:pt x="31" y="40"/>
                    <a:pt x="30" y="39"/>
                  </a:cubicBezTo>
                  <a:cubicBezTo>
                    <a:pt x="30" y="40"/>
                    <a:pt x="31" y="40"/>
                    <a:pt x="30" y="40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2"/>
                    <a:pt x="30" y="42"/>
                    <a:pt x="31" y="42"/>
                  </a:cubicBezTo>
                  <a:cubicBezTo>
                    <a:pt x="30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7" y="43"/>
                    <a:pt x="26" y="44"/>
                  </a:cubicBezTo>
                  <a:cubicBezTo>
                    <a:pt x="26" y="45"/>
                    <a:pt x="27" y="44"/>
                    <a:pt x="27" y="45"/>
                  </a:cubicBezTo>
                  <a:cubicBezTo>
                    <a:pt x="26" y="45"/>
                    <a:pt x="26" y="46"/>
                    <a:pt x="25" y="46"/>
                  </a:cubicBezTo>
                  <a:cubicBezTo>
                    <a:pt x="25" y="47"/>
                    <a:pt x="24" y="47"/>
                    <a:pt x="25" y="48"/>
                  </a:cubicBezTo>
                  <a:cubicBezTo>
                    <a:pt x="24" y="48"/>
                    <a:pt x="24" y="49"/>
                    <a:pt x="24" y="49"/>
                  </a:cubicBezTo>
                  <a:cubicBezTo>
                    <a:pt x="24" y="49"/>
                    <a:pt x="24" y="49"/>
                    <a:pt x="24" y="50"/>
                  </a:cubicBezTo>
                  <a:cubicBezTo>
                    <a:pt x="23" y="50"/>
                    <a:pt x="22" y="51"/>
                    <a:pt x="21" y="52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1" y="55"/>
                    <a:pt x="21" y="55"/>
                    <a:pt x="21" y="54"/>
                  </a:cubicBezTo>
                  <a:cubicBezTo>
                    <a:pt x="21" y="53"/>
                    <a:pt x="19" y="53"/>
                    <a:pt x="19" y="53"/>
                  </a:cubicBezTo>
                  <a:cubicBezTo>
                    <a:pt x="18" y="53"/>
                    <a:pt x="18" y="53"/>
                    <a:pt x="18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3"/>
                    <a:pt x="15" y="54"/>
                    <a:pt x="15" y="54"/>
                  </a:cubicBezTo>
                  <a:cubicBezTo>
                    <a:pt x="15" y="55"/>
                    <a:pt x="14" y="59"/>
                    <a:pt x="16" y="59"/>
                  </a:cubicBezTo>
                  <a:cubicBezTo>
                    <a:pt x="17" y="59"/>
                    <a:pt x="16" y="58"/>
                    <a:pt x="17" y="57"/>
                  </a:cubicBezTo>
                  <a:cubicBezTo>
                    <a:pt x="18" y="58"/>
                    <a:pt x="18" y="58"/>
                    <a:pt x="19" y="57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9" y="61"/>
                    <a:pt x="20" y="60"/>
                    <a:pt x="20" y="61"/>
                  </a:cubicBezTo>
                  <a:cubicBezTo>
                    <a:pt x="20" y="62"/>
                    <a:pt x="20" y="63"/>
                    <a:pt x="20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5"/>
                  </a:cubicBezTo>
                  <a:cubicBezTo>
                    <a:pt x="23" y="64"/>
                    <a:pt x="23" y="64"/>
                    <a:pt x="24" y="63"/>
                  </a:cubicBezTo>
                  <a:cubicBezTo>
                    <a:pt x="24" y="63"/>
                    <a:pt x="24" y="62"/>
                    <a:pt x="24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3"/>
                    <a:pt x="27" y="63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9" y="64"/>
                    <a:pt x="30" y="64"/>
                    <a:pt x="30" y="65"/>
                  </a:cubicBezTo>
                  <a:cubicBezTo>
                    <a:pt x="31" y="66"/>
                    <a:pt x="31" y="66"/>
                    <a:pt x="32" y="67"/>
                  </a:cubicBezTo>
                  <a:cubicBezTo>
                    <a:pt x="33" y="66"/>
                    <a:pt x="34" y="68"/>
                    <a:pt x="34" y="69"/>
                  </a:cubicBezTo>
                  <a:cubicBezTo>
                    <a:pt x="34" y="70"/>
                    <a:pt x="34" y="70"/>
                    <a:pt x="35" y="70"/>
                  </a:cubicBezTo>
                  <a:cubicBezTo>
                    <a:pt x="35" y="71"/>
                    <a:pt x="36" y="70"/>
                    <a:pt x="36" y="71"/>
                  </a:cubicBezTo>
                  <a:cubicBezTo>
                    <a:pt x="37" y="71"/>
                    <a:pt x="37" y="71"/>
                    <a:pt x="38" y="71"/>
                  </a:cubicBezTo>
                  <a:cubicBezTo>
                    <a:pt x="38" y="71"/>
                    <a:pt x="39" y="71"/>
                    <a:pt x="39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73"/>
                    <a:pt x="41" y="73"/>
                    <a:pt x="41" y="74"/>
                  </a:cubicBezTo>
                  <a:cubicBezTo>
                    <a:pt x="41" y="74"/>
                    <a:pt x="40" y="74"/>
                    <a:pt x="40" y="75"/>
                  </a:cubicBezTo>
                  <a:cubicBezTo>
                    <a:pt x="40" y="75"/>
                    <a:pt x="40" y="76"/>
                    <a:pt x="40" y="76"/>
                  </a:cubicBezTo>
                  <a:cubicBezTo>
                    <a:pt x="40" y="77"/>
                    <a:pt x="39" y="77"/>
                    <a:pt x="39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9"/>
                    <a:pt x="38" y="79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7" y="83"/>
                    <a:pt x="37" y="83"/>
                    <a:pt x="36" y="84"/>
                  </a:cubicBezTo>
                  <a:cubicBezTo>
                    <a:pt x="36" y="84"/>
                    <a:pt x="36" y="85"/>
                    <a:pt x="35" y="85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7"/>
                    <a:pt x="34" y="87"/>
                    <a:pt x="34" y="89"/>
                  </a:cubicBezTo>
                  <a:cubicBezTo>
                    <a:pt x="34" y="89"/>
                    <a:pt x="34" y="89"/>
                    <a:pt x="34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2" y="90"/>
                    <a:pt x="32" y="90"/>
                  </a:cubicBezTo>
                  <a:cubicBezTo>
                    <a:pt x="32" y="91"/>
                    <a:pt x="32" y="91"/>
                    <a:pt x="32" y="92"/>
                  </a:cubicBezTo>
                  <a:cubicBezTo>
                    <a:pt x="31" y="92"/>
                    <a:pt x="31" y="93"/>
                    <a:pt x="30" y="93"/>
                  </a:cubicBezTo>
                  <a:cubicBezTo>
                    <a:pt x="30" y="94"/>
                    <a:pt x="30" y="95"/>
                    <a:pt x="29" y="94"/>
                  </a:cubicBezTo>
                  <a:cubicBezTo>
                    <a:pt x="30" y="95"/>
                    <a:pt x="29" y="97"/>
                    <a:pt x="29" y="97"/>
                  </a:cubicBezTo>
                  <a:cubicBezTo>
                    <a:pt x="29" y="98"/>
                    <a:pt x="29" y="98"/>
                    <a:pt x="29" y="99"/>
                  </a:cubicBezTo>
                  <a:cubicBezTo>
                    <a:pt x="29" y="99"/>
                    <a:pt x="29" y="99"/>
                    <a:pt x="28" y="99"/>
                  </a:cubicBezTo>
                  <a:cubicBezTo>
                    <a:pt x="28" y="100"/>
                    <a:pt x="28" y="100"/>
                    <a:pt x="28" y="101"/>
                  </a:cubicBezTo>
                  <a:cubicBezTo>
                    <a:pt x="28" y="102"/>
                    <a:pt x="29" y="102"/>
                    <a:pt x="28" y="102"/>
                  </a:cubicBezTo>
                  <a:cubicBezTo>
                    <a:pt x="29" y="103"/>
                    <a:pt x="29" y="103"/>
                    <a:pt x="30" y="103"/>
                  </a:cubicBezTo>
                  <a:cubicBezTo>
                    <a:pt x="29" y="104"/>
                    <a:pt x="28" y="104"/>
                    <a:pt x="28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3"/>
                    <a:pt x="27" y="103"/>
                    <a:pt x="26" y="103"/>
                  </a:cubicBezTo>
                  <a:cubicBezTo>
                    <a:pt x="27" y="103"/>
                    <a:pt x="26" y="103"/>
                    <a:pt x="26" y="102"/>
                  </a:cubicBezTo>
                  <a:cubicBezTo>
                    <a:pt x="26" y="102"/>
                    <a:pt x="26" y="101"/>
                    <a:pt x="25" y="100"/>
                  </a:cubicBezTo>
                  <a:cubicBezTo>
                    <a:pt x="26" y="99"/>
                    <a:pt x="25" y="98"/>
                    <a:pt x="25" y="97"/>
                  </a:cubicBezTo>
                  <a:cubicBezTo>
                    <a:pt x="25" y="96"/>
                    <a:pt x="25" y="96"/>
                    <a:pt x="25" y="95"/>
                  </a:cubicBezTo>
                  <a:cubicBezTo>
                    <a:pt x="25" y="94"/>
                    <a:pt x="24" y="95"/>
                    <a:pt x="25" y="94"/>
                  </a:cubicBezTo>
                  <a:cubicBezTo>
                    <a:pt x="25" y="94"/>
                    <a:pt x="26" y="94"/>
                    <a:pt x="26" y="93"/>
                  </a:cubicBezTo>
                  <a:cubicBezTo>
                    <a:pt x="25" y="92"/>
                    <a:pt x="25" y="93"/>
                    <a:pt x="25" y="92"/>
                  </a:cubicBezTo>
                  <a:cubicBezTo>
                    <a:pt x="25" y="91"/>
                    <a:pt x="25" y="89"/>
                    <a:pt x="26" y="88"/>
                  </a:cubicBezTo>
                  <a:cubicBezTo>
                    <a:pt x="26" y="87"/>
                    <a:pt x="25" y="86"/>
                    <a:pt x="26" y="85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5" y="84"/>
                    <a:pt x="25" y="83"/>
                    <a:pt x="26" y="83"/>
                  </a:cubicBezTo>
                  <a:cubicBezTo>
                    <a:pt x="26" y="81"/>
                    <a:pt x="25" y="81"/>
                    <a:pt x="25" y="80"/>
                  </a:cubicBezTo>
                  <a:cubicBezTo>
                    <a:pt x="24" y="80"/>
                    <a:pt x="23" y="78"/>
                    <a:pt x="23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76"/>
                    <a:pt x="21" y="76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3"/>
                    <a:pt x="21" y="73"/>
                    <a:pt x="21" y="73"/>
                  </a:cubicBezTo>
                  <a:cubicBezTo>
                    <a:pt x="22" y="72"/>
                    <a:pt x="21" y="71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2" y="66"/>
                    <a:pt x="21" y="66"/>
                    <a:pt x="21" y="65"/>
                  </a:cubicBezTo>
                  <a:cubicBezTo>
                    <a:pt x="21" y="65"/>
                    <a:pt x="21" y="66"/>
                    <a:pt x="21" y="66"/>
                  </a:cubicBezTo>
                  <a:cubicBezTo>
                    <a:pt x="20" y="66"/>
                    <a:pt x="20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4" y="61"/>
                    <a:pt x="13" y="60"/>
                    <a:pt x="11" y="60"/>
                  </a:cubicBezTo>
                  <a:cubicBezTo>
                    <a:pt x="11" y="59"/>
                    <a:pt x="11" y="58"/>
                    <a:pt x="11" y="57"/>
                  </a:cubicBezTo>
                  <a:cubicBezTo>
                    <a:pt x="10" y="56"/>
                    <a:pt x="10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9" y="56"/>
                    <a:pt x="9" y="55"/>
                    <a:pt x="9" y="56"/>
                  </a:cubicBezTo>
                  <a:cubicBezTo>
                    <a:pt x="9" y="56"/>
                    <a:pt x="9" y="56"/>
                    <a:pt x="8" y="56"/>
                  </a:cubicBezTo>
                  <a:cubicBezTo>
                    <a:pt x="8" y="55"/>
                    <a:pt x="8" y="54"/>
                    <a:pt x="7" y="54"/>
                  </a:cubicBezTo>
                  <a:cubicBezTo>
                    <a:pt x="7" y="54"/>
                    <a:pt x="7" y="53"/>
                    <a:pt x="7" y="53"/>
                  </a:cubicBezTo>
                  <a:cubicBezTo>
                    <a:pt x="7" y="53"/>
                    <a:pt x="7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1"/>
                    <a:pt x="11" y="32"/>
                    <a:pt x="17" y="25"/>
                  </a:cubicBezTo>
                  <a:close/>
                  <a:moveTo>
                    <a:pt x="24" y="18"/>
                  </a:moveTo>
                  <a:cubicBezTo>
                    <a:pt x="27" y="16"/>
                    <a:pt x="30" y="14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5"/>
                    <a:pt x="30" y="16"/>
                    <a:pt x="29" y="16"/>
                  </a:cubicBezTo>
                  <a:cubicBezTo>
                    <a:pt x="29" y="17"/>
                    <a:pt x="28" y="17"/>
                    <a:pt x="28" y="18"/>
                  </a:cubicBezTo>
                  <a:cubicBezTo>
                    <a:pt x="27" y="18"/>
                    <a:pt x="27" y="18"/>
                    <a:pt x="26" y="18"/>
                  </a:cubicBezTo>
                  <a:cubicBezTo>
                    <a:pt x="26" y="19"/>
                    <a:pt x="27" y="18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21"/>
                    <a:pt x="24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5" y="19"/>
                    <a:pt x="24" y="18"/>
                    <a:pt x="24" y="18"/>
                  </a:cubicBezTo>
                  <a:close/>
                  <a:moveTo>
                    <a:pt x="107" y="35"/>
                  </a:moveTo>
                  <a:cubicBezTo>
                    <a:pt x="107" y="35"/>
                    <a:pt x="106" y="35"/>
                    <a:pt x="106" y="36"/>
                  </a:cubicBezTo>
                  <a:cubicBezTo>
                    <a:pt x="106" y="37"/>
                    <a:pt x="107" y="36"/>
                    <a:pt x="107" y="36"/>
                  </a:cubicBezTo>
                  <a:cubicBezTo>
                    <a:pt x="108" y="36"/>
                    <a:pt x="108" y="37"/>
                    <a:pt x="108" y="38"/>
                  </a:cubicBezTo>
                  <a:cubicBezTo>
                    <a:pt x="108" y="39"/>
                    <a:pt x="109" y="40"/>
                    <a:pt x="108" y="41"/>
                  </a:cubicBezTo>
                  <a:cubicBezTo>
                    <a:pt x="108" y="42"/>
                    <a:pt x="107" y="43"/>
                    <a:pt x="107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5" y="46"/>
                    <a:pt x="106" y="49"/>
                    <a:pt x="105" y="50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7"/>
                    <a:pt x="103" y="47"/>
                    <a:pt x="103" y="46"/>
                  </a:cubicBezTo>
                  <a:cubicBezTo>
                    <a:pt x="102" y="46"/>
                    <a:pt x="103" y="47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0"/>
                    <a:pt x="102" y="50"/>
                    <a:pt x="103" y="50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2"/>
                    <a:pt x="103" y="54"/>
                    <a:pt x="103" y="54"/>
                  </a:cubicBezTo>
                  <a:cubicBezTo>
                    <a:pt x="102" y="54"/>
                    <a:pt x="102" y="55"/>
                    <a:pt x="102" y="55"/>
                  </a:cubicBezTo>
                  <a:cubicBezTo>
                    <a:pt x="102" y="56"/>
                    <a:pt x="101" y="57"/>
                    <a:pt x="100" y="58"/>
                  </a:cubicBezTo>
                  <a:cubicBezTo>
                    <a:pt x="100" y="58"/>
                    <a:pt x="99" y="58"/>
                    <a:pt x="98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60"/>
                    <a:pt x="98" y="60"/>
                  </a:cubicBezTo>
                  <a:cubicBezTo>
                    <a:pt x="99" y="63"/>
                    <a:pt x="98" y="65"/>
                    <a:pt x="97" y="65"/>
                  </a:cubicBezTo>
                  <a:cubicBezTo>
                    <a:pt x="97" y="64"/>
                    <a:pt x="96" y="64"/>
                    <a:pt x="96" y="64"/>
                  </a:cubicBezTo>
                  <a:cubicBezTo>
                    <a:pt x="96" y="64"/>
                    <a:pt x="95" y="63"/>
                    <a:pt x="95" y="62"/>
                  </a:cubicBezTo>
                  <a:cubicBezTo>
                    <a:pt x="94" y="63"/>
                    <a:pt x="95" y="64"/>
                    <a:pt x="95" y="64"/>
                  </a:cubicBezTo>
                  <a:cubicBezTo>
                    <a:pt x="95" y="65"/>
                    <a:pt x="95" y="65"/>
                    <a:pt x="96" y="66"/>
                  </a:cubicBezTo>
                  <a:cubicBezTo>
                    <a:pt x="96" y="67"/>
                    <a:pt x="97" y="67"/>
                    <a:pt x="97" y="69"/>
                  </a:cubicBezTo>
                  <a:cubicBezTo>
                    <a:pt x="96" y="68"/>
                    <a:pt x="95" y="67"/>
                    <a:pt x="94" y="66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3" y="64"/>
                    <a:pt x="94" y="64"/>
                    <a:pt x="94" y="64"/>
                  </a:cubicBezTo>
                  <a:cubicBezTo>
                    <a:pt x="94" y="63"/>
                    <a:pt x="94" y="62"/>
                    <a:pt x="93" y="62"/>
                  </a:cubicBezTo>
                  <a:cubicBezTo>
                    <a:pt x="93" y="62"/>
                    <a:pt x="93" y="61"/>
                    <a:pt x="93" y="61"/>
                  </a:cubicBezTo>
                  <a:cubicBezTo>
                    <a:pt x="93" y="60"/>
                    <a:pt x="92" y="61"/>
                    <a:pt x="91" y="60"/>
                  </a:cubicBezTo>
                  <a:cubicBezTo>
                    <a:pt x="91" y="60"/>
                    <a:pt x="92" y="60"/>
                    <a:pt x="92" y="59"/>
                  </a:cubicBezTo>
                  <a:cubicBezTo>
                    <a:pt x="91" y="59"/>
                    <a:pt x="91" y="58"/>
                    <a:pt x="91" y="57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9" y="59"/>
                    <a:pt x="88" y="59"/>
                    <a:pt x="88" y="60"/>
                  </a:cubicBezTo>
                  <a:cubicBezTo>
                    <a:pt x="87" y="60"/>
                    <a:pt x="88" y="61"/>
                    <a:pt x="87" y="60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1"/>
                    <a:pt x="87" y="61"/>
                    <a:pt x="86" y="61"/>
                  </a:cubicBezTo>
                  <a:cubicBezTo>
                    <a:pt x="87" y="63"/>
                    <a:pt x="86" y="64"/>
                    <a:pt x="86" y="65"/>
                  </a:cubicBezTo>
                  <a:cubicBezTo>
                    <a:pt x="85" y="65"/>
                    <a:pt x="85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3"/>
                    <a:pt x="84" y="62"/>
                  </a:cubicBezTo>
                  <a:cubicBezTo>
                    <a:pt x="83" y="61"/>
                    <a:pt x="83" y="60"/>
                    <a:pt x="82" y="59"/>
                  </a:cubicBezTo>
                  <a:cubicBezTo>
                    <a:pt x="83" y="59"/>
                    <a:pt x="82" y="59"/>
                    <a:pt x="82" y="58"/>
                  </a:cubicBezTo>
                  <a:cubicBezTo>
                    <a:pt x="82" y="58"/>
                    <a:pt x="81" y="58"/>
                    <a:pt x="81" y="57"/>
                  </a:cubicBezTo>
                  <a:cubicBezTo>
                    <a:pt x="81" y="57"/>
                    <a:pt x="81" y="57"/>
                    <a:pt x="82" y="57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9" y="56"/>
                    <a:pt x="79" y="55"/>
                  </a:cubicBezTo>
                  <a:cubicBezTo>
                    <a:pt x="78" y="55"/>
                    <a:pt x="78" y="56"/>
                    <a:pt x="77" y="56"/>
                  </a:cubicBezTo>
                  <a:cubicBezTo>
                    <a:pt x="77" y="55"/>
                    <a:pt x="77" y="55"/>
                    <a:pt x="76" y="55"/>
                  </a:cubicBezTo>
                  <a:cubicBezTo>
                    <a:pt x="75" y="55"/>
                    <a:pt x="75" y="53"/>
                    <a:pt x="74" y="52"/>
                  </a:cubicBezTo>
                  <a:cubicBezTo>
                    <a:pt x="74" y="52"/>
                    <a:pt x="73" y="53"/>
                    <a:pt x="73" y="53"/>
                  </a:cubicBezTo>
                  <a:cubicBezTo>
                    <a:pt x="74" y="53"/>
                    <a:pt x="74" y="54"/>
                    <a:pt x="74" y="54"/>
                  </a:cubicBez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5"/>
                  </a:cubicBezTo>
                  <a:cubicBezTo>
                    <a:pt x="76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6" y="59"/>
                    <a:pt x="76" y="60"/>
                    <a:pt x="75" y="60"/>
                  </a:cubicBezTo>
                  <a:cubicBezTo>
                    <a:pt x="75" y="60"/>
                    <a:pt x="75" y="61"/>
                    <a:pt x="75" y="61"/>
                  </a:cubicBezTo>
                  <a:cubicBezTo>
                    <a:pt x="73" y="61"/>
                    <a:pt x="72" y="62"/>
                    <a:pt x="71" y="63"/>
                  </a:cubicBezTo>
                  <a:cubicBezTo>
                    <a:pt x="70" y="62"/>
                    <a:pt x="70" y="61"/>
                    <a:pt x="70" y="60"/>
                  </a:cubicBezTo>
                  <a:cubicBezTo>
                    <a:pt x="69" y="59"/>
                    <a:pt x="69" y="58"/>
                    <a:pt x="68" y="57"/>
                  </a:cubicBezTo>
                  <a:cubicBezTo>
                    <a:pt x="68" y="56"/>
                    <a:pt x="67" y="55"/>
                    <a:pt x="67" y="55"/>
                  </a:cubicBezTo>
                  <a:cubicBezTo>
                    <a:pt x="67" y="55"/>
                    <a:pt x="67" y="56"/>
                    <a:pt x="67" y="57"/>
                  </a:cubicBezTo>
                  <a:cubicBezTo>
                    <a:pt x="67" y="57"/>
                    <a:pt x="68" y="57"/>
                    <a:pt x="68" y="58"/>
                  </a:cubicBezTo>
                  <a:cubicBezTo>
                    <a:pt x="68" y="59"/>
                    <a:pt x="69" y="59"/>
                    <a:pt x="69" y="61"/>
                  </a:cubicBezTo>
                  <a:cubicBezTo>
                    <a:pt x="70" y="61"/>
                    <a:pt x="70" y="62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3" y="63"/>
                    <a:pt x="73" y="63"/>
                    <a:pt x="74" y="63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73" y="66"/>
                    <a:pt x="72" y="68"/>
                    <a:pt x="71" y="69"/>
                  </a:cubicBezTo>
                  <a:cubicBezTo>
                    <a:pt x="71" y="70"/>
                    <a:pt x="70" y="70"/>
                    <a:pt x="70" y="70"/>
                  </a:cubicBezTo>
                  <a:cubicBezTo>
                    <a:pt x="70" y="72"/>
                    <a:pt x="69" y="72"/>
                    <a:pt x="69" y="73"/>
                  </a:cubicBezTo>
                  <a:cubicBezTo>
                    <a:pt x="69" y="75"/>
                    <a:pt x="69" y="77"/>
                    <a:pt x="69" y="79"/>
                  </a:cubicBezTo>
                  <a:cubicBezTo>
                    <a:pt x="68" y="80"/>
                    <a:pt x="67" y="82"/>
                    <a:pt x="67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5"/>
                    <a:pt x="66" y="86"/>
                    <a:pt x="66" y="86"/>
                  </a:cubicBezTo>
                  <a:cubicBezTo>
                    <a:pt x="65" y="87"/>
                    <a:pt x="64" y="88"/>
                    <a:pt x="64" y="89"/>
                  </a:cubicBezTo>
                  <a:cubicBezTo>
                    <a:pt x="62" y="89"/>
                    <a:pt x="62" y="90"/>
                    <a:pt x="60" y="91"/>
                  </a:cubicBezTo>
                  <a:cubicBezTo>
                    <a:pt x="59" y="89"/>
                    <a:pt x="59" y="87"/>
                    <a:pt x="58" y="86"/>
                  </a:cubicBezTo>
                  <a:cubicBezTo>
                    <a:pt x="58" y="86"/>
                    <a:pt x="58" y="85"/>
                    <a:pt x="58" y="84"/>
                  </a:cubicBezTo>
                  <a:cubicBezTo>
                    <a:pt x="58" y="83"/>
                    <a:pt x="57" y="82"/>
                    <a:pt x="57" y="81"/>
                  </a:cubicBezTo>
                  <a:cubicBezTo>
                    <a:pt x="57" y="80"/>
                    <a:pt x="57" y="78"/>
                    <a:pt x="57" y="77"/>
                  </a:cubicBezTo>
                  <a:cubicBezTo>
                    <a:pt x="57" y="76"/>
                    <a:pt x="57" y="75"/>
                    <a:pt x="57" y="74"/>
                  </a:cubicBezTo>
                  <a:cubicBezTo>
                    <a:pt x="57" y="73"/>
                    <a:pt x="56" y="72"/>
                    <a:pt x="55" y="71"/>
                  </a:cubicBezTo>
                  <a:cubicBezTo>
                    <a:pt x="55" y="70"/>
                    <a:pt x="56" y="69"/>
                    <a:pt x="56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4" y="68"/>
                    <a:pt x="54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1" y="67"/>
                    <a:pt x="50" y="68"/>
                    <a:pt x="49" y="68"/>
                  </a:cubicBezTo>
                  <a:cubicBezTo>
                    <a:pt x="48" y="68"/>
                    <a:pt x="47" y="67"/>
                    <a:pt x="46" y="66"/>
                  </a:cubicBezTo>
                  <a:cubicBezTo>
                    <a:pt x="46" y="65"/>
                    <a:pt x="46" y="64"/>
                    <a:pt x="45" y="63"/>
                  </a:cubicBezTo>
                  <a:cubicBezTo>
                    <a:pt x="45" y="61"/>
                    <a:pt x="45" y="59"/>
                    <a:pt x="45" y="58"/>
                  </a:cubicBezTo>
                  <a:cubicBezTo>
                    <a:pt x="45" y="57"/>
                    <a:pt x="46" y="56"/>
                    <a:pt x="46" y="55"/>
                  </a:cubicBezTo>
                  <a:cubicBezTo>
                    <a:pt x="46" y="54"/>
                    <a:pt x="47" y="54"/>
                    <a:pt x="48" y="53"/>
                  </a:cubicBezTo>
                  <a:cubicBezTo>
                    <a:pt x="48" y="52"/>
                    <a:pt x="48" y="51"/>
                    <a:pt x="48" y="50"/>
                  </a:cubicBezTo>
                  <a:cubicBezTo>
                    <a:pt x="49" y="50"/>
                    <a:pt x="49" y="49"/>
                    <a:pt x="50" y="49"/>
                  </a:cubicBezTo>
                  <a:cubicBezTo>
                    <a:pt x="50" y="49"/>
                    <a:pt x="50" y="49"/>
                    <a:pt x="51" y="49"/>
                  </a:cubicBezTo>
                  <a:cubicBezTo>
                    <a:pt x="51" y="49"/>
                    <a:pt x="53" y="48"/>
                    <a:pt x="54" y="49"/>
                  </a:cubicBezTo>
                  <a:cubicBezTo>
                    <a:pt x="55" y="48"/>
                    <a:pt x="56" y="48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7" y="49"/>
                    <a:pt x="57" y="49"/>
                    <a:pt x="57" y="50"/>
                  </a:cubicBezTo>
                  <a:cubicBezTo>
                    <a:pt x="58" y="51"/>
                    <a:pt x="59" y="51"/>
                    <a:pt x="60" y="52"/>
                  </a:cubicBezTo>
                  <a:cubicBezTo>
                    <a:pt x="61" y="52"/>
                    <a:pt x="61" y="51"/>
                    <a:pt x="61" y="51"/>
                  </a:cubicBezTo>
                  <a:cubicBezTo>
                    <a:pt x="63" y="51"/>
                    <a:pt x="64" y="51"/>
                    <a:pt x="66" y="52"/>
                  </a:cubicBezTo>
                  <a:cubicBezTo>
                    <a:pt x="67" y="52"/>
                    <a:pt x="66" y="50"/>
                    <a:pt x="67" y="50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6" y="48"/>
                    <a:pt x="67" y="50"/>
                    <a:pt x="66" y="50"/>
                  </a:cubicBezTo>
                  <a:cubicBezTo>
                    <a:pt x="65" y="50"/>
                    <a:pt x="66" y="49"/>
                    <a:pt x="65" y="49"/>
                  </a:cubicBezTo>
                  <a:cubicBezTo>
                    <a:pt x="65" y="49"/>
                    <a:pt x="64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46"/>
                    <a:pt x="62" y="46"/>
                    <a:pt x="62" y="46"/>
                  </a:cubicBezTo>
                  <a:cubicBezTo>
                    <a:pt x="62" y="47"/>
                    <a:pt x="62" y="48"/>
                    <a:pt x="62" y="49"/>
                  </a:cubicBezTo>
                  <a:cubicBezTo>
                    <a:pt x="63" y="48"/>
                    <a:pt x="63" y="49"/>
                    <a:pt x="63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1" y="49"/>
                    <a:pt x="61" y="48"/>
                  </a:cubicBezTo>
                  <a:cubicBezTo>
                    <a:pt x="61" y="48"/>
                    <a:pt x="61" y="47"/>
                    <a:pt x="61" y="47"/>
                  </a:cubicBezTo>
                  <a:cubicBezTo>
                    <a:pt x="61" y="47"/>
                    <a:pt x="61" y="46"/>
                    <a:pt x="60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9" y="44"/>
                    <a:pt x="58" y="44"/>
                    <a:pt x="58" y="43"/>
                  </a:cubicBezTo>
                  <a:cubicBezTo>
                    <a:pt x="57" y="45"/>
                    <a:pt x="60" y="45"/>
                    <a:pt x="60" y="46"/>
                  </a:cubicBezTo>
                  <a:cubicBezTo>
                    <a:pt x="60" y="47"/>
                    <a:pt x="59" y="45"/>
                    <a:pt x="59" y="46"/>
                  </a:cubicBezTo>
                  <a:cubicBezTo>
                    <a:pt x="59" y="46"/>
                    <a:pt x="60" y="46"/>
                    <a:pt x="59" y="47"/>
                  </a:cubicBezTo>
                  <a:cubicBezTo>
                    <a:pt x="59" y="47"/>
                    <a:pt x="58" y="47"/>
                    <a:pt x="59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6"/>
                    <a:pt x="57" y="47"/>
                    <a:pt x="56" y="47"/>
                  </a:cubicBezTo>
                  <a:cubicBezTo>
                    <a:pt x="56" y="46"/>
                    <a:pt x="55" y="44"/>
                    <a:pt x="56" y="44"/>
                  </a:cubicBezTo>
                  <a:cubicBezTo>
                    <a:pt x="55" y="44"/>
                    <a:pt x="55" y="44"/>
                    <a:pt x="54" y="44"/>
                  </a:cubicBezTo>
                  <a:cubicBezTo>
                    <a:pt x="53" y="44"/>
                    <a:pt x="53" y="45"/>
                    <a:pt x="52" y="46"/>
                  </a:cubicBezTo>
                  <a:cubicBezTo>
                    <a:pt x="53" y="47"/>
                    <a:pt x="52" y="48"/>
                    <a:pt x="52" y="49"/>
                  </a:cubicBezTo>
                  <a:cubicBezTo>
                    <a:pt x="51" y="48"/>
                    <a:pt x="51" y="48"/>
                    <a:pt x="50" y="49"/>
                  </a:cubicBezTo>
                  <a:cubicBezTo>
                    <a:pt x="50" y="48"/>
                    <a:pt x="49" y="48"/>
                    <a:pt x="48" y="48"/>
                  </a:cubicBezTo>
                  <a:cubicBezTo>
                    <a:pt x="49" y="47"/>
                    <a:pt x="48" y="47"/>
                    <a:pt x="48" y="46"/>
                  </a:cubicBezTo>
                  <a:cubicBezTo>
                    <a:pt x="49" y="46"/>
                    <a:pt x="48" y="45"/>
                    <a:pt x="48" y="44"/>
                  </a:cubicBezTo>
                  <a:cubicBezTo>
                    <a:pt x="50" y="44"/>
                    <a:pt x="50" y="43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1" y="42"/>
                    <a:pt x="51" y="41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0"/>
                    <a:pt x="51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1" y="39"/>
                    <a:pt x="50" y="39"/>
                    <a:pt x="49" y="39"/>
                  </a:cubicBezTo>
                  <a:cubicBezTo>
                    <a:pt x="49" y="39"/>
                    <a:pt x="50" y="39"/>
                    <a:pt x="50" y="39"/>
                  </a:cubicBezTo>
                  <a:cubicBezTo>
                    <a:pt x="50" y="38"/>
                    <a:pt x="50" y="38"/>
                    <a:pt x="50" y="37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1" y="36"/>
                    <a:pt x="50" y="36"/>
                    <a:pt x="50" y="35"/>
                  </a:cubicBezTo>
                  <a:cubicBezTo>
                    <a:pt x="50" y="34"/>
                    <a:pt x="50" y="34"/>
                    <a:pt x="50" y="33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1" y="33"/>
                    <a:pt x="51" y="33"/>
                    <a:pt x="52" y="34"/>
                  </a:cubicBezTo>
                  <a:cubicBezTo>
                    <a:pt x="51" y="35"/>
                    <a:pt x="52" y="35"/>
                    <a:pt x="52" y="36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3" y="39"/>
                    <a:pt x="52" y="38"/>
                    <a:pt x="54" y="38"/>
                  </a:cubicBezTo>
                  <a:cubicBezTo>
                    <a:pt x="53" y="37"/>
                    <a:pt x="54" y="37"/>
                    <a:pt x="54" y="37"/>
                  </a:cubicBezTo>
                  <a:cubicBezTo>
                    <a:pt x="54" y="37"/>
                    <a:pt x="55" y="36"/>
                    <a:pt x="55" y="36"/>
                  </a:cubicBezTo>
                  <a:cubicBezTo>
                    <a:pt x="55" y="36"/>
                    <a:pt x="56" y="36"/>
                    <a:pt x="55" y="36"/>
                  </a:cubicBezTo>
                  <a:cubicBezTo>
                    <a:pt x="55" y="35"/>
                    <a:pt x="55" y="35"/>
                    <a:pt x="56" y="34"/>
                  </a:cubicBezTo>
                  <a:cubicBezTo>
                    <a:pt x="56" y="34"/>
                    <a:pt x="55" y="34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30"/>
                    <a:pt x="55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7"/>
                    <a:pt x="57" y="26"/>
                  </a:cubicBezTo>
                  <a:cubicBezTo>
                    <a:pt x="58" y="25"/>
                    <a:pt x="59" y="25"/>
                    <a:pt x="59" y="24"/>
                  </a:cubicBezTo>
                  <a:cubicBezTo>
                    <a:pt x="60" y="24"/>
                    <a:pt x="60" y="23"/>
                    <a:pt x="60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3" y="23"/>
                    <a:pt x="63" y="23"/>
                  </a:cubicBezTo>
                  <a:cubicBezTo>
                    <a:pt x="63" y="23"/>
                    <a:pt x="64" y="23"/>
                    <a:pt x="64" y="24"/>
                  </a:cubicBezTo>
                  <a:cubicBezTo>
                    <a:pt x="65" y="24"/>
                    <a:pt x="65" y="24"/>
                    <a:pt x="65" y="25"/>
                  </a:cubicBezTo>
                  <a:cubicBezTo>
                    <a:pt x="67" y="25"/>
                    <a:pt x="68" y="25"/>
                    <a:pt x="68" y="27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69" y="25"/>
                    <a:pt x="69" y="25"/>
                    <a:pt x="70" y="25"/>
                  </a:cubicBezTo>
                  <a:cubicBezTo>
                    <a:pt x="70" y="25"/>
                    <a:pt x="70" y="26"/>
                    <a:pt x="70" y="26"/>
                  </a:cubicBezTo>
                  <a:cubicBezTo>
                    <a:pt x="71" y="26"/>
                    <a:pt x="71" y="25"/>
                    <a:pt x="72" y="25"/>
                  </a:cubicBezTo>
                  <a:cubicBezTo>
                    <a:pt x="73" y="25"/>
                    <a:pt x="74" y="24"/>
                    <a:pt x="75" y="25"/>
                  </a:cubicBezTo>
                  <a:cubicBezTo>
                    <a:pt x="75" y="24"/>
                    <a:pt x="74" y="24"/>
                    <a:pt x="74" y="23"/>
                  </a:cubicBezTo>
                  <a:cubicBezTo>
                    <a:pt x="75" y="23"/>
                    <a:pt x="75" y="24"/>
                    <a:pt x="76" y="24"/>
                  </a:cubicBezTo>
                  <a:cubicBezTo>
                    <a:pt x="77" y="23"/>
                    <a:pt x="78" y="22"/>
                    <a:pt x="78" y="21"/>
                  </a:cubicBezTo>
                  <a:cubicBezTo>
                    <a:pt x="79" y="21"/>
                    <a:pt x="79" y="22"/>
                    <a:pt x="79" y="22"/>
                  </a:cubicBezTo>
                  <a:cubicBezTo>
                    <a:pt x="80" y="23"/>
                    <a:pt x="80" y="21"/>
                    <a:pt x="80" y="22"/>
                  </a:cubicBezTo>
                  <a:cubicBezTo>
                    <a:pt x="80" y="22"/>
                    <a:pt x="80" y="23"/>
                    <a:pt x="80" y="23"/>
                  </a:cubicBezTo>
                  <a:cubicBezTo>
                    <a:pt x="81" y="23"/>
                    <a:pt x="81" y="22"/>
                    <a:pt x="81" y="22"/>
                  </a:cubicBezTo>
                  <a:cubicBezTo>
                    <a:pt x="82" y="22"/>
                    <a:pt x="82" y="22"/>
                    <a:pt x="83" y="23"/>
                  </a:cubicBezTo>
                  <a:cubicBezTo>
                    <a:pt x="83" y="22"/>
                    <a:pt x="82" y="22"/>
                    <a:pt x="82" y="21"/>
                  </a:cubicBezTo>
                  <a:cubicBezTo>
                    <a:pt x="82" y="20"/>
                    <a:pt x="82" y="21"/>
                    <a:pt x="83" y="21"/>
                  </a:cubicBezTo>
                  <a:cubicBezTo>
                    <a:pt x="83" y="21"/>
                    <a:pt x="83" y="20"/>
                    <a:pt x="83" y="20"/>
                  </a:cubicBezTo>
                  <a:cubicBezTo>
                    <a:pt x="84" y="20"/>
                    <a:pt x="84" y="19"/>
                    <a:pt x="84" y="19"/>
                  </a:cubicBezTo>
                  <a:cubicBezTo>
                    <a:pt x="85" y="19"/>
                    <a:pt x="86" y="19"/>
                    <a:pt x="87" y="18"/>
                  </a:cubicBezTo>
                  <a:cubicBezTo>
                    <a:pt x="87" y="18"/>
                    <a:pt x="87" y="19"/>
                    <a:pt x="87" y="19"/>
                  </a:cubicBezTo>
                  <a:cubicBezTo>
                    <a:pt x="88" y="19"/>
                    <a:pt x="88" y="18"/>
                    <a:pt x="89" y="18"/>
                  </a:cubicBezTo>
                  <a:cubicBezTo>
                    <a:pt x="89" y="18"/>
                    <a:pt x="89" y="17"/>
                    <a:pt x="89" y="17"/>
                  </a:cubicBezTo>
                  <a:cubicBezTo>
                    <a:pt x="90" y="17"/>
                    <a:pt x="90" y="17"/>
                    <a:pt x="90" y="18"/>
                  </a:cubicBezTo>
                  <a:cubicBezTo>
                    <a:pt x="91" y="18"/>
                    <a:pt x="92" y="18"/>
                    <a:pt x="92" y="17"/>
                  </a:cubicBezTo>
                  <a:cubicBezTo>
                    <a:pt x="93" y="18"/>
                    <a:pt x="93" y="18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6" y="21"/>
                    <a:pt x="96" y="21"/>
                    <a:pt x="97" y="21"/>
                  </a:cubicBezTo>
                  <a:cubicBezTo>
                    <a:pt x="101" y="25"/>
                    <a:pt x="104" y="30"/>
                    <a:pt x="107" y="35"/>
                  </a:cubicBezTo>
                  <a:close/>
                  <a:moveTo>
                    <a:pt x="111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4"/>
                    <a:pt x="110" y="44"/>
                  </a:cubicBezTo>
                  <a:cubicBezTo>
                    <a:pt x="109" y="44"/>
                    <a:pt x="109" y="45"/>
                    <a:pt x="109" y="44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10" y="42"/>
                    <a:pt x="110" y="42"/>
                  </a:cubicBezTo>
                  <a:cubicBezTo>
                    <a:pt x="110" y="43"/>
                    <a:pt x="111" y="44"/>
                    <a:pt x="111" y="44"/>
                  </a:cubicBezTo>
                  <a:close/>
                  <a:moveTo>
                    <a:pt x="104" y="63"/>
                  </a:moveTo>
                  <a:cubicBezTo>
                    <a:pt x="105" y="63"/>
                    <a:pt x="105" y="62"/>
                    <a:pt x="105" y="63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6" y="62"/>
                    <a:pt x="106" y="62"/>
                  </a:cubicBezTo>
                  <a:cubicBezTo>
                    <a:pt x="107" y="63"/>
                    <a:pt x="107" y="63"/>
                    <a:pt x="107" y="64"/>
                  </a:cubicBezTo>
                  <a:cubicBezTo>
                    <a:pt x="106" y="63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3"/>
                  </a:cubicBezTo>
                  <a:cubicBezTo>
                    <a:pt x="105" y="63"/>
                    <a:pt x="105" y="64"/>
                    <a:pt x="104" y="63"/>
                  </a:cubicBezTo>
                  <a:close/>
                  <a:moveTo>
                    <a:pt x="105" y="72"/>
                  </a:moveTo>
                  <a:cubicBezTo>
                    <a:pt x="104" y="72"/>
                    <a:pt x="104" y="72"/>
                    <a:pt x="104" y="71"/>
                  </a:cubicBezTo>
                  <a:cubicBezTo>
                    <a:pt x="103" y="72"/>
                    <a:pt x="103" y="72"/>
                    <a:pt x="103" y="73"/>
                  </a:cubicBezTo>
                  <a:cubicBezTo>
                    <a:pt x="102" y="72"/>
                    <a:pt x="103" y="69"/>
                    <a:pt x="104" y="69"/>
                  </a:cubicBezTo>
                  <a:cubicBezTo>
                    <a:pt x="104" y="69"/>
                    <a:pt x="105" y="69"/>
                    <a:pt x="105" y="70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1"/>
                    <a:pt x="105" y="71"/>
                    <a:pt x="105" y="72"/>
                  </a:cubicBezTo>
                  <a:close/>
                  <a:moveTo>
                    <a:pt x="102" y="70"/>
                  </a:moveTo>
                  <a:cubicBezTo>
                    <a:pt x="102" y="70"/>
                    <a:pt x="102" y="71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1" y="72"/>
                    <a:pt x="101" y="72"/>
                  </a:cubicBezTo>
                  <a:cubicBezTo>
                    <a:pt x="100" y="73"/>
                    <a:pt x="100" y="71"/>
                    <a:pt x="99" y="72"/>
                  </a:cubicBezTo>
                  <a:cubicBezTo>
                    <a:pt x="99" y="71"/>
                    <a:pt x="98" y="70"/>
                    <a:pt x="98" y="70"/>
                  </a:cubicBezTo>
                  <a:cubicBezTo>
                    <a:pt x="99" y="68"/>
                    <a:pt x="101" y="68"/>
                    <a:pt x="101" y="66"/>
                  </a:cubicBezTo>
                  <a:cubicBezTo>
                    <a:pt x="102" y="66"/>
                    <a:pt x="102" y="66"/>
                    <a:pt x="103" y="67"/>
                  </a:cubicBezTo>
                  <a:cubicBezTo>
                    <a:pt x="103" y="67"/>
                    <a:pt x="103" y="68"/>
                    <a:pt x="102" y="68"/>
                  </a:cubicBezTo>
                  <a:cubicBezTo>
                    <a:pt x="103" y="68"/>
                    <a:pt x="102" y="69"/>
                    <a:pt x="102" y="70"/>
                  </a:cubicBezTo>
                  <a:close/>
                  <a:moveTo>
                    <a:pt x="101" y="75"/>
                  </a:moveTo>
                  <a:cubicBezTo>
                    <a:pt x="99" y="75"/>
                    <a:pt x="99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8" y="73"/>
                    <a:pt x="99" y="73"/>
                    <a:pt x="101" y="73"/>
                  </a:cubicBezTo>
                  <a:cubicBezTo>
                    <a:pt x="101" y="74"/>
                    <a:pt x="101" y="74"/>
                    <a:pt x="101" y="75"/>
                  </a:cubicBezTo>
                  <a:close/>
                  <a:moveTo>
                    <a:pt x="103" y="57"/>
                  </a:moveTo>
                  <a:cubicBezTo>
                    <a:pt x="103" y="57"/>
                    <a:pt x="102" y="56"/>
                    <a:pt x="102" y="56"/>
                  </a:cubicBezTo>
                  <a:cubicBezTo>
                    <a:pt x="102" y="55"/>
                    <a:pt x="103" y="55"/>
                    <a:pt x="103" y="55"/>
                  </a:cubicBezTo>
                  <a:cubicBezTo>
                    <a:pt x="103" y="56"/>
                    <a:pt x="103" y="57"/>
                    <a:pt x="103" y="57"/>
                  </a:cubicBezTo>
                  <a:close/>
                  <a:moveTo>
                    <a:pt x="105" y="59"/>
                  </a:moveTo>
                  <a:cubicBezTo>
                    <a:pt x="105" y="60"/>
                    <a:pt x="104" y="60"/>
                    <a:pt x="104" y="61"/>
                  </a:cubicBezTo>
                  <a:cubicBezTo>
                    <a:pt x="103" y="60"/>
                    <a:pt x="103" y="60"/>
                    <a:pt x="103" y="59"/>
                  </a:cubicBezTo>
                  <a:cubicBezTo>
                    <a:pt x="103" y="58"/>
                    <a:pt x="104" y="58"/>
                    <a:pt x="105" y="59"/>
                  </a:cubicBezTo>
                  <a:close/>
                  <a:moveTo>
                    <a:pt x="109" y="69"/>
                  </a:moveTo>
                  <a:cubicBezTo>
                    <a:pt x="109" y="70"/>
                    <a:pt x="108" y="70"/>
                    <a:pt x="107" y="70"/>
                  </a:cubicBezTo>
                  <a:cubicBezTo>
                    <a:pt x="107" y="69"/>
                    <a:pt x="108" y="69"/>
                    <a:pt x="109" y="69"/>
                  </a:cubicBezTo>
                  <a:close/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2"/>
                  </a:cubicBezTo>
                  <a:cubicBezTo>
                    <a:pt x="106" y="51"/>
                    <a:pt x="106" y="51"/>
                    <a:pt x="106" y="50"/>
                  </a:cubicBezTo>
                  <a:cubicBezTo>
                    <a:pt x="106" y="50"/>
                    <a:pt x="107" y="50"/>
                    <a:pt x="107" y="50"/>
                  </a:cubicBezTo>
                  <a:cubicBezTo>
                    <a:pt x="107" y="50"/>
                    <a:pt x="106" y="51"/>
                    <a:pt x="106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8"/>
                    <a:pt x="109" y="48"/>
                    <a:pt x="110" y="47"/>
                  </a:cubicBezTo>
                  <a:cubicBezTo>
                    <a:pt x="109" y="47"/>
                    <a:pt x="110" y="47"/>
                    <a:pt x="110" y="47"/>
                  </a:cubicBezTo>
                  <a:cubicBezTo>
                    <a:pt x="109" y="46"/>
                    <a:pt x="110" y="45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6"/>
                    <a:pt x="111" y="47"/>
                    <a:pt x="111" y="49"/>
                  </a:cubicBezTo>
                  <a:cubicBezTo>
                    <a:pt x="110" y="50"/>
                    <a:pt x="109" y="50"/>
                    <a:pt x="108" y="50"/>
                  </a:cubicBezTo>
                  <a:close/>
                  <a:moveTo>
                    <a:pt x="109" y="39"/>
                  </a:moveTo>
                  <a:cubicBezTo>
                    <a:pt x="109" y="40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lose/>
                  <a:moveTo>
                    <a:pt x="93" y="66"/>
                  </a:moveTo>
                  <a:cubicBezTo>
                    <a:pt x="93" y="66"/>
                    <a:pt x="93" y="67"/>
                    <a:pt x="93" y="66"/>
                  </a:cubicBezTo>
                  <a:cubicBezTo>
                    <a:pt x="94" y="66"/>
                    <a:pt x="94" y="67"/>
                    <a:pt x="94" y="67"/>
                  </a:cubicBezTo>
                  <a:cubicBezTo>
                    <a:pt x="94" y="67"/>
                    <a:pt x="95" y="68"/>
                    <a:pt x="95" y="68"/>
                  </a:cubicBezTo>
                  <a:cubicBezTo>
                    <a:pt x="95" y="69"/>
                    <a:pt x="96" y="69"/>
                    <a:pt x="96" y="70"/>
                  </a:cubicBezTo>
                  <a:cubicBezTo>
                    <a:pt x="96" y="71"/>
                    <a:pt x="97" y="72"/>
                    <a:pt x="97" y="72"/>
                  </a:cubicBezTo>
                  <a:cubicBezTo>
                    <a:pt x="96" y="73"/>
                    <a:pt x="96" y="71"/>
                    <a:pt x="95" y="71"/>
                  </a:cubicBezTo>
                  <a:cubicBezTo>
                    <a:pt x="95" y="68"/>
                    <a:pt x="93" y="69"/>
                    <a:pt x="93" y="66"/>
                  </a:cubicBezTo>
                  <a:close/>
                  <a:moveTo>
                    <a:pt x="86" y="64"/>
                  </a:moveTo>
                  <a:cubicBezTo>
                    <a:pt x="87" y="64"/>
                    <a:pt x="87" y="65"/>
                    <a:pt x="87" y="65"/>
                  </a:cubicBezTo>
                  <a:cubicBezTo>
                    <a:pt x="87" y="65"/>
                    <a:pt x="87" y="66"/>
                    <a:pt x="86" y="66"/>
                  </a:cubicBezTo>
                  <a:cubicBezTo>
                    <a:pt x="86" y="65"/>
                    <a:pt x="87" y="65"/>
                    <a:pt x="86" y="64"/>
                  </a:cubicBezTo>
                  <a:close/>
                  <a:moveTo>
                    <a:pt x="73" y="81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3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0" y="84"/>
                    <a:pt x="70" y="83"/>
                    <a:pt x="70" y="83"/>
                  </a:cubicBezTo>
                  <a:cubicBezTo>
                    <a:pt x="70" y="82"/>
                    <a:pt x="70" y="82"/>
                    <a:pt x="71" y="81"/>
                  </a:cubicBezTo>
                  <a:cubicBezTo>
                    <a:pt x="71" y="81"/>
                    <a:pt x="70" y="81"/>
                    <a:pt x="70" y="80"/>
                  </a:cubicBezTo>
                  <a:cubicBezTo>
                    <a:pt x="71" y="79"/>
                    <a:pt x="71" y="79"/>
                    <a:pt x="72" y="78"/>
                  </a:cubicBezTo>
                  <a:cubicBezTo>
                    <a:pt x="72" y="77"/>
                    <a:pt x="72" y="77"/>
                    <a:pt x="73" y="76"/>
                  </a:cubicBezTo>
                  <a:cubicBezTo>
                    <a:pt x="73" y="76"/>
                    <a:pt x="73" y="78"/>
                    <a:pt x="73" y="78"/>
                  </a:cubicBezTo>
                  <a:cubicBezTo>
                    <a:pt x="73" y="79"/>
                    <a:pt x="73" y="80"/>
                    <a:pt x="73" y="81"/>
                  </a:cubicBezTo>
                  <a:close/>
                  <a:moveTo>
                    <a:pt x="32" y="100"/>
                  </a:moveTo>
                  <a:cubicBezTo>
                    <a:pt x="32" y="100"/>
                    <a:pt x="33" y="99"/>
                    <a:pt x="33" y="100"/>
                  </a:cubicBezTo>
                  <a:cubicBezTo>
                    <a:pt x="33" y="100"/>
                    <a:pt x="33" y="100"/>
                    <a:pt x="32" y="100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2"/>
                    <a:pt x="38" y="32"/>
                  </a:cubicBezTo>
                  <a:cubicBezTo>
                    <a:pt x="38" y="33"/>
                    <a:pt x="38" y="32"/>
                    <a:pt x="38" y="32"/>
                  </a:cubicBezTo>
                  <a:cubicBezTo>
                    <a:pt x="37" y="32"/>
                    <a:pt x="37" y="32"/>
                    <a:pt x="36" y="32"/>
                  </a:cubicBezTo>
                  <a:cubicBezTo>
                    <a:pt x="35" y="30"/>
                    <a:pt x="36" y="28"/>
                    <a:pt x="35" y="27"/>
                  </a:cubicBezTo>
                  <a:cubicBezTo>
                    <a:pt x="35" y="26"/>
                    <a:pt x="36" y="26"/>
                    <a:pt x="35" y="26"/>
                  </a:cubicBezTo>
                  <a:cubicBezTo>
                    <a:pt x="36" y="25"/>
                    <a:pt x="36" y="25"/>
                    <a:pt x="37" y="25"/>
                  </a:cubicBezTo>
                  <a:cubicBezTo>
                    <a:pt x="36" y="24"/>
                    <a:pt x="35" y="24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3"/>
                    <a:pt x="35" y="23"/>
                  </a:cubicBezTo>
                  <a:cubicBezTo>
                    <a:pt x="35" y="22"/>
                    <a:pt x="35" y="22"/>
                    <a:pt x="35" y="21"/>
                  </a:cubicBezTo>
                  <a:cubicBezTo>
                    <a:pt x="35" y="21"/>
                    <a:pt x="34" y="20"/>
                    <a:pt x="35" y="19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0" y="19"/>
                    <a:pt x="30" y="18"/>
                  </a:cubicBezTo>
                  <a:cubicBezTo>
                    <a:pt x="31" y="17"/>
                    <a:pt x="32" y="18"/>
                    <a:pt x="32" y="18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6"/>
                    <a:pt x="32" y="16"/>
                    <a:pt x="33" y="15"/>
                  </a:cubicBezTo>
                  <a:cubicBezTo>
                    <a:pt x="33" y="15"/>
                    <a:pt x="32" y="15"/>
                    <a:pt x="32" y="14"/>
                  </a:cubicBezTo>
                  <a:cubicBezTo>
                    <a:pt x="34" y="14"/>
                    <a:pt x="35" y="13"/>
                    <a:pt x="36" y="13"/>
                  </a:cubicBezTo>
                  <a:cubicBezTo>
                    <a:pt x="38" y="13"/>
                    <a:pt x="38" y="13"/>
                    <a:pt x="40" y="13"/>
                  </a:cubicBezTo>
                  <a:cubicBezTo>
                    <a:pt x="40" y="13"/>
                    <a:pt x="39" y="12"/>
                    <a:pt x="39" y="11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0"/>
                    <a:pt x="44" y="11"/>
                    <a:pt x="45" y="10"/>
                  </a:cubicBezTo>
                  <a:cubicBezTo>
                    <a:pt x="45" y="11"/>
                    <a:pt x="46" y="11"/>
                    <a:pt x="46" y="11"/>
                  </a:cubicBezTo>
                  <a:cubicBezTo>
                    <a:pt x="46" y="10"/>
                    <a:pt x="47" y="11"/>
                    <a:pt x="47" y="11"/>
                  </a:cubicBezTo>
                  <a:cubicBezTo>
                    <a:pt x="48" y="11"/>
                    <a:pt x="49" y="11"/>
                    <a:pt x="50" y="12"/>
                  </a:cubicBezTo>
                  <a:cubicBezTo>
                    <a:pt x="49" y="12"/>
                    <a:pt x="48" y="12"/>
                    <a:pt x="48" y="13"/>
                  </a:cubicBezTo>
                  <a:cubicBezTo>
                    <a:pt x="48" y="13"/>
                    <a:pt x="49" y="12"/>
                    <a:pt x="50" y="13"/>
                  </a:cubicBezTo>
                  <a:cubicBezTo>
                    <a:pt x="50" y="12"/>
                    <a:pt x="50" y="13"/>
                    <a:pt x="51" y="13"/>
                  </a:cubicBezTo>
                  <a:cubicBezTo>
                    <a:pt x="51" y="14"/>
                    <a:pt x="52" y="13"/>
                    <a:pt x="52" y="14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9"/>
                    <a:pt x="49" y="21"/>
                    <a:pt x="47" y="21"/>
                  </a:cubicBezTo>
                  <a:cubicBezTo>
                    <a:pt x="47" y="22"/>
                    <a:pt x="48" y="22"/>
                    <a:pt x="48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6" y="23"/>
                    <a:pt x="48" y="23"/>
                    <a:pt x="47" y="24"/>
                  </a:cubicBezTo>
                  <a:cubicBezTo>
                    <a:pt x="46" y="24"/>
                    <a:pt x="46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7" y="24"/>
                    <a:pt x="45" y="25"/>
                    <a:pt x="45" y="25"/>
                  </a:cubicBezTo>
                  <a:cubicBezTo>
                    <a:pt x="44" y="25"/>
                    <a:pt x="44" y="26"/>
                    <a:pt x="43" y="27"/>
                  </a:cubicBezTo>
                  <a:cubicBezTo>
                    <a:pt x="43" y="27"/>
                    <a:pt x="42" y="27"/>
                    <a:pt x="42" y="27"/>
                  </a:cubicBezTo>
                  <a:cubicBezTo>
                    <a:pt x="41" y="27"/>
                    <a:pt x="41" y="28"/>
                    <a:pt x="41" y="27"/>
                  </a:cubicBezTo>
                  <a:cubicBezTo>
                    <a:pt x="40" y="27"/>
                    <a:pt x="40" y="28"/>
                    <a:pt x="40" y="28"/>
                  </a:cubicBezTo>
                  <a:cubicBezTo>
                    <a:pt x="40" y="30"/>
                    <a:pt x="39" y="30"/>
                    <a:pt x="39" y="31"/>
                  </a:cubicBezTo>
                  <a:close/>
                  <a:moveTo>
                    <a:pt x="59" y="15"/>
                  </a:moveTo>
                  <a:cubicBezTo>
                    <a:pt x="59" y="15"/>
                    <a:pt x="60" y="16"/>
                    <a:pt x="60" y="15"/>
                  </a:cubicBezTo>
                  <a:cubicBezTo>
                    <a:pt x="60" y="16"/>
                    <a:pt x="61" y="16"/>
                    <a:pt x="61" y="18"/>
                  </a:cubicBezTo>
                  <a:cubicBezTo>
                    <a:pt x="60" y="18"/>
                    <a:pt x="60" y="17"/>
                    <a:pt x="59" y="17"/>
                  </a:cubicBezTo>
                  <a:cubicBezTo>
                    <a:pt x="59" y="18"/>
                    <a:pt x="59" y="18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7"/>
                    <a:pt x="57" y="16"/>
                  </a:cubicBezTo>
                  <a:cubicBezTo>
                    <a:pt x="57" y="16"/>
                    <a:pt x="57" y="17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5"/>
                    <a:pt x="55" y="16"/>
                    <a:pt x="55" y="15"/>
                  </a:cubicBezTo>
                  <a:cubicBezTo>
                    <a:pt x="55" y="13"/>
                    <a:pt x="57" y="14"/>
                    <a:pt x="57" y="15"/>
                  </a:cubicBezTo>
                  <a:cubicBezTo>
                    <a:pt x="58" y="15"/>
                    <a:pt x="57" y="14"/>
                    <a:pt x="57" y="14"/>
                  </a:cubicBezTo>
                  <a:cubicBezTo>
                    <a:pt x="58" y="13"/>
                    <a:pt x="59" y="14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lose/>
                  <a:moveTo>
                    <a:pt x="59" y="13"/>
                  </a:moveTo>
                  <a:cubicBezTo>
                    <a:pt x="60" y="13"/>
                    <a:pt x="62" y="13"/>
                    <a:pt x="64" y="14"/>
                  </a:cubicBezTo>
                  <a:cubicBezTo>
                    <a:pt x="64" y="15"/>
                    <a:pt x="63" y="14"/>
                    <a:pt x="63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9" y="14"/>
                    <a:pt x="59" y="14"/>
                    <a:pt x="59" y="13"/>
                  </a:cubicBezTo>
                  <a:close/>
                  <a:moveTo>
                    <a:pt x="50" y="37"/>
                  </a:moveTo>
                  <a:cubicBezTo>
                    <a:pt x="49" y="38"/>
                    <a:pt x="48" y="38"/>
                    <a:pt x="48" y="38"/>
                  </a:cubicBezTo>
                  <a:cubicBezTo>
                    <a:pt x="48" y="37"/>
                    <a:pt x="48" y="37"/>
                    <a:pt x="48" y="36"/>
                  </a:cubicBezTo>
                  <a:cubicBezTo>
                    <a:pt x="48" y="36"/>
                    <a:pt x="49" y="36"/>
                    <a:pt x="49" y="35"/>
                  </a:cubicBezTo>
                  <a:cubicBezTo>
                    <a:pt x="49" y="35"/>
                    <a:pt x="49" y="35"/>
                    <a:pt x="50" y="35"/>
                  </a:cubicBezTo>
                  <a:cubicBezTo>
                    <a:pt x="49" y="36"/>
                    <a:pt x="49" y="36"/>
                    <a:pt x="50" y="37"/>
                  </a:cubicBezTo>
                  <a:close/>
                  <a:moveTo>
                    <a:pt x="48" y="29"/>
                  </a:moveTo>
                  <a:cubicBezTo>
                    <a:pt x="48" y="29"/>
                    <a:pt x="48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8"/>
                    <a:pt x="47" y="27"/>
                  </a:cubicBezTo>
                  <a:cubicBezTo>
                    <a:pt x="47" y="27"/>
                    <a:pt x="47" y="27"/>
                    <a:pt x="47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50" y="27"/>
                    <a:pt x="51" y="28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8" y="29"/>
                    <a:pt x="48" y="29"/>
                  </a:cubicBezTo>
                  <a:close/>
                  <a:moveTo>
                    <a:pt x="72" y="19"/>
                  </a:moveTo>
                  <a:cubicBezTo>
                    <a:pt x="74" y="19"/>
                    <a:pt x="75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7" y="18"/>
                    <a:pt x="77" y="18"/>
                  </a:cubicBezTo>
                  <a:cubicBezTo>
                    <a:pt x="77" y="19"/>
                    <a:pt x="76" y="19"/>
                    <a:pt x="75" y="19"/>
                  </a:cubicBezTo>
                  <a:cubicBezTo>
                    <a:pt x="74" y="20"/>
                    <a:pt x="74" y="21"/>
                    <a:pt x="72" y="21"/>
                  </a:cubicBezTo>
                  <a:cubicBezTo>
                    <a:pt x="72" y="22"/>
                    <a:pt x="73" y="23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2" y="24"/>
                    <a:pt x="72" y="23"/>
                    <a:pt x="71" y="23"/>
                  </a:cubicBezTo>
                  <a:cubicBezTo>
                    <a:pt x="71" y="22"/>
                    <a:pt x="72" y="22"/>
                    <a:pt x="72" y="21"/>
                  </a:cubicBezTo>
                  <a:cubicBezTo>
                    <a:pt x="72" y="20"/>
                    <a:pt x="73" y="20"/>
                    <a:pt x="72" y="19"/>
                  </a:cubicBezTo>
                  <a:close/>
                  <a:moveTo>
                    <a:pt x="72" y="15"/>
                  </a:moveTo>
                  <a:cubicBezTo>
                    <a:pt x="72" y="14"/>
                    <a:pt x="74" y="13"/>
                    <a:pt x="74" y="14"/>
                  </a:cubicBezTo>
                  <a:cubicBezTo>
                    <a:pt x="73" y="14"/>
                    <a:pt x="73" y="15"/>
                    <a:pt x="72" y="15"/>
                  </a:cubicBezTo>
                  <a:close/>
                  <a:moveTo>
                    <a:pt x="84" y="14"/>
                  </a:moveTo>
                  <a:cubicBezTo>
                    <a:pt x="85" y="14"/>
                    <a:pt x="87" y="14"/>
                    <a:pt x="87" y="15"/>
                  </a:cubicBezTo>
                  <a:cubicBezTo>
                    <a:pt x="87" y="16"/>
                    <a:pt x="86" y="15"/>
                    <a:pt x="84" y="16"/>
                  </a:cubicBezTo>
                  <a:cubicBezTo>
                    <a:pt x="84" y="15"/>
                    <a:pt x="84" y="15"/>
                    <a:pt x="84" y="14"/>
                  </a:cubicBezTo>
                  <a:close/>
                  <a:moveTo>
                    <a:pt x="25" y="29"/>
                  </a:moveTo>
                  <a:cubicBezTo>
                    <a:pt x="25" y="31"/>
                    <a:pt x="23" y="28"/>
                    <a:pt x="23" y="30"/>
                  </a:cubicBezTo>
                  <a:cubicBezTo>
                    <a:pt x="23" y="30"/>
                    <a:pt x="22" y="30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4" y="29"/>
                    <a:pt x="25" y="29"/>
                  </a:cubicBezTo>
                  <a:close/>
                  <a:moveTo>
                    <a:pt x="28" y="59"/>
                  </a:moveTo>
                  <a:cubicBezTo>
                    <a:pt x="28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lose/>
                  <a:moveTo>
                    <a:pt x="23" y="58"/>
                  </a:move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20" y="58"/>
                    <a:pt x="20" y="58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3" y="57"/>
                    <a:pt x="23" y="57"/>
                    <a:pt x="24" y="57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5" y="58"/>
                    <a:pt x="26" y="58"/>
                    <a:pt x="26" y="59"/>
                  </a:cubicBezTo>
                  <a:cubicBezTo>
                    <a:pt x="26" y="60"/>
                    <a:pt x="25" y="59"/>
                    <a:pt x="25" y="60"/>
                  </a:cubicBezTo>
                  <a:cubicBezTo>
                    <a:pt x="25" y="60"/>
                    <a:pt x="25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3" y="59"/>
                    <a:pt x="23" y="58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3" y="59"/>
                    <a:pt x="23" y="59"/>
                    <a:pt x="23" y="60"/>
                  </a:cubicBezTo>
                  <a:close/>
                  <a:moveTo>
                    <a:pt x="22" y="56"/>
                  </a:moveTo>
                  <a:cubicBezTo>
                    <a:pt x="22" y="56"/>
                    <a:pt x="22" y="56"/>
                    <a:pt x="22" y="55"/>
                  </a:cubicBezTo>
                  <a:cubicBezTo>
                    <a:pt x="23" y="55"/>
                    <a:pt x="23" y="56"/>
                    <a:pt x="23" y="56"/>
                  </a:cubicBezTo>
                  <a:cubicBezTo>
                    <a:pt x="23" y="56"/>
                    <a:pt x="22" y="56"/>
                    <a:pt x="22" y="56"/>
                  </a:cubicBezTo>
                  <a:close/>
                  <a:moveTo>
                    <a:pt x="23" y="55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3" y="56"/>
                    <a:pt x="23" y="56"/>
                    <a:pt x="23" y="55"/>
                  </a:cubicBezTo>
                  <a:close/>
                  <a:moveTo>
                    <a:pt x="24" y="57"/>
                  </a:moveTo>
                  <a:cubicBezTo>
                    <a:pt x="24" y="57"/>
                    <a:pt x="24" y="56"/>
                    <a:pt x="24" y="56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5" y="57"/>
                    <a:pt x="26" y="57"/>
                    <a:pt x="26" y="57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5" y="57"/>
                    <a:pt x="25" y="57"/>
                    <a:pt x="24" y="57"/>
                  </a:cubicBezTo>
                  <a:close/>
                  <a:moveTo>
                    <a:pt x="111" y="74"/>
                  </a:moveTo>
                  <a:cubicBezTo>
                    <a:pt x="111" y="74"/>
                    <a:pt x="111" y="73"/>
                    <a:pt x="111" y="73"/>
                  </a:cubicBezTo>
                  <a:cubicBezTo>
                    <a:pt x="110" y="72"/>
                    <a:pt x="109" y="72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7" y="70"/>
                    <a:pt x="108" y="71"/>
                    <a:pt x="108" y="70"/>
                  </a:cubicBezTo>
                  <a:cubicBezTo>
                    <a:pt x="109" y="70"/>
                    <a:pt x="108" y="71"/>
                    <a:pt x="109" y="70"/>
                  </a:cubicBezTo>
                  <a:cubicBezTo>
                    <a:pt x="109" y="71"/>
                    <a:pt x="110" y="70"/>
                    <a:pt x="110" y="70"/>
                  </a:cubicBezTo>
                  <a:cubicBezTo>
                    <a:pt x="110" y="70"/>
                    <a:pt x="111" y="70"/>
                    <a:pt x="111" y="70"/>
                  </a:cubicBezTo>
                  <a:cubicBezTo>
                    <a:pt x="111" y="70"/>
                    <a:pt x="112" y="70"/>
                    <a:pt x="112" y="70"/>
                  </a:cubicBezTo>
                  <a:cubicBezTo>
                    <a:pt x="112" y="72"/>
                    <a:pt x="111" y="73"/>
                    <a:pt x="1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1" name="Freeform 258"/>
            <p:cNvSpPr>
              <a:spLocks/>
            </p:cNvSpPr>
            <p:nvPr/>
          </p:nvSpPr>
          <p:spPr bwMode="auto">
            <a:xfrm>
              <a:off x="6143171" y="31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2" name="Freeform 259"/>
            <p:cNvSpPr>
              <a:spLocks/>
            </p:cNvSpPr>
            <p:nvPr/>
          </p:nvSpPr>
          <p:spPr bwMode="auto">
            <a:xfrm>
              <a:off x="6335089" y="3227813"/>
              <a:ext cx="3253" cy="542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3" name="Freeform 260"/>
            <p:cNvSpPr>
              <a:spLocks/>
            </p:cNvSpPr>
            <p:nvPr/>
          </p:nvSpPr>
          <p:spPr bwMode="auto">
            <a:xfrm>
              <a:off x="6310151" y="3163840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4" name="Freeform 261"/>
            <p:cNvSpPr>
              <a:spLocks/>
            </p:cNvSpPr>
            <p:nvPr/>
          </p:nvSpPr>
          <p:spPr bwMode="auto">
            <a:xfrm>
              <a:off x="6312320" y="31638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5" name="Freeform 262"/>
            <p:cNvSpPr>
              <a:spLocks/>
            </p:cNvSpPr>
            <p:nvPr/>
          </p:nvSpPr>
          <p:spPr bwMode="auto">
            <a:xfrm>
              <a:off x="6278707" y="3171431"/>
              <a:ext cx="3253" cy="325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6" name="Freeform 263"/>
            <p:cNvSpPr>
              <a:spLocks/>
            </p:cNvSpPr>
            <p:nvPr/>
          </p:nvSpPr>
          <p:spPr bwMode="auto">
            <a:xfrm>
              <a:off x="6099800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7" name="Freeform 264"/>
            <p:cNvSpPr>
              <a:spLocks/>
            </p:cNvSpPr>
            <p:nvPr/>
          </p:nvSpPr>
          <p:spPr bwMode="auto">
            <a:xfrm>
              <a:off x="6220155" y="32223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8" name="Freeform 265"/>
            <p:cNvSpPr>
              <a:spLocks/>
            </p:cNvSpPr>
            <p:nvPr/>
          </p:nvSpPr>
          <p:spPr bwMode="auto">
            <a:xfrm>
              <a:off x="6220155" y="3179020"/>
              <a:ext cx="15180" cy="23854"/>
            </a:xfrm>
            <a:custGeom>
              <a:avLst/>
              <a:gdLst>
                <a:gd name="T0" fmla="*/ 5 w 6"/>
                <a:gd name="T1" fmla="*/ 0 h 9"/>
                <a:gd name="T2" fmla="*/ 3 w 6"/>
                <a:gd name="T3" fmla="*/ 4 h 9"/>
                <a:gd name="T4" fmla="*/ 3 w 6"/>
                <a:gd name="T5" fmla="*/ 6 h 9"/>
                <a:gd name="T6" fmla="*/ 2 w 6"/>
                <a:gd name="T7" fmla="*/ 8 h 9"/>
                <a:gd name="T8" fmla="*/ 0 w 6"/>
                <a:gd name="T9" fmla="*/ 6 h 9"/>
                <a:gd name="T10" fmla="*/ 1 w 6"/>
                <a:gd name="T11" fmla="*/ 8 h 9"/>
                <a:gd name="T12" fmla="*/ 1 w 6"/>
                <a:gd name="T13" fmla="*/ 9 h 9"/>
                <a:gd name="T14" fmla="*/ 1 w 6"/>
                <a:gd name="T15" fmla="*/ 9 h 9"/>
                <a:gd name="T16" fmla="*/ 3 w 6"/>
                <a:gd name="T17" fmla="*/ 9 h 9"/>
                <a:gd name="T18" fmla="*/ 4 w 6"/>
                <a:gd name="T19" fmla="*/ 9 h 9"/>
                <a:gd name="T20" fmla="*/ 5 w 6"/>
                <a:gd name="T21" fmla="*/ 6 h 9"/>
                <a:gd name="T22" fmla="*/ 5 w 6"/>
                <a:gd name="T23" fmla="*/ 7 h 9"/>
                <a:gd name="T24" fmla="*/ 5 w 6"/>
                <a:gd name="T25" fmla="*/ 5 h 9"/>
                <a:gd name="T26" fmla="*/ 4 w 6"/>
                <a:gd name="T27" fmla="*/ 4 h 9"/>
                <a:gd name="T28" fmla="*/ 5 w 6"/>
                <a:gd name="T29" fmla="*/ 1 h 9"/>
                <a:gd name="T30" fmla="*/ 5 w 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2"/>
                    <a:pt x="3" y="2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ubicBezTo>
                    <a:pt x="1" y="9"/>
                    <a:pt x="1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8"/>
                    <a:pt x="4" y="7"/>
                    <a:pt x="5" y="6"/>
                  </a:cubicBezTo>
                  <a:cubicBezTo>
                    <a:pt x="6" y="5"/>
                    <a:pt x="5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59" name="Freeform 266"/>
            <p:cNvSpPr>
              <a:spLocks/>
            </p:cNvSpPr>
            <p:nvPr/>
          </p:nvSpPr>
          <p:spPr bwMode="auto">
            <a:xfrm>
              <a:off x="6158351" y="32050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0" name="Freeform 267"/>
            <p:cNvSpPr>
              <a:spLocks/>
            </p:cNvSpPr>
            <p:nvPr/>
          </p:nvSpPr>
          <p:spPr bwMode="auto">
            <a:xfrm>
              <a:off x="6325331" y="3259257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1" name="Freeform 268"/>
            <p:cNvSpPr>
              <a:spLocks/>
            </p:cNvSpPr>
            <p:nvPr/>
          </p:nvSpPr>
          <p:spPr bwMode="auto">
            <a:xfrm>
              <a:off x="6242926" y="3176852"/>
              <a:ext cx="7590" cy="7590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2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3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2" name="Freeform 269"/>
            <p:cNvSpPr>
              <a:spLocks/>
            </p:cNvSpPr>
            <p:nvPr/>
          </p:nvSpPr>
          <p:spPr bwMode="auto">
            <a:xfrm>
              <a:off x="6238588" y="3171431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3" name="Freeform 270"/>
            <p:cNvSpPr>
              <a:spLocks/>
            </p:cNvSpPr>
            <p:nvPr/>
          </p:nvSpPr>
          <p:spPr bwMode="auto">
            <a:xfrm>
              <a:off x="6248347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4" name="Freeform 271"/>
            <p:cNvSpPr>
              <a:spLocks/>
            </p:cNvSpPr>
            <p:nvPr/>
          </p:nvSpPr>
          <p:spPr bwMode="auto">
            <a:xfrm>
              <a:off x="6248347" y="31822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5" name="Freeform 272"/>
            <p:cNvSpPr>
              <a:spLocks/>
            </p:cNvSpPr>
            <p:nvPr/>
          </p:nvSpPr>
          <p:spPr bwMode="auto">
            <a:xfrm>
              <a:off x="6278707" y="3169262"/>
              <a:ext cx="3253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6" name="Freeform 273"/>
            <p:cNvSpPr>
              <a:spLocks/>
            </p:cNvSpPr>
            <p:nvPr/>
          </p:nvSpPr>
          <p:spPr bwMode="auto">
            <a:xfrm>
              <a:off x="6235335" y="3192032"/>
              <a:ext cx="325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7" name="Freeform 274"/>
            <p:cNvSpPr>
              <a:spLocks/>
            </p:cNvSpPr>
            <p:nvPr/>
          </p:nvSpPr>
          <p:spPr bwMode="auto">
            <a:xfrm>
              <a:off x="6312320" y="3161672"/>
              <a:ext cx="325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8" name="Freeform 275"/>
            <p:cNvSpPr>
              <a:spLocks/>
            </p:cNvSpPr>
            <p:nvPr/>
          </p:nvSpPr>
          <p:spPr bwMode="auto">
            <a:xfrm>
              <a:off x="6191964" y="3141071"/>
              <a:ext cx="7590" cy="2169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0 w 3"/>
                <a:gd name="T5" fmla="*/ 1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69" name="Freeform 276"/>
            <p:cNvSpPr>
              <a:spLocks/>
            </p:cNvSpPr>
            <p:nvPr/>
          </p:nvSpPr>
          <p:spPr bwMode="auto">
            <a:xfrm>
              <a:off x="6194132" y="3163840"/>
              <a:ext cx="3253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0" name="Freeform 277"/>
            <p:cNvSpPr>
              <a:spLocks/>
            </p:cNvSpPr>
            <p:nvPr/>
          </p:nvSpPr>
          <p:spPr bwMode="auto">
            <a:xfrm>
              <a:off x="6097631" y="3246246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1" name="Freeform 278"/>
            <p:cNvSpPr>
              <a:spLocks/>
            </p:cNvSpPr>
            <p:nvPr/>
          </p:nvSpPr>
          <p:spPr bwMode="auto">
            <a:xfrm>
              <a:off x="6097631" y="3242993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2" name="Freeform 279"/>
            <p:cNvSpPr>
              <a:spLocks/>
            </p:cNvSpPr>
            <p:nvPr/>
          </p:nvSpPr>
          <p:spPr bwMode="auto">
            <a:xfrm>
              <a:off x="5958843" y="3210465"/>
              <a:ext cx="66142" cy="107344"/>
            </a:xfrm>
            <a:custGeom>
              <a:avLst/>
              <a:gdLst>
                <a:gd name="T0" fmla="*/ 0 w 61"/>
                <a:gd name="T1" fmla="*/ 49 h 99"/>
                <a:gd name="T2" fmla="*/ 61 w 61"/>
                <a:gd name="T3" fmla="*/ 99 h 99"/>
                <a:gd name="T4" fmla="*/ 61 w 61"/>
                <a:gd name="T5" fmla="*/ 0 h 99"/>
                <a:gd name="T6" fmla="*/ 0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0" y="49"/>
                  </a:moveTo>
                  <a:lnTo>
                    <a:pt x="61" y="99"/>
                  </a:lnTo>
                  <a:lnTo>
                    <a:pt x="61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3" name="Freeform 280"/>
            <p:cNvSpPr>
              <a:spLocks/>
            </p:cNvSpPr>
            <p:nvPr/>
          </p:nvSpPr>
          <p:spPr bwMode="auto">
            <a:xfrm>
              <a:off x="6020647" y="3240825"/>
              <a:ext cx="40119" cy="43371"/>
            </a:xfrm>
            <a:custGeom>
              <a:avLst/>
              <a:gdLst>
                <a:gd name="T0" fmla="*/ 37 w 37"/>
                <a:gd name="T1" fmla="*/ 40 h 40"/>
                <a:gd name="T2" fmla="*/ 0 w 37"/>
                <a:gd name="T3" fmla="*/ 40 h 40"/>
                <a:gd name="T4" fmla="*/ 0 w 37"/>
                <a:gd name="T5" fmla="*/ 0 h 40"/>
                <a:gd name="T6" fmla="*/ 37 w 37"/>
                <a:gd name="T7" fmla="*/ 0 h 40"/>
                <a:gd name="T8" fmla="*/ 37 w 37"/>
                <a:gd name="T9" fmla="*/ 40 h 40"/>
                <a:gd name="T10" fmla="*/ 37 w 3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40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4" name="Freeform 281"/>
            <p:cNvSpPr>
              <a:spLocks/>
            </p:cNvSpPr>
            <p:nvPr/>
          </p:nvSpPr>
          <p:spPr bwMode="auto">
            <a:xfrm>
              <a:off x="6428338" y="3210465"/>
              <a:ext cx="66142" cy="107344"/>
            </a:xfrm>
            <a:custGeom>
              <a:avLst/>
              <a:gdLst>
                <a:gd name="T0" fmla="*/ 61 w 61"/>
                <a:gd name="T1" fmla="*/ 49 h 99"/>
                <a:gd name="T2" fmla="*/ 0 w 61"/>
                <a:gd name="T3" fmla="*/ 99 h 99"/>
                <a:gd name="T4" fmla="*/ 0 w 61"/>
                <a:gd name="T5" fmla="*/ 0 h 99"/>
                <a:gd name="T6" fmla="*/ 61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61" y="4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6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5" name="Freeform 282"/>
            <p:cNvSpPr>
              <a:spLocks/>
            </p:cNvSpPr>
            <p:nvPr/>
          </p:nvSpPr>
          <p:spPr bwMode="auto">
            <a:xfrm>
              <a:off x="6394725" y="3240825"/>
              <a:ext cx="41203" cy="43371"/>
            </a:xfrm>
            <a:custGeom>
              <a:avLst/>
              <a:gdLst>
                <a:gd name="T0" fmla="*/ 38 w 38"/>
                <a:gd name="T1" fmla="*/ 40 h 40"/>
                <a:gd name="T2" fmla="*/ 0 w 38"/>
                <a:gd name="T3" fmla="*/ 40 h 40"/>
                <a:gd name="T4" fmla="*/ 0 w 38"/>
                <a:gd name="T5" fmla="*/ 0 h 40"/>
                <a:gd name="T6" fmla="*/ 38 w 38"/>
                <a:gd name="T7" fmla="*/ 0 h 40"/>
                <a:gd name="T8" fmla="*/ 38 w 38"/>
                <a:gd name="T9" fmla="*/ 40 h 40"/>
                <a:gd name="T10" fmla="*/ 38 w 3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0">
                  <a:moveTo>
                    <a:pt x="38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6" name="Freeform 283"/>
            <p:cNvSpPr>
              <a:spLocks/>
            </p:cNvSpPr>
            <p:nvPr/>
          </p:nvSpPr>
          <p:spPr bwMode="auto">
            <a:xfrm>
              <a:off x="6173531" y="2994692"/>
              <a:ext cx="108428" cy="67226"/>
            </a:xfrm>
            <a:custGeom>
              <a:avLst/>
              <a:gdLst>
                <a:gd name="T0" fmla="*/ 50 w 100"/>
                <a:gd name="T1" fmla="*/ 0 h 62"/>
                <a:gd name="T2" fmla="*/ 0 w 100"/>
                <a:gd name="T3" fmla="*/ 62 h 62"/>
                <a:gd name="T4" fmla="*/ 100 w 100"/>
                <a:gd name="T5" fmla="*/ 62 h 62"/>
                <a:gd name="T6" fmla="*/ 50 w 100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2">
                  <a:moveTo>
                    <a:pt x="50" y="0"/>
                  </a:moveTo>
                  <a:lnTo>
                    <a:pt x="0" y="62"/>
                  </a:lnTo>
                  <a:lnTo>
                    <a:pt x="100" y="6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7" name="Freeform 284"/>
            <p:cNvSpPr>
              <a:spLocks/>
            </p:cNvSpPr>
            <p:nvPr/>
          </p:nvSpPr>
          <p:spPr bwMode="auto">
            <a:xfrm>
              <a:off x="6204975" y="3056497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8" name="Freeform 285"/>
            <p:cNvSpPr>
              <a:spLocks/>
            </p:cNvSpPr>
            <p:nvPr/>
          </p:nvSpPr>
          <p:spPr bwMode="auto">
            <a:xfrm>
              <a:off x="6173531" y="3464187"/>
              <a:ext cx="108428" cy="66142"/>
            </a:xfrm>
            <a:custGeom>
              <a:avLst/>
              <a:gdLst>
                <a:gd name="T0" fmla="*/ 50 w 100"/>
                <a:gd name="T1" fmla="*/ 61 h 61"/>
                <a:gd name="T2" fmla="*/ 0 w 100"/>
                <a:gd name="T3" fmla="*/ 0 h 61"/>
                <a:gd name="T4" fmla="*/ 100 w 100"/>
                <a:gd name="T5" fmla="*/ 0 h 61"/>
                <a:gd name="T6" fmla="*/ 50 w 100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1">
                  <a:moveTo>
                    <a:pt x="50" y="61"/>
                  </a:moveTo>
                  <a:lnTo>
                    <a:pt x="0" y="0"/>
                  </a:lnTo>
                  <a:lnTo>
                    <a:pt x="100" y="0"/>
                  </a:lnTo>
                  <a:lnTo>
                    <a:pt x="5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79" name="Freeform 286"/>
            <p:cNvSpPr>
              <a:spLocks/>
            </p:cNvSpPr>
            <p:nvPr/>
          </p:nvSpPr>
          <p:spPr bwMode="auto">
            <a:xfrm>
              <a:off x="6204975" y="3430575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0" name="Freeform 287"/>
            <p:cNvSpPr>
              <a:spLocks/>
            </p:cNvSpPr>
            <p:nvPr/>
          </p:nvSpPr>
          <p:spPr bwMode="auto">
            <a:xfrm>
              <a:off x="6037996" y="3073845"/>
              <a:ext cx="84574" cy="84574"/>
            </a:xfrm>
            <a:custGeom>
              <a:avLst/>
              <a:gdLst>
                <a:gd name="T0" fmla="*/ 0 w 78"/>
                <a:gd name="T1" fmla="*/ 0 h 78"/>
                <a:gd name="T2" fmla="*/ 7 w 78"/>
                <a:gd name="T3" fmla="*/ 78 h 78"/>
                <a:gd name="T4" fmla="*/ 78 w 78"/>
                <a:gd name="T5" fmla="*/ 7 h 78"/>
                <a:gd name="T6" fmla="*/ 0 w 7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0"/>
                  </a:moveTo>
                  <a:lnTo>
                    <a:pt x="7" y="78"/>
                  </a:lnTo>
                  <a:lnTo>
                    <a:pt x="78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1" name="Freeform 288"/>
            <p:cNvSpPr>
              <a:spLocks/>
            </p:cNvSpPr>
            <p:nvPr/>
          </p:nvSpPr>
          <p:spPr bwMode="auto">
            <a:xfrm>
              <a:off x="6064018" y="3099868"/>
              <a:ext cx="61805" cy="61805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31 h 57"/>
                <a:gd name="T4" fmla="*/ 31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lnTo>
                    <a:pt x="0" y="31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8" y="57"/>
                  </a:lnTo>
                  <a:lnTo>
                    <a:pt x="2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2" name="Freeform 289"/>
            <p:cNvSpPr>
              <a:spLocks/>
            </p:cNvSpPr>
            <p:nvPr/>
          </p:nvSpPr>
          <p:spPr bwMode="auto">
            <a:xfrm>
              <a:off x="6330752" y="3366602"/>
              <a:ext cx="86743" cy="86743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71 h 80"/>
                <a:gd name="T4" fmla="*/ 71 w 80"/>
                <a:gd name="T5" fmla="*/ 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71"/>
                  </a:lnTo>
                  <a:lnTo>
                    <a:pt x="71" y="0"/>
                  </a:lnTo>
                  <a:lnTo>
                    <a:pt x="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3" name="Freeform 290"/>
            <p:cNvSpPr>
              <a:spLocks/>
            </p:cNvSpPr>
            <p:nvPr/>
          </p:nvSpPr>
          <p:spPr bwMode="auto">
            <a:xfrm>
              <a:off x="6327500" y="3364433"/>
              <a:ext cx="61805" cy="60720"/>
            </a:xfrm>
            <a:custGeom>
              <a:avLst/>
              <a:gdLst>
                <a:gd name="T0" fmla="*/ 29 w 57"/>
                <a:gd name="T1" fmla="*/ 56 h 56"/>
                <a:gd name="T2" fmla="*/ 0 w 57"/>
                <a:gd name="T3" fmla="*/ 30 h 56"/>
                <a:gd name="T4" fmla="*/ 31 w 57"/>
                <a:gd name="T5" fmla="*/ 0 h 56"/>
                <a:gd name="T6" fmla="*/ 57 w 57"/>
                <a:gd name="T7" fmla="*/ 28 h 56"/>
                <a:gd name="T8" fmla="*/ 29 w 57"/>
                <a:gd name="T9" fmla="*/ 56 h 56"/>
                <a:gd name="T10" fmla="*/ 29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0" y="30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9" y="56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4" name="Freeform 291"/>
            <p:cNvSpPr>
              <a:spLocks/>
            </p:cNvSpPr>
            <p:nvPr/>
          </p:nvSpPr>
          <p:spPr bwMode="auto">
            <a:xfrm>
              <a:off x="6330752" y="3073845"/>
              <a:ext cx="86743" cy="84574"/>
            </a:xfrm>
            <a:custGeom>
              <a:avLst/>
              <a:gdLst>
                <a:gd name="T0" fmla="*/ 80 w 80"/>
                <a:gd name="T1" fmla="*/ 0 h 78"/>
                <a:gd name="T2" fmla="*/ 0 w 80"/>
                <a:gd name="T3" fmla="*/ 7 h 78"/>
                <a:gd name="T4" fmla="*/ 71 w 80"/>
                <a:gd name="T5" fmla="*/ 78 h 78"/>
                <a:gd name="T6" fmla="*/ 80 w 80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78">
                  <a:moveTo>
                    <a:pt x="80" y="0"/>
                  </a:moveTo>
                  <a:lnTo>
                    <a:pt x="0" y="7"/>
                  </a:lnTo>
                  <a:lnTo>
                    <a:pt x="71" y="78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5" name="Freeform 292"/>
            <p:cNvSpPr>
              <a:spLocks/>
            </p:cNvSpPr>
            <p:nvPr/>
          </p:nvSpPr>
          <p:spPr bwMode="auto">
            <a:xfrm>
              <a:off x="6327500" y="3099868"/>
              <a:ext cx="61805" cy="61805"/>
            </a:xfrm>
            <a:custGeom>
              <a:avLst/>
              <a:gdLst>
                <a:gd name="T0" fmla="*/ 31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31 h 57"/>
                <a:gd name="T8" fmla="*/ 31 w 57"/>
                <a:gd name="T9" fmla="*/ 57 h 57"/>
                <a:gd name="T10" fmla="*/ 3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31" y="57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31"/>
                  </a:lnTo>
                  <a:lnTo>
                    <a:pt x="31" y="57"/>
                  </a:lnTo>
                  <a:lnTo>
                    <a:pt x="3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6" name="Freeform 293"/>
            <p:cNvSpPr>
              <a:spLocks/>
            </p:cNvSpPr>
            <p:nvPr/>
          </p:nvSpPr>
          <p:spPr bwMode="auto">
            <a:xfrm>
              <a:off x="6037996" y="3366602"/>
              <a:ext cx="84574" cy="86743"/>
            </a:xfrm>
            <a:custGeom>
              <a:avLst/>
              <a:gdLst>
                <a:gd name="T0" fmla="*/ 0 w 78"/>
                <a:gd name="T1" fmla="*/ 80 h 80"/>
                <a:gd name="T2" fmla="*/ 7 w 78"/>
                <a:gd name="T3" fmla="*/ 0 h 80"/>
                <a:gd name="T4" fmla="*/ 78 w 78"/>
                <a:gd name="T5" fmla="*/ 71 h 80"/>
                <a:gd name="T6" fmla="*/ 0 w 78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0">
                  <a:moveTo>
                    <a:pt x="0" y="80"/>
                  </a:moveTo>
                  <a:lnTo>
                    <a:pt x="7" y="0"/>
                  </a:lnTo>
                  <a:lnTo>
                    <a:pt x="78" y="71"/>
                  </a:lnTo>
                  <a:lnTo>
                    <a:pt x="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87" name="Freeform 294"/>
            <p:cNvSpPr>
              <a:spLocks/>
            </p:cNvSpPr>
            <p:nvPr/>
          </p:nvSpPr>
          <p:spPr bwMode="auto">
            <a:xfrm>
              <a:off x="6064018" y="3364433"/>
              <a:ext cx="61805" cy="60720"/>
            </a:xfrm>
            <a:custGeom>
              <a:avLst/>
              <a:gdLst>
                <a:gd name="T0" fmla="*/ 31 w 57"/>
                <a:gd name="T1" fmla="*/ 56 h 56"/>
                <a:gd name="T2" fmla="*/ 0 w 57"/>
                <a:gd name="T3" fmla="*/ 28 h 56"/>
                <a:gd name="T4" fmla="*/ 28 w 57"/>
                <a:gd name="T5" fmla="*/ 0 h 56"/>
                <a:gd name="T6" fmla="*/ 57 w 57"/>
                <a:gd name="T7" fmla="*/ 30 h 56"/>
                <a:gd name="T8" fmla="*/ 31 w 57"/>
                <a:gd name="T9" fmla="*/ 56 h 56"/>
                <a:gd name="T10" fmla="*/ 31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31" y="56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57" y="30"/>
                  </a:lnTo>
                  <a:lnTo>
                    <a:pt x="31" y="56"/>
                  </a:lnTo>
                  <a:lnTo>
                    <a:pt x="3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/>
          <p:bldP spid="99" grpId="0"/>
          <p:bldP spid="10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/>
          <p:bldP spid="99" grpId="0"/>
          <p:bldP spid="101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原创设计师QQ598969553        _3"/>
          <p:cNvSpPr/>
          <p:nvPr/>
        </p:nvSpPr>
        <p:spPr>
          <a:xfrm rot="5400000">
            <a:off x="386026" y="1732861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31" tIns="45716" rIns="91431" bIns="45716" anchor="ctr"/>
          <a:lstStyle/>
          <a:p>
            <a:pPr marL="0" marR="0" lvl="0" indent="0" algn="ctr" defTabSz="9143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45" name="原创设计师QQ598969553        _4"/>
          <p:cNvCxnSpPr/>
          <p:nvPr/>
        </p:nvCxnSpPr>
        <p:spPr bwMode="auto">
          <a:xfrm>
            <a:off x="2566927" y="1818091"/>
            <a:ext cx="1441450" cy="0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</a:ln>
          <a:effectLst/>
        </p:spPr>
      </p:cxnSp>
      <p:cxnSp>
        <p:nvCxnSpPr>
          <p:cNvPr id="46" name="原创设计师QQ598969553        _5"/>
          <p:cNvCxnSpPr/>
          <p:nvPr/>
        </p:nvCxnSpPr>
        <p:spPr bwMode="auto">
          <a:xfrm>
            <a:off x="2616574" y="4608731"/>
            <a:ext cx="1439863" cy="0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</a:ln>
          <a:effectLst/>
        </p:spPr>
      </p:cxnSp>
      <p:cxnSp>
        <p:nvCxnSpPr>
          <p:cNvPr id="47" name="原创设计师QQ598969553        _6"/>
          <p:cNvCxnSpPr/>
          <p:nvPr/>
        </p:nvCxnSpPr>
        <p:spPr bwMode="auto">
          <a:xfrm>
            <a:off x="3438546" y="2764443"/>
            <a:ext cx="1334133" cy="0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</a:ln>
          <a:effectLst/>
        </p:spPr>
      </p:cxnSp>
      <p:cxnSp>
        <p:nvCxnSpPr>
          <p:cNvPr id="48" name="原创设计师QQ598969553        _7"/>
          <p:cNvCxnSpPr>
            <a:endCxn id="74" idx="2"/>
          </p:cNvCxnSpPr>
          <p:nvPr/>
        </p:nvCxnSpPr>
        <p:spPr bwMode="auto">
          <a:xfrm>
            <a:off x="3294063" y="3749438"/>
            <a:ext cx="1440700" cy="0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</a:ln>
          <a:effectLst/>
        </p:spPr>
      </p:cxnSp>
      <p:sp>
        <p:nvSpPr>
          <p:cNvPr id="49" name="原创设计师QQ598969553        _8"/>
          <p:cNvSpPr/>
          <p:nvPr/>
        </p:nvSpPr>
        <p:spPr>
          <a:xfrm>
            <a:off x="4961382" y="1462737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50" name="原创设计师QQ598969553        _9"/>
          <p:cNvSpPr>
            <a:spLocks noChangeArrowheads="1"/>
          </p:cNvSpPr>
          <p:nvPr/>
        </p:nvSpPr>
        <p:spPr bwMode="auto">
          <a:xfrm>
            <a:off x="4932040" y="1695465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</a:endParaRPr>
          </a:p>
        </p:txBody>
      </p:sp>
      <p:grpSp>
        <p:nvGrpSpPr>
          <p:cNvPr id="51" name="原创设计师QQ598969553        _10"/>
          <p:cNvGrpSpPr>
            <a:grpSpLocks/>
          </p:cNvGrpSpPr>
          <p:nvPr/>
        </p:nvGrpSpPr>
        <p:grpSpPr bwMode="auto">
          <a:xfrm>
            <a:off x="600323" y="2063483"/>
            <a:ext cx="2259643" cy="2259643"/>
            <a:chOff x="1103084" y="2155824"/>
            <a:chExt cx="3176815" cy="3176815"/>
          </a:xfrm>
        </p:grpSpPr>
        <p:sp>
          <p:nvSpPr>
            <p:cNvPr id="52" name="椭圆 5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4" name="原创设计师QQ598969553        _11"/>
          <p:cNvSpPr/>
          <p:nvPr/>
        </p:nvSpPr>
        <p:spPr>
          <a:xfrm>
            <a:off x="2339752" y="1601613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_12"/>
          <p:cNvSpPr/>
          <p:nvPr/>
        </p:nvSpPr>
        <p:spPr>
          <a:xfrm>
            <a:off x="3131840" y="2562535"/>
            <a:ext cx="373310" cy="373310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_13"/>
          <p:cNvSpPr/>
          <p:nvPr/>
        </p:nvSpPr>
        <p:spPr>
          <a:xfrm>
            <a:off x="3110900" y="3544928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_14"/>
          <p:cNvSpPr/>
          <p:nvPr/>
        </p:nvSpPr>
        <p:spPr>
          <a:xfrm>
            <a:off x="2339752" y="4395134"/>
            <a:ext cx="373310" cy="373310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原创设计师QQ598969553        _15"/>
          <p:cNvGrpSpPr/>
          <p:nvPr/>
        </p:nvGrpSpPr>
        <p:grpSpPr>
          <a:xfrm>
            <a:off x="3989630" y="1390729"/>
            <a:ext cx="858956" cy="858956"/>
            <a:chOff x="3989630" y="984316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6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116CB2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marL="0" marR="0" lvl="0" indent="0" defTabSz="9143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116CB2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marL="0" marR="0" lvl="0" indent="0" defTabSz="91433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5" name="原创设计师QQ598969553        _16"/>
          <p:cNvGrpSpPr/>
          <p:nvPr/>
        </p:nvGrpSpPr>
        <p:grpSpPr>
          <a:xfrm>
            <a:off x="4684712" y="2274347"/>
            <a:ext cx="858956" cy="858956"/>
            <a:chOff x="4684712" y="1948340"/>
            <a:chExt cx="858956" cy="858956"/>
          </a:xfrm>
        </p:grpSpPr>
        <p:grpSp>
          <p:nvGrpSpPr>
            <p:cNvPr id="66" name="组合 6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6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原创设计师QQ598969553        _17"/>
          <p:cNvGrpSpPr/>
          <p:nvPr/>
        </p:nvGrpSpPr>
        <p:grpSpPr>
          <a:xfrm>
            <a:off x="4716016" y="3319960"/>
            <a:ext cx="858956" cy="858956"/>
            <a:chOff x="4716016" y="2993953"/>
            <a:chExt cx="858956" cy="858956"/>
          </a:xfrm>
        </p:grpSpPr>
        <p:grpSp>
          <p:nvGrpSpPr>
            <p:cNvPr id="71" name="组合 7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3" name="同心圆 7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5" name="原创设计师QQ598969553        _18"/>
          <p:cNvGrpSpPr/>
          <p:nvPr/>
        </p:nvGrpSpPr>
        <p:grpSpPr>
          <a:xfrm>
            <a:off x="3996846" y="4190643"/>
            <a:ext cx="858956" cy="858956"/>
            <a:chOff x="3996846" y="3864636"/>
            <a:chExt cx="858956" cy="858956"/>
          </a:xfrm>
        </p:grpSpPr>
        <p:grpSp>
          <p:nvGrpSpPr>
            <p:cNvPr id="76" name="组合 7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defTabSz="91433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0" name="原创设计师QQ598969553        _19"/>
          <p:cNvSpPr/>
          <p:nvPr/>
        </p:nvSpPr>
        <p:spPr>
          <a:xfrm>
            <a:off x="5609454" y="2323072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81" name="原创设计师QQ598969553        _20"/>
          <p:cNvSpPr>
            <a:spLocks noChangeArrowheads="1"/>
          </p:cNvSpPr>
          <p:nvPr/>
        </p:nvSpPr>
        <p:spPr bwMode="auto">
          <a:xfrm>
            <a:off x="5580112" y="2555800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</a:endParaRPr>
          </a:p>
        </p:txBody>
      </p:sp>
      <p:sp>
        <p:nvSpPr>
          <p:cNvPr id="82" name="原创设计师QQ598969553        _21"/>
          <p:cNvSpPr/>
          <p:nvPr/>
        </p:nvSpPr>
        <p:spPr>
          <a:xfrm>
            <a:off x="5684012" y="3354047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83" name="原创设计师QQ598969553        _22"/>
          <p:cNvSpPr>
            <a:spLocks noChangeArrowheads="1"/>
          </p:cNvSpPr>
          <p:nvPr/>
        </p:nvSpPr>
        <p:spPr bwMode="auto">
          <a:xfrm>
            <a:off x="5654670" y="3586775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</a:endParaRPr>
          </a:p>
        </p:txBody>
      </p:sp>
      <p:sp>
        <p:nvSpPr>
          <p:cNvPr id="84" name="原创设计师QQ598969553        _23"/>
          <p:cNvSpPr/>
          <p:nvPr/>
        </p:nvSpPr>
        <p:spPr>
          <a:xfrm>
            <a:off x="5009017" y="4298466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85" name="原创设计师QQ598969553        _24"/>
          <p:cNvSpPr>
            <a:spLocks noChangeArrowheads="1"/>
          </p:cNvSpPr>
          <p:nvPr/>
        </p:nvSpPr>
        <p:spPr bwMode="auto">
          <a:xfrm>
            <a:off x="4979675" y="4531194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4" grpId="0" animBg="1"/>
          <p:bldP spid="55" grpId="0" animBg="1"/>
          <p:bldP spid="56" grpId="0" animBg="1"/>
          <p:bldP spid="57" grpId="0" animBg="1"/>
          <p:bldP spid="80" grpId="0"/>
          <p:bldP spid="81" grpId="0"/>
          <p:bldP spid="82" grpId="0"/>
          <p:bldP spid="83" grpId="0"/>
          <p:bldP spid="84" grpId="0"/>
          <p:bldP spid="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4" grpId="0" animBg="1"/>
          <p:bldP spid="55" grpId="0" animBg="1"/>
          <p:bldP spid="56" grpId="0" animBg="1"/>
          <p:bldP spid="57" grpId="0" animBg="1"/>
          <p:bldP spid="80" grpId="0"/>
          <p:bldP spid="81" grpId="0"/>
          <p:bldP spid="82" grpId="0"/>
          <p:bldP spid="83" grpId="0"/>
          <p:bldP spid="84" grpId="0"/>
          <p:bldP spid="85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原创设计师QQ598969553        _1"/>
          <p:cNvSpPr txBox="1">
            <a:spLocks noChangeArrowheads="1"/>
          </p:cNvSpPr>
          <p:nvPr/>
        </p:nvSpPr>
        <p:spPr bwMode="auto">
          <a:xfrm>
            <a:off x="1645216" y="3284984"/>
            <a:ext cx="58791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  <p:sp>
        <p:nvSpPr>
          <p:cNvPr id="9" name="原创设计师QQ598969553        _2"/>
          <p:cNvSpPr txBox="1">
            <a:spLocks noChangeArrowheads="1"/>
          </p:cNvSpPr>
          <p:nvPr/>
        </p:nvSpPr>
        <p:spPr bwMode="auto">
          <a:xfrm>
            <a:off x="3782682" y="3962009"/>
            <a:ext cx="15618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  <p:sp>
        <p:nvSpPr>
          <p:cNvPr id="10" name="原创设计师QQ598969553        _3"/>
          <p:cNvSpPr txBox="1">
            <a:spLocks noChangeArrowheads="1"/>
          </p:cNvSpPr>
          <p:nvPr/>
        </p:nvSpPr>
        <p:spPr bwMode="auto">
          <a:xfrm>
            <a:off x="2544511" y="1500152"/>
            <a:ext cx="4071597" cy="191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0" b="0" i="0" u="none" strike="noStrike" kern="0" cap="none" spc="0" normalizeH="0" baseline="0" noProof="0" dirty="0" smtClean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2019</a:t>
            </a:r>
            <a:endParaRPr kumimoji="0" lang="en-US" altLang="zh-CN" sz="12000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1" name="原创设计师QQ598969553        _4"/>
          <p:cNvCxnSpPr/>
          <p:nvPr/>
        </p:nvCxnSpPr>
        <p:spPr>
          <a:xfrm>
            <a:off x="2131412" y="3273029"/>
            <a:ext cx="4896544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</p:cxnSp>
      <p:cxnSp>
        <p:nvCxnSpPr>
          <p:cNvPr id="12" name="原创设计师QQ598969553        _5"/>
          <p:cNvCxnSpPr/>
          <p:nvPr/>
        </p:nvCxnSpPr>
        <p:spPr>
          <a:xfrm>
            <a:off x="2131412" y="4274876"/>
            <a:ext cx="4896544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</p:cxnSp>
      <p:sp>
        <p:nvSpPr>
          <p:cNvPr id="13" name="原创设计师QQ598969553        _6"/>
          <p:cNvSpPr txBox="1"/>
          <p:nvPr/>
        </p:nvSpPr>
        <p:spPr>
          <a:xfrm>
            <a:off x="3059832" y="4427820"/>
            <a:ext cx="300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诚信铸造品质 创新引领未来</a:t>
            </a:r>
          </a:p>
        </p:txBody>
      </p: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原创设计师QQ598969553        _2"/>
          <p:cNvSpPr txBox="1"/>
          <p:nvPr/>
        </p:nvSpPr>
        <p:spPr>
          <a:xfrm>
            <a:off x="904733" y="4009873"/>
            <a:ext cx="1409353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……</a:t>
            </a:r>
          </a:p>
        </p:txBody>
      </p:sp>
      <p:sp>
        <p:nvSpPr>
          <p:cNvPr id="36" name="原创设计师QQ598969553        _3"/>
          <p:cNvSpPr txBox="1"/>
          <p:nvPr/>
        </p:nvSpPr>
        <p:spPr>
          <a:xfrm>
            <a:off x="2912509" y="4009873"/>
            <a:ext cx="1409353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……</a:t>
            </a:r>
          </a:p>
        </p:txBody>
      </p:sp>
      <p:sp>
        <p:nvSpPr>
          <p:cNvPr id="37" name="原创设计师QQ598969553        _4"/>
          <p:cNvSpPr txBox="1"/>
          <p:nvPr/>
        </p:nvSpPr>
        <p:spPr>
          <a:xfrm>
            <a:off x="4907111" y="4017838"/>
            <a:ext cx="1409353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……</a:t>
            </a:r>
          </a:p>
        </p:txBody>
      </p:sp>
      <p:sp>
        <p:nvSpPr>
          <p:cNvPr id="38" name="原创设计师QQ598969553        _5"/>
          <p:cNvSpPr txBox="1"/>
          <p:nvPr/>
        </p:nvSpPr>
        <p:spPr>
          <a:xfrm>
            <a:off x="6870379" y="4017838"/>
            <a:ext cx="1409353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……</a:t>
            </a:r>
          </a:p>
        </p:txBody>
      </p:sp>
      <p:sp>
        <p:nvSpPr>
          <p:cNvPr id="39" name="原创设计师QQ598969553        _6"/>
          <p:cNvSpPr/>
          <p:nvPr/>
        </p:nvSpPr>
        <p:spPr>
          <a:xfrm>
            <a:off x="467544" y="2857745"/>
            <a:ext cx="8208912" cy="228600"/>
          </a:xfrm>
          <a:prstGeom prst="notchedRightArrow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31" tIns="45716" rIns="91431" bIns="45716" anchor="ctr"/>
          <a:lstStyle/>
          <a:p>
            <a:pPr marL="0" marR="0" lvl="0" indent="0" algn="ctr" defTabSz="9143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Arial" panose="020B0604020202020204" pitchFamily="34" charset="0"/>
            </a:endParaRPr>
          </a:p>
        </p:txBody>
      </p:sp>
      <p:grpSp>
        <p:nvGrpSpPr>
          <p:cNvPr id="40" name="原创设计师QQ598969553        _7"/>
          <p:cNvGrpSpPr/>
          <p:nvPr/>
        </p:nvGrpSpPr>
        <p:grpSpPr>
          <a:xfrm>
            <a:off x="783076" y="2065657"/>
            <a:ext cx="1697385" cy="1697385"/>
            <a:chOff x="1278794" y="3334906"/>
            <a:chExt cx="914014" cy="914014"/>
          </a:xfrm>
        </p:grpSpPr>
        <p:grpSp>
          <p:nvGrpSpPr>
            <p:cNvPr id="41" name="组合 40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TextBox 33"/>
            <p:cNvSpPr txBox="1"/>
            <p:nvPr/>
          </p:nvSpPr>
          <p:spPr>
            <a:xfrm>
              <a:off x="1436507" y="3742514"/>
              <a:ext cx="596638" cy="198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第一阶段</a:t>
              </a:r>
            </a:p>
          </p:txBody>
        </p:sp>
      </p:grpSp>
      <p:grpSp>
        <p:nvGrpSpPr>
          <p:cNvPr id="45" name="原创设计师QQ598969553        _8"/>
          <p:cNvGrpSpPr/>
          <p:nvPr/>
        </p:nvGrpSpPr>
        <p:grpSpPr>
          <a:xfrm>
            <a:off x="2746134" y="2069367"/>
            <a:ext cx="1697385" cy="1697385"/>
            <a:chOff x="1278794" y="3334906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7" name="TextBox 38"/>
            <p:cNvSpPr txBox="1"/>
            <p:nvPr/>
          </p:nvSpPr>
          <p:spPr>
            <a:xfrm>
              <a:off x="1436507" y="3740516"/>
              <a:ext cx="596638" cy="198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第二阶段</a:t>
              </a:r>
            </a:p>
          </p:txBody>
        </p:sp>
      </p:grpSp>
      <p:grpSp>
        <p:nvGrpSpPr>
          <p:cNvPr id="50" name="原创设计师QQ598969553        _9"/>
          <p:cNvGrpSpPr/>
          <p:nvPr/>
        </p:nvGrpSpPr>
        <p:grpSpPr>
          <a:xfrm>
            <a:off x="4688516" y="2065657"/>
            <a:ext cx="1697385" cy="1697385"/>
            <a:chOff x="1278794" y="3334906"/>
            <a:chExt cx="914014" cy="914014"/>
          </a:xfrm>
        </p:grpSpPr>
        <p:grpSp>
          <p:nvGrpSpPr>
            <p:cNvPr id="51" name="组合 50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2" name="TextBox 43"/>
            <p:cNvSpPr txBox="1"/>
            <p:nvPr/>
          </p:nvSpPr>
          <p:spPr>
            <a:xfrm>
              <a:off x="1436507" y="3742514"/>
              <a:ext cx="596638" cy="198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第三阶段</a:t>
              </a:r>
            </a:p>
          </p:txBody>
        </p:sp>
      </p:grpSp>
      <p:grpSp>
        <p:nvGrpSpPr>
          <p:cNvPr id="55" name="原创设计师QQ598969553        _10"/>
          <p:cNvGrpSpPr/>
          <p:nvPr/>
        </p:nvGrpSpPr>
        <p:grpSpPr>
          <a:xfrm>
            <a:off x="6619031" y="2072532"/>
            <a:ext cx="1697385" cy="1697385"/>
            <a:chOff x="1278794" y="3334906"/>
            <a:chExt cx="914014" cy="914014"/>
          </a:xfrm>
        </p:grpSpPr>
        <p:grpSp>
          <p:nvGrpSpPr>
            <p:cNvPr id="56" name="组合 55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7" name="TextBox 48"/>
            <p:cNvSpPr txBox="1"/>
            <p:nvPr/>
          </p:nvSpPr>
          <p:spPr>
            <a:xfrm>
              <a:off x="1436507" y="3738812"/>
              <a:ext cx="596638" cy="198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第四阶段</a:t>
              </a:r>
            </a:p>
          </p:txBody>
        </p:sp>
      </p:grpSp>
      <p:sp>
        <p:nvSpPr>
          <p:cNvPr id="60" name="原创设计师QQ598969553        _11"/>
          <p:cNvSpPr/>
          <p:nvPr/>
        </p:nvSpPr>
        <p:spPr>
          <a:xfrm>
            <a:off x="824277" y="1921641"/>
            <a:ext cx="645364" cy="645364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1" name="原创设计师QQ598969553        _12"/>
          <p:cNvSpPr/>
          <p:nvPr/>
        </p:nvSpPr>
        <p:spPr>
          <a:xfrm>
            <a:off x="2783180" y="1921641"/>
            <a:ext cx="645364" cy="645364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2" name="原创设计师QQ598969553        _13"/>
          <p:cNvSpPr/>
          <p:nvPr/>
        </p:nvSpPr>
        <p:spPr>
          <a:xfrm>
            <a:off x="4760524" y="1928186"/>
            <a:ext cx="645364" cy="645364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3" name="原创设计师QQ598969553        _14"/>
          <p:cNvSpPr/>
          <p:nvPr/>
        </p:nvSpPr>
        <p:spPr>
          <a:xfrm>
            <a:off x="6707078" y="1928186"/>
            <a:ext cx="645364" cy="645364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4" name="原创设计师QQ598969553        _15"/>
          <p:cNvSpPr>
            <a:spLocks noEditPoints="1"/>
          </p:cNvSpPr>
          <p:nvPr/>
        </p:nvSpPr>
        <p:spPr bwMode="auto">
          <a:xfrm>
            <a:off x="1000830" y="2072532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5" name="原创设计师QQ598969553        _16"/>
          <p:cNvSpPr>
            <a:spLocks noEditPoints="1"/>
          </p:cNvSpPr>
          <p:nvPr/>
        </p:nvSpPr>
        <p:spPr bwMode="auto">
          <a:xfrm>
            <a:off x="2952968" y="2093282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6" name="原创设计师QQ598969553        _17"/>
          <p:cNvSpPr>
            <a:spLocks noEditPoints="1"/>
          </p:cNvSpPr>
          <p:nvPr/>
        </p:nvSpPr>
        <p:spPr bwMode="auto">
          <a:xfrm>
            <a:off x="6895784" y="2109578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7" name="原创设计师QQ598969553        _18"/>
          <p:cNvSpPr>
            <a:spLocks noEditPoints="1"/>
          </p:cNvSpPr>
          <p:nvPr/>
        </p:nvSpPr>
        <p:spPr bwMode="auto">
          <a:xfrm>
            <a:off x="4949998" y="2065657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5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 p14:presetBounceEnd="5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 p14:presetBounceEnd="52308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4" dur="1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5" dur="1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 p14:presetBounceEnd="52308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8" dur="1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9" dur="1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 p14:presetBounceEnd="52308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2" dur="1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3" dur="1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 p14:presetBounceEnd="52308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6" dur="1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7" dur="1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原创设计师QQ598969553        _3"/>
          <p:cNvGrpSpPr/>
          <p:nvPr/>
        </p:nvGrpSpPr>
        <p:grpSpPr>
          <a:xfrm>
            <a:off x="611560" y="1816406"/>
            <a:ext cx="1506792" cy="1506792"/>
            <a:chOff x="3481448" y="2338049"/>
            <a:chExt cx="2181104" cy="2181104"/>
          </a:xfrm>
        </p:grpSpPr>
        <p:grpSp>
          <p:nvGrpSpPr>
            <p:cNvPr id="39" name="组合 3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1" name="同心圆 4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0" name="TextBox 41"/>
            <p:cNvSpPr txBox="1"/>
            <p:nvPr/>
          </p:nvSpPr>
          <p:spPr>
            <a:xfrm>
              <a:off x="3859414" y="3125467"/>
              <a:ext cx="1682733" cy="668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3" name="原创设计师QQ598969553        _4"/>
          <p:cNvSpPr/>
          <p:nvPr/>
        </p:nvSpPr>
        <p:spPr>
          <a:xfrm>
            <a:off x="581352" y="3558942"/>
            <a:ext cx="1567209" cy="1970145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44" name="原创设计师QQ598969553        _5"/>
          <p:cNvGrpSpPr/>
          <p:nvPr/>
        </p:nvGrpSpPr>
        <p:grpSpPr>
          <a:xfrm>
            <a:off x="2215278" y="3640957"/>
            <a:ext cx="473766" cy="477588"/>
            <a:chOff x="3041651" y="3326606"/>
            <a:chExt cx="631825" cy="636588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404040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原创设计师QQ598969553        _6"/>
          <p:cNvGrpSpPr/>
          <p:nvPr/>
        </p:nvGrpSpPr>
        <p:grpSpPr>
          <a:xfrm>
            <a:off x="2849688" y="1816406"/>
            <a:ext cx="1506792" cy="1506792"/>
            <a:chOff x="3481448" y="2338049"/>
            <a:chExt cx="2181104" cy="2181104"/>
          </a:xfrm>
        </p:grpSpPr>
        <p:grpSp>
          <p:nvGrpSpPr>
            <p:cNvPr id="49" name="组合 4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0" name="TextBox 51"/>
            <p:cNvSpPr txBox="1"/>
            <p:nvPr/>
          </p:nvSpPr>
          <p:spPr>
            <a:xfrm>
              <a:off x="3837372" y="3125467"/>
              <a:ext cx="1682733" cy="668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3" name="原创设计师QQ598969553        _7"/>
          <p:cNvSpPr/>
          <p:nvPr/>
        </p:nvSpPr>
        <p:spPr>
          <a:xfrm>
            <a:off x="2789271" y="3558942"/>
            <a:ext cx="1567209" cy="1970145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54" name="原创设计师QQ598969553        _8"/>
          <p:cNvGrpSpPr/>
          <p:nvPr/>
        </p:nvGrpSpPr>
        <p:grpSpPr>
          <a:xfrm>
            <a:off x="4450478" y="3640957"/>
            <a:ext cx="473766" cy="477588"/>
            <a:chOff x="3041651" y="3326606"/>
            <a:chExt cx="631825" cy="636588"/>
          </a:xfrm>
        </p:grpSpPr>
        <p:sp>
          <p:nvSpPr>
            <p:cNvPr id="5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116CB2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原创设计师QQ598969553        _9"/>
          <p:cNvGrpSpPr/>
          <p:nvPr/>
        </p:nvGrpSpPr>
        <p:grpSpPr>
          <a:xfrm>
            <a:off x="5042280" y="1816406"/>
            <a:ext cx="1506792" cy="1506792"/>
            <a:chOff x="3481448" y="2338049"/>
            <a:chExt cx="2181104" cy="2181104"/>
          </a:xfrm>
        </p:grpSpPr>
        <p:grpSp>
          <p:nvGrpSpPr>
            <p:cNvPr id="59" name="组合 5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0" name="TextBox 61"/>
            <p:cNvSpPr txBox="1"/>
            <p:nvPr/>
          </p:nvSpPr>
          <p:spPr>
            <a:xfrm>
              <a:off x="3836211" y="3125467"/>
              <a:ext cx="1682733" cy="668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3" name="原创设计师QQ598969553        _10"/>
          <p:cNvSpPr/>
          <p:nvPr/>
        </p:nvSpPr>
        <p:spPr>
          <a:xfrm>
            <a:off x="4966080" y="3558942"/>
            <a:ext cx="1567209" cy="1970145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64" name="原创设计师QQ598969553        _11"/>
          <p:cNvGrpSpPr/>
          <p:nvPr/>
        </p:nvGrpSpPr>
        <p:grpSpPr>
          <a:xfrm>
            <a:off x="6614129" y="3640957"/>
            <a:ext cx="473766" cy="477588"/>
            <a:chOff x="3041651" y="3326606"/>
            <a:chExt cx="631825" cy="636588"/>
          </a:xfrm>
        </p:grpSpPr>
        <p:sp>
          <p:nvSpPr>
            <p:cNvPr id="6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404040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原创设计师QQ598969553        _12"/>
          <p:cNvGrpSpPr/>
          <p:nvPr/>
        </p:nvGrpSpPr>
        <p:grpSpPr>
          <a:xfrm>
            <a:off x="7115778" y="1816406"/>
            <a:ext cx="1506792" cy="1506792"/>
            <a:chOff x="3481448" y="2338049"/>
            <a:chExt cx="2181104" cy="2181104"/>
          </a:xfrm>
        </p:grpSpPr>
        <p:grpSp>
          <p:nvGrpSpPr>
            <p:cNvPr id="69" name="组合 6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0" name="TextBox 71"/>
            <p:cNvSpPr txBox="1"/>
            <p:nvPr/>
          </p:nvSpPr>
          <p:spPr>
            <a:xfrm>
              <a:off x="3835051" y="3125467"/>
              <a:ext cx="1682733" cy="668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3" name="原创设计师QQ598969553        _13"/>
          <p:cNvSpPr/>
          <p:nvPr/>
        </p:nvSpPr>
        <p:spPr>
          <a:xfrm>
            <a:off x="7155489" y="3558942"/>
            <a:ext cx="1567209" cy="1970145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53" grpId="0"/>
          <p:bldP spid="63" grpId="0"/>
          <p:bldP spid="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53" grpId="0"/>
          <p:bldP spid="63" grpId="0"/>
          <p:bldP spid="7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原创设计师QQ598969553        _3"/>
          <p:cNvSpPr/>
          <p:nvPr/>
        </p:nvSpPr>
        <p:spPr>
          <a:xfrm>
            <a:off x="2836047" y="2012284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_4"/>
          <p:cNvSpPr txBox="1"/>
          <p:nvPr/>
        </p:nvSpPr>
        <p:spPr>
          <a:xfrm>
            <a:off x="1655193" y="183201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cxnSp>
        <p:nvCxnSpPr>
          <p:cNvPr id="32" name="原创设计师QQ598969553        _5"/>
          <p:cNvCxnSpPr/>
          <p:nvPr/>
        </p:nvCxnSpPr>
        <p:spPr>
          <a:xfrm flipV="1">
            <a:off x="3053802" y="2008303"/>
            <a:ext cx="1499148" cy="105434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" name="原创设计师QQ598969553        _6"/>
          <p:cNvCxnSpPr/>
          <p:nvPr/>
        </p:nvCxnSpPr>
        <p:spPr>
          <a:xfrm flipV="1">
            <a:off x="3926638" y="2008304"/>
            <a:ext cx="626312" cy="177946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4" name="原创设计师QQ598969553        _7"/>
          <p:cNvCxnSpPr/>
          <p:nvPr/>
        </p:nvCxnSpPr>
        <p:spPr>
          <a:xfrm flipH="1" flipV="1">
            <a:off x="4552951" y="2008304"/>
            <a:ext cx="670571" cy="171715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5" name="原创设计师QQ598969553        _8"/>
          <p:cNvCxnSpPr/>
          <p:nvPr/>
        </p:nvCxnSpPr>
        <p:spPr>
          <a:xfrm flipH="1" flipV="1">
            <a:off x="4552950" y="2008303"/>
            <a:ext cx="1465240" cy="105434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6" name="原创设计师QQ598969553        _9"/>
          <p:cNvSpPr/>
          <p:nvPr/>
        </p:nvSpPr>
        <p:spPr>
          <a:xfrm>
            <a:off x="2854407" y="2664829"/>
            <a:ext cx="660132" cy="660132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_10"/>
          <p:cNvSpPr/>
          <p:nvPr/>
        </p:nvSpPr>
        <p:spPr>
          <a:xfrm>
            <a:off x="3635896" y="3395389"/>
            <a:ext cx="660132" cy="660132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_11"/>
          <p:cNvSpPr/>
          <p:nvPr/>
        </p:nvSpPr>
        <p:spPr>
          <a:xfrm>
            <a:off x="4888236" y="3361650"/>
            <a:ext cx="660132" cy="660132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_12"/>
          <p:cNvSpPr/>
          <p:nvPr/>
        </p:nvSpPr>
        <p:spPr>
          <a:xfrm>
            <a:off x="5641678" y="2567970"/>
            <a:ext cx="660132" cy="660132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_13"/>
          <p:cNvSpPr/>
          <p:nvPr/>
        </p:nvSpPr>
        <p:spPr>
          <a:xfrm>
            <a:off x="5940152" y="1700255"/>
            <a:ext cx="660132" cy="660132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原创设计师QQ598969553        _14"/>
          <p:cNvSpPr/>
          <p:nvPr/>
        </p:nvSpPr>
        <p:spPr>
          <a:xfrm>
            <a:off x="2573690" y="1688852"/>
            <a:ext cx="660132" cy="660132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_15"/>
          <p:cNvSpPr txBox="1"/>
          <p:nvPr/>
        </p:nvSpPr>
        <p:spPr>
          <a:xfrm>
            <a:off x="35496" y="2111305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sp>
        <p:nvSpPr>
          <p:cNvPr id="43" name="原创设计师QQ598969553        _16"/>
          <p:cNvSpPr txBox="1"/>
          <p:nvPr/>
        </p:nvSpPr>
        <p:spPr>
          <a:xfrm>
            <a:off x="2159248" y="298414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4" name="原创设计师QQ598969553        _17"/>
          <p:cNvSpPr txBox="1"/>
          <p:nvPr/>
        </p:nvSpPr>
        <p:spPr>
          <a:xfrm>
            <a:off x="539552" y="3263433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sp>
        <p:nvSpPr>
          <p:cNvPr id="45" name="原创设计师QQ598969553        _18"/>
          <p:cNvSpPr txBox="1"/>
          <p:nvPr/>
        </p:nvSpPr>
        <p:spPr>
          <a:xfrm>
            <a:off x="3072004" y="392024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6" name="原创设计师QQ598969553        _19"/>
          <p:cNvSpPr txBox="1"/>
          <p:nvPr/>
        </p:nvSpPr>
        <p:spPr>
          <a:xfrm>
            <a:off x="1452308" y="4199537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sp>
        <p:nvSpPr>
          <p:cNvPr id="47" name="原创设计师QQ598969553        _20"/>
          <p:cNvSpPr txBox="1"/>
          <p:nvPr/>
        </p:nvSpPr>
        <p:spPr>
          <a:xfrm>
            <a:off x="5500216" y="393990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8" name="原创设计师QQ598969553        _21"/>
          <p:cNvSpPr txBox="1"/>
          <p:nvPr/>
        </p:nvSpPr>
        <p:spPr>
          <a:xfrm>
            <a:off x="5184068" y="4219816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sp>
        <p:nvSpPr>
          <p:cNvPr id="49" name="原创设计师QQ598969553        _22"/>
          <p:cNvSpPr txBox="1"/>
          <p:nvPr/>
        </p:nvSpPr>
        <p:spPr>
          <a:xfrm>
            <a:off x="6328308" y="300493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原创设计师QQ598969553        _23"/>
          <p:cNvSpPr txBox="1"/>
          <p:nvPr/>
        </p:nvSpPr>
        <p:spPr>
          <a:xfrm>
            <a:off x="6012160" y="3284849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sp>
        <p:nvSpPr>
          <p:cNvPr id="51" name="原创设计师QQ598969553        _24"/>
          <p:cNvSpPr txBox="1"/>
          <p:nvPr/>
        </p:nvSpPr>
        <p:spPr>
          <a:xfrm>
            <a:off x="6796360" y="198168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2" name="原创设计师QQ598969553        _25"/>
          <p:cNvSpPr txBox="1"/>
          <p:nvPr/>
        </p:nvSpPr>
        <p:spPr>
          <a:xfrm>
            <a:off x="6480212" y="2261599"/>
            <a:ext cx="255628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</a:p>
        </p:txBody>
      </p:sp>
      <p:grpSp>
        <p:nvGrpSpPr>
          <p:cNvPr id="53" name="原创设计师QQ598969553        _26"/>
          <p:cNvGrpSpPr/>
          <p:nvPr/>
        </p:nvGrpSpPr>
        <p:grpSpPr>
          <a:xfrm>
            <a:off x="3851771" y="1307123"/>
            <a:ext cx="1402358" cy="1402358"/>
            <a:chOff x="3851771" y="1163107"/>
            <a:chExt cx="1402358" cy="1402358"/>
          </a:xfrm>
        </p:grpSpPr>
        <p:grpSp>
          <p:nvGrpSpPr>
            <p:cNvPr id="54" name="组合 53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5" name="TextBox 21"/>
            <p:cNvSpPr txBox="1"/>
            <p:nvPr/>
          </p:nvSpPr>
          <p:spPr>
            <a:xfrm>
              <a:off x="4177916" y="149163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原创设计师QQ598969553        _4"/>
          <p:cNvSpPr txBox="1"/>
          <p:nvPr/>
        </p:nvSpPr>
        <p:spPr>
          <a:xfrm>
            <a:off x="571508" y="1599601"/>
            <a:ext cx="2780630" cy="8125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5" name="原创设计师QQ598969553        _5"/>
          <p:cNvSpPr txBox="1"/>
          <p:nvPr/>
        </p:nvSpPr>
        <p:spPr>
          <a:xfrm>
            <a:off x="5725745" y="2153439"/>
            <a:ext cx="252028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_6"/>
          <p:cNvSpPr txBox="1"/>
          <p:nvPr/>
        </p:nvSpPr>
        <p:spPr>
          <a:xfrm>
            <a:off x="2211425" y="3905259"/>
            <a:ext cx="1210588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27" name="原创设计师QQ598969553        _7"/>
          <p:cNvSpPr txBox="1"/>
          <p:nvPr/>
        </p:nvSpPr>
        <p:spPr>
          <a:xfrm>
            <a:off x="3923928" y="2895745"/>
            <a:ext cx="1210588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_8"/>
          <p:cNvSpPr txBox="1"/>
          <p:nvPr/>
        </p:nvSpPr>
        <p:spPr>
          <a:xfrm>
            <a:off x="5752435" y="1860352"/>
            <a:ext cx="1210588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grpSp>
        <p:nvGrpSpPr>
          <p:cNvPr id="29" name="原创设计师QQ598969553        _9"/>
          <p:cNvGrpSpPr/>
          <p:nvPr/>
        </p:nvGrpSpPr>
        <p:grpSpPr>
          <a:xfrm>
            <a:off x="4755443" y="1631793"/>
            <a:ext cx="914014" cy="914014"/>
            <a:chOff x="5105593" y="1379191"/>
            <a:chExt cx="914014" cy="914014"/>
          </a:xfrm>
        </p:grpSpPr>
        <p:grpSp>
          <p:nvGrpSpPr>
            <p:cNvPr id="30" name="组合 29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TextBox 10"/>
            <p:cNvSpPr txBox="1"/>
            <p:nvPr/>
          </p:nvSpPr>
          <p:spPr>
            <a:xfrm>
              <a:off x="5314943" y="1628156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原创设计师QQ598969553        _10"/>
          <p:cNvGrpSpPr/>
          <p:nvPr/>
        </p:nvGrpSpPr>
        <p:grpSpPr>
          <a:xfrm>
            <a:off x="2895130" y="2584575"/>
            <a:ext cx="914014" cy="914014"/>
            <a:chOff x="3245280" y="2331973"/>
            <a:chExt cx="914014" cy="914014"/>
          </a:xfrm>
        </p:grpSpPr>
        <p:grpSp>
          <p:nvGrpSpPr>
            <p:cNvPr id="35" name="组合 34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6" name="TextBox 15"/>
            <p:cNvSpPr txBox="1"/>
            <p:nvPr/>
          </p:nvSpPr>
          <p:spPr>
            <a:xfrm>
              <a:off x="3424802" y="2571135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原创设计师QQ598969553        _11"/>
          <p:cNvGrpSpPr/>
          <p:nvPr/>
        </p:nvGrpSpPr>
        <p:grpSpPr>
          <a:xfrm>
            <a:off x="1226705" y="3521307"/>
            <a:ext cx="914014" cy="914014"/>
            <a:chOff x="1278794" y="3334906"/>
            <a:chExt cx="914014" cy="914014"/>
          </a:xfrm>
        </p:grpSpPr>
        <p:grpSp>
          <p:nvGrpSpPr>
            <p:cNvPr id="40" name="组合 3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2" name="同心圆 4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1" name="TextBox 20"/>
            <p:cNvSpPr txBox="1"/>
            <p:nvPr/>
          </p:nvSpPr>
          <p:spPr>
            <a:xfrm>
              <a:off x="1483792" y="3591858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原创设计师QQ598969553        _12"/>
          <p:cNvSpPr txBox="1"/>
          <p:nvPr/>
        </p:nvSpPr>
        <p:spPr>
          <a:xfrm>
            <a:off x="4874215" y="3177766"/>
            <a:ext cx="2520281" cy="10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_13"/>
          <p:cNvSpPr txBox="1"/>
          <p:nvPr/>
        </p:nvSpPr>
        <p:spPr>
          <a:xfrm>
            <a:off x="3419872" y="4188654"/>
            <a:ext cx="2520281" cy="10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28" grpId="0"/>
          <p:bldP spid="44" grpId="0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28" grpId="0"/>
          <p:bldP spid="44" grpId="0"/>
          <p:bldP spid="4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原创设计师QQ598969553        _4"/>
          <p:cNvCxnSpPr/>
          <p:nvPr/>
        </p:nvCxnSpPr>
        <p:spPr>
          <a:xfrm flipH="1" flipV="1">
            <a:off x="2969045" y="2130964"/>
            <a:ext cx="3628920" cy="169560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4" name="原创设计师QQ598969553        _5"/>
          <p:cNvCxnSpPr/>
          <p:nvPr/>
        </p:nvCxnSpPr>
        <p:spPr>
          <a:xfrm flipV="1">
            <a:off x="2184979" y="1689441"/>
            <a:ext cx="4562601" cy="216504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35" name="原创设计师QQ598969553        _6"/>
          <p:cNvGrpSpPr/>
          <p:nvPr/>
        </p:nvGrpSpPr>
        <p:grpSpPr>
          <a:xfrm>
            <a:off x="1820981" y="1632826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原创设计师QQ598969553        _7"/>
          <p:cNvGrpSpPr/>
          <p:nvPr/>
        </p:nvGrpSpPr>
        <p:grpSpPr>
          <a:xfrm>
            <a:off x="1444736" y="3569961"/>
            <a:ext cx="1414632" cy="636545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原创设计师QQ598969553        _8"/>
          <p:cNvGrpSpPr/>
          <p:nvPr/>
        </p:nvGrpSpPr>
        <p:grpSpPr>
          <a:xfrm>
            <a:off x="6641453" y="1371169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原创设计师QQ598969553        _9"/>
          <p:cNvGrpSpPr/>
          <p:nvPr/>
        </p:nvGrpSpPr>
        <p:grpSpPr>
          <a:xfrm>
            <a:off x="5853297" y="3587098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原创设计师QQ598969553        _10"/>
          <p:cNvSpPr txBox="1"/>
          <p:nvPr/>
        </p:nvSpPr>
        <p:spPr>
          <a:xfrm>
            <a:off x="1835696" y="19093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48" name="原创设计师QQ598969553        _11"/>
          <p:cNvSpPr txBox="1"/>
          <p:nvPr/>
        </p:nvSpPr>
        <p:spPr>
          <a:xfrm>
            <a:off x="6660232" y="164691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49" name="原创设计师QQ598969553        _12"/>
          <p:cNvSpPr txBox="1"/>
          <p:nvPr/>
        </p:nvSpPr>
        <p:spPr>
          <a:xfrm>
            <a:off x="1475656" y="382918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50" name="原创设计师QQ598969553        _13"/>
          <p:cNvSpPr txBox="1"/>
          <p:nvPr/>
        </p:nvSpPr>
        <p:spPr>
          <a:xfrm>
            <a:off x="5868144" y="386023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grpSp>
        <p:nvGrpSpPr>
          <p:cNvPr id="51" name="原创设计师QQ598969553        _14"/>
          <p:cNvGrpSpPr/>
          <p:nvPr/>
        </p:nvGrpSpPr>
        <p:grpSpPr>
          <a:xfrm>
            <a:off x="3746633" y="2083715"/>
            <a:ext cx="1382075" cy="1382075"/>
            <a:chOff x="3746633" y="1810030"/>
            <a:chExt cx="1382075" cy="1382075"/>
          </a:xfrm>
        </p:grpSpPr>
        <p:grpSp>
          <p:nvGrpSpPr>
            <p:cNvPr id="52" name="组合 51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4" name="同心圆 5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TextBox 30"/>
            <p:cNvSpPr txBox="1"/>
            <p:nvPr/>
          </p:nvSpPr>
          <p:spPr>
            <a:xfrm>
              <a:off x="3978122" y="2397335"/>
              <a:ext cx="92641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标题内容</a:t>
              </a:r>
            </a:p>
          </p:txBody>
        </p:sp>
      </p:grpSp>
      <p:sp>
        <p:nvSpPr>
          <p:cNvPr id="56" name="原创设计师QQ598969553        _15"/>
          <p:cNvSpPr txBox="1"/>
          <p:nvPr/>
        </p:nvSpPr>
        <p:spPr>
          <a:xfrm>
            <a:off x="592781" y="2460462"/>
            <a:ext cx="2448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_16"/>
          <p:cNvSpPr txBox="1"/>
          <p:nvPr/>
        </p:nvSpPr>
        <p:spPr>
          <a:xfrm>
            <a:off x="745181" y="4285595"/>
            <a:ext cx="2448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_17"/>
          <p:cNvSpPr txBox="1"/>
          <p:nvPr/>
        </p:nvSpPr>
        <p:spPr>
          <a:xfrm>
            <a:off x="5849365" y="4332670"/>
            <a:ext cx="2448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原创设计师QQ598969553        _18"/>
          <p:cNvSpPr txBox="1"/>
          <p:nvPr/>
        </p:nvSpPr>
        <p:spPr>
          <a:xfrm>
            <a:off x="6012160" y="2246673"/>
            <a:ext cx="2448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原创设计师QQ598969553        _19"/>
          <p:cNvSpPr/>
          <p:nvPr/>
        </p:nvSpPr>
        <p:spPr>
          <a:xfrm>
            <a:off x="2883767" y="1577788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原创设计师QQ598969553        _20"/>
          <p:cNvSpPr/>
          <p:nvPr/>
        </p:nvSpPr>
        <p:spPr>
          <a:xfrm>
            <a:off x="2523727" y="3481172"/>
            <a:ext cx="373310" cy="373310"/>
          </a:xfrm>
          <a:prstGeom prst="ellipse">
            <a:avLst/>
          </a:prstGeom>
          <a:solidFill>
            <a:srgbClr val="116CB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原创设计师QQ598969553        _21"/>
          <p:cNvSpPr/>
          <p:nvPr/>
        </p:nvSpPr>
        <p:spPr>
          <a:xfrm>
            <a:off x="6911328" y="3548952"/>
            <a:ext cx="373310" cy="373310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原创设计师QQ598969553        _22"/>
          <p:cNvSpPr/>
          <p:nvPr/>
        </p:nvSpPr>
        <p:spPr>
          <a:xfrm>
            <a:off x="7725152" y="1333267"/>
            <a:ext cx="373310" cy="373310"/>
          </a:xfrm>
          <a:prstGeom prst="ellips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原创设计师QQ598969553        _4"/>
          <p:cNvSpPr txBox="1"/>
          <p:nvPr/>
        </p:nvSpPr>
        <p:spPr>
          <a:xfrm>
            <a:off x="755576" y="4203665"/>
            <a:ext cx="77048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400" dirty="0"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400" dirty="0"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400" dirty="0"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</p:txBody>
      </p:sp>
      <p:grpSp>
        <p:nvGrpSpPr>
          <p:cNvPr id="57" name="原创设计师QQ598969553        _5"/>
          <p:cNvGrpSpPr/>
          <p:nvPr/>
        </p:nvGrpSpPr>
        <p:grpSpPr>
          <a:xfrm>
            <a:off x="6632400" y="1234236"/>
            <a:ext cx="1200324" cy="1200324"/>
            <a:chOff x="6709236" y="1850758"/>
            <a:chExt cx="1200324" cy="1200324"/>
          </a:xfrm>
        </p:grpSpPr>
        <p:grpSp>
          <p:nvGrpSpPr>
            <p:cNvPr id="58" name="组合 57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9" name="TextBox 89"/>
            <p:cNvSpPr txBox="1"/>
            <p:nvPr/>
          </p:nvSpPr>
          <p:spPr>
            <a:xfrm>
              <a:off x="6947760" y="2297031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标题四</a:t>
              </a:r>
            </a:p>
          </p:txBody>
        </p:sp>
      </p:grpSp>
      <p:grpSp>
        <p:nvGrpSpPr>
          <p:cNvPr id="62" name="原创设计师QQ598969553        _6"/>
          <p:cNvGrpSpPr/>
          <p:nvPr/>
        </p:nvGrpSpPr>
        <p:grpSpPr>
          <a:xfrm>
            <a:off x="1148673" y="1219768"/>
            <a:ext cx="1200324" cy="1200324"/>
            <a:chOff x="1225509" y="1836290"/>
            <a:chExt cx="1200324" cy="1200324"/>
          </a:xfrm>
        </p:grpSpPr>
        <p:grpSp>
          <p:nvGrpSpPr>
            <p:cNvPr id="63" name="组合 62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5" name="同心圆 6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4" name="TextBox 95"/>
            <p:cNvSpPr txBox="1"/>
            <p:nvPr/>
          </p:nvSpPr>
          <p:spPr>
            <a:xfrm>
              <a:off x="1464033" y="2282563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标题四</a:t>
              </a:r>
            </a:p>
          </p:txBody>
        </p:sp>
      </p:grpSp>
      <p:grpSp>
        <p:nvGrpSpPr>
          <p:cNvPr id="67" name="原创设计师QQ598969553        _7"/>
          <p:cNvGrpSpPr/>
          <p:nvPr/>
        </p:nvGrpSpPr>
        <p:grpSpPr>
          <a:xfrm>
            <a:off x="5157378" y="1436798"/>
            <a:ext cx="1668414" cy="1668414"/>
            <a:chOff x="5234214" y="2053320"/>
            <a:chExt cx="1668414" cy="1668414"/>
          </a:xfrm>
        </p:grpSpPr>
        <p:grpSp>
          <p:nvGrpSpPr>
            <p:cNvPr id="68" name="组合 67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0" name="同心圆 6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9" name="TextBox 100"/>
            <p:cNvSpPr txBox="1"/>
            <p:nvPr/>
          </p:nvSpPr>
          <p:spPr>
            <a:xfrm>
              <a:off x="5591368" y="268747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标题三</a:t>
              </a:r>
            </a:p>
          </p:txBody>
        </p:sp>
      </p:grpSp>
      <p:grpSp>
        <p:nvGrpSpPr>
          <p:cNvPr id="72" name="原创设计师QQ598969553        _8"/>
          <p:cNvGrpSpPr/>
          <p:nvPr/>
        </p:nvGrpSpPr>
        <p:grpSpPr>
          <a:xfrm>
            <a:off x="2121491" y="1430049"/>
            <a:ext cx="1668414" cy="1668414"/>
            <a:chOff x="2198327" y="2046571"/>
            <a:chExt cx="1668414" cy="1668414"/>
          </a:xfrm>
        </p:grpSpPr>
        <p:grpSp>
          <p:nvGrpSpPr>
            <p:cNvPr id="73" name="组合 7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5" name="同心圆 7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4" name="TextBox 105"/>
            <p:cNvSpPr txBox="1"/>
            <p:nvPr/>
          </p:nvSpPr>
          <p:spPr>
            <a:xfrm>
              <a:off x="2555481" y="2680723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标题二</a:t>
              </a:r>
            </a:p>
          </p:txBody>
        </p:sp>
      </p:grpSp>
      <p:grpSp>
        <p:nvGrpSpPr>
          <p:cNvPr id="77" name="原创设计师QQ598969553        _9"/>
          <p:cNvGrpSpPr/>
          <p:nvPr/>
        </p:nvGrpSpPr>
        <p:grpSpPr>
          <a:xfrm>
            <a:off x="3404612" y="1721527"/>
            <a:ext cx="2181104" cy="2181104"/>
            <a:chOff x="3481448" y="2338049"/>
            <a:chExt cx="2181104" cy="2181104"/>
          </a:xfrm>
        </p:grpSpPr>
        <p:grpSp>
          <p:nvGrpSpPr>
            <p:cNvPr id="78" name="组合 77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0" name="同心圆 7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TextBox 110"/>
            <p:cNvSpPr txBox="1"/>
            <p:nvPr/>
          </p:nvSpPr>
          <p:spPr>
            <a:xfrm>
              <a:off x="3941057" y="3166990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16CB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模板蓝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16CB2"/>
    </a:accent1>
    <a:accent2>
      <a:srgbClr val="404040"/>
    </a:accent2>
    <a:accent3>
      <a:srgbClr val="116CB2"/>
    </a:accent3>
    <a:accent4>
      <a:srgbClr val="404040"/>
    </a:accent4>
    <a:accent5>
      <a:srgbClr val="116CB2"/>
    </a:accent5>
    <a:accent6>
      <a:srgbClr val="404040"/>
    </a:accent6>
    <a:hlink>
      <a:srgbClr val="0563C1"/>
    </a:hlink>
    <a:folHlink>
      <a:srgbClr val="954F72"/>
    </a:folHlink>
  </a:clrScheme>
  <a:fontScheme name="自定义 1">
    <a:majorFont>
      <a:latin typeface="Calibri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2847</Words>
  <Application>Microsoft Office PowerPoint</Application>
  <PresentationFormat>全屏显示(4:3)</PresentationFormat>
  <Paragraphs>348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1388</cp:revision>
  <dcterms:created xsi:type="dcterms:W3CDTF">2009-02-11T05:37:22Z</dcterms:created>
  <dcterms:modified xsi:type="dcterms:W3CDTF">2017-06-09T01:09:57Z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