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0" r:id="rId2"/>
  </p:sldMasterIdLst>
  <p:notesMasterIdLst>
    <p:notesMasterId r:id="rId5"/>
  </p:notesMasterIdLst>
  <p:sldIdLst>
    <p:sldId id="421" r:id="rId3"/>
    <p:sldId id="422" r:id="rId4"/>
  </p:sldIdLst>
  <p:sldSz cx="12192000" cy="6858000"/>
  <p:notesSz cx="6858000" cy="9144000"/>
  <p:custDataLst>
    <p:tags r:id="rId6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384" userDrawn="1">
          <p15:clr>
            <a:srgbClr val="A4A3A4"/>
          </p15:clr>
        </p15:guide>
        <p15:guide id="4" pos="576" userDrawn="1">
          <p15:clr>
            <a:srgbClr val="A4A3A4"/>
          </p15:clr>
        </p15:guide>
        <p15:guide id="5" pos="7296" userDrawn="1">
          <p15:clr>
            <a:srgbClr val="A4A3A4"/>
          </p15:clr>
        </p15:guide>
        <p15:guide id="6" pos="7104" userDrawn="1">
          <p15:clr>
            <a:srgbClr val="A4A3A4"/>
          </p15:clr>
        </p15:guide>
        <p15:guide id="7" orient="horz" pos="3888" userDrawn="1">
          <p15:clr>
            <a:srgbClr val="A4A3A4"/>
          </p15:clr>
        </p15:guide>
        <p15:guide id="8" orient="horz" pos="1049" userDrawn="1">
          <p15:clr>
            <a:srgbClr val="A4A3A4"/>
          </p15:clr>
        </p15:guide>
        <p15:guide id="9" orient="horz" pos="686" userDrawn="1">
          <p15:clr>
            <a:srgbClr val="A4A3A4"/>
          </p15:clr>
        </p15:guide>
        <p15:guide id="10" orient="horz" pos="315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54773"/>
    <a:srgbClr val="7F8C8D"/>
    <a:srgbClr val="ECF0F1"/>
    <a:srgbClr val="E74C3C"/>
    <a:srgbClr val="94B155"/>
    <a:srgbClr val="3D9FAC"/>
    <a:srgbClr val="FEB834"/>
    <a:srgbClr val="5B4470"/>
    <a:srgbClr val="D7562E"/>
    <a:srgbClr val="2A7B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57" autoAdjust="0"/>
    <p:restoredTop sz="96288" autoAdjust="0"/>
  </p:normalViewPr>
  <p:slideViewPr>
    <p:cSldViewPr snapToGrid="0" showGuides="1">
      <p:cViewPr>
        <p:scale>
          <a:sx n="66" d="100"/>
          <a:sy n="66" d="100"/>
        </p:scale>
        <p:origin x="-504" y="-684"/>
      </p:cViewPr>
      <p:guideLst>
        <p:guide orient="horz" pos="2160"/>
        <p:guide orient="horz" pos="3888"/>
        <p:guide orient="horz" pos="1049"/>
        <p:guide orient="horz" pos="686"/>
        <p:guide orient="horz" pos="3158"/>
        <p:guide pos="3840"/>
        <p:guide pos="384"/>
        <p:guide pos="576"/>
        <p:guide pos="7296"/>
        <p:guide pos="710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10" d="100"/>
        <a:sy n="110" d="100"/>
      </p:scale>
      <p:origin x="0" y="1972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2AA537-6B86-450C-973F-FC22F7BC37F8}" type="datetimeFigureOut">
              <a:rPr lang="zh-CN" altLang="en-US" smtClean="0"/>
              <a:t>2017/6/8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CB2F34-7414-464A-9A2E-0E74B106F8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29649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CB2F34-7414-464A-9A2E-0E74B106F821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02577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6101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am Wor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icture Placeholder 26"/>
          <p:cNvSpPr>
            <a:spLocks noGrp="1"/>
          </p:cNvSpPr>
          <p:nvPr>
            <p:ph type="pic" sz="quarter" idx="10"/>
          </p:nvPr>
        </p:nvSpPr>
        <p:spPr>
          <a:xfrm>
            <a:off x="914400" y="914400"/>
            <a:ext cx="1828800" cy="18288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28" name="Picture Placeholder 26"/>
          <p:cNvSpPr>
            <a:spLocks noGrp="1"/>
          </p:cNvSpPr>
          <p:nvPr>
            <p:ph type="pic" sz="quarter" idx="11"/>
          </p:nvPr>
        </p:nvSpPr>
        <p:spPr>
          <a:xfrm>
            <a:off x="4267200" y="2743200"/>
            <a:ext cx="1828800" cy="18288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29" name="Picture Placeholder 26"/>
          <p:cNvSpPr>
            <a:spLocks noGrp="1"/>
          </p:cNvSpPr>
          <p:nvPr>
            <p:ph type="pic" sz="quarter" idx="12"/>
          </p:nvPr>
        </p:nvSpPr>
        <p:spPr>
          <a:xfrm>
            <a:off x="914399" y="4572000"/>
            <a:ext cx="1828800" cy="18288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30" name="Picture Placeholder 26"/>
          <p:cNvSpPr>
            <a:spLocks noGrp="1"/>
          </p:cNvSpPr>
          <p:nvPr>
            <p:ph type="pic" sz="quarter" idx="13"/>
          </p:nvPr>
        </p:nvSpPr>
        <p:spPr>
          <a:xfrm>
            <a:off x="6096000" y="4572000"/>
            <a:ext cx="1828800" cy="18288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97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Sing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Big Image"/>
          <p:cNvSpPr>
            <a:spLocks noGrp="1"/>
          </p:cNvSpPr>
          <p:nvPr>
            <p:ph type="pic" sz="quarter" idx="10"/>
          </p:nvPr>
        </p:nvSpPr>
        <p:spPr>
          <a:xfrm>
            <a:off x="7016750" y="0"/>
            <a:ext cx="5175250" cy="6858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12"/>
          </p:nvPr>
        </p:nvSpPr>
        <p:spPr>
          <a:xfrm>
            <a:off x="777875" y="2816225"/>
            <a:ext cx="2451100" cy="61277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tx1">
                    <a:lumMod val="50000"/>
                    <a:lumOff val="50000"/>
                  </a:schemeClr>
                </a:solidFill>
                <a:latin typeface="GeosansLight" panose="02000603020000020003" pitchFamily="2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35" name="Content Placeholder 33"/>
          <p:cNvSpPr>
            <a:spLocks noGrp="1"/>
          </p:cNvSpPr>
          <p:nvPr>
            <p:ph sz="quarter" idx="13"/>
          </p:nvPr>
        </p:nvSpPr>
        <p:spPr>
          <a:xfrm>
            <a:off x="2338170" y="3454156"/>
            <a:ext cx="890805" cy="27708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41" name="Chart Placeholder 40"/>
          <p:cNvSpPr>
            <a:spLocks noGrp="1"/>
          </p:cNvSpPr>
          <p:nvPr>
            <p:ph type="chart" sz="quarter" idx="14"/>
          </p:nvPr>
        </p:nvSpPr>
        <p:spPr>
          <a:xfrm>
            <a:off x="777875" y="4308475"/>
            <a:ext cx="5318125" cy="17033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42" name="Text Placeholder 68"/>
          <p:cNvSpPr>
            <a:spLocks noGrp="1"/>
          </p:cNvSpPr>
          <p:nvPr>
            <p:ph type="body" sz="quarter" idx="25"/>
          </p:nvPr>
        </p:nvSpPr>
        <p:spPr>
          <a:xfrm>
            <a:off x="614048" y="1061260"/>
            <a:ext cx="5855876" cy="619125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GeosansLight" panose="02000603020000020003" pitchFamily="2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43" name="Text Placeholder 58"/>
          <p:cNvSpPr>
            <a:spLocks noGrp="1"/>
          </p:cNvSpPr>
          <p:nvPr>
            <p:ph type="body" sz="quarter" idx="26"/>
          </p:nvPr>
        </p:nvSpPr>
        <p:spPr>
          <a:xfrm>
            <a:off x="614048" y="1677106"/>
            <a:ext cx="4628161" cy="56188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830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Imag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Text Placeholder 41"/>
          <p:cNvSpPr>
            <a:spLocks noGrp="1"/>
          </p:cNvSpPr>
          <p:nvPr>
            <p:ph type="body" sz="quarter" idx="22"/>
          </p:nvPr>
        </p:nvSpPr>
        <p:spPr>
          <a:xfrm>
            <a:off x="7011276" y="2513232"/>
            <a:ext cx="4213225" cy="5953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  <a:latin typeface="GeosansLight" panose="02000603020000020003" pitchFamily="2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9" name="Text Placeholder 41"/>
          <p:cNvSpPr>
            <a:spLocks noGrp="1"/>
          </p:cNvSpPr>
          <p:nvPr>
            <p:ph type="body" sz="quarter" idx="23"/>
          </p:nvPr>
        </p:nvSpPr>
        <p:spPr>
          <a:xfrm>
            <a:off x="7011276" y="3137232"/>
            <a:ext cx="4213225" cy="10669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chemeClr val="bg1"/>
                </a:solidFill>
                <a:latin typeface="GeosansLight" panose="02000603020000020003" pitchFamily="2" charset="0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7788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1"/>
          <p:cNvSpPr>
            <a:spLocks noGrp="1"/>
          </p:cNvSpPr>
          <p:nvPr>
            <p:ph type="pic" sz="quarter" idx="12"/>
          </p:nvPr>
        </p:nvSpPr>
        <p:spPr>
          <a:xfrm>
            <a:off x="0" y="3429000"/>
            <a:ext cx="6096000" cy="3429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0"/>
          </p:nvPr>
        </p:nvSpPr>
        <p:spPr>
          <a:xfrm>
            <a:off x="3349625" y="0"/>
            <a:ext cx="4581525" cy="3429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20" name="Picture Placeholder 19"/>
          <p:cNvSpPr>
            <a:spLocks noGrp="1"/>
          </p:cNvSpPr>
          <p:nvPr>
            <p:ph type="pic" sz="quarter" idx="11"/>
          </p:nvPr>
        </p:nvSpPr>
        <p:spPr>
          <a:xfrm>
            <a:off x="7931150" y="0"/>
            <a:ext cx="4260850" cy="3429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24" name="Picture Placeholder 23"/>
          <p:cNvSpPr>
            <a:spLocks noGrp="1"/>
          </p:cNvSpPr>
          <p:nvPr>
            <p:ph type="pic" sz="quarter" idx="13"/>
          </p:nvPr>
        </p:nvSpPr>
        <p:spPr>
          <a:xfrm>
            <a:off x="8842375" y="3429000"/>
            <a:ext cx="3349625" cy="3429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5" name="Rectangle 4"/>
          <p:cNvSpPr/>
          <p:nvPr userDrawn="1"/>
        </p:nvSpPr>
        <p:spPr>
          <a:xfrm>
            <a:off x="0" y="0"/>
            <a:ext cx="3349256" cy="3429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6096000" y="3429000"/>
            <a:ext cx="2746744" cy="3429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quarter" idx="14"/>
          </p:nvPr>
        </p:nvSpPr>
        <p:spPr>
          <a:xfrm>
            <a:off x="8850313" y="2206625"/>
            <a:ext cx="2422525" cy="369888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28" name="Text Placeholder 27"/>
          <p:cNvSpPr>
            <a:spLocks noGrp="1"/>
          </p:cNvSpPr>
          <p:nvPr>
            <p:ph type="body" sz="quarter" idx="15"/>
          </p:nvPr>
        </p:nvSpPr>
        <p:spPr>
          <a:xfrm>
            <a:off x="4319588" y="4340225"/>
            <a:ext cx="3752850" cy="41116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29" name="Text Placeholder 27"/>
          <p:cNvSpPr>
            <a:spLocks noGrp="1"/>
          </p:cNvSpPr>
          <p:nvPr>
            <p:ph type="body" sz="quarter" idx="16"/>
          </p:nvPr>
        </p:nvSpPr>
        <p:spPr>
          <a:xfrm>
            <a:off x="6273089" y="5221386"/>
            <a:ext cx="2225675" cy="127914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 b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30" name="Text Placeholder 27"/>
          <p:cNvSpPr>
            <a:spLocks noGrp="1"/>
          </p:cNvSpPr>
          <p:nvPr>
            <p:ph type="body" sz="quarter" idx="17"/>
          </p:nvPr>
        </p:nvSpPr>
        <p:spPr>
          <a:xfrm>
            <a:off x="6696386" y="4775263"/>
            <a:ext cx="1379080" cy="30971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 b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8"/>
          </p:nvPr>
        </p:nvSpPr>
        <p:spPr>
          <a:xfrm>
            <a:off x="568324" y="893763"/>
            <a:ext cx="2038241" cy="31432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000">
                <a:solidFill>
                  <a:schemeClr val="bg1"/>
                </a:solidFill>
                <a:latin typeface="GeosansLight" panose="02000603020000020003" pitchFamily="2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33" name="Text Placeholder 31"/>
          <p:cNvSpPr>
            <a:spLocks noGrp="1"/>
          </p:cNvSpPr>
          <p:nvPr>
            <p:ph type="body" sz="quarter" idx="19"/>
          </p:nvPr>
        </p:nvSpPr>
        <p:spPr>
          <a:xfrm>
            <a:off x="568323" y="1228725"/>
            <a:ext cx="2637332" cy="42433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800">
                <a:solidFill>
                  <a:schemeClr val="bg1"/>
                </a:solidFill>
                <a:latin typeface="GeosansLight" panose="02000603020000020003" pitchFamily="2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34" name="Text Placeholder 27"/>
          <p:cNvSpPr>
            <a:spLocks noGrp="1"/>
          </p:cNvSpPr>
          <p:nvPr>
            <p:ph type="body" sz="quarter" idx="20"/>
          </p:nvPr>
        </p:nvSpPr>
        <p:spPr>
          <a:xfrm>
            <a:off x="568323" y="1936938"/>
            <a:ext cx="2225675" cy="127914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 b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597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ortfoli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1"/>
          <p:cNvSpPr>
            <a:spLocks noGrp="1"/>
          </p:cNvSpPr>
          <p:nvPr>
            <p:ph type="pic" sz="quarter" idx="12"/>
          </p:nvPr>
        </p:nvSpPr>
        <p:spPr>
          <a:xfrm>
            <a:off x="0" y="3429000"/>
            <a:ext cx="6096000" cy="3429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0"/>
          </p:nvPr>
        </p:nvSpPr>
        <p:spPr>
          <a:xfrm>
            <a:off x="3349625" y="0"/>
            <a:ext cx="4581525" cy="3429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20" name="Picture Placeholder 19"/>
          <p:cNvSpPr>
            <a:spLocks noGrp="1"/>
          </p:cNvSpPr>
          <p:nvPr>
            <p:ph type="pic" sz="quarter" idx="11"/>
          </p:nvPr>
        </p:nvSpPr>
        <p:spPr>
          <a:xfrm>
            <a:off x="7931150" y="0"/>
            <a:ext cx="4260850" cy="3429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24" name="Picture Placeholder 23"/>
          <p:cNvSpPr>
            <a:spLocks noGrp="1"/>
          </p:cNvSpPr>
          <p:nvPr>
            <p:ph type="pic" sz="quarter" idx="13"/>
          </p:nvPr>
        </p:nvSpPr>
        <p:spPr>
          <a:xfrm>
            <a:off x="8842375" y="3429000"/>
            <a:ext cx="3349625" cy="3429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941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Produc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Oval 20"/>
          <p:cNvSpPr/>
          <p:nvPr userDrawn="1"/>
        </p:nvSpPr>
        <p:spPr>
          <a:xfrm>
            <a:off x="934473" y="4904155"/>
            <a:ext cx="954546" cy="954546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>
                <a:solidFill>
                  <a:schemeClr val="bg1"/>
                </a:solidFill>
                <a:latin typeface="FontAwesome" pitchFamily="2" charset="0"/>
              </a:rPr>
              <a:t></a:t>
            </a:r>
            <a:endParaRPr lang="en-US" sz="2800">
              <a:solidFill>
                <a:schemeClr val="bg1"/>
              </a:solidFill>
            </a:endParaRPr>
          </a:p>
        </p:txBody>
      </p:sp>
      <p:sp>
        <p:nvSpPr>
          <p:cNvPr id="23" name="Oval 22"/>
          <p:cNvSpPr/>
          <p:nvPr userDrawn="1"/>
        </p:nvSpPr>
        <p:spPr>
          <a:xfrm>
            <a:off x="1649643" y="4904155"/>
            <a:ext cx="239376" cy="239376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Picture Placeholder 24"/>
          <p:cNvSpPr>
            <a:spLocks noGrp="1"/>
          </p:cNvSpPr>
          <p:nvPr>
            <p:ph type="pic" sz="quarter" idx="10"/>
          </p:nvPr>
        </p:nvSpPr>
        <p:spPr>
          <a:xfrm>
            <a:off x="914400" y="1620838"/>
            <a:ext cx="2435225" cy="181768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26" name="Picture Placeholder 24"/>
          <p:cNvSpPr>
            <a:spLocks noGrp="1"/>
          </p:cNvSpPr>
          <p:nvPr>
            <p:ph type="pic" sz="quarter" idx="11"/>
          </p:nvPr>
        </p:nvSpPr>
        <p:spPr>
          <a:xfrm>
            <a:off x="3561907" y="1620838"/>
            <a:ext cx="2435225" cy="181768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27" name="Picture Placeholder 24"/>
          <p:cNvSpPr>
            <a:spLocks noGrp="1"/>
          </p:cNvSpPr>
          <p:nvPr>
            <p:ph type="pic" sz="quarter" idx="12"/>
          </p:nvPr>
        </p:nvSpPr>
        <p:spPr>
          <a:xfrm>
            <a:off x="6209045" y="1620838"/>
            <a:ext cx="2435225" cy="181768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28" name="Picture Placeholder 24"/>
          <p:cNvSpPr>
            <a:spLocks noGrp="1"/>
          </p:cNvSpPr>
          <p:nvPr>
            <p:ph type="pic" sz="quarter" idx="13"/>
          </p:nvPr>
        </p:nvSpPr>
        <p:spPr>
          <a:xfrm>
            <a:off x="8856183" y="1620531"/>
            <a:ext cx="2435225" cy="181768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sz="quarter" idx="14"/>
          </p:nvPr>
        </p:nvSpPr>
        <p:spPr>
          <a:xfrm>
            <a:off x="914400" y="3607816"/>
            <a:ext cx="2274888" cy="71755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31" name="Text Placeholder 29"/>
          <p:cNvSpPr>
            <a:spLocks noGrp="1"/>
          </p:cNvSpPr>
          <p:nvPr>
            <p:ph type="body" sz="quarter" idx="15"/>
          </p:nvPr>
        </p:nvSpPr>
        <p:spPr>
          <a:xfrm>
            <a:off x="3527087" y="3604658"/>
            <a:ext cx="2274888" cy="71755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32" name="Text Placeholder 29"/>
          <p:cNvSpPr>
            <a:spLocks noGrp="1"/>
          </p:cNvSpPr>
          <p:nvPr>
            <p:ph type="body" sz="quarter" idx="16"/>
          </p:nvPr>
        </p:nvSpPr>
        <p:spPr>
          <a:xfrm>
            <a:off x="6208492" y="3607816"/>
            <a:ext cx="2274888" cy="71755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33" name="Text Placeholder 29"/>
          <p:cNvSpPr>
            <a:spLocks noGrp="1"/>
          </p:cNvSpPr>
          <p:nvPr>
            <p:ph type="body" sz="quarter" idx="17"/>
          </p:nvPr>
        </p:nvSpPr>
        <p:spPr>
          <a:xfrm>
            <a:off x="8856183" y="3607816"/>
            <a:ext cx="2274888" cy="71755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34" name="Text Placeholder 29"/>
          <p:cNvSpPr>
            <a:spLocks noGrp="1"/>
          </p:cNvSpPr>
          <p:nvPr>
            <p:ph type="body" sz="quarter" idx="18"/>
          </p:nvPr>
        </p:nvSpPr>
        <p:spPr>
          <a:xfrm>
            <a:off x="2026531" y="5023843"/>
            <a:ext cx="9104540" cy="71755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35" name="Text Placeholder 68"/>
          <p:cNvSpPr>
            <a:spLocks noGrp="1"/>
          </p:cNvSpPr>
          <p:nvPr>
            <p:ph type="body" sz="quarter" idx="23"/>
          </p:nvPr>
        </p:nvSpPr>
        <p:spPr>
          <a:xfrm>
            <a:off x="3168062" y="157037"/>
            <a:ext cx="5855876" cy="6191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GeosansLight" panose="02000603020000020003" pitchFamily="2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36" name="Text Placeholder 58"/>
          <p:cNvSpPr>
            <a:spLocks noGrp="1"/>
          </p:cNvSpPr>
          <p:nvPr>
            <p:ph type="body" sz="quarter" idx="24"/>
          </p:nvPr>
        </p:nvSpPr>
        <p:spPr>
          <a:xfrm>
            <a:off x="3775997" y="772883"/>
            <a:ext cx="4628161" cy="56188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37" name="Text Placeholder 28"/>
          <p:cNvSpPr>
            <a:spLocks noGrp="1"/>
          </p:cNvSpPr>
          <p:nvPr>
            <p:ph type="body" sz="quarter" idx="25"/>
          </p:nvPr>
        </p:nvSpPr>
        <p:spPr>
          <a:xfrm>
            <a:off x="634320" y="6436671"/>
            <a:ext cx="2395309" cy="31089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38" name="Text Placeholder 28"/>
          <p:cNvSpPr>
            <a:spLocks noGrp="1"/>
          </p:cNvSpPr>
          <p:nvPr>
            <p:ph type="body" sz="quarter" idx="26"/>
          </p:nvPr>
        </p:nvSpPr>
        <p:spPr>
          <a:xfrm>
            <a:off x="4898346" y="6436671"/>
            <a:ext cx="2395309" cy="31089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39" name="Text Placeholder 28"/>
          <p:cNvSpPr>
            <a:spLocks noGrp="1"/>
          </p:cNvSpPr>
          <p:nvPr>
            <p:ph type="body" sz="quarter" idx="27"/>
          </p:nvPr>
        </p:nvSpPr>
        <p:spPr>
          <a:xfrm>
            <a:off x="9162370" y="6436671"/>
            <a:ext cx="2395309" cy="310896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7817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our Produc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icture Placeholder 24"/>
          <p:cNvSpPr>
            <a:spLocks noGrp="1"/>
          </p:cNvSpPr>
          <p:nvPr>
            <p:ph type="pic" sz="quarter" idx="10"/>
          </p:nvPr>
        </p:nvSpPr>
        <p:spPr>
          <a:xfrm>
            <a:off x="914400" y="1620838"/>
            <a:ext cx="2435225" cy="181768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26" name="Picture Placeholder 24"/>
          <p:cNvSpPr>
            <a:spLocks noGrp="1"/>
          </p:cNvSpPr>
          <p:nvPr>
            <p:ph type="pic" sz="quarter" idx="11"/>
          </p:nvPr>
        </p:nvSpPr>
        <p:spPr>
          <a:xfrm>
            <a:off x="3561907" y="1620838"/>
            <a:ext cx="2435225" cy="181768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27" name="Picture Placeholder 24"/>
          <p:cNvSpPr>
            <a:spLocks noGrp="1"/>
          </p:cNvSpPr>
          <p:nvPr>
            <p:ph type="pic" sz="quarter" idx="12"/>
          </p:nvPr>
        </p:nvSpPr>
        <p:spPr>
          <a:xfrm>
            <a:off x="6209045" y="1620838"/>
            <a:ext cx="2435225" cy="181768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28" name="Picture Placeholder 24"/>
          <p:cNvSpPr>
            <a:spLocks noGrp="1"/>
          </p:cNvSpPr>
          <p:nvPr>
            <p:ph type="pic" sz="quarter" idx="13"/>
          </p:nvPr>
        </p:nvSpPr>
        <p:spPr>
          <a:xfrm>
            <a:off x="8856183" y="1620531"/>
            <a:ext cx="2435225" cy="181768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255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cent Pro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/>
          <p:cNvSpPr>
            <a:spLocks noGrp="1"/>
          </p:cNvSpPr>
          <p:nvPr>
            <p:ph type="pic" sz="quarter" idx="10"/>
          </p:nvPr>
        </p:nvSpPr>
        <p:spPr>
          <a:xfrm>
            <a:off x="1831975" y="914400"/>
            <a:ext cx="4264025" cy="25146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21" name="Picture Placeholder 20"/>
          <p:cNvSpPr>
            <a:spLocks noGrp="1"/>
          </p:cNvSpPr>
          <p:nvPr>
            <p:ph type="pic" sz="quarter" idx="11"/>
          </p:nvPr>
        </p:nvSpPr>
        <p:spPr>
          <a:xfrm>
            <a:off x="6096000" y="3429000"/>
            <a:ext cx="4264025" cy="25146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11" name="Rectangle 10"/>
          <p:cNvSpPr/>
          <p:nvPr userDrawn="1"/>
        </p:nvSpPr>
        <p:spPr>
          <a:xfrm>
            <a:off x="5096366" y="1987034"/>
            <a:ext cx="999634" cy="36933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6096000" y="4501634"/>
            <a:ext cx="1437892" cy="36933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12"/>
          </p:nvPr>
        </p:nvSpPr>
        <p:spPr>
          <a:xfrm>
            <a:off x="5096366" y="1980994"/>
            <a:ext cx="4142232" cy="36576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b="1" baseline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6180138" y="2538413"/>
            <a:ext cx="3059112" cy="7080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26" name="Text Placeholder 22"/>
          <p:cNvSpPr>
            <a:spLocks noGrp="1"/>
          </p:cNvSpPr>
          <p:nvPr>
            <p:ph type="body" sz="quarter" idx="14"/>
          </p:nvPr>
        </p:nvSpPr>
        <p:spPr>
          <a:xfrm>
            <a:off x="3386761" y="4495594"/>
            <a:ext cx="4142232" cy="36576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buNone/>
              <a:defRPr sz="1800" b="1" baseline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27" name="Text Placeholder 24"/>
          <p:cNvSpPr>
            <a:spLocks noGrp="1"/>
          </p:cNvSpPr>
          <p:nvPr>
            <p:ph type="body" sz="quarter" idx="15"/>
          </p:nvPr>
        </p:nvSpPr>
        <p:spPr>
          <a:xfrm>
            <a:off x="2951038" y="5069248"/>
            <a:ext cx="3059112" cy="7080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092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cent Pro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/>
          <p:cNvSpPr>
            <a:spLocks noGrp="1"/>
          </p:cNvSpPr>
          <p:nvPr>
            <p:ph type="pic" sz="quarter" idx="10"/>
          </p:nvPr>
        </p:nvSpPr>
        <p:spPr>
          <a:xfrm>
            <a:off x="1831975" y="914400"/>
            <a:ext cx="4264025" cy="25146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21" name="Picture Placeholder 20"/>
          <p:cNvSpPr>
            <a:spLocks noGrp="1"/>
          </p:cNvSpPr>
          <p:nvPr>
            <p:ph type="pic" sz="quarter" idx="11"/>
          </p:nvPr>
        </p:nvSpPr>
        <p:spPr>
          <a:xfrm>
            <a:off x="6096000" y="3429000"/>
            <a:ext cx="4264025" cy="25146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2090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and Full Sc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Background White"/>
          <p:cNvSpPr/>
          <p:nvPr userDrawn="1"/>
        </p:nvSpPr>
        <p:spPr>
          <a:xfrm>
            <a:off x="3804684" y="0"/>
            <a:ext cx="4582632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Connector 19"/>
          <p:cNvCxnSpPr/>
          <p:nvPr userDrawn="1"/>
        </p:nvCxnSpPr>
        <p:spPr>
          <a:xfrm>
            <a:off x="6096000" y="4506835"/>
            <a:ext cx="0" cy="861774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 userDrawn="1"/>
        </p:nvSpPr>
        <p:spPr>
          <a:xfrm>
            <a:off x="5828138" y="5700070"/>
            <a:ext cx="53572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>
                <a:solidFill>
                  <a:schemeClr val="accent6"/>
                </a:solidFill>
                <a:latin typeface="FontAwesome" pitchFamily="2" charset="0"/>
              </a:rPr>
              <a:t></a:t>
            </a:r>
            <a:endParaRPr lang="en-US" sz="3200">
              <a:solidFill>
                <a:schemeClr val="accent6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 userDrawn="1">
            <p:ph type="body" sz="quarter" idx="11"/>
          </p:nvPr>
        </p:nvSpPr>
        <p:spPr>
          <a:xfrm>
            <a:off x="4362450" y="2322513"/>
            <a:ext cx="3573463" cy="16716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28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4362352" y="1012368"/>
            <a:ext cx="3573463" cy="5847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solidFill>
                  <a:schemeClr val="tx1">
                    <a:lumMod val="50000"/>
                    <a:lumOff val="50000"/>
                  </a:schemeClr>
                </a:solidFill>
                <a:latin typeface="GeosansLight" panose="02000603020000020003" pitchFamily="2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29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362352" y="1620487"/>
            <a:ext cx="3573463" cy="3705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30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4362351" y="4506835"/>
            <a:ext cx="1733649" cy="11932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33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6202166" y="4506835"/>
            <a:ext cx="1733649" cy="11932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632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creen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2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348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and Full Scree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traight Connector 19"/>
          <p:cNvCxnSpPr/>
          <p:nvPr userDrawn="1"/>
        </p:nvCxnSpPr>
        <p:spPr>
          <a:xfrm>
            <a:off x="6096000" y="4506835"/>
            <a:ext cx="0" cy="861774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3804684" y="0"/>
            <a:ext cx="4582632" cy="43651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5484014" y="436841"/>
            <a:ext cx="1225296" cy="246888"/>
          </a:xfrm>
          <a:prstGeom prst="rect">
            <a:avLst/>
          </a:prstGeom>
          <a:solidFill>
            <a:schemeClr val="accent6"/>
          </a:solidFill>
        </p:spPr>
        <p:txBody>
          <a:bodyPr/>
          <a:lstStyle>
            <a:lvl1pPr marL="0" indent="0" algn="ctr">
              <a:buNone/>
              <a:defRPr sz="10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n-US"/>
              <a:t>BRAND NAME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4492625" y="825393"/>
            <a:ext cx="3206750" cy="5667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10" name="Chart Placeholder 9"/>
          <p:cNvSpPr>
            <a:spLocks noGrp="1"/>
          </p:cNvSpPr>
          <p:nvPr>
            <p:ph type="chart" sz="quarter" idx="13"/>
          </p:nvPr>
        </p:nvSpPr>
        <p:spPr>
          <a:xfrm>
            <a:off x="4492625" y="1912938"/>
            <a:ext cx="3206750" cy="20383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106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914400" y="1600200"/>
            <a:ext cx="3200400" cy="215582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4495798" y="1600196"/>
            <a:ext cx="3200400" cy="215582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8077199" y="1600193"/>
            <a:ext cx="3200400" cy="215582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697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954354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178148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21650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239771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560382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965269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726985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36257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ou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6294474" y="1600200"/>
            <a:ext cx="5897880" cy="3662363"/>
          </a:xfrm>
          <a:prstGeom prst="roundRect">
            <a:avLst>
              <a:gd name="adj" fmla="val 2031"/>
            </a:avLst>
          </a:prstGeom>
        </p:spPr>
        <p:txBody>
          <a:bodyPr/>
          <a:lstStyle>
            <a:lvl1pPr>
              <a:defRPr baseline="0"/>
            </a:lvl1pPr>
          </a:lstStyle>
          <a:p>
            <a:endParaRPr lang="en-US" dirty="0"/>
          </a:p>
        </p:txBody>
      </p:sp>
      <p:sp>
        <p:nvSpPr>
          <p:cNvPr id="49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914400" y="2112460"/>
            <a:ext cx="4015113" cy="585787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3200">
                <a:solidFill>
                  <a:schemeClr val="tx1">
                    <a:lumMod val="50000"/>
                    <a:lumOff val="50000"/>
                  </a:schemeClr>
                </a:solidFill>
                <a:latin typeface="GeosansLight" panose="02000603020000020003" pitchFamily="2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</a:lstStyle>
          <a:p>
            <a:pPr lvl="0"/>
            <a:endParaRPr lang="en-US" dirty="0"/>
          </a:p>
        </p:txBody>
      </p:sp>
      <p:sp>
        <p:nvSpPr>
          <p:cNvPr id="50" name="Content Placeholder 15"/>
          <p:cNvSpPr>
            <a:spLocks noGrp="1"/>
          </p:cNvSpPr>
          <p:nvPr>
            <p:ph sz="quarter" idx="12"/>
          </p:nvPr>
        </p:nvSpPr>
        <p:spPr>
          <a:xfrm>
            <a:off x="914400" y="3552825"/>
            <a:ext cx="4856163" cy="119856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51" name="Content Placeholder 17"/>
          <p:cNvSpPr>
            <a:spLocks noGrp="1"/>
          </p:cNvSpPr>
          <p:nvPr>
            <p:ph sz="quarter" idx="13"/>
          </p:nvPr>
        </p:nvSpPr>
        <p:spPr>
          <a:xfrm>
            <a:off x="917594" y="2735010"/>
            <a:ext cx="3409950" cy="3905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5433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22380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369744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4431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duction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3429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1"/>
          </p:nvPr>
        </p:nvSpPr>
        <p:spPr>
          <a:xfrm>
            <a:off x="3709987" y="3837115"/>
            <a:ext cx="4772025" cy="60483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3200">
                <a:solidFill>
                  <a:schemeClr val="tx1">
                    <a:lumMod val="50000"/>
                    <a:lumOff val="50000"/>
                  </a:schemeClr>
                </a:solidFill>
                <a:latin typeface="GeosansLight" panose="02000603020000020003" pitchFamily="2" charset="0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2"/>
          </p:nvPr>
        </p:nvSpPr>
        <p:spPr>
          <a:xfrm>
            <a:off x="4278313" y="4441825"/>
            <a:ext cx="3605212" cy="47625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26" name="Text Placeholder 25"/>
          <p:cNvSpPr>
            <a:spLocks noGrp="1"/>
          </p:cNvSpPr>
          <p:nvPr>
            <p:ph type="body" sz="quarter" idx="13"/>
          </p:nvPr>
        </p:nvSpPr>
        <p:spPr>
          <a:xfrm>
            <a:off x="3358356" y="5129213"/>
            <a:ext cx="5475288" cy="10302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4366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New Produ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47"/>
          <p:cNvSpPr>
            <a:spLocks noGrp="1"/>
          </p:cNvSpPr>
          <p:nvPr>
            <p:ph type="pic" sz="quarter" idx="10"/>
          </p:nvPr>
        </p:nvSpPr>
        <p:spPr>
          <a:xfrm>
            <a:off x="914400" y="1603375"/>
            <a:ext cx="3286125" cy="217011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7" name="Picture Placeholder 47"/>
          <p:cNvSpPr>
            <a:spLocks noGrp="1"/>
          </p:cNvSpPr>
          <p:nvPr>
            <p:ph type="pic" sz="quarter" idx="11"/>
          </p:nvPr>
        </p:nvSpPr>
        <p:spPr>
          <a:xfrm>
            <a:off x="4452605" y="1603375"/>
            <a:ext cx="3286125" cy="217011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8" name="Picture Placeholder 47"/>
          <p:cNvSpPr>
            <a:spLocks noGrp="1"/>
          </p:cNvSpPr>
          <p:nvPr>
            <p:ph type="pic" sz="quarter" idx="12"/>
          </p:nvPr>
        </p:nvSpPr>
        <p:spPr>
          <a:xfrm>
            <a:off x="7990810" y="1609067"/>
            <a:ext cx="3286125" cy="217011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914400" y="3773598"/>
            <a:ext cx="3285460" cy="23986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4453270" y="3773597"/>
            <a:ext cx="3285460" cy="23986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 userDrawn="1"/>
        </p:nvSpPr>
        <p:spPr>
          <a:xfrm>
            <a:off x="7992140" y="3773599"/>
            <a:ext cx="3285460" cy="23986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 Placeholder 51"/>
          <p:cNvSpPr>
            <a:spLocks noGrp="1"/>
          </p:cNvSpPr>
          <p:nvPr>
            <p:ph type="body" sz="quarter" idx="13"/>
          </p:nvPr>
        </p:nvSpPr>
        <p:spPr>
          <a:xfrm>
            <a:off x="2131747" y="3522296"/>
            <a:ext cx="841248" cy="246888"/>
          </a:xfrm>
          <a:prstGeom prst="rect">
            <a:avLst/>
          </a:prstGeom>
          <a:solidFill>
            <a:schemeClr val="accent6"/>
          </a:solidFill>
        </p:spPr>
        <p:txBody>
          <a:bodyPr>
            <a:normAutofit/>
          </a:bodyPr>
          <a:lstStyle>
            <a:lvl1pPr marL="0" indent="0" algn="ctr">
              <a:buNone/>
              <a:defRPr sz="10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35" name="Text Placeholder 54"/>
          <p:cNvSpPr>
            <a:spLocks noGrp="1"/>
          </p:cNvSpPr>
          <p:nvPr>
            <p:ph type="body" sz="quarter" idx="14"/>
          </p:nvPr>
        </p:nvSpPr>
        <p:spPr>
          <a:xfrm>
            <a:off x="5680800" y="3532292"/>
            <a:ext cx="841248" cy="24688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0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36" name="Text Placeholder 56"/>
          <p:cNvSpPr>
            <a:spLocks noGrp="1"/>
          </p:cNvSpPr>
          <p:nvPr>
            <p:ph type="body" sz="quarter" idx="15"/>
          </p:nvPr>
        </p:nvSpPr>
        <p:spPr>
          <a:xfrm>
            <a:off x="9213494" y="3519874"/>
            <a:ext cx="841248" cy="246888"/>
          </a:xfrm>
          <a:prstGeom prst="rect">
            <a:avLst/>
          </a:prstGeom>
          <a:solidFill>
            <a:schemeClr val="accent6"/>
          </a:solidFill>
        </p:spPr>
        <p:txBody>
          <a:bodyPr>
            <a:normAutofit/>
          </a:bodyPr>
          <a:lstStyle>
            <a:lvl1pPr marL="0" indent="0" algn="ctr">
              <a:buNone/>
              <a:defRPr sz="10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37" name="Text Placeholder 58"/>
          <p:cNvSpPr>
            <a:spLocks noGrp="1"/>
          </p:cNvSpPr>
          <p:nvPr>
            <p:ph type="body" sz="quarter" idx="16"/>
          </p:nvPr>
        </p:nvSpPr>
        <p:spPr>
          <a:xfrm>
            <a:off x="1272509" y="4047786"/>
            <a:ext cx="2569243" cy="31089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38" name="Text Placeholder 58"/>
          <p:cNvSpPr>
            <a:spLocks noGrp="1"/>
          </p:cNvSpPr>
          <p:nvPr>
            <p:ph type="body" sz="quarter" idx="17"/>
          </p:nvPr>
        </p:nvSpPr>
        <p:spPr>
          <a:xfrm>
            <a:off x="1272509" y="4945814"/>
            <a:ext cx="2569243" cy="104280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39" name="Text Placeholder 58"/>
          <p:cNvSpPr>
            <a:spLocks noGrp="1"/>
          </p:cNvSpPr>
          <p:nvPr>
            <p:ph type="body" sz="quarter" idx="19"/>
          </p:nvPr>
        </p:nvSpPr>
        <p:spPr>
          <a:xfrm>
            <a:off x="4811378" y="4945814"/>
            <a:ext cx="2569243" cy="104280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40" name="Text Placeholder 58"/>
          <p:cNvSpPr>
            <a:spLocks noGrp="1"/>
          </p:cNvSpPr>
          <p:nvPr>
            <p:ph type="body" sz="quarter" idx="20"/>
          </p:nvPr>
        </p:nvSpPr>
        <p:spPr>
          <a:xfrm>
            <a:off x="4811045" y="4047786"/>
            <a:ext cx="2569243" cy="31089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41" name="Text Placeholder 58"/>
          <p:cNvSpPr>
            <a:spLocks noGrp="1"/>
          </p:cNvSpPr>
          <p:nvPr>
            <p:ph type="body" sz="quarter" idx="21"/>
          </p:nvPr>
        </p:nvSpPr>
        <p:spPr>
          <a:xfrm>
            <a:off x="8353364" y="4945814"/>
            <a:ext cx="2569243" cy="104280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42" name="Text Placeholder 58"/>
          <p:cNvSpPr>
            <a:spLocks noGrp="1"/>
          </p:cNvSpPr>
          <p:nvPr>
            <p:ph type="body" sz="quarter" idx="22"/>
          </p:nvPr>
        </p:nvSpPr>
        <p:spPr>
          <a:xfrm>
            <a:off x="8353031" y="4047786"/>
            <a:ext cx="2569243" cy="31089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43" name="Text Placeholder 68"/>
          <p:cNvSpPr>
            <a:spLocks noGrp="1"/>
          </p:cNvSpPr>
          <p:nvPr>
            <p:ph type="body" sz="quarter" idx="23"/>
          </p:nvPr>
        </p:nvSpPr>
        <p:spPr>
          <a:xfrm>
            <a:off x="3168062" y="157037"/>
            <a:ext cx="5855876" cy="6191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GeosansLight" panose="02000603020000020003" pitchFamily="2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44" name="Text Placeholder 58"/>
          <p:cNvSpPr>
            <a:spLocks noGrp="1"/>
          </p:cNvSpPr>
          <p:nvPr>
            <p:ph type="body" sz="quarter" idx="24" hasCustomPrompt="1"/>
          </p:nvPr>
        </p:nvSpPr>
        <p:spPr>
          <a:xfrm>
            <a:off x="3775997" y="772883"/>
            <a:ext cx="4628161" cy="56188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n-US"/>
              <a:t>Add Slogun Text</a:t>
            </a:r>
          </a:p>
        </p:txBody>
      </p:sp>
      <p:sp>
        <p:nvSpPr>
          <p:cNvPr id="45" name="Text Placeholder 28"/>
          <p:cNvSpPr>
            <a:spLocks noGrp="1"/>
          </p:cNvSpPr>
          <p:nvPr>
            <p:ph type="body" sz="quarter" idx="25" hasCustomPrompt="1"/>
          </p:nvPr>
        </p:nvSpPr>
        <p:spPr>
          <a:xfrm>
            <a:off x="634320" y="6436671"/>
            <a:ext cx="2395309" cy="31089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n-US"/>
              <a:t>Company Name</a:t>
            </a:r>
          </a:p>
        </p:txBody>
      </p:sp>
      <p:sp>
        <p:nvSpPr>
          <p:cNvPr id="46" name="Text Placeholder 28"/>
          <p:cNvSpPr>
            <a:spLocks noGrp="1"/>
          </p:cNvSpPr>
          <p:nvPr>
            <p:ph type="body" sz="quarter" idx="26" hasCustomPrompt="1"/>
          </p:nvPr>
        </p:nvSpPr>
        <p:spPr>
          <a:xfrm>
            <a:off x="4898346" y="6436671"/>
            <a:ext cx="2395309" cy="31089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n-US"/>
              <a:t>Web Site Name</a:t>
            </a:r>
          </a:p>
        </p:txBody>
      </p:sp>
      <p:sp>
        <p:nvSpPr>
          <p:cNvPr id="47" name="Text Placeholder 28"/>
          <p:cNvSpPr>
            <a:spLocks noGrp="1"/>
          </p:cNvSpPr>
          <p:nvPr>
            <p:ph type="body" sz="quarter" idx="18" hasCustomPrompt="1"/>
          </p:nvPr>
        </p:nvSpPr>
        <p:spPr>
          <a:xfrm>
            <a:off x="9162370" y="6436671"/>
            <a:ext cx="2395309" cy="310896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n-US"/>
              <a:t>Page Number 00</a:t>
            </a:r>
          </a:p>
        </p:txBody>
      </p:sp>
    </p:spTree>
    <p:extLst>
      <p:ext uri="{BB962C8B-B14F-4D97-AF65-F5344CB8AC3E}">
        <p14:creationId xmlns:p14="http://schemas.microsoft.com/office/powerpoint/2010/main" val="341536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3 New Produ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47"/>
          <p:cNvSpPr>
            <a:spLocks noGrp="1"/>
          </p:cNvSpPr>
          <p:nvPr>
            <p:ph type="pic" sz="quarter" idx="10"/>
          </p:nvPr>
        </p:nvSpPr>
        <p:spPr>
          <a:xfrm>
            <a:off x="914400" y="1603375"/>
            <a:ext cx="3286125" cy="217011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7" name="Picture Placeholder 47"/>
          <p:cNvSpPr>
            <a:spLocks noGrp="1"/>
          </p:cNvSpPr>
          <p:nvPr>
            <p:ph type="pic" sz="quarter" idx="11"/>
          </p:nvPr>
        </p:nvSpPr>
        <p:spPr>
          <a:xfrm>
            <a:off x="4452605" y="1603375"/>
            <a:ext cx="3286125" cy="217011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8" name="Picture Placeholder 47"/>
          <p:cNvSpPr>
            <a:spLocks noGrp="1"/>
          </p:cNvSpPr>
          <p:nvPr>
            <p:ph type="pic" sz="quarter" idx="12"/>
          </p:nvPr>
        </p:nvSpPr>
        <p:spPr>
          <a:xfrm>
            <a:off x="7990810" y="1609067"/>
            <a:ext cx="3286125" cy="217011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783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Wor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icture Placeholder 27"/>
          <p:cNvSpPr>
            <a:spLocks noGrp="1"/>
          </p:cNvSpPr>
          <p:nvPr>
            <p:ph type="pic" sz="quarter" idx="10"/>
          </p:nvPr>
        </p:nvSpPr>
        <p:spPr>
          <a:xfrm>
            <a:off x="704203" y="1690876"/>
            <a:ext cx="1828800" cy="1828800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algn="ctr">
              <a:defRPr sz="1000"/>
            </a:lvl1pPr>
          </a:lstStyle>
          <a:p>
            <a:endParaRPr lang="en-US"/>
          </a:p>
        </p:txBody>
      </p:sp>
      <p:sp>
        <p:nvSpPr>
          <p:cNvPr id="29" name="Picture Placeholder 27"/>
          <p:cNvSpPr>
            <a:spLocks noGrp="1"/>
          </p:cNvSpPr>
          <p:nvPr>
            <p:ph type="pic" sz="quarter" idx="11"/>
          </p:nvPr>
        </p:nvSpPr>
        <p:spPr>
          <a:xfrm>
            <a:off x="2917164" y="1690876"/>
            <a:ext cx="1828800" cy="1828800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algn="ctr">
              <a:defRPr sz="1000"/>
            </a:lvl1pPr>
          </a:lstStyle>
          <a:p>
            <a:endParaRPr lang="en-US"/>
          </a:p>
        </p:txBody>
      </p:sp>
      <p:sp>
        <p:nvSpPr>
          <p:cNvPr id="30" name="Picture Placeholder 27"/>
          <p:cNvSpPr>
            <a:spLocks noGrp="1"/>
          </p:cNvSpPr>
          <p:nvPr>
            <p:ph type="pic" sz="quarter" idx="12"/>
          </p:nvPr>
        </p:nvSpPr>
        <p:spPr>
          <a:xfrm>
            <a:off x="5156203" y="1675161"/>
            <a:ext cx="1828800" cy="1828800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algn="ctr">
              <a:defRPr sz="1000"/>
            </a:lvl1pPr>
          </a:lstStyle>
          <a:p>
            <a:endParaRPr lang="en-US"/>
          </a:p>
        </p:txBody>
      </p:sp>
      <p:sp>
        <p:nvSpPr>
          <p:cNvPr id="31" name="Picture Placeholder 27"/>
          <p:cNvSpPr>
            <a:spLocks noGrp="1"/>
          </p:cNvSpPr>
          <p:nvPr>
            <p:ph type="pic" sz="quarter" idx="13"/>
          </p:nvPr>
        </p:nvSpPr>
        <p:spPr>
          <a:xfrm>
            <a:off x="7394126" y="1683019"/>
            <a:ext cx="1828800" cy="1828800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algn="ctr">
              <a:defRPr sz="1000"/>
            </a:lvl1pPr>
          </a:lstStyle>
          <a:p>
            <a:endParaRPr lang="en-US"/>
          </a:p>
        </p:txBody>
      </p:sp>
      <p:sp>
        <p:nvSpPr>
          <p:cNvPr id="32" name="Picture Placeholder 27"/>
          <p:cNvSpPr>
            <a:spLocks noGrp="1"/>
          </p:cNvSpPr>
          <p:nvPr>
            <p:ph type="pic" sz="quarter" idx="14"/>
          </p:nvPr>
        </p:nvSpPr>
        <p:spPr>
          <a:xfrm>
            <a:off x="9630932" y="1690876"/>
            <a:ext cx="1828800" cy="1828800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algn="ctr">
              <a:defRPr sz="1000"/>
            </a:lvl1pPr>
          </a:lstStyle>
          <a:p>
            <a:endParaRPr lang="en-US"/>
          </a:p>
        </p:txBody>
      </p:sp>
      <p:sp>
        <p:nvSpPr>
          <p:cNvPr id="12" name="Arc 11"/>
          <p:cNvSpPr/>
          <p:nvPr userDrawn="1"/>
        </p:nvSpPr>
        <p:spPr>
          <a:xfrm>
            <a:off x="679240" y="1690876"/>
            <a:ext cx="1828800" cy="1828800"/>
          </a:xfrm>
          <a:prstGeom prst="arc">
            <a:avLst>
              <a:gd name="adj1" fmla="val 16200000"/>
              <a:gd name="adj2" fmla="val 10155543"/>
            </a:avLst>
          </a:prstGeom>
          <a:ln w="50800" cap="rnd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rc 12"/>
          <p:cNvSpPr/>
          <p:nvPr userDrawn="1"/>
        </p:nvSpPr>
        <p:spPr>
          <a:xfrm>
            <a:off x="2918279" y="1690876"/>
            <a:ext cx="1828800" cy="1828800"/>
          </a:xfrm>
          <a:prstGeom prst="arc">
            <a:avLst>
              <a:gd name="adj1" fmla="val 20082479"/>
              <a:gd name="adj2" fmla="val 6960736"/>
            </a:avLst>
          </a:prstGeom>
          <a:ln w="50800" cap="rnd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Arc 13"/>
          <p:cNvSpPr/>
          <p:nvPr userDrawn="1"/>
        </p:nvSpPr>
        <p:spPr>
          <a:xfrm>
            <a:off x="5157319" y="1675161"/>
            <a:ext cx="1828800" cy="1828800"/>
          </a:xfrm>
          <a:prstGeom prst="arc">
            <a:avLst>
              <a:gd name="adj1" fmla="val 13544500"/>
              <a:gd name="adj2" fmla="val 6960736"/>
            </a:avLst>
          </a:prstGeom>
          <a:ln w="50800" cap="rnd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rc 14"/>
          <p:cNvSpPr/>
          <p:nvPr userDrawn="1"/>
        </p:nvSpPr>
        <p:spPr>
          <a:xfrm>
            <a:off x="7396360" y="1675161"/>
            <a:ext cx="1828800" cy="1828800"/>
          </a:xfrm>
          <a:prstGeom prst="arc">
            <a:avLst>
              <a:gd name="adj1" fmla="val 378990"/>
              <a:gd name="adj2" fmla="val 10257066"/>
            </a:avLst>
          </a:prstGeom>
          <a:ln w="50800" cap="rnd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Arc 15"/>
          <p:cNvSpPr/>
          <p:nvPr userDrawn="1"/>
        </p:nvSpPr>
        <p:spPr>
          <a:xfrm>
            <a:off x="9635401" y="1690876"/>
            <a:ext cx="1828800" cy="1828800"/>
          </a:xfrm>
          <a:prstGeom prst="arc">
            <a:avLst>
              <a:gd name="adj1" fmla="val 15001860"/>
              <a:gd name="adj2" fmla="val 10257066"/>
            </a:avLst>
          </a:prstGeom>
          <a:ln w="50800" cap="rnd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 Placeholder 33"/>
          <p:cNvSpPr>
            <a:spLocks noGrp="1"/>
          </p:cNvSpPr>
          <p:nvPr>
            <p:ph type="body" sz="quarter" idx="15"/>
          </p:nvPr>
        </p:nvSpPr>
        <p:spPr>
          <a:xfrm>
            <a:off x="894347" y="3937000"/>
            <a:ext cx="1355725" cy="49371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38" name="Text Placeholder 37"/>
          <p:cNvSpPr>
            <a:spLocks noGrp="1"/>
          </p:cNvSpPr>
          <p:nvPr>
            <p:ph type="body" sz="quarter" idx="16"/>
          </p:nvPr>
        </p:nvSpPr>
        <p:spPr>
          <a:xfrm>
            <a:off x="679240" y="4697413"/>
            <a:ext cx="1785938" cy="13049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39" name="Text Placeholder 33"/>
          <p:cNvSpPr>
            <a:spLocks noGrp="1"/>
          </p:cNvSpPr>
          <p:nvPr>
            <p:ph type="body" sz="quarter" idx="17"/>
          </p:nvPr>
        </p:nvSpPr>
        <p:spPr>
          <a:xfrm>
            <a:off x="3132271" y="3937000"/>
            <a:ext cx="1355725" cy="49371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40" name="Text Placeholder 37"/>
          <p:cNvSpPr>
            <a:spLocks noGrp="1"/>
          </p:cNvSpPr>
          <p:nvPr>
            <p:ph type="body" sz="quarter" idx="18"/>
          </p:nvPr>
        </p:nvSpPr>
        <p:spPr>
          <a:xfrm>
            <a:off x="2917164" y="4697413"/>
            <a:ext cx="1785938" cy="13049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41" name="Text Placeholder 33"/>
          <p:cNvSpPr>
            <a:spLocks noGrp="1"/>
          </p:cNvSpPr>
          <p:nvPr>
            <p:ph type="body" sz="quarter" idx="19"/>
          </p:nvPr>
        </p:nvSpPr>
        <p:spPr>
          <a:xfrm>
            <a:off x="5370195" y="3937000"/>
            <a:ext cx="1355725" cy="49371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42" name="Text Placeholder 37"/>
          <p:cNvSpPr>
            <a:spLocks noGrp="1"/>
          </p:cNvSpPr>
          <p:nvPr>
            <p:ph type="body" sz="quarter" idx="20"/>
          </p:nvPr>
        </p:nvSpPr>
        <p:spPr>
          <a:xfrm>
            <a:off x="5155088" y="4697413"/>
            <a:ext cx="1785938" cy="13049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43" name="Text Placeholder 33"/>
          <p:cNvSpPr>
            <a:spLocks noGrp="1"/>
          </p:cNvSpPr>
          <p:nvPr>
            <p:ph type="body" sz="quarter" idx="21"/>
          </p:nvPr>
        </p:nvSpPr>
        <p:spPr>
          <a:xfrm>
            <a:off x="7823225" y="3937000"/>
            <a:ext cx="1355725" cy="49371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44" name="Text Placeholder 37"/>
          <p:cNvSpPr>
            <a:spLocks noGrp="1"/>
          </p:cNvSpPr>
          <p:nvPr>
            <p:ph type="body" sz="quarter" idx="22"/>
          </p:nvPr>
        </p:nvSpPr>
        <p:spPr>
          <a:xfrm>
            <a:off x="7608118" y="4697413"/>
            <a:ext cx="1785938" cy="13049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45" name="Text Placeholder 33"/>
          <p:cNvSpPr>
            <a:spLocks noGrp="1"/>
          </p:cNvSpPr>
          <p:nvPr>
            <p:ph type="body" sz="quarter" idx="23"/>
          </p:nvPr>
        </p:nvSpPr>
        <p:spPr>
          <a:xfrm>
            <a:off x="10061148" y="3937000"/>
            <a:ext cx="1355725" cy="49371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46" name="Text Placeholder 37"/>
          <p:cNvSpPr>
            <a:spLocks noGrp="1"/>
          </p:cNvSpPr>
          <p:nvPr>
            <p:ph type="body" sz="quarter" idx="24"/>
          </p:nvPr>
        </p:nvSpPr>
        <p:spPr>
          <a:xfrm>
            <a:off x="9846041" y="4697413"/>
            <a:ext cx="1785938" cy="13049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47" name="Text Placeholder 68"/>
          <p:cNvSpPr>
            <a:spLocks noGrp="1"/>
          </p:cNvSpPr>
          <p:nvPr>
            <p:ph type="body" sz="quarter" idx="25"/>
          </p:nvPr>
        </p:nvSpPr>
        <p:spPr>
          <a:xfrm>
            <a:off x="3168062" y="157037"/>
            <a:ext cx="5855876" cy="6191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GeosansLight" panose="02000603020000020003" pitchFamily="2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48" name="Text Placeholder 58"/>
          <p:cNvSpPr>
            <a:spLocks noGrp="1"/>
          </p:cNvSpPr>
          <p:nvPr>
            <p:ph type="body" sz="quarter" idx="26"/>
          </p:nvPr>
        </p:nvSpPr>
        <p:spPr>
          <a:xfrm>
            <a:off x="3775997" y="772883"/>
            <a:ext cx="4628161" cy="56188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49" name="Text Placeholder 28"/>
          <p:cNvSpPr>
            <a:spLocks noGrp="1"/>
          </p:cNvSpPr>
          <p:nvPr>
            <p:ph type="body" sz="quarter" idx="27"/>
          </p:nvPr>
        </p:nvSpPr>
        <p:spPr>
          <a:xfrm>
            <a:off x="634320" y="6436671"/>
            <a:ext cx="2395309" cy="31089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50" name="Text Placeholder 28"/>
          <p:cNvSpPr>
            <a:spLocks noGrp="1"/>
          </p:cNvSpPr>
          <p:nvPr>
            <p:ph type="body" sz="quarter" idx="28"/>
          </p:nvPr>
        </p:nvSpPr>
        <p:spPr>
          <a:xfrm>
            <a:off x="4898346" y="6436671"/>
            <a:ext cx="2395309" cy="31089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51" name="Text Placeholder 28"/>
          <p:cNvSpPr>
            <a:spLocks noGrp="1"/>
          </p:cNvSpPr>
          <p:nvPr>
            <p:ph type="body" sz="quarter" idx="29"/>
          </p:nvPr>
        </p:nvSpPr>
        <p:spPr>
          <a:xfrm>
            <a:off x="9162370" y="6436671"/>
            <a:ext cx="2395309" cy="310896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9632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am Wor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icture Placeholder 27"/>
          <p:cNvSpPr>
            <a:spLocks noGrp="1"/>
          </p:cNvSpPr>
          <p:nvPr>
            <p:ph type="pic" sz="quarter" idx="10"/>
          </p:nvPr>
        </p:nvSpPr>
        <p:spPr>
          <a:xfrm>
            <a:off x="704203" y="1690876"/>
            <a:ext cx="1828800" cy="1828800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algn="ctr">
              <a:defRPr sz="1000"/>
            </a:lvl1pPr>
          </a:lstStyle>
          <a:p>
            <a:endParaRPr lang="en-US"/>
          </a:p>
        </p:txBody>
      </p:sp>
      <p:sp>
        <p:nvSpPr>
          <p:cNvPr id="29" name="Picture Placeholder 27"/>
          <p:cNvSpPr>
            <a:spLocks noGrp="1"/>
          </p:cNvSpPr>
          <p:nvPr>
            <p:ph type="pic" sz="quarter" idx="11"/>
          </p:nvPr>
        </p:nvSpPr>
        <p:spPr>
          <a:xfrm>
            <a:off x="2917164" y="1690876"/>
            <a:ext cx="1828800" cy="1828800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algn="ctr">
              <a:defRPr sz="1000"/>
            </a:lvl1pPr>
          </a:lstStyle>
          <a:p>
            <a:endParaRPr lang="en-US"/>
          </a:p>
        </p:txBody>
      </p:sp>
      <p:sp>
        <p:nvSpPr>
          <p:cNvPr id="30" name="Picture Placeholder 27"/>
          <p:cNvSpPr>
            <a:spLocks noGrp="1"/>
          </p:cNvSpPr>
          <p:nvPr>
            <p:ph type="pic" sz="quarter" idx="12"/>
          </p:nvPr>
        </p:nvSpPr>
        <p:spPr>
          <a:xfrm>
            <a:off x="5156203" y="1675161"/>
            <a:ext cx="1828800" cy="1828800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algn="ctr">
              <a:defRPr sz="1000"/>
            </a:lvl1pPr>
          </a:lstStyle>
          <a:p>
            <a:endParaRPr lang="en-US"/>
          </a:p>
        </p:txBody>
      </p:sp>
      <p:sp>
        <p:nvSpPr>
          <p:cNvPr id="31" name="Picture Placeholder 27"/>
          <p:cNvSpPr>
            <a:spLocks noGrp="1"/>
          </p:cNvSpPr>
          <p:nvPr>
            <p:ph type="pic" sz="quarter" idx="13"/>
          </p:nvPr>
        </p:nvSpPr>
        <p:spPr>
          <a:xfrm>
            <a:off x="7394126" y="1683019"/>
            <a:ext cx="1828800" cy="1828800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algn="ctr">
              <a:defRPr sz="1000"/>
            </a:lvl1pPr>
          </a:lstStyle>
          <a:p>
            <a:endParaRPr lang="en-US"/>
          </a:p>
        </p:txBody>
      </p:sp>
      <p:sp>
        <p:nvSpPr>
          <p:cNvPr id="32" name="Picture Placeholder 27"/>
          <p:cNvSpPr>
            <a:spLocks noGrp="1"/>
          </p:cNvSpPr>
          <p:nvPr>
            <p:ph type="pic" sz="quarter" idx="14"/>
          </p:nvPr>
        </p:nvSpPr>
        <p:spPr>
          <a:xfrm>
            <a:off x="9630932" y="1690876"/>
            <a:ext cx="1828800" cy="1828800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algn="ctr">
              <a:defRPr sz="10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198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Wor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2743200" y="914400"/>
            <a:ext cx="3352800" cy="18288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 userDrawn="1"/>
        </p:nvSpPr>
        <p:spPr>
          <a:xfrm>
            <a:off x="6096000" y="2743200"/>
            <a:ext cx="3352800" cy="18288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2743200" y="4572000"/>
            <a:ext cx="3352800" cy="18288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7924800" y="4572000"/>
            <a:ext cx="3352800" cy="18288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Picture Placeholder 26"/>
          <p:cNvSpPr>
            <a:spLocks noGrp="1"/>
          </p:cNvSpPr>
          <p:nvPr>
            <p:ph type="pic" sz="quarter" idx="10"/>
          </p:nvPr>
        </p:nvSpPr>
        <p:spPr>
          <a:xfrm>
            <a:off x="914400" y="914400"/>
            <a:ext cx="1828800" cy="18288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28" name="Picture Placeholder 26"/>
          <p:cNvSpPr>
            <a:spLocks noGrp="1"/>
          </p:cNvSpPr>
          <p:nvPr>
            <p:ph type="pic" sz="quarter" idx="11"/>
          </p:nvPr>
        </p:nvSpPr>
        <p:spPr>
          <a:xfrm>
            <a:off x="4267200" y="2743200"/>
            <a:ext cx="1828800" cy="18288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29" name="Picture Placeholder 26"/>
          <p:cNvSpPr>
            <a:spLocks noGrp="1"/>
          </p:cNvSpPr>
          <p:nvPr>
            <p:ph type="pic" sz="quarter" idx="12"/>
          </p:nvPr>
        </p:nvSpPr>
        <p:spPr>
          <a:xfrm>
            <a:off x="914399" y="4572000"/>
            <a:ext cx="1828800" cy="18288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30" name="Picture Placeholder 26"/>
          <p:cNvSpPr>
            <a:spLocks noGrp="1"/>
          </p:cNvSpPr>
          <p:nvPr>
            <p:ph type="pic" sz="quarter" idx="13"/>
          </p:nvPr>
        </p:nvSpPr>
        <p:spPr>
          <a:xfrm>
            <a:off x="6096000" y="4572000"/>
            <a:ext cx="1828800" cy="18288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4"/>
          </p:nvPr>
        </p:nvSpPr>
        <p:spPr>
          <a:xfrm>
            <a:off x="2833688" y="4751388"/>
            <a:ext cx="1676400" cy="4619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34" name="Text Placeholder 33"/>
          <p:cNvSpPr>
            <a:spLocks noGrp="1"/>
          </p:cNvSpPr>
          <p:nvPr>
            <p:ph type="body" sz="quarter" idx="15"/>
          </p:nvPr>
        </p:nvSpPr>
        <p:spPr>
          <a:xfrm>
            <a:off x="2833688" y="5453063"/>
            <a:ext cx="3171825" cy="73025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35" name="Text Placeholder 31"/>
          <p:cNvSpPr>
            <a:spLocks noGrp="1"/>
          </p:cNvSpPr>
          <p:nvPr>
            <p:ph type="body" sz="quarter" idx="16"/>
          </p:nvPr>
        </p:nvSpPr>
        <p:spPr>
          <a:xfrm>
            <a:off x="8015287" y="4741129"/>
            <a:ext cx="1676400" cy="4619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36" name="Text Placeholder 33"/>
          <p:cNvSpPr>
            <a:spLocks noGrp="1"/>
          </p:cNvSpPr>
          <p:nvPr>
            <p:ph type="body" sz="quarter" idx="17"/>
          </p:nvPr>
        </p:nvSpPr>
        <p:spPr>
          <a:xfrm>
            <a:off x="8015287" y="5442804"/>
            <a:ext cx="3171825" cy="73025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37" name="Text Placeholder 31"/>
          <p:cNvSpPr>
            <a:spLocks noGrp="1"/>
          </p:cNvSpPr>
          <p:nvPr>
            <p:ph type="body" sz="quarter" idx="18"/>
          </p:nvPr>
        </p:nvSpPr>
        <p:spPr>
          <a:xfrm>
            <a:off x="6248400" y="2906018"/>
            <a:ext cx="1676400" cy="4619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38" name="Text Placeholder 33"/>
          <p:cNvSpPr>
            <a:spLocks noGrp="1"/>
          </p:cNvSpPr>
          <p:nvPr>
            <p:ph type="body" sz="quarter" idx="19"/>
          </p:nvPr>
        </p:nvSpPr>
        <p:spPr>
          <a:xfrm>
            <a:off x="6248400" y="3607693"/>
            <a:ext cx="3171825" cy="73025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39" name="Text Placeholder 31"/>
          <p:cNvSpPr>
            <a:spLocks noGrp="1"/>
          </p:cNvSpPr>
          <p:nvPr>
            <p:ph type="body" sz="quarter" idx="20"/>
          </p:nvPr>
        </p:nvSpPr>
        <p:spPr>
          <a:xfrm>
            <a:off x="2833687" y="1097252"/>
            <a:ext cx="1676400" cy="4619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40" name="Text Placeholder 33"/>
          <p:cNvSpPr>
            <a:spLocks noGrp="1"/>
          </p:cNvSpPr>
          <p:nvPr>
            <p:ph type="body" sz="quarter" idx="21"/>
          </p:nvPr>
        </p:nvSpPr>
        <p:spPr>
          <a:xfrm>
            <a:off x="2833687" y="1798927"/>
            <a:ext cx="3171825" cy="73025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42" name="Text Placeholder 41"/>
          <p:cNvSpPr>
            <a:spLocks noGrp="1"/>
          </p:cNvSpPr>
          <p:nvPr>
            <p:ph type="body" sz="quarter" idx="22"/>
          </p:nvPr>
        </p:nvSpPr>
        <p:spPr>
          <a:xfrm>
            <a:off x="6527800" y="1325563"/>
            <a:ext cx="4213225" cy="5953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tx1">
                    <a:lumMod val="50000"/>
                    <a:lumOff val="50000"/>
                  </a:schemeClr>
                </a:solidFill>
                <a:latin typeface="GeosansLight" panose="02000603020000020003" pitchFamily="2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43" name="Text Placeholder 41"/>
          <p:cNvSpPr>
            <a:spLocks noGrp="1"/>
          </p:cNvSpPr>
          <p:nvPr>
            <p:ph type="body" sz="quarter" idx="23"/>
          </p:nvPr>
        </p:nvSpPr>
        <p:spPr>
          <a:xfrm>
            <a:off x="6527800" y="1949563"/>
            <a:ext cx="4213225" cy="40671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GeosansLight" panose="02000603020000020003" pitchFamily="2" charset="0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7739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3" cstate="screen">
            <a:alphaModFix amt="4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47746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0" r:id="rId3"/>
    <p:sldLayoutId id="2147483650" r:id="rId4"/>
    <p:sldLayoutId id="2147483659" r:id="rId5"/>
    <p:sldLayoutId id="2147483667" r:id="rId6"/>
    <p:sldLayoutId id="2147483651" r:id="rId7"/>
    <p:sldLayoutId id="2147483663" r:id="rId8"/>
    <p:sldLayoutId id="2147483652" r:id="rId9"/>
    <p:sldLayoutId id="2147483664" r:id="rId10"/>
    <p:sldLayoutId id="2147483653" r:id="rId11"/>
    <p:sldLayoutId id="2147483654" r:id="rId12"/>
    <p:sldLayoutId id="2147483655" r:id="rId13"/>
    <p:sldLayoutId id="2147483665" r:id="rId14"/>
    <p:sldLayoutId id="2147483656" r:id="rId15"/>
    <p:sldLayoutId id="2147483666" r:id="rId16"/>
    <p:sldLayoutId id="2147483658" r:id="rId17"/>
    <p:sldLayoutId id="2147483668" r:id="rId18"/>
    <p:sldLayoutId id="2147483661" r:id="rId19"/>
    <p:sldLayoutId id="2147483662" r:id="rId20"/>
    <p:sldLayoutId id="2147483669" r:id="rId21"/>
  </p:sldLayoutIdLst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96799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6.png"/><Relationship Id="rId1" Type="http://schemas.openxmlformats.org/officeDocument/2006/relationships/slideLayout" Target="../slideLayouts/slideLayout2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5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原创设计师QQ598969553          _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3425"/>
            <a:ext cx="12198099" cy="6854575"/>
          </a:xfrm>
          <a:prstGeom prst="rect">
            <a:avLst/>
          </a:prstGeom>
        </p:spPr>
      </p:pic>
      <p:pic>
        <p:nvPicPr>
          <p:cNvPr id="8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7616" y="17705564"/>
            <a:ext cx="1976768" cy="511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83243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87877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33D52E51-06FD-4A09-9504-EC4A82439876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GFk6kgOaiROYgQAAAURAAAdAAAAdW5pdmVyc2FsL2NvbW1vbl9tZXNzYWdlcy5sbmetWG1v2zYQ/l6g/4EQUGADtrQd0KIYEge0xNhEZMmV6DjZMAiMxNhEKDHVi9vs037Nfth+yY6UncR9gaQkgG2YlO+54909d0cfHn/JFdqIspK6OHLeHrxxkChSnclideQs2MmvHxxU1bzIuNKFOHIK7aDj0csXh4oXq4avBHx/+QKhw1xUFSyrkVndr5HMjpz5OHHD2RwHF4kfTsJkTCfOyNX5DS9uka9X+qff3n/48vbd+58PX2/l+sDEM+z7+0DIIr170wMoYFHoJ4BG/CQg58wZmc9hcuGC+TQgzmj7ZZj0PCJnzsh8dsotoogELIl96pGExkkQMusLnzDiOaML3aA13whUa7SR4jOq1wLiWMtSoErJzD5INWwUjehS5oUzTIMkIjGLqMtoGDijWJfl7S8Wljf1WpegrkKZrPilEpnVCRljn9+UogLVvIaMQvCq1xJ+qXMui4NO1RFe0mCSsDD044QE3m7HGZEiQ17JjZqBKBGOSQQAJa9E+QjZxGaZFUdYqWEIUzqZ+vBmxoSpXK0VvOuhdswJxGAuii4pyBESQXbF8TKMPOM0UIU4uuFV9VmX2V5+PAxUFzAN3BBS0GUPwJnB2AFDjCXUjbIUad0FNiNxjCckGYfnkMjAu3CIRHgKdDsdInFBYqAIibtkAnxGJ9gkvKHYLv93/Eq5SWd1i3iagpxx30bqpoId41JggWVadTBMTUw+LiBsFPs/oHGLCt61q5XcCLCjzETZqQgqi0s8k0UfF/SP5ARTn3gJpJUXLhNmS57RmPNbVOga8WzDi1SgS5HyBnL9Fp5lMrPPTJyt/k+N/BvxeltVXm0LUuCR81dD7dmrYd8xq6nAproW+U3dpdo4bGv+Y6wwOf1DE/oc/XH6Y5cEOKLh80Smknmj2qr75PjcWTY0Rp1GPNFT/aP13JbEbW0dUyhYY6n7SxDopqZ/QANU/aVocAKK5m2JhhpOi6sBOoNwCxBo9FiMM3DVngln4MIB8ksyjimD2WgpLitZd44dlo1tgL4f2hTmPCVqcU/GS3GlYcJRgm/a6QO6kI10Z0AfDDd7rYJR5oPJAQCu2uQBSCVzsD/rgbmYkZ0H2gK/d5KlblRmyavktS3y4NsmF9+OTVelzu2u4tUuedsmc/wUK9rDRa3S+YD2f8e/3vF5QL/HRykmOHKniYsDl5hB33BV9RQCChhX+CxOfDw24sCFnNfpGprplW6KrCdQO6t75AQD2PbMseBluv7vn397YnxlSbuLtru/DwIBYpsqSO7A/gx0Laq/ukAYHu/L2UUfqe3dZifX86rDKGThs9wheNtacp3D1kG3XkjybdAwY9idzoAHsU173ZQwug1BmOHoFGqZncKd0YyX11AImdZqEIp1tUnAepj2++tlUytZiCGyT2sl5sCMzhPsefauDeRTMr1ue2YGN4p0e+lWcOnuC+ZOcQB19is8kcl6IKBtTbsqBERv1/c033zbqe5Wlf3D4vD1g/8v/gdQSwMEFAACAAgAYWTqSLORUx7mAwAA3BAAACcAAAB1bml2ZXJzYWwvZmxhc2hfcHVibGlzaGluZ19zZXR0aW5ncy54bWzVWO9u2kgQ/85TrHzqx2LSJpcUGaIoAQWVQAqOrtXpFC3eAe9lvet611D66Z7mHqxPcrNeIFBIa9rjlBOKwLMzv/k/401w/ikRZAqZ5ko2vKNqzSMgI8W4nDS8u7D98swj2lDJqFASGp5UHjlvVoI0Hwmu4yEYg6yaIIzU9dQ0vNiYtO77s9msynWa2VMlcoP4uhqpxE8z0CANZH4q6By/zDwF7S0QSgDgX6LkQqxZqRASOKQbxXIBhDO0XHLrFBVtQXXs+Y5tRKOHSaZyyS6VUBnJJqOG98vZhf0seRzUFU9A2pjoJhIt2dQpY9xaQcWQfwYSA5/EaO7psUdmnJm44b2uvbIwyO5vwxTgzndqYS4VBkGaBX4ChjJqqHt0Cg18MnpJcCQ2lzThUYgnxAag4V2F98Nu56p13+uHreH9dXjTdTbsIRS23od7CIWdsNvah78s/PWH29ag2+m9vQ/7/W7YuX2UwohuBCTwNyMWYGRVnkWwClhg4jwZScoFFulXYdRgsMwFzSYQqjbHLI6p0OCRP1OYvMup4GaO3VDDbngASC90CpEZ2LQ1PJPl4D3COUA0DHO5qomTN6uaOD3bcN132h/d2mllQI2hUYzFg7TCtMBfJy3ZxkpuuGafyUgJtnIIkhGwHk1grSeGD1y2kfPII2NMgkBXLzJOhUe4QdejlbDOR9pwU/Ree52TIBYOCSA3w61QRDHN9EbEV1G3hR81f+8pA/oPFwpHeor1N5ULRuYqJ4I/ADGKYJrzBH/FQNabiYwzlRRU7HdDtOBo3JTDDNh5GUUfUEWSoyQOl1SAcRo+5vwzGcFYZYgLdIqjCOlcO/zqXsAp1foRlC5tfOFapNO7ar1/YR2kbEpltCc41gYkqTkIPp0TqcxSDsMR0VxDkRTGWXFWxrfqj6dB8yQXLs3/djLWoA+YksNo2Scx37WgtNqYTotGtM1VQGMLckyJw8SDCCcLlzmUBYyoJEqKOaERTm9t23rKVa6R4hrYQesft9DJEy6LpwlOQdSYMchKQdaOXr0+Pvn19OxNvep/+evvl98UWuy1W0GtOrfYLp9cnOWkvlqf3xH6xhLdkm2rLLGFyraU7n4xWCyw7REf+Hb17N5ExcJ8joto2LoYXF6TQWt41w2H9TLF0FPYdyaKsZzG9j2yjEz/LsR0tErB26iXqvNybL1+KQPfluEauM17u7Z1S5mAk3riJg/OasETjuX2v+i7p1rg51v2P2m7n3oBdD17oLYDmkUxZvRgVfDsx9ohw/ucIuaeVle2jTta4O+8DduThEueYBzt3l5doZsnxzW89e08qlQQbfM/Es3KP1BLAwQUAAIACABhZOpIFvREU74CAABVCgAAIQAAAHVuaXZlcnNhbC9mbGFzaF9za2luX3NldHRpbmdzLnhtbJVWbW/aMBD+vl+B2HfSvdJJKVJLmVSJrdVa9buTHImFY0f2hY5/P1/iNDYkwDhVwnfP4zvfG43NlsvFh8kkTpVQ+hkQucwNaTrdhGc306RGVHKWKokgcSaVLpmYLj7+bD5x1CDPsdQO9KWcDUuhdzNvPpdQnI9vc5IxQqrKisn9WuVqlrB0m2tVy+xsaMW+Ai243Frk1Y/5cjXqQHCDDwhlENPqmuQySqXBGKCQvq9IzrIES0B0nq6az4Wc3tXp1x/QdtxwbGi3n0jGaBXLIUzy9S3JOF7a28OqzElOExD+ooV++UwyChVsDzq8/P4ryShDVXX1Pz1SaZVTQkPO6SK+c4RimR0/iuqK5CyBHkSOzlbBpad5670Hcl/9uY9pXLUST5TXg4VARU8ELFDXEEfdqbWZQr091mjnAxYbJowF+Koe9GSDfmK16a4JdT3uD7xxmfl3OU0PeVWiLmHZBuwjQ0NPWC7vmmXhuX5XeRFq2Dmld6en7aG/bWKPoZ62hz4LnsGjFPtj/KGpJXVlvmOuoKcrYK0gmT1mztqdOit5WtPwGu/5TtFhSpXBwlA4L7wEqlwcNbo2pOgopliyHc8ZciV/ES7ZPyNUJo4O9K7ZhlsrRo4ChjquCdHuaT9iOob96FIZNmT7s9A/rT1P0G7xmylDZGlR2p8lM504nh0T62QaDTNoT1o46Ae5URdySqa3oF+UEr6XJtoxilQIF4NVO1xj8DjychBHw0mO3SVD2Zd1mYBe2aJx6Jom1LW4gueFsH/4yuENss7oyjJibalY2Psk4+9N6SlcCwDTadE1QHtoLWUtkAvYgXBWT9G8eOxpsbENPtZut7iGDfrj6TQHHekBvJZ0m6JvlYMV4hkGCK82rmFGazm/hpElpnlZMPbdFu6nKNjL3TKj3gv2WKNwvRTcbO3HKbRK+nfyH1BLAwQUAAIACABhZOpIhFv6tL0DAADtDwAAJgAAAHVuaXZlcnNhbC9odG1sX3B1Ymxpc2hpbmdfc2V0dGluZ3MueG1s1Vfvbts2EP/upyA09GOtpH+W1JAdBImCGHXtzFawFsMQ0OLZ4kKRGknZdT/tafZgfZIeRduJ6ySVu6TbYASOjne/u/vdHc+Kjj7mgsxAG65kO9hv7gUEZKoYl9N2cJmcPT8MiLFUMiqUhHYgVUCOOo2oKMeCm2wE1qKqIQgjTauw7SCztmiF4Xw+b3JTaHeqRGkR3zRTlYeFBgPSgg4LQRf4ZRcFmGCJUAMA/3Ill2adRoOQyCO9U6wUQDjDyCV3SVFxbnMRhF5rTNPrqValZCdKKE30dNwOfjo8dp+Vjkc65TlIR4npoNCJbYsyxl0QVIz4JyAZ8GmG0R68CsicM5u1g5d7LxwMqofbMBW4T506mBOFHEi7xM/BUkYt9Y/eoYWP1qwEXsQWkuY8TfCEuPzbwWlyNep1T+Or/iCJR1fnybuej2EHoyR+n+xglHSTXryLfl348w8X8bDX7b+9SgaDXtK9uLFCRjcIicJNxiJkVpU6hTVhkc3KfCwpF9ijX9FowGKXC6qnkKgzjlWcUGEgIH8UMP2lpILbBQ7DHg7DNUBxbApI7dCVrR1YXUJwA+cBMTCs5bonXr9Z98TB4Ubqofd+k9adUUbUWppm2Dwoq0KLwtuildpEyY3U3DMZK8HWCU2QZYG5HGtORUC4xdzS9al1DNgzLpB/Z7vfnEi7lVyaUW02OFzz6Fo57fzWVxbM7z45L7pP9VdVCkYWqiSCXwOximDhyhz/y4DcHg8y0SqvpIIaS4zgDMiMwxzYUR1HH9BFXqIl3haFAOs9/FnyT2QME6URF+gM7xaUc+PxmzsBF9SYG1C6ivGZb/pu/zR+/8wlSNmMynRHcKw25IV9Eny6IFLZlR3SkdLSQFUUxll1Vie35veXwfC8FL7Mj12MW9BPWJKn8bJLYb4ZQW23GZ1Vg+iGq4LGEeRYEo+JByneDFyWUBcwpZIoKRaEpngfGzfWM65KgxI/wB7afH+E3p5wWT1NcdWjR81A14Lc23/x8tXrnw8O37Sa4ee//n7+oNFyU10I6tz5VXVy7yqsZ/XVQvyG0QNrccv2TOncNSrbcnr3ql+upO0rPgrdQrh7t1Qr8MesllF8PDw5J8N4dNlLRq065e0rnCSbZtggE/dbr47N4DJBguNa8I7HWp1bT60/qBXg2zpaQ79LL27t0Voh4N079XcJ3r6C5xwb6H8xSfc19T8fwh8ySA//SPNj9liDBFSnGdboyer67189j0rYf4kD/7R+9dl414nCO98qGyjffEXvNL4AUEsDBBQAAgAIAGFk6kjjgzzrngEAACEGAAAfAAAAdW5pdmVyc2FsL2h0bWxfc2tpbl9zZXR0aW5ncy5qc42Uy27CMBBF93xF5G4rRJ+h3aFCJSQWldpd1YUThhDh2JbtpKSIf2/s8IgfofVs4quTO+OxPLtB1CyUoug52plvs3+z90YDrSlRwrWtkx690DqSJF/CR14AySkgB6mOv57k/ZlojVeYyI4zosY1qd8VcNnxQyxEc782JEKgDIlV4O/vELgNgD8ncNA5WHuoTqeTUilGhymjCqgaUiYKbBh09WpW94wOzCoQf6ArnIJlGpvVR54dH2IdXS5lBce0XrCMDROcbjLBSrrsy7+uOYjmzjctMHqKX2aWHcmlmiso3MSzsY5+kguQEg55H2c6gjDBCZCO78isC6hl7B/Ioatc5upIT250dGmOM/C6NJ7osDHaeHndjHX4nIKtaom7Wx0WQXANwrOa3uuwQMZL/o8L5IJluiMe6vf8hBKGlznNDqlHOoKcLlbb9nXvfFBT/hRZT4g5T2gdepJF4EnSgCYDmrLG0jGtdNIuQmn7Z5YrskBifnEKWdUod47o/WeEsFI4XRfNeGimo245yOYbxJyumoxfbqlOAZUztAb7X1BLAwQUAAIACABhZOpIPTwv0cEAAADlAQAAGgAAAHVuaXZlcnNhbC9pMThuX3ByZXNldHMueG1snZGxCsIwEIb3PkW43cRupSR1E9wcdJaaphppLyWXWh/flIp0kYBDIP/xfT8kJ3evvmNP48k6VJDzLTCD2jUWbwrOp/2mAEahxqbuHBoF6IDtqkzavMCjN2QCsViBpOAewlAKMU0TtzT42ECuG0MsJq5dL+LpHYrZFMOiwuKW9i/7M4MqyxiT19F24YBVvMe0IIy8VjA7F43cYutA/AIakwBMqsFQAmh9AngMCcCPK0CK75vnpEcK8aNikGK1nip7A1BLAwQUAAIACABhZOpIsuC9bWQAAABlAAAAHAAAAHVuaXZlcnNhbC9sb2NhbF9zZXR0aW5ncy54bWyzsa/IzVEoSy0qzszPs1Uy1DNQUkjNS85PycxLt1UKDXHTtVBSKC5JzEtJzMnPS7VVystXUrC347LJyU9OzAlOLSkBKixWKMhJrEwtCknNBTJKUv0Sc4Eqn61Y+GzufiV9Oy4AUEsDBBQAAgAIAPeSU0cjtE77+wIAALAIAAAUAAAAdW5pdmVyc2FsL3BsYXllci54bWytVd9P2zAQfi7S/ofI79gtHQOqBMSQ0B7GhNSx7a0yiZt4TeLMdgjlr9/Zzu+lbEh7aJWc7/vufPfdxb96zlLviUnFRR6gBZ4jj+WhiHgeB+jh6+3xObq6fHfkFyndM+nxKEBlzg2ApsiLmAolLzSA76lOAtQzYGBGXiG5kFzvgfsUuNtIJ0v07mgGLrkKUKJ1sSKkqirMFSDyWIm0NCQKhyIjhWSK5ZpJ4tJAXoNd6b+j4ZeJnOh9wVQPWei3B65JWo5nxQck1RILGZOT+XxBftx9XocJy+gxz5WmeciQB5Wc2VI+0nB3J6IyZcrYZr5Lcs20NklY28zXK744zz0lwwA5h03GlKIxUzjNY0QclkyA/W1KVVLzqAGt4VU7XvNav4153zRutnOkcy7Kx5SrBI76kM46CfTJMKqf2etaBT00Cro1TMiT7FfJJYvs67dWjPMFcgFbxdk8sapCOICnWxpqIfc3AAMV1R3EbdOwaxq2oJYDt9HXHQVqbrtlVJeSNaWa+U88YuILlZIaWVxqWTKfjIw1lgzBPnFXrpvUNcRPdJae/kNvjN+oNT/Va52xgP/RmE9A1NaE5xF7vuXgo1kGNdUMim1sWBcpNjG7nFT5mPV0PTC5HOumwEU8TWXMYAwjqinp7OQQlEmqwCUs5QjbOzgITnicpPDTkwzj04M0GZW7SYbewUFwKsLdBLQ1t2Uk4zqOxNQqyCcT68QPS6VFxl+sPAd7Rq+sDl8buebouuDtwdn8j1EcxGgGc4smVpd56u2r5vDezKlWnc+mcJaBWmEemC4L59XMQlmMfCK2pWWqb/o5NfuwBx3lPDUd01zfQe+iWvMX5lU8Ml+6xdLUJGFGMwH6cL7sMUA/YbsMwlvToYhbkTd1wJjYN/dvK9ps+bp1ruuHOuxDDZ84qxzGzdRHUEcsRZlHox7iovuIqBR22rVk1EvZFm60OAGRiiJA7+GhvvPF6UV35bPFRYO1ed27wC6XN6z0OuFOQaTWdXsRv94N8PgbUEsDBBQAAgAIAGFk6kiIplZk2QgAAOk9AAApAAAAdW5pdmVyc2FsL3NraW5fY3VzdG9taXphdGlvbl9zZXR0aW5ncy54bWztW81u48gRvucpGgoW2AUC64f6c6BRQJEtmxiZ0oq0PZMgECixbREm2QrZ0owWOuRFcsglyFvkXXLY50h1k7RIWZJJexaLYGmOB8Pq+qqqu366m4XphU+Or6xDRj3nJ4s51DcIY47/GPZ/h1BvQV0aTAISEhZW95R7x7fpF81/oJwG1JBZvm0FtsJHw34NDcUP6nbkrtqFt+ag2UCdJm7gLlJxS4GxS0m9lBQYUxt1pVc9EBHJDciC+Oy41F41M/oSoPkhCZjm2+RrX8pyp4eyM7gKLNsBvrDfbvJnl2jdqU3+oGa91WnhXUOWJKmNlJZaV2u7TueyI9cRrjVbNWk36DakhoTqrVb9sr2rdxotCd6Gl22Q0sSXbdTsNJsNddfADUAjWR6oDWXXkS7rdRm04e6lshsOB51aDdXrdamp7lptaTioIeCWQIYsdfkCSqo0kNo7eSDXuxIaKsPBsLnDKm4rLdRt4HattmsOBlKttl/c/ezSy7Wn5p5OspyvCDzqgqOjPLaqR4Krt1gHATCbxFu5FiPItzzyofLzv//58z/+U4ljUsRvwpGYkqVGRCBzfD+C96riJRkR2tPhn6Yjx/5Qma8Zo/7FgvoMTLrwaeBZbqX/+yhCYvvzIOmGBEVwD9aC7NV1xE9eWKwLohaec6AF9VaWvx3RR3oxtxZPjwFd+3YuM5fbFQlcx38C7tplR8FnFblOyDRGvIx9uMuf/LAVVKWQcPPamD+5kK41J26isSZ+CuD2Kl9fkQPoxgkdJqBynT/noCvrkWQd0JX5cx7jg5as1zr8eR3EyFcG7BJP8sZZdtfakiCrJCqKZ1F0tV4VjadVQB/5Ymdxrzv6GedSqDH+I7ewxp9cID5BrjCXl+JlE/NXDxjj18Na0vNACzg3XVxikhA5GcyU8c1E1j/PRuOr8WygXVX6SpSViKfl941292u91f6hV41xOSUZN/JolJWFhLBWLZ8s3ZyORzMQiEczHX8yK33+d2Ho+NYcaTqu9ON/FBYwmeK7Sp//nQd6O51i3ZwZI03FM82Y6WNTrMsIm1it9D/TNVpaG4IYRRuHfEFsSRCUZycgKHQdWwzwku34a5JDnzq+kTV9NsWGOdUUUxvrlb5Bg2D7ByHZWrMlBM/SCpHthNbcJbZQCyEixnl5Ae3iFIbgD1s6wEk9y/Ev8mifyveafjUzx+ORMcO6mlAqfezbSA0srqm4oKls4CnICCzYrd8Gn4noExKQ7LqFhVxrV9cj+DW5IdfO49KFX/YGayYYXDIhfg4gBA6eQtQZxv14qvI1BIXIQisrDL/QwM4ETdp1OWRrujKG0FTMlHyTi0lkg+MdfwGhQxYsh7wbbBjyFZ4Nxp8gxiE3xwVB44+Qkh8Lgj5jA3IIGzlgunynXck8I3gaJgmS5ODC4vHubpG1WACOr+bGoesQKHyFIU1ENoYXhTUZ+MdbcKQmj05keyQYFlu8PTobAqYENmxzOXRBGVKwyqPrx1vtz7OhrI2wOoNwU8f3M1NUSa7Us7bIpwxZ9sbyFwTNycJaQyZsYcx2bDHGPS9M+Nva+QlZLK4/38WlS1fxp+/eYFKm4B2xDI7IoAyOKSv2mna+bPEM3mgIj/WTVuRZgDebYChYl6fa+Nu4KHS8tRtV6W/hqGfjijrrVTvev1753fYLGGNEJXigQUUbOLQQCMNOzLcc2DzdQkBNH4K6SVTPoeDze2ghAfo4lqFT9A4xd7ByGUPuYEWLibjHA0Mz4bB1T+b89pEDLHI18tpxf/M7okvgGv6cqnPyQOG85BJrEx1kYO8S7s/j5dRRKbO1mJo5AsN1kPkYBRVIdR2P36Hyib29wclSRLtBZj73dO3aIrtd50nsCLDOa4+8PIc9BNQTVNcKk7iONqU/vdOQaIrTSO+k2AHiOUFz+yqVn+/ymIHlqXI9U2RdwfxGwfPZzY+D7OBrMjKN2UgecAmQJp7FFkvYhR/4PS+/rOhGoOKhDPLiyRvEChbL//79X/nFHNgTUVFM/WNROZD8vGriZ3l/0Skj4V9zyDHlQRYqXnIC4wtVAs1/vzI1CNBvcmWxom3Jox7/xJVLNaRA7EbZNGXl+gayxBBJQdcBnAULCrmRpx+h8ImzfqV/YwVPUDhNSt2igsTK89hkhW3YX3HXzHV8UhD+7p2IT97UJjNZVcXdH3LUdRZP0fZrwwUm/syHXPpYRJ5yLetQnQ9EEtthxWWKzS2pWlASovd9Qdgc3eueCfsPKq4FNZxlvs/4LKDuhH/ZevkpFxj4hzgI4z4L+JU+eUtzhEv6JfZd/8FyQ2BLkw5ZJ2DDhB8WY5FZ2iH3lOeOnZYbUw4Z76gL+4ISTSfNnx04hCnKQHz6TRnzTHphOVyz4qGU/BT1EKCTr+wlIEU9BBh8VxnDze4l6nAoDU0+yA2sIE3P4z3gIb6oUzFP8pbl4RaM+IfZMLVQMSHL6VGb9MXuaDoeiROa09IGV09Y3POfDzA3HDPfGoysQt53yND38Vs9H8A95jCXnI5uMQ3IwfSs+OuxDIidcSwFovbB4VJEVMS2K/KhAhcRa7HklT6soFjGhwpXGzVlTuFWST3j5awQ0hPlXFTzFE7M4jzQ51W8GIRGyX4e1Ku+WKde9ZyDerHY0/7z196cBBhCwCFJaGZpae5l8iXsThxIE5bYsSdG0wLYEmT7cEVKdKUImbASp6okqKKX9DgcLZnjkg1xY54UIbU256ffCyHJzoe2zEbkgaXLSEw5mgMpthdJEFe6fSgelMDUwEmYuJEdxUUjxbYdZs1DMfsjpSrZe/ZZfWQ3Soo0j/ZMfabswO3VI7qA99Ty96rpbRZK1JHGao5uK/p+QVfbH8qma9l0LZuuZdO1bLqWTdey6Vo2Xcuma9l0LZuuZdO1bLqWTdey6Vo2Xcuma9l0LZuuZdO1bLqWTddft+m6F52z55pSkKfpmjI9V891z1+g5boH/VY7ruKyWbZcf9WW6+uqfnsd1xhUtlx/4ZbrmaT7f+65HtIACvJO/m/u/wFQSwMEFAACAAgAYmTqSO+PBMGnGAAAi0MAABcAAAB1bml2ZXJzYWwvdW5pdmVyc2FsLnBuZ+18C1RT19YuHnvE66lwentaqwbSXttaHy0ipohAose2VKtSq5Aihl0P1agIUcIz5EFrb+0DiFURBSX1WqQlkC1FEnkk0VKJEGJUDBsIEG1IImxCTEIeOzvJ/hM89XnOuOfef/xj/P+9MAYjydrrm48155pz7qzM/fWHm+Jmz5o3KyAgYPa699/5KCDgj0BAwHTazBm+kc6vaw75XqbRP4r7a4DgGm7E9+EZ6pqNawIC6rl/cu/4o+/zf9v/fhI9ICCozf8/TUb78dOAgLUvr3tnzda8FOMghX/OkSAzS14HCsNW3/368xfN7+g3vBq6Z/cL8Npv3nyj/t03Sl5cfGzrrc9/+v4vZ19g7r4SuvuNvzbuCe7v39b9l43PV2zrEzRGYHmK0kaovGlh7i59MwlwLiuwSxxtKxqgy2BuztCBxhEVGRC7RslShq0qjDXSbyBh+QH+v4zzwlsDCXRg0N7udNEwO00XPd0/vp+WSaVQuGCYeOIjZPXk1PH48TpIC6eB4kTi5EBh9/C4q8Sd9Ixq/jT/55UbxwUm5y9zJB9Knnt4fXT25OSYl7RL/K+X5r4ETM6+dsk5a5LTjHby5OyIZZI/+N+c+sz8gu/ldkkY2/wt2SfATVWuxHp6ybrO5MORr9DWZke8PokovKfE3EoyKLb3n+5494hX2jo7f0GN+kb4JJkvfNew1oiG929WyOdvHiwpmST68vs3t2ZHr7qPf3ndFpXx7n1xPn91Y4LobCrTb6+ZR1Yk/G8Bvxy0F9OY2lHEwJMeD6MVILoyEMB++VPYQL4CNgI8qYC7uUMGKhswnLpHS0Y1YAZjexXKvFm19QHtU/0NSmKBTZArhkdPm5gGSoZGwjI8B3LLkeZcKTqYm2JloJABVHPry7gc/UmqALgG0PbGshvZ2ABdOejjNDhxcb0D+eGDn5pDQiYXePXKKlwK/USXmSDr2FlcnzbWCpkJeCmxvS5ZJNDYJ7rjpeZmpn2PtxxUArTFmspE2IFk6xqo5MjYDJakzr2t6gPwAbGLmsyZlAUwlWg9GQ2yxG6WhBh4ayxFBqXDSefRGxGHrjNZXsYWxH5hmzReTR0emli5LvvhGnmElbbmGT0s+CQfNlzUy4MLmBSg24XURca+RTJUvjrJ5NK6cRHh88S2PcKQ+C223ooU3ulUJkV5lcIznZMlvDp3ktSmTGlsiTbNfmtLPEXa+mXv6AE4bejIp5P2WtnhEbbLPZxfF8s1IC+wIsyQdzKMNEsLu5Ia4bg/D/hkogkeWR/CJ0TPRLd/cRGU6cnZSmnb5X22V8XYTvihMo2p6JGdCF04Mv7Qk7Z0vpId22b7emHlxdANVsi3COzoC4Jwgk6u1pCxbdgKSaKF9bMNVXkdfa5VfFlCj+z4W02jOVlFoN+f79yyyGbtO3SLsHWc85c1QvwmekDdl9CY3aiG8NTo27uUsY4BG7wEIfa5PHsxdCnJtJHLr+W+Scn8v/fO/6qA6zaxiWUaVWu8dtUHYeIsmwnzmi5dHnbksLkGB4P8yEQ8ZsaTwVZLp8oXkXIMhCMlW9k0gyOPDeY+5ENBulauk9FcKWBGnGwy3vy5uQi8ufPvjnPwLS0/a+59D7v2vdy5mPLeffIRd5dL1pd9dz8QPfskZOKuY9DEdkzufddREnI0kjm6hdfs8oW+/Ybn6L+TYPDbIZBlTKPlndAZlGfWr1qP2QAs23aDy54Y9Zm/iuQ6S2q2XiXe3wZzs2KvOssXGDSeQQ0leHVUkG7mMak+YiL0vaiPdNAR6fq4N6QyC7oYS+GM03ktMPbxVakBGYOY6mqSZyQaFEc9RiethKTOfLkz/O6OmOl2OeC12JxLQqpsnqzui80h1GrTY7NJuct5SHMYIPUkHYuapfvqmJ10djlPLBo6Lpz+keRNvHSII34zsBrHduDDODweemUOsJRUOXHR1hWh3I7hZ6mpreNyqdZhGSM/IHs3AqBPdAC0eYcyTymm7Sk+gzhxcWSkVnyMlsyl6GSKNYtk1bgEepHizCIODwTwYTxzuS7VklqnLJPG39Ru83okZdI2h2Xlo5Kmc/Qw+wvF5hUaoWduLeK0nZ1lSeKj+OTDbSMM4d6gWgS1eZF6q7W2niDn1leyKmjJYVR47mc3teX3zfkcZPtemyZkP7s6qArp6rZ19RgbPizDfSVcsDnoB7XI8NWFdoiJGbkvXC2zZidEXdejGbyECrwvGH3AXYs4IrGUXFLOJx4eTo1pz3ROOtX+GZTqEjBqXwbvRvM20n9/Wb5mtyevsM4YkUzf3gnpCi+wi9YcT+1mZ3XKNCuW6VDD9ZY344b2HD4SqrMUpLLwCTqHbN5uESZbW/q7y20KAehjHfVZQNCatDf6sa8Kcd9kbui8IZz3gdUXe+v9YtHkIl1qInLAkg1rxwNr3PNEPICBS9aOuloknfUE6SFL+iK8iIU+8K/TqyT66ye1u71vFOLWdzP0o4xdad4YiDCzyrisgqtwAMoeOWBlQT4H+RsZWdpD6BXcyWa1epa1EIdyijrBRtcJtUMuM6Seoz63nkZGcpdLy3qu9o/M+PhRDpcaZvQa7zVwzsE5K/pLTiVJMEZyyfdRVwXUbn2qiGQiJLfdZfDcvWm7O8uguxU6qP7LvgR2lwe2aNOlevdL6GeJjL90SquRXHqHVI7E/uwJ3RA5+/zvu2pVNrN0Yvcx5c2hoPNq6jFaxGSQPrWmzJzAcCdPH9vYlrbr37W7/wmEMVJVJkjJ15VGS49m/WopiJFCLQ9zhMAXtgrIGrc+EuS9EIjb8kS4+k8em3+5xQclDNscjnkOWYq2SAtssNQLk6X3/iQNiNFbCqKk1daCaKms+hGF5wBM82jHQl4r47evFxYe7DSZ3Smmmodhlmiv55amzt6/FBEPPZQgK79nyfYvH59Z892MlecED/LlGf683YWpo49O+Ox1z71gbFkg2UM39DY/IsTe79dFXWPByZrfviciHfHHsYEo4eOUjphtvUVg2U/8BwXA3ZoZ5Z8yY9/WwjufYDIX4CqcjJNPMGiHUiMkKeemyE6RnSI7SbbgsNmWikd7G0fTCzBLGGZ5needqNbkqb3mo8Gsu2t1MO0ID56Od16yySNZEhSxLo0nIsPz8bmoVzrxgTQrHXPFvftIMZcwe0WHk7HPl0N5zl8XCrAh9wjPuwexi5cGdtcRtg2ZDpf/PGqL7LiczaqsIALepHGbsmGfhhp9MYOkWYR3DDwtY/ROpqea46rmg0zdEkg6BP/Y6wlRl5Qhz97QIKc1TaFvQQ3robyTUqVMl/rzKN2QajEiQvdK2IaGZ4mJJKqEjeb3qC3ZiNDWWAuFIRLkACQbYpivzAGJaJ8yhbQLOyDiqtmtoi3/QJMiEJ7LRzfXH02Pk12YoVjKUUC63Sczr3fdsZSSU5q8OCR1ukXHpLC9S/FSD25RoJIwy7C61XNjBmxO8pbzOMU/LErmVDJ30dgSJmar7+EVdDgAU0tIklXHZLKLmF0MliSenY5EQbBFt7c3VvS0nUOHqZKMuCvrhJWvNdeGR8gBOk7R89JJ7c6SUjh160FjStA5WCs48zYgaIfc/SLSt4S4WzZDx+YsTHiBLd2HRfZKWj1M2IbYPkVgBuYx5LdkPVJaq1YfLQJl9pwSUAV3+1J8adQ2AQRSj+u/Lwc1Jcdglt0SN3u4YRMUsQ26nlQMqqEqI696L9qYYGpg5aP1EGx1JMCsoU2UB3nor2TC9Ve1cH1spxZOlLwZpyJcEjia1pUIkK4+3A6rQ+Us147ZDb9kYDFw+FEjug+Q7GGKR5SOHPgp1zXW4QD6vQEvm49GC4eE+IU+7S9ne4icZ9YE1SCZwnbFTk+aJ+1DBT7qsLJcUcY3Z3s+Pmgb68XthSApO2PMFR6IZNfy8C2l3CTleUUZhBoMfLY+jR0Lw3LRTvU0p/HmI4ktYfrG5ZJQ9cEiEFl6y8j9w9V66zlqTo7SuZ0md2iCTkVt0t9t6pTVha+Q3TCaytyMxKgsARhGGrcbpAKZAYZS6e9QuEpuBS81YTa46FC3Oy/qQgbmuFpPAHg0jYQo/dJG7WezaP/I0p8ydWbVU8JUmG3Ls5+y2C6meMPTSz4XCPsHftwOyW9NkZ0iO0X2n5DtNJdqXfV4tN7Ci5b1PHItFhk+qnt/Ou6Dx7+P8GVNWeeZGSuPP14CpzDN7yrZ//Og/Ikq+pzEUgpu96VU/OK4+bfNxzVqJJb4H3EDsMijAjwvBC5M5z/gvWmRrInmq61xtxaSkI5o7Icq6JGLk8tBNk6NTI38iyO+mkjjbI8UVBaMN/Gplfn6/j+Fte43vBnpOKlk6kd/qq5sZjhaNCyj3ajOHbLc6wRRtqTEqLVCFd4BxFBw6ml6oozB5lCAx/EisNmW0t6+sDLvN8b5Lsc6JLOkPrjBvWqc+sYgkXgIKgPYiEvHMjEN0abWibzEh1/B+9PneC5TMc0yUs2TWFugivZ25rl9xNc5g8IQIv3q9rYx79wqhB0pThez0Xr6n1NMDSkp6aT45j1MhbKhsq/lvR6jls4cYg/YzJZ6NRYrBFC7mZv5yN7yVyNrOPq0ksMOy9gNpj6N+BbHfUmCW2rtu4DYcdEi5TcUmvxypMbuPwoonkYAUkClLAYda4BMR7VUXwXIYp9iqheT4nwlXwkTG01TfrdCI5QcZ+YX/wibkTQvUS6rU5bx0orBqNt6OZzW5UgCtGe3P9jr+9ffL9sJsiu4+Q7le3Wdl7OKj0W9r0frzMsDB4yry9dSfSorHB0iMLNVoSw7qLfb0ooUFpbVWtfzUjm3w5E8uAJnWN3s+W4mwk67V9cO+aSw0I0kje8+f+8Tyt4yZ8/+2rG8NVEXsZ7+Q9e0iMAeZj6t+HTa8ECimKihovBeD5EUv62OKw071IPbCEWkQldbWG6XWyX7mBcG8MJMsaMPI1i17/5EuKUdwi2ApN9wwnRaPnaxx0W2Oc7eFRIyBRadOw9xGbnLrl7OQrugdNiBFPXgWGTV/uYw/FGAyr5m1EJQKTZ/WC2qU4qwfnzZI1/u+4s2TwkIA3zlKxGHruwU183bDC1rrlxTrtvfPGPAww3rlaR7ZhYyo+RrIkgyrw3ZoCLUDq2QCJQNQws10nmANTU9UMUccFnHZdBSaQ/hGQPvQLQ9Q9rudtnXGs9+/LgVWjRmQuAVXKjjZ1wkJEczC7vuhB/qOHZ22B73Yu1lgkaIHZgR9aXAoSbSs1GXOw82tI5LvzSafOUrV0rssWvrLNp90h4m5rt52OgzPuyaZ4Vs4Y6DGUFXUK71R/Ljvh06TLpYlfqEwxeB/eT/85HQLCYFu4KxIsUpXPYTFj9mzkYBq3RE5wZR2Fz78LTlNV8yPb1cMrSiNgOgMVnMJzaxI1oyJGGhjI8pykzKAngjqKxk2ftgqLq6ktHJfTXv1yfmB7u6oBHdnJS8Oy4d4aLepLEJcinS2riGh8ctx3xJPWfcbDtJrWxqzoZ7bKA8p0h1lvzEZoj23fQcmK42E1ja+ZqL7JZQ8RNO0SSDDL5YNeqPC+wo/wFfMcjNe8rTG13BaQmgsn7yfMgbnK67W07TlNQzJmqeClcIXtHJ6ytvG7VTRUMTrrE+Kk8cClhPnmdceDq2rcp5nJXCWcOaGpka+Q8b0Tk7D3jaSO6205ybN+H/P84bpwBTgCnAFGAKMAWYAkwBpgBTgCnAFGAKMAWYAkwBpgBTgCnAFGAKMAWYAvy/CtAg13LHu5YcmdBb3tv6YBRw/zYHlGAek+Zk0qsjmFx9OPJ//X6ueSkEcP4yR5DCsqmi6d++SqFovmidrVKc+Bd7GwNuP3v/sDKA+skks4CV0//l9sjL0V5UiqGTVwtFx//9BB/ItGkeIPUYaYCnj+fpUx0iue/wAbQRaGFYOhbio5BsHVQGUNliFW+yRfT29vECpscFSdm2IYdEhIvBJyA2PUTx3O8svXZHIoO4HLdWdwn5UQ62uKwxP8Yzf3seqhEZPW4l5laVSSaqIsVef9cpyIZFbLg/juS6ESk+bc33IgaNU+PdwnPdotDUXnqHLF0jLMW6erQSREEbsgltrgKPgdGt+U70G30DtwBDNRpvFP5WsqcoX5kR6GMfmu2IlRAzlAyKBRZ4Y4L/R1wt3vkZ/mLohRqRabA5G94Iyu+8DfDWAq4zeNcZGHBwtTEWDoqjWDlWHnKSl59aqPiM7ml439+lxdDurzSVSfWoXtujtpjeDSpHhDaLnbVENSlBFldOSmO73S2naBqJJlk3oDzhGMvxr9HmLI02jcCMeauGpPwps7bzuaUcRTif0ZUYlKtadlyZNRCUgtSP67Tm2xaOw3j4pNLVdZkADAUfi7pgIPGZUYFWm3JfsQg+gDh2xD6/StZlbNjKuRfIOY/bX1bhLTnlirIoz6eMh5Zx9DYHsl0Lq81FCD22JcTPfGs79HwdJxZNkd3EmYTT+zfGWG3Go9gGOzaW+UMX4DibJ2mtLC2fPjKPRP91O3cdbFobVIFS6/WmFo4w0hMSZaMPyxFHFmNg3g4RWMAXhyhPkGQNar8/hX5htk2re6WWoU4kNuxHu9rWB7HhvtJTgE2ZUQyiryz3KXFiTyw7Cd/AcK/IGJrIHV5DkomJGS5X6Ds2T16QyuDvn877uAgM3j17h0ottGuhxKAMJKcNVvNdVMcyGTSqXaiFxXxipN+P2/7GZK1Om8kfEg5L17O7UzPzFLzGJE9t/LUlnKxLOfeGvF2Qzx1v/GEPGgGILGYYUMfDhno93CPb1sxD+j0h+deVB0Du/X6h1sbQfmezKUVjf9lnmYPNZWbCIZUt4m+OzOvJ2JmzO0nfHAhFpPSSwzBvo7fh4+lpJRWI8jWZmXAYDH+bQ1mgs7Ms2n1xClyMyNSAXy06J11QzSxxF+STgG/v9xXV7fTJG/Vp3Wb4dZSjK0giZXxCc+W1Zls4sBtydc9LhtSZ97bT5NQKAUTDDiannaBw1d6G5LV7JESO8UuF25AiJp722TdVsMaRIjmeEcD+UOXQWiCOByKHtd77ZT7R0aSkeOy+/TOfpgSXACLWBkm8hI0e+MjWNGmiF7VL9ueoHKmdr9jODaFDjpQCm4psatWPpzBGqiJZraN0/0aOWdpOvj1WY5KRnAdJF60hXtfh5kpVOcuYBrSwNxC12aWgXGQAk4hoNhbOV/rbue+dfwn4rIEvwUNflXv0NK9+PoiJNagYxkcf9u04XQMgMlW0pUtYaPNWVoY/2By64px1imLzXOwP5n8QdJ5PwqykMHwD+cHVfqdfMb5aRAOwQyyh/3f3o6zCSB8PMnL2mRoRTQYZOYX8LQ8A267uIMT1+H/xNervNFAFkpyXW1pNLFOL6yee6ydY9tKOHYkskl6ZT0nnfLGaDehMVkhlIGFIy1CkRujxfPSAVLO1jsaCR6kcOxUM7HH3HY1ErsYRMz0nmPsk8bb6QihBw/UJkYhYAatjUVyfOzhdl9rDKVwin/a2phI7U7eUMw57UxN58/2G3xEuGR+OSNZYKx3HDqa9hq8wbWEtvZ3tswOxJRvFD/YfJwX6Ya8ImE01rgN/fLgR5itJmNvGff7H93quxbt/jd/uMeMxs4rk1ZIsJxD/0TyMD7usyAyokwDjcb7FrKX+LMjcOuh96XNmPvps71INFQ0//sCqULE7eI9OmTfI5SPgKkyhcSsamfmYHfCoALFLB3h1mQPaG+TZJQN1LnYT3udcUVv/rkL+bi3c9qEnX8h2VXNcLmmNJCSRhHTES/bUyqF0vPVOMMc5KuO4ZZqJlaHBqt6rgzWmMnQzi1S59oHvwf6W8/F5CVsIPVUeLXs4jv0DE8eV7N03nKFyyD0/SvDKM64Bf6oI/tac3eZknKyp/64lQRPmOOtixxx6RI1RWdCwX41slIf63scM/T4xFcVfX1Xmxj2yhHj37UA5drvHpx0gCb+lk6MiA2c/HGvKV1IOhnK5v7N3OmWkFHa8pNRC/13pJpPZZsyboY4akDf8NtnjEbwRPZBt8Xf4kn0ZVwoEFcT0e70mzLtx7YJctImHNllQHZvpgQESbLzKPc07+3eF5CwuSJNF9F67k8J7wfGt1Pkt2VSgQTu/azzCVTh+Ir54D5O4dWEA9lXJKGpdMyzr4lJYmybdccSXNumkg0bcuCHpAOAZJYMcOwy6O8FjqbDlOy5z2BWO9DJ5o6mTWb0M9k3PElDPn25bpPxGHk7geNO8cA8Cs/M8xRpnMcwJidbsypssCRYvLAbLfuvmeSdUqAbz8pNFGYOvAWU0/pA/YQa8PPefFQp5Mv/TCCz3H+Rw6vVcKJfp02aJZuZkgbEnM5clw3yrcpz2zGRdsKKpRaJdbBm7jxa9N17XZ3OWe3wpP/73R0lsHK/lR7ZDY345/P3biZLnJy80+p9F4cEEAm/w63hZSFLAOM0/vO7dTe8I/vrJ5/8GUEsDBBQAAgAIAGJk6kgrC8BtSgAAAGsAAAAbAAAAdW5pdmVyc2FsL3VuaXZlcnNhbC5wbmcueG1ss7GvyM1RKEstKs7Mz7NVMtQzULK34+WyKShKLctMLVeoAIoZ6RlAgJJCJSq3PDOlJAMoZGBujBDMSM1MzyixVbIwMIUL6gPNBABQSwECAAAUAAIACABhZOpIDmokTmIEAAAFEQAAHQAAAAAAAAABAAAAAAAAAAAAdW5pdmVyc2FsL2NvbW1vbl9tZXNzYWdlcy5sbmdQSwECAAAUAAIACABhZOpIs5FTHuYDAADcEAAAJwAAAAAAAAABAAAAAACdBAAAdW5pdmVyc2FsL2ZsYXNoX3B1Ymxpc2hpbmdfc2V0dGluZ3MueG1sUEsBAgAAFAACAAgAYWTqSBb0RFO+AgAAVQoAACEAAAAAAAAAAQAAAAAAyAgAAHVuaXZlcnNhbC9mbGFzaF9za2luX3NldHRpbmdzLnhtbFBLAQIAABQAAgAIAGFk6kiEW/q0vQMAAO0PAAAmAAAAAAAAAAEAAAAAAMULAAB1bml2ZXJzYWwvaHRtbF9wdWJsaXNoaW5nX3NldHRpbmdzLnhtbFBLAQIAABQAAgAIAGFk6kjjgzzrngEAACEGAAAfAAAAAAAAAAEAAAAAAMYPAAB1bml2ZXJzYWwvaHRtbF9za2luX3NldHRpbmdzLmpzUEsBAgAAFAACAAgAYWTqSD08L9HBAAAA5QEAABoAAAAAAAAAAQAAAAAAoREAAHVuaXZlcnNhbC9pMThuX3ByZXNldHMueG1sUEsBAgAAFAACAAgAYWTqSLLgvW1kAAAAZQAAABwAAAAAAAAAAQAAAAAAmhIAAHVuaXZlcnNhbC9sb2NhbF9zZXR0aW5ncy54bWxQSwECAAAUAAIACAD3klNHI7RO+/sCAACwCAAAFAAAAAAAAAABAAAAAAA4EwAAdW5pdmVyc2FsL3BsYXllci54bWxQSwECAAAUAAIACABhZOpIiKZWZNkIAADpPQAAKQAAAAAAAAABAAAAAABlFgAAdW5pdmVyc2FsL3NraW5fY3VzdG9taXphdGlvbl9zZXR0aW5ncy54bWxQSwECAAAUAAIACABiZOpI748EwacYAACLQwAAFwAAAAAAAAAAAAAAAACFHwAAdW5pdmVyc2FsL3VuaXZlcnNhbC5wbmdQSwECAAAUAAIACABiZOpIKwvAbUoAAABrAAAAGwAAAAAAAAABAAAAAABhOAAAdW5pdmVyc2FsL3VuaXZlcnNhbC5wbmcueG1sUEsFBgAAAAALAAsASQMAAOQ4AAAAAA=="/>
  <p:tag name="ISPRING_PRESENTATION_TITLE" val="创业融资年终总结产品介绍PPT模板"/>
</p:tagLst>
</file>

<file path=ppt/theme/theme1.xml><?xml version="1.0" encoding="utf-8"?>
<a:theme xmlns:a="http://schemas.openxmlformats.org/drawingml/2006/main" name="第一PPT，www.1ppt.com">
  <a:themeElements>
    <a:clrScheme name="自定义 7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23262"/>
      </a:accent1>
      <a:accent2>
        <a:srgbClr val="223262"/>
      </a:accent2>
      <a:accent3>
        <a:srgbClr val="223262"/>
      </a:accent3>
      <a:accent4>
        <a:srgbClr val="223262"/>
      </a:accent4>
      <a:accent5>
        <a:srgbClr val="223262"/>
      </a:accent5>
      <a:accent6>
        <a:srgbClr val="223262"/>
      </a:accent6>
      <a:hlink>
        <a:srgbClr val="0563C1"/>
      </a:hlink>
      <a:folHlink>
        <a:srgbClr val="954F72"/>
      </a:folHlink>
    </a:clrScheme>
    <a:fontScheme name="自定义 1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4127</TotalTime>
  <Words>149</Words>
  <Application>Microsoft Office PowerPoint</Application>
  <PresentationFormat>自定义</PresentationFormat>
  <Paragraphs>15</Paragraphs>
  <Slides>2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第一PPT，www.1ppt.com</vt:lpstr>
      <vt:lpstr>Office 主题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创业融资年终总结产品介绍PPT模板</dc:title>
  <dc:creator>www.1ppt.com</dc:creator>
  <cp:keywords>www.1ppt.com</cp:keywords>
  <cp:lastModifiedBy>Windows User</cp:lastModifiedBy>
  <cp:revision>596</cp:revision>
  <dcterms:created xsi:type="dcterms:W3CDTF">2014-10-22T04:24:20Z</dcterms:created>
  <dcterms:modified xsi:type="dcterms:W3CDTF">2017-06-08T09:19:59Z</dcterms:modified>
</cp:coreProperties>
</file>