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theme/themeOverride3.xml" ContentType="application/vnd.openxmlformats-officedocument.themeOverride+xml"/>
  <Override PartName="/ppt/charts/chart4.xml" ContentType="application/vnd.openxmlformats-officedocument.drawingml.chart+xml"/>
  <Override PartName="/ppt/theme/themeOverride4.xml" ContentType="application/vnd.openxmlformats-officedocument.themeOverride+xml"/>
  <Override PartName="/ppt/charts/chart5.xml" ContentType="application/vnd.openxmlformats-officedocument.drawingml.chart+xml"/>
  <Override PartName="/ppt/theme/themeOverride5.xml" ContentType="application/vnd.openxmlformats-officedocument.themeOverride+xml"/>
  <Override PartName="/ppt/charts/chart6.xml" ContentType="application/vnd.openxmlformats-officedocument.drawingml.chart+xml"/>
  <Override PartName="/ppt/theme/themeOverride6.xml" ContentType="application/vnd.openxmlformats-officedocument.themeOverride+xml"/>
  <Override PartName="/ppt/charts/chart7.xml" ContentType="application/vnd.openxmlformats-officedocument.drawingml.chart+xml"/>
  <Override PartName="/ppt/theme/themeOverride7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55"/>
  </p:notesMasterIdLst>
  <p:handoutMasterIdLst>
    <p:handoutMasterId r:id="rId56"/>
  </p:handoutMasterIdLst>
  <p:sldIdLst>
    <p:sldId id="427" r:id="rId3"/>
    <p:sldId id="428" r:id="rId4"/>
    <p:sldId id="429" r:id="rId5"/>
    <p:sldId id="430" r:id="rId6"/>
    <p:sldId id="431" r:id="rId7"/>
    <p:sldId id="432" r:id="rId8"/>
    <p:sldId id="433" r:id="rId9"/>
    <p:sldId id="434" r:id="rId10"/>
    <p:sldId id="435" r:id="rId11"/>
    <p:sldId id="436" r:id="rId12"/>
    <p:sldId id="437" r:id="rId13"/>
    <p:sldId id="438" r:id="rId14"/>
    <p:sldId id="439" r:id="rId15"/>
    <p:sldId id="442" r:id="rId16"/>
    <p:sldId id="441" r:id="rId17"/>
    <p:sldId id="440" r:id="rId18"/>
    <p:sldId id="443" r:id="rId19"/>
    <p:sldId id="444" r:id="rId20"/>
    <p:sldId id="445" r:id="rId21"/>
    <p:sldId id="446" r:id="rId22"/>
    <p:sldId id="447" r:id="rId23"/>
    <p:sldId id="448" r:id="rId24"/>
    <p:sldId id="449" r:id="rId25"/>
    <p:sldId id="450" r:id="rId26"/>
    <p:sldId id="451" r:id="rId27"/>
    <p:sldId id="452" r:id="rId28"/>
    <p:sldId id="453" r:id="rId29"/>
    <p:sldId id="454" r:id="rId30"/>
    <p:sldId id="455" r:id="rId31"/>
    <p:sldId id="456" r:id="rId32"/>
    <p:sldId id="457" r:id="rId33"/>
    <p:sldId id="458" r:id="rId34"/>
    <p:sldId id="459" r:id="rId35"/>
    <p:sldId id="460" r:id="rId36"/>
    <p:sldId id="461" r:id="rId37"/>
    <p:sldId id="462" r:id="rId38"/>
    <p:sldId id="463" r:id="rId39"/>
    <p:sldId id="464" r:id="rId40"/>
    <p:sldId id="465" r:id="rId41"/>
    <p:sldId id="466" r:id="rId42"/>
    <p:sldId id="467" r:id="rId43"/>
    <p:sldId id="468" r:id="rId44"/>
    <p:sldId id="469" r:id="rId45"/>
    <p:sldId id="470" r:id="rId46"/>
    <p:sldId id="471" r:id="rId47"/>
    <p:sldId id="472" r:id="rId48"/>
    <p:sldId id="473" r:id="rId49"/>
    <p:sldId id="474" r:id="rId50"/>
    <p:sldId id="475" r:id="rId51"/>
    <p:sldId id="476" r:id="rId52"/>
    <p:sldId id="477" r:id="rId53"/>
    <p:sldId id="359" r:id="rId54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575" autoAdjust="0"/>
    <p:restoredTop sz="95672" autoAdjust="0"/>
  </p:normalViewPr>
  <p:slideViewPr>
    <p:cSldViewPr>
      <p:cViewPr>
        <p:scale>
          <a:sx n="80" d="100"/>
          <a:sy n="80" d="100"/>
        </p:scale>
        <p:origin x="-228" y="-9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21978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handoutMaster" Target="handoutMasters/handoutMaster1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3" Type="http://schemas.openxmlformats.org/officeDocument/2006/relationships/slide" Target="slides/slide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___1.xlsx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___2.xlsx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___3.xlsx"/><Relationship Id="rId1" Type="http://schemas.openxmlformats.org/officeDocument/2006/relationships/themeOverride" Target="../theme/themeOverride3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___4.xlsx"/><Relationship Id="rId1" Type="http://schemas.openxmlformats.org/officeDocument/2006/relationships/themeOverride" Target="../theme/themeOverride4.xm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___5.xlsx"/><Relationship Id="rId1" Type="http://schemas.openxmlformats.org/officeDocument/2006/relationships/themeOverride" Target="../theme/themeOverride5.xml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___6.xlsx"/><Relationship Id="rId1" Type="http://schemas.openxmlformats.org/officeDocument/2006/relationships/themeOverride" Target="../theme/themeOverride6.xml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___7.xlsx"/><Relationship Id="rId1" Type="http://schemas.openxmlformats.org/officeDocument/2006/relationships/themeOverride" Target="../theme/themeOverride7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8.2561309387222809E-2"/>
          <c:y val="0.18580661817187807"/>
          <c:w val="0.899307268039792"/>
          <c:h val="0.69640419748211813"/>
        </c:manualLayout>
      </c:layout>
      <c:lineChart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cap="rnd">
              <a:solidFill>
                <a:schemeClr val="accent6"/>
              </a:solidFill>
              <a:round/>
            </a:ln>
          </c:spPr>
          <c:marker>
            <c:symbol val="circle"/>
            <c:size val="8"/>
            <c:spPr>
              <a:solidFill>
                <a:schemeClr val="bg1">
                  <a:lumMod val="95000"/>
                </a:schemeClr>
              </a:solidFill>
              <a:ln cap="flat">
                <a:solidFill>
                  <a:schemeClr val="accent6"/>
                </a:solidFill>
                <a:bevel/>
              </a:ln>
            </c:spPr>
          </c:marker>
          <c:dPt>
            <c:idx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0-50BC-41D5-BFDB-9493A465B031}"/>
              </c:ext>
            </c:extLst>
          </c:dPt>
          <c:cat>
            <c:strRef>
              <c:f>Sheet1!$A$2:$A$13</c:f>
              <c:strCache>
                <c:ptCount val="12"/>
                <c:pt idx="0">
                  <c:v>一月</c:v>
                </c:pt>
                <c:pt idx="1">
                  <c:v>二月</c:v>
                </c:pt>
                <c:pt idx="2">
                  <c:v>三月</c:v>
                </c:pt>
                <c:pt idx="3">
                  <c:v>四月</c:v>
                </c:pt>
                <c:pt idx="4">
                  <c:v>五月</c:v>
                </c:pt>
                <c:pt idx="5">
                  <c:v>六月</c:v>
                </c:pt>
                <c:pt idx="6">
                  <c:v>七月</c:v>
                </c:pt>
                <c:pt idx="7">
                  <c:v>八月</c:v>
                </c:pt>
                <c:pt idx="8">
                  <c:v>九月</c:v>
                </c:pt>
                <c:pt idx="9">
                  <c:v>十月</c:v>
                </c:pt>
                <c:pt idx="10">
                  <c:v>十一月</c:v>
                </c:pt>
                <c:pt idx="11">
                  <c:v>十二月</c:v>
                </c:pt>
              </c:strCache>
            </c:str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4.3</c:v>
                </c:pt>
                <c:pt idx="1">
                  <c:v>1</c:v>
                </c:pt>
                <c:pt idx="2">
                  <c:v>3.5</c:v>
                </c:pt>
                <c:pt idx="3">
                  <c:v>2.4</c:v>
                </c:pt>
                <c:pt idx="4">
                  <c:v>4.0999999999999996</c:v>
                </c:pt>
                <c:pt idx="5">
                  <c:v>1.5</c:v>
                </c:pt>
                <c:pt idx="6">
                  <c:v>2.6</c:v>
                </c:pt>
                <c:pt idx="7">
                  <c:v>2</c:v>
                </c:pt>
                <c:pt idx="8">
                  <c:v>4.5999999999999996</c:v>
                </c:pt>
                <c:pt idx="9">
                  <c:v>4.9000000000000004</c:v>
                </c:pt>
                <c:pt idx="10">
                  <c:v>2.6</c:v>
                </c:pt>
                <c:pt idx="11">
                  <c:v>3.1</c:v>
                </c:pt>
              </c:numCache>
            </c:numRef>
          </c: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1-50BC-41D5-BFDB-9493A465B03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22883200"/>
        <c:axId val="219829376"/>
      </c:lineChart>
      <c:catAx>
        <c:axId val="22288320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90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pPr>
            <a:endParaRPr lang="zh-CN"/>
          </a:p>
        </c:txPr>
        <c:crossAx val="219829376"/>
        <c:crosses val="autoZero"/>
        <c:auto val="1"/>
        <c:lblAlgn val="ctr"/>
        <c:lblOffset val="100"/>
        <c:noMultiLvlLbl val="0"/>
      </c:catAx>
      <c:valAx>
        <c:axId val="219829376"/>
        <c:scaling>
          <c:orientation val="minMax"/>
        </c:scaling>
        <c:delete val="0"/>
        <c:axPos val="l"/>
        <c:majorGridlines>
          <c:spPr>
            <a:ln>
              <a:solidFill>
                <a:schemeClr val="bg1">
                  <a:lumMod val="85000"/>
                </a:schemeClr>
              </a:solidFill>
            </a:ln>
          </c:spPr>
        </c:majorGridlines>
        <c:numFmt formatCode="[$$-1009]#,##0.00" sourceLinked="0"/>
        <c:majorTickMark val="in"/>
        <c:minorTickMark val="in"/>
        <c:tickLblPos val="low"/>
        <c:txPr>
          <a:bodyPr/>
          <a:lstStyle/>
          <a:p>
            <a:pPr>
              <a:defRPr sz="100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pPr>
            <a:endParaRPr lang="zh-CN"/>
          </a:p>
        </c:txPr>
        <c:crossAx val="222883200"/>
        <c:crosses val="autoZero"/>
        <c:crossBetween val="between"/>
      </c:valAx>
      <c:spPr>
        <a:noFill/>
        <a:ln>
          <a:noFill/>
        </a:ln>
      </c:spPr>
    </c:plotArea>
    <c:plotVisOnly val="1"/>
    <c:dispBlanksAs val="zero"/>
    <c:showDLblsOverMax val="0"/>
  </c:chart>
  <c:txPr>
    <a:bodyPr/>
    <a:lstStyle/>
    <a:p>
      <a:pPr>
        <a:defRPr sz="1800"/>
      </a:pPr>
      <a:endParaRPr lang="zh-CN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8.2561309387222809E-2"/>
          <c:y val="0.18580661817187807"/>
          <c:w val="0.899307268039792"/>
          <c:h val="0.69640419748211813"/>
        </c:manualLayout>
      </c:layout>
      <c:lineChart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列1</c:v>
                </c:pt>
              </c:strCache>
            </c:strRef>
          </c:tx>
          <c:spPr>
            <a:ln cap="rnd">
              <a:solidFill>
                <a:schemeClr val="accent6"/>
              </a:solidFill>
              <a:round/>
            </a:ln>
          </c:spPr>
          <c:marker>
            <c:symbol val="circle"/>
            <c:size val="8"/>
            <c:spPr>
              <a:solidFill>
                <a:schemeClr val="accent6"/>
              </a:solidFill>
              <a:ln cap="flat">
                <a:solidFill>
                  <a:schemeClr val="accent6"/>
                </a:solidFill>
                <a:bevel/>
              </a:ln>
            </c:spPr>
          </c:marker>
          <c:dPt>
            <c:idx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0-47CE-4919-A828-D5A40F9873BC}"/>
              </c:ext>
            </c:extLst>
          </c:dPt>
          <c:cat>
            <c:strRef>
              <c:f>Sheet1!$A$2:$A$13</c:f>
              <c:strCache>
                <c:ptCount val="12"/>
                <c:pt idx="0">
                  <c:v>一月</c:v>
                </c:pt>
                <c:pt idx="1">
                  <c:v>二月</c:v>
                </c:pt>
                <c:pt idx="2">
                  <c:v>三月</c:v>
                </c:pt>
                <c:pt idx="3">
                  <c:v>四月</c:v>
                </c:pt>
                <c:pt idx="4">
                  <c:v>五月</c:v>
                </c:pt>
                <c:pt idx="5">
                  <c:v>六月</c:v>
                </c:pt>
                <c:pt idx="6">
                  <c:v>七月</c:v>
                </c:pt>
                <c:pt idx="7">
                  <c:v>八月</c:v>
                </c:pt>
                <c:pt idx="8">
                  <c:v>九月</c:v>
                </c:pt>
                <c:pt idx="9">
                  <c:v>十月</c:v>
                </c:pt>
                <c:pt idx="10">
                  <c:v>十一月</c:v>
                </c:pt>
                <c:pt idx="11">
                  <c:v>十二月</c:v>
                </c:pt>
              </c:strCache>
            </c:str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4.3</c:v>
                </c:pt>
                <c:pt idx="1">
                  <c:v>1</c:v>
                </c:pt>
                <c:pt idx="2">
                  <c:v>3.5</c:v>
                </c:pt>
                <c:pt idx="3">
                  <c:v>2.4</c:v>
                </c:pt>
                <c:pt idx="4">
                  <c:v>4.0999999999999996</c:v>
                </c:pt>
                <c:pt idx="5">
                  <c:v>1.5</c:v>
                </c:pt>
                <c:pt idx="6">
                  <c:v>2.6</c:v>
                </c:pt>
                <c:pt idx="7">
                  <c:v>2</c:v>
                </c:pt>
                <c:pt idx="8">
                  <c:v>4.5999999999999996</c:v>
                </c:pt>
                <c:pt idx="9">
                  <c:v>4.9000000000000004</c:v>
                </c:pt>
                <c:pt idx="10">
                  <c:v>2.6</c:v>
                </c:pt>
                <c:pt idx="11">
                  <c:v>3.1</c:v>
                </c:pt>
              </c:numCache>
            </c:numRef>
          </c: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1-47CE-4919-A828-D5A40F9873B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21338624"/>
        <c:axId val="222717824"/>
      </c:lineChart>
      <c:catAx>
        <c:axId val="22133862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00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pPr>
            <a:endParaRPr lang="zh-CN"/>
          </a:p>
        </c:txPr>
        <c:crossAx val="222717824"/>
        <c:crosses val="autoZero"/>
        <c:auto val="1"/>
        <c:lblAlgn val="ctr"/>
        <c:lblOffset val="100"/>
        <c:noMultiLvlLbl val="0"/>
      </c:catAx>
      <c:valAx>
        <c:axId val="222717824"/>
        <c:scaling>
          <c:orientation val="minMax"/>
        </c:scaling>
        <c:delete val="0"/>
        <c:axPos val="l"/>
        <c:majorGridlines>
          <c:spPr>
            <a:ln>
              <a:solidFill>
                <a:schemeClr val="bg1">
                  <a:lumMod val="85000"/>
                </a:schemeClr>
              </a:solidFill>
            </a:ln>
          </c:spPr>
        </c:majorGridlines>
        <c:numFmt formatCode="[$$-1009]#,##0.00" sourceLinked="0"/>
        <c:majorTickMark val="in"/>
        <c:minorTickMark val="in"/>
        <c:tickLblPos val="low"/>
        <c:txPr>
          <a:bodyPr/>
          <a:lstStyle/>
          <a:p>
            <a:pPr>
              <a:defRPr sz="100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pPr>
            <a:endParaRPr lang="zh-CN"/>
          </a:p>
        </c:txPr>
        <c:crossAx val="221338624"/>
        <c:crosses val="autoZero"/>
        <c:crossBetween val="between"/>
      </c:valAx>
      <c:spPr>
        <a:noFill/>
        <a:ln>
          <a:noFill/>
        </a:ln>
      </c:spPr>
    </c:plotArea>
    <c:plotVisOnly val="1"/>
    <c:dispBlanksAs val="zero"/>
    <c:showDLblsOverMax val="0"/>
  </c:chart>
  <c:txPr>
    <a:bodyPr/>
    <a:lstStyle/>
    <a:p>
      <a:pPr>
        <a:defRPr sz="1800"/>
      </a:pPr>
      <a:endParaRPr lang="zh-CN"/>
    </a:p>
  </c:txPr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3175" cap="rnd">
              <a:solidFill>
                <a:schemeClr val="tx1">
                  <a:lumMod val="65000"/>
                  <a:lumOff val="35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tx1">
                  <a:lumMod val="65000"/>
                  <a:lumOff val="35000"/>
                </a:schemeClr>
              </a:solidFill>
              <a:ln w="3175"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c:spPr>
          </c:marker>
          <c:cat>
            <c:strRef>
              <c:f>Sheet1!$A$2:$A$15</c:f>
              <c:strCache>
                <c:ptCount val="14"/>
                <c:pt idx="0">
                  <c:v>一月</c:v>
                </c:pt>
                <c:pt idx="1">
                  <c:v>二月</c:v>
                </c:pt>
                <c:pt idx="2">
                  <c:v>三月</c:v>
                </c:pt>
                <c:pt idx="3">
                  <c:v>四月</c:v>
                </c:pt>
                <c:pt idx="4">
                  <c:v>五月</c:v>
                </c:pt>
                <c:pt idx="5">
                  <c:v>六月</c:v>
                </c:pt>
                <c:pt idx="6">
                  <c:v>七月</c:v>
                </c:pt>
                <c:pt idx="7">
                  <c:v>八月</c:v>
                </c:pt>
                <c:pt idx="8">
                  <c:v>九月</c:v>
                </c:pt>
                <c:pt idx="9">
                  <c:v>十月</c:v>
                </c:pt>
                <c:pt idx="10">
                  <c:v>十一月</c:v>
                </c:pt>
                <c:pt idx="11">
                  <c:v>十二月</c:v>
                </c:pt>
                <c:pt idx="12">
                  <c:v>一月</c:v>
                </c:pt>
                <c:pt idx="13">
                  <c:v>二月</c:v>
                </c:pt>
              </c:strCache>
            </c:strRef>
          </c:cat>
          <c:val>
            <c:numRef>
              <c:f>Sheet1!$B$2:$B$15</c:f>
              <c:numCache>
                <c:formatCode>General</c:formatCode>
                <c:ptCount val="1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  <c:pt idx="4">
                  <c:v>3</c:v>
                </c:pt>
                <c:pt idx="5">
                  <c:v>2.5</c:v>
                </c:pt>
                <c:pt idx="6">
                  <c:v>1.5</c:v>
                </c:pt>
                <c:pt idx="7">
                  <c:v>5</c:v>
                </c:pt>
                <c:pt idx="8">
                  <c:v>2.4</c:v>
                </c:pt>
                <c:pt idx="9">
                  <c:v>4</c:v>
                </c:pt>
                <c:pt idx="10">
                  <c:v>2.6</c:v>
                </c:pt>
                <c:pt idx="11">
                  <c:v>1.8</c:v>
                </c:pt>
                <c:pt idx="12">
                  <c:v>3</c:v>
                </c:pt>
                <c:pt idx="13">
                  <c:v>2.9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A171-4053-BC0F-6CD3E995A7D5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ln w="3175" cap="rnd">
              <a:solidFill>
                <a:schemeClr val="accent6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6"/>
              </a:solidFill>
              <a:ln w="3175">
                <a:solidFill>
                  <a:schemeClr val="accent6"/>
                </a:solidFill>
              </a:ln>
              <a:effectLst/>
            </c:spPr>
          </c:marker>
          <c:cat>
            <c:strRef>
              <c:f>Sheet1!$A$2:$A$15</c:f>
              <c:strCache>
                <c:ptCount val="14"/>
                <c:pt idx="0">
                  <c:v>一月</c:v>
                </c:pt>
                <c:pt idx="1">
                  <c:v>二月</c:v>
                </c:pt>
                <c:pt idx="2">
                  <c:v>三月</c:v>
                </c:pt>
                <c:pt idx="3">
                  <c:v>四月</c:v>
                </c:pt>
                <c:pt idx="4">
                  <c:v>五月</c:v>
                </c:pt>
                <c:pt idx="5">
                  <c:v>六月</c:v>
                </c:pt>
                <c:pt idx="6">
                  <c:v>七月</c:v>
                </c:pt>
                <c:pt idx="7">
                  <c:v>八月</c:v>
                </c:pt>
                <c:pt idx="8">
                  <c:v>九月</c:v>
                </c:pt>
                <c:pt idx="9">
                  <c:v>十月</c:v>
                </c:pt>
                <c:pt idx="10">
                  <c:v>十一月</c:v>
                </c:pt>
                <c:pt idx="11">
                  <c:v>十二月</c:v>
                </c:pt>
                <c:pt idx="12">
                  <c:v>一月</c:v>
                </c:pt>
                <c:pt idx="13">
                  <c:v>二月</c:v>
                </c:pt>
              </c:strCache>
            </c:strRef>
          </c:cat>
          <c:val>
            <c:numRef>
              <c:f>Sheet1!$C$2:$C$15</c:f>
              <c:numCache>
                <c:formatCode>General</c:formatCode>
                <c:ptCount val="1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  <c:pt idx="4">
                  <c:v>2.5</c:v>
                </c:pt>
                <c:pt idx="5">
                  <c:v>2.5</c:v>
                </c:pt>
                <c:pt idx="6">
                  <c:v>3.6</c:v>
                </c:pt>
                <c:pt idx="7">
                  <c:v>4</c:v>
                </c:pt>
                <c:pt idx="8">
                  <c:v>1.5</c:v>
                </c:pt>
                <c:pt idx="9">
                  <c:v>3.2</c:v>
                </c:pt>
                <c:pt idx="10">
                  <c:v>2.5</c:v>
                </c:pt>
                <c:pt idx="11">
                  <c:v>3</c:v>
                </c:pt>
                <c:pt idx="12">
                  <c:v>2.9</c:v>
                </c:pt>
                <c:pt idx="13">
                  <c:v>1.5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A171-4053-BC0F-6CD3E995A7D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56690816"/>
        <c:axId val="258297216"/>
      </c:lineChart>
      <c:catAx>
        <c:axId val="2566908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pPr>
            <a:endParaRPr lang="zh-CN"/>
          </a:p>
        </c:txPr>
        <c:crossAx val="258297216"/>
        <c:crosses val="autoZero"/>
        <c:auto val="1"/>
        <c:lblAlgn val="ctr"/>
        <c:lblOffset val="100"/>
        <c:noMultiLvlLbl val="0"/>
      </c:catAx>
      <c:valAx>
        <c:axId val="25829721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pPr>
            <a:endParaRPr lang="zh-CN"/>
          </a:p>
        </c:txPr>
        <c:crossAx val="256690816"/>
        <c:crosses val="autoZero"/>
        <c:crossBetween val="between"/>
      </c:valAx>
      <c:spPr>
        <a:noFill/>
        <a:ln w="3175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列1</c:v>
                </c:pt>
              </c:strCache>
            </c:strRef>
          </c:tx>
          <c:spPr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标题</c:v>
                </c:pt>
                <c:pt idx="1">
                  <c:v>标题</c:v>
                </c:pt>
                <c:pt idx="2">
                  <c:v>标题</c:v>
                </c:pt>
                <c:pt idx="3">
                  <c:v>标题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1CDD-442F-9EFA-A196D5EADECF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列2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标题</c:v>
                </c:pt>
                <c:pt idx="1">
                  <c:v>标题</c:v>
                </c:pt>
                <c:pt idx="2">
                  <c:v>标题</c:v>
                </c:pt>
                <c:pt idx="3">
                  <c:v>标题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1CDD-442F-9EFA-A196D5EADECF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列3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标题</c:v>
                </c:pt>
                <c:pt idx="1">
                  <c:v>标题</c:v>
                </c:pt>
                <c:pt idx="2">
                  <c:v>标题</c:v>
                </c:pt>
                <c:pt idx="3">
                  <c:v>标题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1CDD-442F-9EFA-A196D5EADEC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67094656"/>
        <c:axId val="267815552"/>
      </c:barChart>
      <c:catAx>
        <c:axId val="2670946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267815552"/>
        <c:crosses val="autoZero"/>
        <c:auto val="1"/>
        <c:lblAlgn val="ctr"/>
        <c:lblOffset val="100"/>
        <c:noMultiLvlLbl val="0"/>
      </c:catAx>
      <c:valAx>
        <c:axId val="267815552"/>
        <c:scaling>
          <c:orientation val="minMax"/>
        </c:scaling>
        <c:delete val="0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pPr>
            <a:endParaRPr lang="zh-CN"/>
          </a:p>
        </c:txPr>
        <c:crossAx val="26709465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2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列1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标题</c:v>
                </c:pt>
                <c:pt idx="1">
                  <c:v>标题</c:v>
                </c:pt>
                <c:pt idx="2">
                  <c:v>标题</c:v>
                </c:pt>
                <c:pt idx="3">
                  <c:v>标题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3</c:v>
                </c:pt>
                <c:pt idx="1">
                  <c:v>2</c:v>
                </c:pt>
                <c:pt idx="2">
                  <c:v>1.8</c:v>
                </c:pt>
                <c:pt idx="3">
                  <c:v>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769B-4BDB-94C5-0FC3AB7EB79F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列2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标题</c:v>
                </c:pt>
                <c:pt idx="1">
                  <c:v>标题</c:v>
                </c:pt>
                <c:pt idx="2">
                  <c:v>标题</c:v>
                </c:pt>
                <c:pt idx="3">
                  <c:v>标题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1.5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769B-4BDB-94C5-0FC3AB7EB79F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列3</c:v>
                </c:pt>
              </c:strCache>
            </c:strRef>
          </c:tx>
          <c:spPr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标题</c:v>
                </c:pt>
                <c:pt idx="1">
                  <c:v>标题</c:v>
                </c:pt>
                <c:pt idx="2">
                  <c:v>标题</c:v>
                </c:pt>
                <c:pt idx="3">
                  <c:v>标题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2</c:v>
                </c:pt>
                <c:pt idx="3">
                  <c:v>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769B-4BDB-94C5-0FC3AB7EB79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66854400"/>
        <c:axId val="266855936"/>
      </c:barChart>
      <c:catAx>
        <c:axId val="26685440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266855936"/>
        <c:crosses val="autoZero"/>
        <c:auto val="1"/>
        <c:lblAlgn val="ctr"/>
        <c:lblOffset val="100"/>
        <c:noMultiLvlLbl val="0"/>
      </c:catAx>
      <c:valAx>
        <c:axId val="266855936"/>
        <c:scaling>
          <c:orientation val="minMax"/>
        </c:scaling>
        <c:delete val="0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pPr>
            <a:endParaRPr lang="zh-CN"/>
          </a:p>
        </c:txPr>
        <c:crossAx val="26685440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2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列1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标题</c:v>
                </c:pt>
                <c:pt idx="1">
                  <c:v>标题</c:v>
                </c:pt>
                <c:pt idx="2">
                  <c:v>标题</c:v>
                </c:pt>
                <c:pt idx="3">
                  <c:v>标题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C592-4965-B0CD-DFCB7843E3D4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列2</c:v>
                </c:pt>
              </c:strCache>
            </c:strRef>
          </c:tx>
          <c:spPr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标题</c:v>
                </c:pt>
                <c:pt idx="1">
                  <c:v>标题</c:v>
                </c:pt>
                <c:pt idx="2">
                  <c:v>标题</c:v>
                </c:pt>
                <c:pt idx="3">
                  <c:v>标题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C592-4965-B0CD-DFCB7843E3D4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列3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标题</c:v>
                </c:pt>
                <c:pt idx="1">
                  <c:v>标题</c:v>
                </c:pt>
                <c:pt idx="2">
                  <c:v>标题</c:v>
                </c:pt>
                <c:pt idx="3">
                  <c:v>标题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C592-4965-B0CD-DFCB7843E3D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267122176"/>
        <c:axId val="267123712"/>
      </c:barChart>
      <c:catAx>
        <c:axId val="26712217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pPr>
            <a:endParaRPr lang="zh-CN"/>
          </a:p>
        </c:txPr>
        <c:crossAx val="267123712"/>
        <c:crosses val="autoZero"/>
        <c:auto val="1"/>
        <c:lblAlgn val="ctr"/>
        <c:lblOffset val="100"/>
        <c:noMultiLvlLbl val="0"/>
      </c:catAx>
      <c:valAx>
        <c:axId val="26712371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pPr>
            <a:endParaRPr lang="zh-CN"/>
          </a:p>
        </c:txPr>
        <c:crossAx val="26712217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2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4CCF-433A-8239-70AF237A7F8F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4CCF-433A-8239-70AF237A7F8F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4CCF-433A-8239-70AF237A7F8F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267093120"/>
        <c:axId val="267152000"/>
      </c:barChart>
      <c:catAx>
        <c:axId val="267093120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267152000"/>
        <c:crosses val="autoZero"/>
        <c:auto val="1"/>
        <c:lblAlgn val="ctr"/>
        <c:lblOffset val="100"/>
        <c:noMultiLvlLbl val="0"/>
      </c:catAx>
      <c:valAx>
        <c:axId val="267152000"/>
        <c:scaling>
          <c:orientation val="minMax"/>
        </c:scaling>
        <c:delete val="1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26709312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000" b="1">
          <a:solidFill>
            <a:schemeClr val="tx1">
              <a:lumMod val="50000"/>
              <a:lumOff val="50000"/>
            </a:schemeClr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pPr>
      <a:endParaRPr lang="zh-CN"/>
    </a:p>
  </c:txPr>
  <c:externalData r:id="rId2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2017/6/8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2017/6/8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1875" y="792942"/>
            <a:ext cx="9192388" cy="5372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8625" y="801569"/>
            <a:ext cx="9180511" cy="5372360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6351" y="-14288"/>
            <a:ext cx="9178237" cy="87153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7938" y="6042025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3314578" y="6345218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4716016" y="332656"/>
            <a:ext cx="4420121" cy="36933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0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8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18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3347864" y="6347069"/>
            <a:ext cx="5356225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2786050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 sz="9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2771800" y="8253536"/>
            <a:ext cx="4032448" cy="36004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4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4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6351" y="-14288"/>
            <a:ext cx="9186863" cy="87153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7938" y="6042025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1875" y="792942"/>
            <a:ext cx="9192388" cy="5372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3314578" y="6345218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4716016" y="332656"/>
            <a:ext cx="4420121" cy="36933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0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8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18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3347864" y="6347069"/>
            <a:ext cx="5356225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2786050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 sz="9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2771800" y="8253536"/>
            <a:ext cx="4032448" cy="36004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4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4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17251" y="836712"/>
            <a:ext cx="9180511" cy="5372360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6351" y="-14288"/>
            <a:ext cx="9186863" cy="87153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4716016" y="332656"/>
            <a:ext cx="4420121" cy="36933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0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8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18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7938" y="6042025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3314578" y="6345218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3347864" y="6347069"/>
            <a:ext cx="5356225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2786050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 sz="9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2017/6/8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2017/6/8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34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36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3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原创设计师QQ598969553          _1"/>
          <p:cNvSpPr/>
          <p:nvPr/>
        </p:nvSpPr>
        <p:spPr>
          <a:xfrm>
            <a:off x="0" y="827428"/>
            <a:ext cx="2420650" cy="5313623"/>
          </a:xfrm>
          <a:prstGeom prst="rect">
            <a:avLst/>
          </a:prstGeom>
          <a:solidFill>
            <a:srgbClr val="22326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6" name="原创设计师QQ598969553          _2"/>
          <p:cNvSpPr txBox="1"/>
          <p:nvPr/>
        </p:nvSpPr>
        <p:spPr>
          <a:xfrm>
            <a:off x="421599" y="2881137"/>
            <a:ext cx="141577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方正兰亭细黑_GBK_M" panose="02010600010101010101" pitchFamily="2" charset="2"/>
              </a:rPr>
              <a:t>目录</a:t>
            </a:r>
          </a:p>
        </p:txBody>
      </p:sp>
      <p:sp>
        <p:nvSpPr>
          <p:cNvPr id="37" name="原创设计师QQ598969553          _3"/>
          <p:cNvSpPr/>
          <p:nvPr/>
        </p:nvSpPr>
        <p:spPr>
          <a:xfrm>
            <a:off x="458046" y="3526060"/>
            <a:ext cx="156485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CONTENTS</a:t>
            </a:r>
          </a:p>
        </p:txBody>
      </p:sp>
      <p:grpSp>
        <p:nvGrpSpPr>
          <p:cNvPr id="38" name="原创设计师QQ598969553          _4"/>
          <p:cNvGrpSpPr/>
          <p:nvPr/>
        </p:nvGrpSpPr>
        <p:grpSpPr>
          <a:xfrm>
            <a:off x="3779982" y="1839547"/>
            <a:ext cx="430204" cy="524153"/>
            <a:chOff x="4878615" y="1306286"/>
            <a:chExt cx="555240" cy="67649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9" name="圆角矩形 34"/>
            <p:cNvSpPr/>
            <p:nvPr/>
          </p:nvSpPr>
          <p:spPr>
            <a:xfrm>
              <a:off x="4878615" y="1306286"/>
              <a:ext cx="555240" cy="551543"/>
            </a:xfrm>
            <a:prstGeom prst="roundRect">
              <a:avLst/>
            </a:prstGeom>
            <a:solidFill>
              <a:srgbClr val="223262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0" name="文本框 37"/>
            <p:cNvSpPr txBox="1"/>
            <p:nvPr/>
          </p:nvSpPr>
          <p:spPr>
            <a:xfrm>
              <a:off x="4920727" y="1307489"/>
              <a:ext cx="509366" cy="67529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8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1</a:t>
              </a:r>
              <a:endParaRPr kumimoji="0" lang="zh-CN" altLang="en-US" sz="2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41" name="原创设计师QQ598969553          _5"/>
          <p:cNvGrpSpPr/>
          <p:nvPr/>
        </p:nvGrpSpPr>
        <p:grpSpPr>
          <a:xfrm>
            <a:off x="3779982" y="2587786"/>
            <a:ext cx="430204" cy="524153"/>
            <a:chOff x="4878615" y="2271997"/>
            <a:chExt cx="555240" cy="676495"/>
          </a:xfrm>
        </p:grpSpPr>
        <p:sp>
          <p:nvSpPr>
            <p:cNvPr id="42" name="圆角矩形 37"/>
            <p:cNvSpPr/>
            <p:nvPr/>
          </p:nvSpPr>
          <p:spPr>
            <a:xfrm>
              <a:off x="4878615" y="2271997"/>
              <a:ext cx="555240" cy="551543"/>
            </a:xfrm>
            <a:prstGeom prst="roundRect">
              <a:avLst/>
            </a:prstGeom>
            <a:solidFill>
              <a:srgbClr val="2E75B6"/>
            </a:solidFill>
            <a:ln w="12700" cap="flat" cmpd="sng" algn="ctr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3" name="文本框 43"/>
            <p:cNvSpPr txBox="1"/>
            <p:nvPr/>
          </p:nvSpPr>
          <p:spPr>
            <a:xfrm>
              <a:off x="4920727" y="2273200"/>
              <a:ext cx="509366" cy="67529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8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2</a:t>
              </a:r>
              <a:endParaRPr kumimoji="0" lang="zh-CN" altLang="en-US" sz="2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44" name="原创设计师QQ598969553          _6"/>
          <p:cNvGrpSpPr/>
          <p:nvPr/>
        </p:nvGrpSpPr>
        <p:grpSpPr>
          <a:xfrm>
            <a:off x="3779982" y="3336025"/>
            <a:ext cx="430204" cy="524153"/>
            <a:chOff x="4878615" y="3237708"/>
            <a:chExt cx="555240" cy="676495"/>
          </a:xfrm>
        </p:grpSpPr>
        <p:sp>
          <p:nvSpPr>
            <p:cNvPr id="45" name="圆角矩形 40"/>
            <p:cNvSpPr/>
            <p:nvPr/>
          </p:nvSpPr>
          <p:spPr>
            <a:xfrm>
              <a:off x="4878615" y="3237708"/>
              <a:ext cx="555240" cy="551543"/>
            </a:xfrm>
            <a:prstGeom prst="roundRect">
              <a:avLst/>
            </a:prstGeom>
            <a:solidFill>
              <a:srgbClr val="223262"/>
            </a:solidFill>
            <a:ln w="12700" cap="flat" cmpd="sng" algn="ctr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6" name="文本框 46"/>
            <p:cNvSpPr txBox="1"/>
            <p:nvPr/>
          </p:nvSpPr>
          <p:spPr>
            <a:xfrm>
              <a:off x="4920727" y="3238911"/>
              <a:ext cx="509366" cy="67529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8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3</a:t>
              </a:r>
              <a:endParaRPr kumimoji="0" lang="zh-CN" altLang="en-US" sz="2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47" name="原创设计师QQ598969553          _7"/>
          <p:cNvGrpSpPr/>
          <p:nvPr/>
        </p:nvGrpSpPr>
        <p:grpSpPr>
          <a:xfrm>
            <a:off x="3779982" y="4084265"/>
            <a:ext cx="430204" cy="524153"/>
            <a:chOff x="4878615" y="4203420"/>
            <a:chExt cx="555240" cy="67649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48" name="圆角矩形 43"/>
            <p:cNvSpPr/>
            <p:nvPr/>
          </p:nvSpPr>
          <p:spPr>
            <a:xfrm>
              <a:off x="4878615" y="4203420"/>
              <a:ext cx="555240" cy="551543"/>
            </a:xfrm>
            <a:prstGeom prst="roundRect">
              <a:avLst/>
            </a:prstGeom>
            <a:solidFill>
              <a:srgbClr val="2E75B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9" name="文本框 49"/>
            <p:cNvSpPr txBox="1"/>
            <p:nvPr/>
          </p:nvSpPr>
          <p:spPr>
            <a:xfrm>
              <a:off x="4920727" y="4204623"/>
              <a:ext cx="509366" cy="67529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8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4</a:t>
              </a:r>
              <a:endParaRPr kumimoji="0" lang="zh-CN" altLang="en-US" sz="2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50" name="原创设计师QQ598969553          _8"/>
          <p:cNvGrpSpPr/>
          <p:nvPr/>
        </p:nvGrpSpPr>
        <p:grpSpPr>
          <a:xfrm>
            <a:off x="3779982" y="4832505"/>
            <a:ext cx="430204" cy="524153"/>
            <a:chOff x="4878615" y="5169132"/>
            <a:chExt cx="555240" cy="67649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51" name="圆角矩形 46"/>
            <p:cNvSpPr/>
            <p:nvPr/>
          </p:nvSpPr>
          <p:spPr>
            <a:xfrm>
              <a:off x="4878615" y="5169132"/>
              <a:ext cx="555240" cy="551543"/>
            </a:xfrm>
            <a:prstGeom prst="roundRect">
              <a:avLst/>
            </a:prstGeom>
            <a:solidFill>
              <a:srgbClr val="223262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52" name="文本框 52"/>
            <p:cNvSpPr txBox="1"/>
            <p:nvPr/>
          </p:nvSpPr>
          <p:spPr>
            <a:xfrm>
              <a:off x="4920727" y="5170335"/>
              <a:ext cx="509366" cy="67529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8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5</a:t>
              </a:r>
              <a:endParaRPr kumimoji="0" lang="zh-CN" altLang="en-US" sz="2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53" name="原创设计师QQ598969553          _9"/>
          <p:cNvGrpSpPr/>
          <p:nvPr/>
        </p:nvGrpSpPr>
        <p:grpSpPr>
          <a:xfrm>
            <a:off x="4563020" y="1839547"/>
            <a:ext cx="3393356" cy="448735"/>
            <a:chOff x="5889238" y="1306286"/>
            <a:chExt cx="4379618" cy="579158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54" name="圆角矩形 49"/>
            <p:cNvSpPr/>
            <p:nvPr/>
          </p:nvSpPr>
          <p:spPr>
            <a:xfrm>
              <a:off x="5889238" y="1306286"/>
              <a:ext cx="4379618" cy="551543"/>
            </a:xfrm>
            <a:prstGeom prst="roundRect">
              <a:avLst/>
            </a:prstGeom>
            <a:solidFill>
              <a:srgbClr val="223262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55" name="矩形 54"/>
            <p:cNvSpPr/>
            <p:nvPr/>
          </p:nvSpPr>
          <p:spPr>
            <a:xfrm>
              <a:off x="6480595" y="1369044"/>
              <a:ext cx="3070673" cy="51640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dist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公司与团队 </a:t>
              </a:r>
              <a:r>
                <a:rPr kumimoji="0" lang="en-US" altLang="zh-CN" sz="14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(</a:t>
              </a:r>
              <a:r>
                <a:rPr kumimoji="0" lang="zh-CN" alt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我们是谁</a:t>
              </a:r>
              <a:r>
                <a:rPr kumimoji="0" lang="en-US" altLang="zh-CN" sz="14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)</a:t>
              </a:r>
              <a:endPara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56" name="原创设计师QQ598969553          _10"/>
          <p:cNvGrpSpPr/>
          <p:nvPr/>
        </p:nvGrpSpPr>
        <p:grpSpPr>
          <a:xfrm>
            <a:off x="4563020" y="2587786"/>
            <a:ext cx="3393356" cy="430762"/>
            <a:chOff x="5889238" y="2271997"/>
            <a:chExt cx="4379618" cy="555961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57" name="圆角矩形 52"/>
            <p:cNvSpPr/>
            <p:nvPr/>
          </p:nvSpPr>
          <p:spPr>
            <a:xfrm>
              <a:off x="5889238" y="2271997"/>
              <a:ext cx="4379618" cy="551543"/>
            </a:xfrm>
            <a:prstGeom prst="roundRect">
              <a:avLst/>
            </a:prstGeom>
            <a:solidFill>
              <a:srgbClr val="2E75B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58" name="矩形 57"/>
            <p:cNvSpPr/>
            <p:nvPr/>
          </p:nvSpPr>
          <p:spPr>
            <a:xfrm>
              <a:off x="6663275" y="2311558"/>
              <a:ext cx="3203084" cy="51640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项目介绍 </a:t>
              </a:r>
              <a:r>
                <a:rPr kumimoji="0" lang="en-US" altLang="zh-CN" sz="14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(</a:t>
              </a:r>
              <a:r>
                <a:rPr kumimoji="0" lang="zh-CN" alt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我们要做什么</a:t>
              </a:r>
              <a:r>
                <a:rPr kumimoji="0" lang="en-US" altLang="zh-CN" sz="14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)</a:t>
              </a:r>
              <a:endPara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59" name="原创设计师QQ598969553          _11"/>
          <p:cNvGrpSpPr/>
          <p:nvPr/>
        </p:nvGrpSpPr>
        <p:grpSpPr>
          <a:xfrm>
            <a:off x="4563020" y="3336025"/>
            <a:ext cx="3393356" cy="429378"/>
            <a:chOff x="5889238" y="3237708"/>
            <a:chExt cx="4379618" cy="55417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60" name="圆角矩形 55"/>
            <p:cNvSpPr/>
            <p:nvPr/>
          </p:nvSpPr>
          <p:spPr>
            <a:xfrm>
              <a:off x="5889238" y="3237708"/>
              <a:ext cx="4379618" cy="551543"/>
            </a:xfrm>
            <a:prstGeom prst="roundRect">
              <a:avLst/>
            </a:prstGeom>
            <a:solidFill>
              <a:srgbClr val="223262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61" name="矩形 60"/>
            <p:cNvSpPr/>
            <p:nvPr/>
          </p:nvSpPr>
          <p:spPr>
            <a:xfrm>
              <a:off x="6645641" y="3275483"/>
              <a:ext cx="3302391" cy="51640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产品与运营 </a:t>
              </a:r>
              <a:r>
                <a:rPr kumimoji="0" lang="en-US" altLang="zh-CN" sz="14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(</a:t>
              </a:r>
              <a:r>
                <a:rPr kumimoji="0" lang="zh-CN" alt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我们怎么做</a:t>
              </a:r>
              <a:r>
                <a:rPr kumimoji="0" lang="en-US" altLang="zh-CN" sz="14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)</a:t>
              </a:r>
              <a:endPara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62" name="原创设计师QQ598969553          _12"/>
          <p:cNvGrpSpPr/>
          <p:nvPr/>
        </p:nvGrpSpPr>
        <p:grpSpPr>
          <a:xfrm>
            <a:off x="4563020" y="4084265"/>
            <a:ext cx="3393356" cy="434928"/>
            <a:chOff x="5889238" y="4203420"/>
            <a:chExt cx="4379618" cy="561337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63" name="圆角矩形 58"/>
            <p:cNvSpPr/>
            <p:nvPr/>
          </p:nvSpPr>
          <p:spPr>
            <a:xfrm>
              <a:off x="5889238" y="4203420"/>
              <a:ext cx="4379618" cy="551543"/>
            </a:xfrm>
            <a:prstGeom prst="roundRect">
              <a:avLst/>
            </a:prstGeom>
            <a:solidFill>
              <a:srgbClr val="2E75B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64" name="矩形 63"/>
            <p:cNvSpPr/>
            <p:nvPr/>
          </p:nvSpPr>
          <p:spPr>
            <a:xfrm>
              <a:off x="6663275" y="4248358"/>
              <a:ext cx="3434801" cy="5163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发展前景 </a:t>
              </a:r>
              <a:r>
                <a:rPr kumimoji="0" lang="en-US" altLang="zh-CN" sz="14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(</a:t>
              </a:r>
              <a:r>
                <a:rPr kumimoji="0" lang="zh-CN" alt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长期的战略目标</a:t>
              </a:r>
              <a:r>
                <a:rPr kumimoji="0" lang="en-US" altLang="zh-CN" sz="14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)</a:t>
              </a:r>
              <a:endPara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65" name="原创设计师QQ598969553          _13"/>
          <p:cNvGrpSpPr/>
          <p:nvPr/>
        </p:nvGrpSpPr>
        <p:grpSpPr>
          <a:xfrm>
            <a:off x="4563020" y="4832505"/>
            <a:ext cx="3393356" cy="434928"/>
            <a:chOff x="5889238" y="5169132"/>
            <a:chExt cx="4379618" cy="561337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66" name="圆角矩形 61"/>
            <p:cNvSpPr/>
            <p:nvPr/>
          </p:nvSpPr>
          <p:spPr>
            <a:xfrm>
              <a:off x="5889238" y="5169132"/>
              <a:ext cx="4379618" cy="551543"/>
            </a:xfrm>
            <a:prstGeom prst="roundRect">
              <a:avLst/>
            </a:prstGeom>
            <a:solidFill>
              <a:srgbClr val="223262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67" name="矩形 66"/>
            <p:cNvSpPr/>
            <p:nvPr/>
          </p:nvSpPr>
          <p:spPr>
            <a:xfrm>
              <a:off x="6489766" y="5214070"/>
              <a:ext cx="3534109" cy="5163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dist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财务与融资 </a:t>
              </a:r>
              <a:r>
                <a:rPr kumimoji="0" lang="en-US" altLang="zh-CN" sz="14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(</a:t>
              </a:r>
              <a:r>
                <a:rPr kumimoji="0" lang="zh-CN" alt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商务合作方式</a:t>
              </a:r>
              <a:r>
                <a:rPr kumimoji="0" lang="en-US" altLang="zh-CN" sz="14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)</a:t>
              </a:r>
              <a:endPara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94383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原创设计师QQ598969553          _1"/>
          <p:cNvSpPr txBox="1"/>
          <p:nvPr/>
        </p:nvSpPr>
        <p:spPr>
          <a:xfrm>
            <a:off x="3058575" y="4188138"/>
            <a:ext cx="2593545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/>
                <a:cs typeface="Open Sans" panose="020B0606030504020204" pitchFamily="34" charset="0"/>
              </a:rPr>
              <a:t>此处添加标题</a:t>
            </a:r>
            <a:endParaRPr kumimoji="0" lang="en-US" altLang="zh-CN" sz="28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/>
              <a:cs typeface="Open Sans" panose="020B0606030504020204" pitchFamily="34" charset="0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/>
                <a:cs typeface="Open Sans" panose="020B0606030504020204" pitchFamily="34" charset="0"/>
              </a:rPr>
              <a:t>此处添加详细文本描述，建议与标题相关并符合整体语言风格，语言描述尽量简洁生动。</a:t>
            </a: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/>
              <a:cs typeface="Open Sans" panose="020B0606030504020204" pitchFamily="34" charset="0"/>
            </a:endParaRPr>
          </a:p>
        </p:txBody>
      </p:sp>
      <p:grpSp>
        <p:nvGrpSpPr>
          <p:cNvPr id="8" name="原创设计师QQ598969553          _2"/>
          <p:cNvGrpSpPr/>
          <p:nvPr/>
        </p:nvGrpSpPr>
        <p:grpSpPr>
          <a:xfrm>
            <a:off x="3471862" y="1940121"/>
            <a:ext cx="1766970" cy="1766970"/>
            <a:chOff x="4518485" y="3256834"/>
            <a:chExt cx="762465" cy="762465"/>
          </a:xfrm>
        </p:grpSpPr>
        <p:sp>
          <p:nvSpPr>
            <p:cNvPr id="9" name="Rounded Rectangle 11"/>
            <p:cNvSpPr/>
            <p:nvPr/>
          </p:nvSpPr>
          <p:spPr>
            <a:xfrm>
              <a:off x="4579678" y="3318699"/>
              <a:ext cx="640080" cy="640080"/>
            </a:xfrm>
            <a:prstGeom prst="roundRect">
              <a:avLst>
                <a:gd name="adj" fmla="val 29384"/>
              </a:avLst>
            </a:prstGeom>
            <a:solidFill>
              <a:srgbClr val="223262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10" name="Rounded Rectangle 19"/>
            <p:cNvSpPr/>
            <p:nvPr/>
          </p:nvSpPr>
          <p:spPr>
            <a:xfrm>
              <a:off x="4518485" y="3256834"/>
              <a:ext cx="762465" cy="762465"/>
            </a:xfrm>
            <a:prstGeom prst="roundRect">
              <a:avLst>
                <a:gd name="adj" fmla="val 29384"/>
              </a:avLst>
            </a:prstGeom>
            <a:noFill/>
            <a:ln w="3175" cap="flat" cmpd="sng" algn="ctr">
              <a:solidFill>
                <a:srgbClr val="223262"/>
              </a:solidFill>
              <a:prstDash val="sysDash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11" name="Freeform 144"/>
            <p:cNvSpPr>
              <a:spLocks/>
            </p:cNvSpPr>
            <p:nvPr/>
          </p:nvSpPr>
          <p:spPr bwMode="auto">
            <a:xfrm>
              <a:off x="4748920" y="3480731"/>
              <a:ext cx="290808" cy="314670"/>
            </a:xfrm>
            <a:custGeom>
              <a:avLst/>
              <a:gdLst>
                <a:gd name="T0" fmla="*/ 126 w 134"/>
                <a:gd name="T1" fmla="*/ 100 h 145"/>
                <a:gd name="T2" fmla="*/ 83 w 134"/>
                <a:gd name="T3" fmla="*/ 88 h 145"/>
                <a:gd name="T4" fmla="*/ 85 w 134"/>
                <a:gd name="T5" fmla="*/ 77 h 145"/>
                <a:gd name="T6" fmla="*/ 91 w 134"/>
                <a:gd name="T7" fmla="*/ 69 h 145"/>
                <a:gd name="T8" fmla="*/ 92 w 134"/>
                <a:gd name="T9" fmla="*/ 60 h 145"/>
                <a:gd name="T10" fmla="*/ 94 w 134"/>
                <a:gd name="T11" fmla="*/ 60 h 145"/>
                <a:gd name="T12" fmla="*/ 97 w 134"/>
                <a:gd name="T13" fmla="*/ 58 h 145"/>
                <a:gd name="T14" fmla="*/ 98 w 134"/>
                <a:gd name="T15" fmla="*/ 43 h 145"/>
                <a:gd name="T16" fmla="*/ 96 w 134"/>
                <a:gd name="T17" fmla="*/ 40 h 145"/>
                <a:gd name="T18" fmla="*/ 94 w 134"/>
                <a:gd name="T19" fmla="*/ 40 h 145"/>
                <a:gd name="T20" fmla="*/ 95 w 134"/>
                <a:gd name="T21" fmla="*/ 32 h 145"/>
                <a:gd name="T22" fmla="*/ 90 w 134"/>
                <a:gd name="T23" fmla="*/ 10 h 145"/>
                <a:gd name="T24" fmla="*/ 44 w 134"/>
                <a:gd name="T25" fmla="*/ 10 h 145"/>
                <a:gd name="T26" fmla="*/ 39 w 134"/>
                <a:gd name="T27" fmla="*/ 32 h 145"/>
                <a:gd name="T28" fmla="*/ 40 w 134"/>
                <a:gd name="T29" fmla="*/ 40 h 145"/>
                <a:gd name="T30" fmla="*/ 38 w 134"/>
                <a:gd name="T31" fmla="*/ 40 h 145"/>
                <a:gd name="T32" fmla="*/ 35 w 134"/>
                <a:gd name="T33" fmla="*/ 43 h 145"/>
                <a:gd name="T34" fmla="*/ 37 w 134"/>
                <a:gd name="T35" fmla="*/ 58 h 145"/>
                <a:gd name="T36" fmla="*/ 40 w 134"/>
                <a:gd name="T37" fmla="*/ 60 h 145"/>
                <a:gd name="T38" fmla="*/ 42 w 134"/>
                <a:gd name="T39" fmla="*/ 60 h 145"/>
                <a:gd name="T40" fmla="*/ 43 w 134"/>
                <a:gd name="T41" fmla="*/ 69 h 145"/>
                <a:gd name="T42" fmla="*/ 49 w 134"/>
                <a:gd name="T43" fmla="*/ 77 h 145"/>
                <a:gd name="T44" fmla="*/ 50 w 134"/>
                <a:gd name="T45" fmla="*/ 88 h 145"/>
                <a:gd name="T46" fmla="*/ 8 w 134"/>
                <a:gd name="T47" fmla="*/ 100 h 145"/>
                <a:gd name="T48" fmla="*/ 1 w 134"/>
                <a:gd name="T49" fmla="*/ 113 h 145"/>
                <a:gd name="T50" fmla="*/ 2 w 134"/>
                <a:gd name="T51" fmla="*/ 129 h 145"/>
                <a:gd name="T52" fmla="*/ 11 w 134"/>
                <a:gd name="T53" fmla="*/ 139 h 145"/>
                <a:gd name="T54" fmla="*/ 123 w 134"/>
                <a:gd name="T55" fmla="*/ 139 h 145"/>
                <a:gd name="T56" fmla="*/ 132 w 134"/>
                <a:gd name="T57" fmla="*/ 129 h 145"/>
                <a:gd name="T58" fmla="*/ 133 w 134"/>
                <a:gd name="T59" fmla="*/ 113 h 145"/>
                <a:gd name="T60" fmla="*/ 126 w 134"/>
                <a:gd name="T61" fmla="*/ 10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34" h="145">
                  <a:moveTo>
                    <a:pt x="126" y="100"/>
                  </a:moveTo>
                  <a:cubicBezTo>
                    <a:pt x="113" y="93"/>
                    <a:pt x="98" y="89"/>
                    <a:pt x="83" y="88"/>
                  </a:cubicBezTo>
                  <a:cubicBezTo>
                    <a:pt x="84" y="84"/>
                    <a:pt x="84" y="81"/>
                    <a:pt x="85" y="77"/>
                  </a:cubicBezTo>
                  <a:cubicBezTo>
                    <a:pt x="88" y="75"/>
                    <a:pt x="91" y="72"/>
                    <a:pt x="91" y="69"/>
                  </a:cubicBezTo>
                  <a:cubicBezTo>
                    <a:pt x="91" y="66"/>
                    <a:pt x="92" y="63"/>
                    <a:pt x="92" y="60"/>
                  </a:cubicBezTo>
                  <a:cubicBezTo>
                    <a:pt x="92" y="60"/>
                    <a:pt x="93" y="60"/>
                    <a:pt x="94" y="60"/>
                  </a:cubicBezTo>
                  <a:cubicBezTo>
                    <a:pt x="95" y="61"/>
                    <a:pt x="97" y="59"/>
                    <a:pt x="97" y="58"/>
                  </a:cubicBezTo>
                  <a:cubicBezTo>
                    <a:pt x="98" y="43"/>
                    <a:pt x="98" y="43"/>
                    <a:pt x="98" y="43"/>
                  </a:cubicBezTo>
                  <a:cubicBezTo>
                    <a:pt x="98" y="41"/>
                    <a:pt x="97" y="40"/>
                    <a:pt x="96" y="40"/>
                  </a:cubicBezTo>
                  <a:cubicBezTo>
                    <a:pt x="95" y="40"/>
                    <a:pt x="95" y="40"/>
                    <a:pt x="94" y="40"/>
                  </a:cubicBezTo>
                  <a:cubicBezTo>
                    <a:pt x="94" y="37"/>
                    <a:pt x="95" y="34"/>
                    <a:pt x="95" y="32"/>
                  </a:cubicBezTo>
                  <a:cubicBezTo>
                    <a:pt x="95" y="28"/>
                    <a:pt x="97" y="17"/>
                    <a:pt x="90" y="10"/>
                  </a:cubicBezTo>
                  <a:cubicBezTo>
                    <a:pt x="79" y="0"/>
                    <a:pt x="55" y="0"/>
                    <a:pt x="44" y="10"/>
                  </a:cubicBezTo>
                  <a:cubicBezTo>
                    <a:pt x="36" y="17"/>
                    <a:pt x="38" y="28"/>
                    <a:pt x="39" y="32"/>
                  </a:cubicBezTo>
                  <a:cubicBezTo>
                    <a:pt x="39" y="34"/>
                    <a:pt x="39" y="37"/>
                    <a:pt x="40" y="40"/>
                  </a:cubicBezTo>
                  <a:cubicBezTo>
                    <a:pt x="39" y="40"/>
                    <a:pt x="39" y="40"/>
                    <a:pt x="38" y="40"/>
                  </a:cubicBezTo>
                  <a:cubicBezTo>
                    <a:pt x="36" y="40"/>
                    <a:pt x="35" y="41"/>
                    <a:pt x="35" y="43"/>
                  </a:cubicBezTo>
                  <a:cubicBezTo>
                    <a:pt x="37" y="58"/>
                    <a:pt x="37" y="58"/>
                    <a:pt x="37" y="58"/>
                  </a:cubicBezTo>
                  <a:cubicBezTo>
                    <a:pt x="37" y="59"/>
                    <a:pt x="39" y="61"/>
                    <a:pt x="40" y="60"/>
                  </a:cubicBezTo>
                  <a:cubicBezTo>
                    <a:pt x="41" y="60"/>
                    <a:pt x="41" y="60"/>
                    <a:pt x="42" y="60"/>
                  </a:cubicBezTo>
                  <a:cubicBezTo>
                    <a:pt x="42" y="63"/>
                    <a:pt x="43" y="66"/>
                    <a:pt x="43" y="69"/>
                  </a:cubicBezTo>
                  <a:cubicBezTo>
                    <a:pt x="43" y="72"/>
                    <a:pt x="46" y="75"/>
                    <a:pt x="49" y="77"/>
                  </a:cubicBezTo>
                  <a:cubicBezTo>
                    <a:pt x="49" y="81"/>
                    <a:pt x="50" y="84"/>
                    <a:pt x="50" y="88"/>
                  </a:cubicBezTo>
                  <a:cubicBezTo>
                    <a:pt x="36" y="89"/>
                    <a:pt x="21" y="93"/>
                    <a:pt x="8" y="100"/>
                  </a:cubicBezTo>
                  <a:cubicBezTo>
                    <a:pt x="3" y="102"/>
                    <a:pt x="0" y="108"/>
                    <a:pt x="1" y="113"/>
                  </a:cubicBezTo>
                  <a:cubicBezTo>
                    <a:pt x="1" y="118"/>
                    <a:pt x="2" y="123"/>
                    <a:pt x="2" y="129"/>
                  </a:cubicBezTo>
                  <a:cubicBezTo>
                    <a:pt x="3" y="133"/>
                    <a:pt x="7" y="138"/>
                    <a:pt x="11" y="139"/>
                  </a:cubicBezTo>
                  <a:cubicBezTo>
                    <a:pt x="48" y="145"/>
                    <a:pt x="86" y="145"/>
                    <a:pt x="123" y="139"/>
                  </a:cubicBezTo>
                  <a:cubicBezTo>
                    <a:pt x="127" y="138"/>
                    <a:pt x="131" y="133"/>
                    <a:pt x="132" y="129"/>
                  </a:cubicBezTo>
                  <a:cubicBezTo>
                    <a:pt x="132" y="123"/>
                    <a:pt x="133" y="118"/>
                    <a:pt x="133" y="113"/>
                  </a:cubicBezTo>
                  <a:cubicBezTo>
                    <a:pt x="134" y="108"/>
                    <a:pt x="131" y="102"/>
                    <a:pt x="126" y="100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716489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原创设计师QQ598969553          _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964197" y="836712"/>
            <a:ext cx="3204145" cy="2578596"/>
          </a:xfrm>
          <a:prstGeom prst="rect">
            <a:avLst/>
          </a:prstGeom>
          <a:solidFill>
            <a:sysClr val="window" lastClr="FFFFFF">
              <a:lumMod val="85000"/>
            </a:sysClr>
          </a:solidFill>
        </p:spPr>
      </p:pic>
      <p:pic>
        <p:nvPicPr>
          <p:cNvPr id="15" name="原创设计师QQ598969553          _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22" r="722"/>
          <a:stretch>
            <a:fillRect/>
          </a:stretch>
        </p:blipFill>
        <p:spPr>
          <a:xfrm>
            <a:off x="2518906" y="836712"/>
            <a:ext cx="3445291" cy="2578596"/>
          </a:xfrm>
          <a:prstGeom prst="rect">
            <a:avLst/>
          </a:prstGeom>
          <a:solidFill>
            <a:sysClr val="window" lastClr="FFFFFF">
              <a:lumMod val="85000"/>
            </a:sysClr>
          </a:solidFill>
        </p:spPr>
      </p:pic>
      <p:pic>
        <p:nvPicPr>
          <p:cNvPr id="16" name="原创设计师QQ598969553          _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3415308"/>
            <a:ext cx="4584171" cy="2578596"/>
          </a:xfrm>
          <a:prstGeom prst="rect">
            <a:avLst/>
          </a:prstGeom>
          <a:solidFill>
            <a:sysClr val="window" lastClr="FFFFFF">
              <a:lumMod val="85000"/>
            </a:sysClr>
          </a:solidFill>
        </p:spPr>
      </p:pic>
      <p:pic>
        <p:nvPicPr>
          <p:cNvPr id="17" name="原创设计师QQ598969553          _4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649436" y="3415308"/>
            <a:ext cx="2518906" cy="2578596"/>
          </a:xfrm>
          <a:prstGeom prst="rect">
            <a:avLst/>
          </a:prstGeom>
          <a:solidFill>
            <a:sysClr val="window" lastClr="FFFFFF">
              <a:lumMod val="85000"/>
            </a:sysClr>
          </a:solidFill>
        </p:spPr>
      </p:pic>
      <p:sp>
        <p:nvSpPr>
          <p:cNvPr id="18" name="原创设计师QQ598969553          _5"/>
          <p:cNvSpPr/>
          <p:nvPr/>
        </p:nvSpPr>
        <p:spPr>
          <a:xfrm>
            <a:off x="0" y="836712"/>
            <a:ext cx="2518629" cy="2578596"/>
          </a:xfrm>
          <a:prstGeom prst="rect">
            <a:avLst/>
          </a:prstGeom>
          <a:solidFill>
            <a:sysClr val="windowText" lastClr="000000">
              <a:lumMod val="75000"/>
              <a:lumOff val="2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" name="原创设计师QQ598969553          _6"/>
          <p:cNvSpPr/>
          <p:nvPr/>
        </p:nvSpPr>
        <p:spPr>
          <a:xfrm>
            <a:off x="4584171" y="3415308"/>
            <a:ext cx="2065542" cy="2578596"/>
          </a:xfrm>
          <a:prstGeom prst="rect">
            <a:avLst/>
          </a:prstGeom>
          <a:solidFill>
            <a:srgbClr val="22326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" name="原创设计师QQ598969553          _7"/>
          <p:cNvSpPr txBox="1"/>
          <p:nvPr/>
        </p:nvSpPr>
        <p:spPr>
          <a:xfrm>
            <a:off x="743595" y="1896354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此处添加标题</a:t>
            </a: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</p:txBody>
      </p:sp>
      <p:sp>
        <p:nvSpPr>
          <p:cNvPr id="21" name="原创设计师QQ598969553          _8"/>
          <p:cNvSpPr txBox="1"/>
          <p:nvPr/>
        </p:nvSpPr>
        <p:spPr>
          <a:xfrm>
            <a:off x="687626" y="2311303"/>
            <a:ext cx="18310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我们所要做的就是添加内容到这个模板里面，使我们的要表达的内容构思更专业化、可视化进而达到快速传播的目的。</a:t>
            </a:r>
            <a:endParaRPr kumimoji="0" lang="en-US" sz="9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</p:txBody>
      </p:sp>
      <p:sp>
        <p:nvSpPr>
          <p:cNvPr id="22" name="原创设计师QQ598969553          _9"/>
          <p:cNvSpPr txBox="1"/>
          <p:nvPr/>
        </p:nvSpPr>
        <p:spPr>
          <a:xfrm>
            <a:off x="3615178" y="4750806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核心价值</a:t>
            </a:r>
            <a:endParaRPr kumimoji="0" lang="en-US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</p:txBody>
      </p:sp>
      <p:sp>
        <p:nvSpPr>
          <p:cNvPr id="23" name="原创设计师QQ598969553          _10"/>
          <p:cNvSpPr txBox="1"/>
          <p:nvPr/>
        </p:nvSpPr>
        <p:spPr>
          <a:xfrm>
            <a:off x="4701440" y="4763176"/>
            <a:ext cx="18310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我们所要做的就是添加内容到这个模板里面，使我们的要表达的内容构思更专业化、可视化进而达到快速传播的目的。</a:t>
            </a:r>
            <a:endParaRPr kumimoji="0" lang="en-US" sz="9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</p:txBody>
      </p:sp>
      <p:sp>
        <p:nvSpPr>
          <p:cNvPr id="24" name="原创设计师QQ598969553          _11"/>
          <p:cNvSpPr txBox="1"/>
          <p:nvPr/>
        </p:nvSpPr>
        <p:spPr>
          <a:xfrm>
            <a:off x="7063846" y="2496461"/>
            <a:ext cx="1005403" cy="338554"/>
          </a:xfrm>
          <a:prstGeom prst="rect">
            <a:avLst/>
          </a:prstGeom>
          <a:noFill/>
          <a:ln>
            <a:solidFill>
              <a:sysClr val="window" lastClr="FFFFFF"/>
            </a:solidFill>
          </a:ln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创意理念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</p:txBody>
      </p:sp>
      <p:sp>
        <p:nvSpPr>
          <p:cNvPr id="25" name="原创设计师QQ598969553          _12"/>
          <p:cNvSpPr txBox="1"/>
          <p:nvPr/>
        </p:nvSpPr>
        <p:spPr>
          <a:xfrm>
            <a:off x="4741069" y="4403635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此处添加标题</a:t>
            </a: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4237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原创设计师QQ598969553          _4"/>
          <p:cNvSpPr txBox="1"/>
          <p:nvPr/>
        </p:nvSpPr>
        <p:spPr>
          <a:xfrm>
            <a:off x="467544" y="3222263"/>
            <a:ext cx="182573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产品名称</a:t>
            </a:r>
            <a:endParaRPr kumimoji="0" lang="en-US" sz="1050" b="1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5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单击此处添加副标题或详细文本描述</a:t>
            </a:r>
            <a:endParaRPr kumimoji="0" lang="en-US" sz="105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</p:txBody>
      </p:sp>
      <p:sp>
        <p:nvSpPr>
          <p:cNvPr id="19" name="原创设计师QQ598969553          _5"/>
          <p:cNvSpPr txBox="1"/>
          <p:nvPr/>
        </p:nvSpPr>
        <p:spPr>
          <a:xfrm>
            <a:off x="2586415" y="3213814"/>
            <a:ext cx="182573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产品名称</a:t>
            </a:r>
            <a:endParaRPr kumimoji="0" lang="en-US" sz="1050" b="1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5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单击此处添加副标题或详细文本描述</a:t>
            </a:r>
            <a:endParaRPr kumimoji="0" lang="en-US" sz="105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</p:txBody>
      </p:sp>
      <p:sp>
        <p:nvSpPr>
          <p:cNvPr id="20" name="原创设计师QQ598969553          _6"/>
          <p:cNvSpPr txBox="1"/>
          <p:nvPr/>
        </p:nvSpPr>
        <p:spPr>
          <a:xfrm>
            <a:off x="4705286" y="3213814"/>
            <a:ext cx="182573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产品名称</a:t>
            </a:r>
            <a:endParaRPr kumimoji="0" lang="en-US" sz="1050" b="1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5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单击此处添加副标题或详细文本描述</a:t>
            </a:r>
            <a:endParaRPr kumimoji="0" lang="en-US" sz="105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</p:txBody>
      </p:sp>
      <p:sp>
        <p:nvSpPr>
          <p:cNvPr id="21" name="原创设计师QQ598969553          _7"/>
          <p:cNvSpPr txBox="1"/>
          <p:nvPr/>
        </p:nvSpPr>
        <p:spPr>
          <a:xfrm>
            <a:off x="6822525" y="3213814"/>
            <a:ext cx="182573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产品名称</a:t>
            </a:r>
            <a:endParaRPr kumimoji="0" lang="en-US" sz="1050" b="1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5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单击此处添加副标题或详细文本描述</a:t>
            </a:r>
            <a:endParaRPr kumimoji="0" lang="en-US" sz="105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</p:txBody>
      </p:sp>
      <p:sp>
        <p:nvSpPr>
          <p:cNvPr id="22" name="原创设计师QQ598969553          _8"/>
          <p:cNvSpPr/>
          <p:nvPr/>
        </p:nvSpPr>
        <p:spPr>
          <a:xfrm>
            <a:off x="503471" y="4257329"/>
            <a:ext cx="766514" cy="766514"/>
          </a:xfrm>
          <a:prstGeom prst="ellipse">
            <a:avLst/>
          </a:prstGeom>
          <a:solidFill>
            <a:srgbClr val="22326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" name="原创设计师QQ598969553          _9"/>
          <p:cNvSpPr txBox="1"/>
          <p:nvPr/>
        </p:nvSpPr>
        <p:spPr>
          <a:xfrm>
            <a:off x="1380409" y="4479939"/>
            <a:ext cx="7440127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我们所要做的就是添加内容到这个模板里面，使我们的要表达的内容构思更专业化、可视化进而达到快速传播的目的。</a:t>
            </a:r>
            <a:r>
              <a:rPr kumimoji="0" 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
              </a:t>
            </a: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此处添加详细文本描述，建议与标题相关并符合整体语言风格，语言描述尽量简洁生动。</a:t>
            </a:r>
            <a:endParaRPr kumimoji="0" lang="en-US" sz="105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</p:txBody>
      </p:sp>
      <p:sp>
        <p:nvSpPr>
          <p:cNvPr id="24" name="原创设计师QQ598969553          _10"/>
          <p:cNvSpPr/>
          <p:nvPr/>
        </p:nvSpPr>
        <p:spPr>
          <a:xfrm>
            <a:off x="1077763" y="4257329"/>
            <a:ext cx="192222" cy="192222"/>
          </a:xfrm>
          <a:prstGeom prst="ellipse">
            <a:avLst/>
          </a:prstGeom>
          <a:solidFill>
            <a:srgbClr val="22326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25" name="原创设计师QQ598969553          _1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613338" y="1620778"/>
            <a:ext cx="1955521" cy="1459629"/>
          </a:xfrm>
          <a:prstGeom prst="rect">
            <a:avLst/>
          </a:prstGeom>
          <a:solidFill>
            <a:sysClr val="window" lastClr="FFFFFF">
              <a:lumMod val="85000"/>
            </a:sysClr>
          </a:solidFill>
        </p:spPr>
      </p:pic>
      <p:pic>
        <p:nvPicPr>
          <p:cNvPr id="26" name="原创设计师QQ598969553          _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739029" y="1620778"/>
            <a:ext cx="1955521" cy="1459629"/>
          </a:xfrm>
          <a:prstGeom prst="rect">
            <a:avLst/>
          </a:prstGeom>
          <a:solidFill>
            <a:sysClr val="window" lastClr="FFFFFF">
              <a:lumMod val="85000"/>
            </a:sysClr>
          </a:solidFill>
        </p:spPr>
      </p:pic>
      <p:pic>
        <p:nvPicPr>
          <p:cNvPr id="27" name="原创设计师QQ598969553          _1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864719" y="1620531"/>
            <a:ext cx="1955521" cy="1459629"/>
          </a:xfrm>
          <a:prstGeom prst="rect">
            <a:avLst/>
          </a:prstGeom>
          <a:solidFill>
            <a:sysClr val="window" lastClr="FFFFFF">
              <a:lumMod val="85000"/>
            </a:sysClr>
          </a:solidFill>
        </p:spPr>
      </p:pic>
      <p:pic>
        <p:nvPicPr>
          <p:cNvPr id="28" name="原创设计师QQ598969553          _14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87352" y="1620778"/>
            <a:ext cx="1955521" cy="1459629"/>
          </a:xfrm>
          <a:prstGeom prst="rect">
            <a:avLst/>
          </a:prstGeom>
          <a:solidFill>
            <a:sysClr val="window" lastClr="FFFFFF">
              <a:lumMod val="85000"/>
            </a:sysClr>
          </a:solidFill>
        </p:spPr>
      </p:pic>
      <p:grpSp>
        <p:nvGrpSpPr>
          <p:cNvPr id="29" name="原创设计师QQ598969553          _15"/>
          <p:cNvGrpSpPr/>
          <p:nvPr/>
        </p:nvGrpSpPr>
        <p:grpSpPr>
          <a:xfrm>
            <a:off x="647592" y="4509844"/>
            <a:ext cx="430171" cy="282204"/>
            <a:chOff x="7483601" y="3138506"/>
            <a:chExt cx="795333" cy="521761"/>
          </a:xfrm>
          <a:solidFill>
            <a:sysClr val="window" lastClr="FFFFFF"/>
          </a:solidFill>
        </p:grpSpPr>
        <p:sp>
          <p:nvSpPr>
            <p:cNvPr id="30" name="Freeform 130"/>
            <p:cNvSpPr>
              <a:spLocks/>
            </p:cNvSpPr>
            <p:nvPr/>
          </p:nvSpPr>
          <p:spPr bwMode="auto">
            <a:xfrm>
              <a:off x="7697946" y="3138506"/>
              <a:ext cx="580988" cy="327158"/>
            </a:xfrm>
            <a:custGeom>
              <a:avLst/>
              <a:gdLst>
                <a:gd name="T0" fmla="*/ 56 w 87"/>
                <a:gd name="T1" fmla="*/ 49 h 49"/>
                <a:gd name="T2" fmla="*/ 74 w 87"/>
                <a:gd name="T3" fmla="*/ 38 h 49"/>
                <a:gd name="T4" fmla="*/ 84 w 87"/>
                <a:gd name="T5" fmla="*/ 12 h 49"/>
                <a:gd name="T6" fmla="*/ 76 w 87"/>
                <a:gd name="T7" fmla="*/ 0 h 49"/>
                <a:gd name="T8" fmla="*/ 56 w 87"/>
                <a:gd name="T9" fmla="*/ 0 h 49"/>
                <a:gd name="T10" fmla="*/ 31 w 87"/>
                <a:gd name="T11" fmla="*/ 0 h 49"/>
                <a:gd name="T12" fmla="*/ 10 w 87"/>
                <a:gd name="T13" fmla="*/ 0 h 49"/>
                <a:gd name="T14" fmla="*/ 3 w 87"/>
                <a:gd name="T15" fmla="*/ 12 h 49"/>
                <a:gd name="T16" fmla="*/ 13 w 87"/>
                <a:gd name="T17" fmla="*/ 38 h 49"/>
                <a:gd name="T18" fmla="*/ 30 w 87"/>
                <a:gd name="T19" fmla="*/ 49 h 49"/>
                <a:gd name="T20" fmla="*/ 56 w 87"/>
                <a:gd name="T21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7" h="49">
                  <a:moveTo>
                    <a:pt x="56" y="49"/>
                  </a:moveTo>
                  <a:cubicBezTo>
                    <a:pt x="63" y="49"/>
                    <a:pt x="71" y="44"/>
                    <a:pt x="74" y="38"/>
                  </a:cubicBezTo>
                  <a:cubicBezTo>
                    <a:pt x="84" y="12"/>
                    <a:pt x="84" y="12"/>
                    <a:pt x="84" y="12"/>
                  </a:cubicBezTo>
                  <a:cubicBezTo>
                    <a:pt x="87" y="5"/>
                    <a:pt x="83" y="0"/>
                    <a:pt x="76" y="0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49" y="0"/>
                    <a:pt x="38" y="0"/>
                    <a:pt x="31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5"/>
                    <a:pt x="3" y="12"/>
                  </a:cubicBezTo>
                  <a:cubicBezTo>
                    <a:pt x="13" y="38"/>
                    <a:pt x="13" y="38"/>
                    <a:pt x="13" y="38"/>
                  </a:cubicBezTo>
                  <a:cubicBezTo>
                    <a:pt x="16" y="44"/>
                    <a:pt x="23" y="49"/>
                    <a:pt x="30" y="49"/>
                  </a:cubicBezTo>
                  <a:lnTo>
                    <a:pt x="56" y="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1" name="Oval 131"/>
            <p:cNvSpPr>
              <a:spLocks noChangeArrowheads="1"/>
            </p:cNvSpPr>
            <p:nvPr/>
          </p:nvSpPr>
          <p:spPr bwMode="auto">
            <a:xfrm>
              <a:off x="7796658" y="3558735"/>
              <a:ext cx="101532" cy="10153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2" name="Oval 132"/>
            <p:cNvSpPr>
              <a:spLocks noChangeArrowheads="1"/>
            </p:cNvSpPr>
            <p:nvPr/>
          </p:nvSpPr>
          <p:spPr bwMode="auto">
            <a:xfrm>
              <a:off x="8058948" y="3558735"/>
              <a:ext cx="98711" cy="10153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3" name="Freeform 133"/>
            <p:cNvSpPr>
              <a:spLocks/>
            </p:cNvSpPr>
            <p:nvPr/>
          </p:nvSpPr>
          <p:spPr bwMode="auto">
            <a:xfrm>
              <a:off x="7483601" y="3211835"/>
              <a:ext cx="693801" cy="341260"/>
            </a:xfrm>
            <a:custGeom>
              <a:avLst/>
              <a:gdLst>
                <a:gd name="T0" fmla="*/ 43 w 104"/>
                <a:gd name="T1" fmla="*/ 51 h 51"/>
                <a:gd name="T2" fmla="*/ 39 w 104"/>
                <a:gd name="T3" fmla="*/ 48 h 51"/>
                <a:gd name="T4" fmla="*/ 22 w 104"/>
                <a:gd name="T5" fmla="*/ 9 h 51"/>
                <a:gd name="T6" fmla="*/ 5 w 104"/>
                <a:gd name="T7" fmla="*/ 9 h 51"/>
                <a:gd name="T8" fmla="*/ 0 w 104"/>
                <a:gd name="T9" fmla="*/ 5 h 51"/>
                <a:gd name="T10" fmla="*/ 5 w 104"/>
                <a:gd name="T11" fmla="*/ 0 h 51"/>
                <a:gd name="T12" fmla="*/ 25 w 104"/>
                <a:gd name="T13" fmla="*/ 0 h 51"/>
                <a:gd name="T14" fmla="*/ 29 w 104"/>
                <a:gd name="T15" fmla="*/ 3 h 51"/>
                <a:gd name="T16" fmla="*/ 45 w 104"/>
                <a:gd name="T17" fmla="*/ 42 h 51"/>
                <a:gd name="T18" fmla="*/ 100 w 104"/>
                <a:gd name="T19" fmla="*/ 42 h 51"/>
                <a:gd name="T20" fmla="*/ 104 w 104"/>
                <a:gd name="T21" fmla="*/ 47 h 51"/>
                <a:gd name="T22" fmla="*/ 100 w 104"/>
                <a:gd name="T23" fmla="*/ 51 h 51"/>
                <a:gd name="T24" fmla="*/ 43 w 104"/>
                <a:gd name="T25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4" h="51">
                  <a:moveTo>
                    <a:pt x="43" y="51"/>
                  </a:moveTo>
                  <a:cubicBezTo>
                    <a:pt x="39" y="48"/>
                    <a:pt x="39" y="48"/>
                    <a:pt x="39" y="48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2" y="9"/>
                    <a:pt x="0" y="7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9" y="3"/>
                    <a:pt x="29" y="3"/>
                    <a:pt x="29" y="3"/>
                  </a:cubicBezTo>
                  <a:cubicBezTo>
                    <a:pt x="45" y="42"/>
                    <a:pt x="45" y="42"/>
                    <a:pt x="45" y="42"/>
                  </a:cubicBezTo>
                  <a:cubicBezTo>
                    <a:pt x="100" y="42"/>
                    <a:pt x="100" y="42"/>
                    <a:pt x="100" y="42"/>
                  </a:cubicBezTo>
                  <a:cubicBezTo>
                    <a:pt x="102" y="42"/>
                    <a:pt x="104" y="44"/>
                    <a:pt x="104" y="47"/>
                  </a:cubicBezTo>
                  <a:cubicBezTo>
                    <a:pt x="104" y="49"/>
                    <a:pt x="102" y="51"/>
                    <a:pt x="100" y="51"/>
                  </a:cubicBezTo>
                  <a:lnTo>
                    <a:pt x="43" y="5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407047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原创设计师QQ598969553          _1"/>
          <p:cNvPicPr>
            <a:picLocks noChangeAspect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colorTemperature colorTemp="88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92422" y="914400"/>
            <a:ext cx="4264025" cy="2514600"/>
          </a:xfrm>
          <a:prstGeom prst="rect">
            <a:avLst/>
          </a:prstGeom>
          <a:solidFill>
            <a:sysClr val="window" lastClr="FFFFFF">
              <a:lumMod val="85000"/>
            </a:sysClr>
          </a:solidFill>
        </p:spPr>
      </p:pic>
      <p:pic>
        <p:nvPicPr>
          <p:cNvPr id="11" name="原创设计师QQ598969553          _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556447" y="3429000"/>
            <a:ext cx="4264025" cy="2514600"/>
          </a:xfrm>
          <a:prstGeom prst="rect">
            <a:avLst/>
          </a:prstGeom>
          <a:solidFill>
            <a:sysClr val="window" lastClr="FFFFFF">
              <a:lumMod val="85000"/>
            </a:sysClr>
          </a:solidFill>
        </p:spPr>
      </p:pic>
      <p:sp>
        <p:nvSpPr>
          <p:cNvPr id="12" name="原创设计师QQ598969553          _4"/>
          <p:cNvSpPr/>
          <p:nvPr/>
        </p:nvSpPr>
        <p:spPr>
          <a:xfrm>
            <a:off x="3556813" y="1987034"/>
            <a:ext cx="999634" cy="369332"/>
          </a:xfrm>
          <a:prstGeom prst="rect">
            <a:avLst/>
          </a:prstGeom>
          <a:solidFill>
            <a:srgbClr val="22326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原创设计师QQ598969553          _5"/>
          <p:cNvSpPr txBox="1"/>
          <p:nvPr/>
        </p:nvSpPr>
        <p:spPr>
          <a:xfrm>
            <a:off x="3556813" y="1987034"/>
            <a:ext cx="2031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最新产品</a:t>
            </a:r>
            <a:r>
              <a: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功能分析</a:t>
            </a:r>
            <a:endParaRPr kumimoji="0" lang="en-US" sz="18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</p:txBody>
      </p:sp>
      <p:sp>
        <p:nvSpPr>
          <p:cNvPr id="14" name="原创设计师QQ598969553          _6"/>
          <p:cNvSpPr txBox="1"/>
          <p:nvPr/>
        </p:nvSpPr>
        <p:spPr>
          <a:xfrm>
            <a:off x="4556447" y="2538740"/>
            <a:ext cx="314496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我们所要做的就是添加内容到这个模板里面，使我们的要表达的内容构思更专业化、可视化进而达到快速传播的目的。</a:t>
            </a: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</p:txBody>
      </p:sp>
      <p:sp>
        <p:nvSpPr>
          <p:cNvPr id="15" name="原创设计师QQ598969553          _7"/>
          <p:cNvSpPr/>
          <p:nvPr/>
        </p:nvSpPr>
        <p:spPr>
          <a:xfrm>
            <a:off x="4556447" y="4501634"/>
            <a:ext cx="940594" cy="369332"/>
          </a:xfrm>
          <a:prstGeom prst="rect">
            <a:avLst/>
          </a:prstGeom>
          <a:solidFill>
            <a:sysClr val="windowText" lastClr="000000">
              <a:lumMod val="75000"/>
              <a:lumOff val="2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原创设计师QQ598969553          _8"/>
          <p:cNvSpPr txBox="1"/>
          <p:nvPr/>
        </p:nvSpPr>
        <p:spPr>
          <a:xfrm>
            <a:off x="3411066" y="4501634"/>
            <a:ext cx="21574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高级产品</a:t>
            </a:r>
            <a:r>
              <a: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解决方案</a:t>
            </a:r>
            <a:endParaRPr kumimoji="0" lang="en-US" sz="1800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</p:txBody>
      </p:sp>
      <p:sp>
        <p:nvSpPr>
          <p:cNvPr id="17" name="原创设计师QQ598969553          _9"/>
          <p:cNvSpPr txBox="1"/>
          <p:nvPr/>
        </p:nvSpPr>
        <p:spPr>
          <a:xfrm>
            <a:off x="1411485" y="5053340"/>
            <a:ext cx="314496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我们所要做的就是添加内容到这个模板里面，使我们的要表达的内容构思更专业化、可视化进而达到快速传播的目的。</a:t>
            </a: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605290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原创设计师QQ598969553          _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74990" y="1600200"/>
            <a:ext cx="2602108" cy="1752809"/>
          </a:xfrm>
          <a:prstGeom prst="rect">
            <a:avLst/>
          </a:prstGeom>
          <a:solidFill>
            <a:sysClr val="window" lastClr="FFFFFF">
              <a:lumMod val="85000"/>
            </a:sysClr>
          </a:solidFill>
        </p:spPr>
      </p:pic>
      <p:pic>
        <p:nvPicPr>
          <p:cNvPr id="48" name="原创设计师QQ598969553          _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386871" y="1600196"/>
            <a:ext cx="2602108" cy="1752809"/>
          </a:xfrm>
          <a:prstGeom prst="rect">
            <a:avLst/>
          </a:prstGeom>
          <a:solidFill>
            <a:sysClr val="window" lastClr="FFFFFF">
              <a:lumMod val="85000"/>
            </a:sysClr>
          </a:solidFill>
        </p:spPr>
      </p:pic>
      <p:pic>
        <p:nvPicPr>
          <p:cNvPr id="49" name="原创设计师QQ598969553          _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298755" y="1600194"/>
            <a:ext cx="2602108" cy="1752809"/>
          </a:xfrm>
          <a:prstGeom prst="rect">
            <a:avLst/>
          </a:prstGeom>
          <a:solidFill>
            <a:sysClr val="window" lastClr="FFFFFF">
              <a:lumMod val="85000"/>
            </a:sysClr>
          </a:solidFill>
        </p:spPr>
      </p:pic>
      <p:sp>
        <p:nvSpPr>
          <p:cNvPr id="50" name="原创设计师QQ598969553          _7"/>
          <p:cNvSpPr txBox="1"/>
          <p:nvPr/>
        </p:nvSpPr>
        <p:spPr>
          <a:xfrm>
            <a:off x="474991" y="3352636"/>
            <a:ext cx="748923" cy="261610"/>
          </a:xfrm>
          <a:prstGeom prst="rect">
            <a:avLst/>
          </a:prstGeom>
          <a:solidFill>
            <a:srgbClr val="223262"/>
          </a:solidFill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产品展示</a:t>
            </a:r>
            <a:endParaRPr kumimoji="0" lang="en-US" sz="1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</p:txBody>
      </p:sp>
      <p:sp>
        <p:nvSpPr>
          <p:cNvPr id="51" name="原创设计师QQ598969553          _8"/>
          <p:cNvSpPr txBox="1"/>
          <p:nvPr/>
        </p:nvSpPr>
        <p:spPr>
          <a:xfrm>
            <a:off x="474989" y="3581039"/>
            <a:ext cx="2602109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此处添加详细文本描述，建议与标题相关并符合整体语言风格，语言描述尽量简洁生动。</a:t>
            </a:r>
            <a:endParaRPr kumimoji="0" lang="en-US" sz="11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</p:txBody>
      </p:sp>
      <p:sp>
        <p:nvSpPr>
          <p:cNvPr id="52" name="原创设计师QQ598969553          _9"/>
          <p:cNvSpPr txBox="1"/>
          <p:nvPr/>
        </p:nvSpPr>
        <p:spPr>
          <a:xfrm>
            <a:off x="3386871" y="3352636"/>
            <a:ext cx="748923" cy="261610"/>
          </a:xfrm>
          <a:prstGeom prst="rect">
            <a:avLst/>
          </a:prstGeom>
          <a:solidFill>
            <a:sysClr val="windowText" lastClr="000000">
              <a:lumMod val="75000"/>
              <a:lumOff val="25000"/>
            </a:sysClr>
          </a:solidFill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产品展示</a:t>
            </a:r>
            <a:endParaRPr kumimoji="0" lang="en-US" sz="1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</p:txBody>
      </p:sp>
      <p:sp>
        <p:nvSpPr>
          <p:cNvPr id="53" name="原创设计师QQ598969553          _10"/>
          <p:cNvSpPr txBox="1"/>
          <p:nvPr/>
        </p:nvSpPr>
        <p:spPr>
          <a:xfrm>
            <a:off x="3386870" y="3581039"/>
            <a:ext cx="2602109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此处添加详细文本描述，建议与标题相关并符合整体语言风格，语言描述尽量简洁生动。</a:t>
            </a:r>
            <a:endParaRPr kumimoji="0" lang="en-US" sz="11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</p:txBody>
      </p:sp>
      <p:sp>
        <p:nvSpPr>
          <p:cNvPr id="54" name="原创设计师QQ598969553          _11"/>
          <p:cNvSpPr txBox="1"/>
          <p:nvPr/>
        </p:nvSpPr>
        <p:spPr>
          <a:xfrm>
            <a:off x="6298750" y="3352636"/>
            <a:ext cx="748923" cy="261610"/>
          </a:xfrm>
          <a:prstGeom prst="rect">
            <a:avLst/>
          </a:prstGeom>
          <a:solidFill>
            <a:srgbClr val="223262"/>
          </a:solidFill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产品展示</a:t>
            </a:r>
            <a:endParaRPr kumimoji="0" lang="en-US" sz="1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</p:txBody>
      </p:sp>
      <p:sp>
        <p:nvSpPr>
          <p:cNvPr id="55" name="原创设计师QQ598969553          _12"/>
          <p:cNvSpPr txBox="1"/>
          <p:nvPr/>
        </p:nvSpPr>
        <p:spPr>
          <a:xfrm>
            <a:off x="6298748" y="3581039"/>
            <a:ext cx="2602109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此处添加详细文本描述，建议与标题相关并符合整体语言风格，语言描述尽量简洁生动。</a:t>
            </a:r>
            <a:endParaRPr kumimoji="0" lang="en-US" sz="11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</p:txBody>
      </p:sp>
      <p:sp>
        <p:nvSpPr>
          <p:cNvPr id="56" name="原创设计师QQ598969553          _13"/>
          <p:cNvSpPr/>
          <p:nvPr/>
        </p:nvSpPr>
        <p:spPr>
          <a:xfrm>
            <a:off x="507600" y="4350878"/>
            <a:ext cx="2249543" cy="37172"/>
          </a:xfrm>
          <a:prstGeom prst="rect">
            <a:avLst/>
          </a:prstGeom>
          <a:solidFill>
            <a:sysClr val="window" lastClr="FFFFFF">
              <a:lumMod val="7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7" name="原创设计师QQ598969553          _14"/>
          <p:cNvSpPr/>
          <p:nvPr/>
        </p:nvSpPr>
        <p:spPr>
          <a:xfrm>
            <a:off x="507600" y="4350878"/>
            <a:ext cx="1561265" cy="37172"/>
          </a:xfrm>
          <a:prstGeom prst="rect">
            <a:avLst/>
          </a:prstGeom>
          <a:solidFill>
            <a:srgbClr val="22326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8" name="原创设计师QQ598969553          _15"/>
          <p:cNvSpPr txBox="1"/>
          <p:nvPr/>
        </p:nvSpPr>
        <p:spPr>
          <a:xfrm>
            <a:off x="467544" y="4134756"/>
            <a:ext cx="46679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销售</a:t>
            </a:r>
            <a:endParaRPr kumimoji="0" lang="en-US" sz="11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</p:txBody>
      </p:sp>
      <p:sp>
        <p:nvSpPr>
          <p:cNvPr id="59" name="原创设计师QQ598969553          _16"/>
          <p:cNvSpPr txBox="1"/>
          <p:nvPr/>
        </p:nvSpPr>
        <p:spPr>
          <a:xfrm>
            <a:off x="1886920" y="4134754"/>
            <a:ext cx="4892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65%</a:t>
            </a:r>
          </a:p>
        </p:txBody>
      </p:sp>
      <p:sp>
        <p:nvSpPr>
          <p:cNvPr id="60" name="原创设计师QQ598969553          _17"/>
          <p:cNvSpPr/>
          <p:nvPr/>
        </p:nvSpPr>
        <p:spPr>
          <a:xfrm>
            <a:off x="507600" y="4778709"/>
            <a:ext cx="2249543" cy="37172"/>
          </a:xfrm>
          <a:prstGeom prst="rect">
            <a:avLst/>
          </a:prstGeom>
          <a:solidFill>
            <a:sysClr val="window" lastClr="FFFFFF">
              <a:lumMod val="7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1" name="原创设计师QQ598969553          _18"/>
          <p:cNvSpPr/>
          <p:nvPr/>
        </p:nvSpPr>
        <p:spPr>
          <a:xfrm>
            <a:off x="507600" y="4778709"/>
            <a:ext cx="1189535" cy="37172"/>
          </a:xfrm>
          <a:prstGeom prst="rect">
            <a:avLst/>
          </a:prstGeom>
          <a:solidFill>
            <a:srgbClr val="22326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2" name="原创设计师QQ598969553          _19"/>
          <p:cNvSpPr txBox="1"/>
          <p:nvPr/>
        </p:nvSpPr>
        <p:spPr>
          <a:xfrm>
            <a:off x="467544" y="4562587"/>
            <a:ext cx="46679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品牌</a:t>
            </a:r>
            <a:endParaRPr kumimoji="0" lang="en-US" sz="11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</p:txBody>
      </p:sp>
      <p:sp>
        <p:nvSpPr>
          <p:cNvPr id="63" name="原创设计师QQ598969553          _20"/>
          <p:cNvSpPr txBox="1"/>
          <p:nvPr/>
        </p:nvSpPr>
        <p:spPr>
          <a:xfrm>
            <a:off x="1541740" y="4562586"/>
            <a:ext cx="4892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45%</a:t>
            </a:r>
          </a:p>
        </p:txBody>
      </p:sp>
      <p:sp>
        <p:nvSpPr>
          <p:cNvPr id="64" name="原创设计师QQ598969553          _21"/>
          <p:cNvSpPr/>
          <p:nvPr/>
        </p:nvSpPr>
        <p:spPr>
          <a:xfrm>
            <a:off x="507600" y="5206540"/>
            <a:ext cx="2249543" cy="37172"/>
          </a:xfrm>
          <a:prstGeom prst="rect">
            <a:avLst/>
          </a:prstGeom>
          <a:solidFill>
            <a:sysClr val="window" lastClr="FFFFFF">
              <a:lumMod val="7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5" name="原创设计师QQ598969553          _22"/>
          <p:cNvSpPr/>
          <p:nvPr/>
        </p:nvSpPr>
        <p:spPr>
          <a:xfrm>
            <a:off x="507600" y="5206540"/>
            <a:ext cx="1115189" cy="37172"/>
          </a:xfrm>
          <a:prstGeom prst="rect">
            <a:avLst/>
          </a:prstGeom>
          <a:solidFill>
            <a:srgbClr val="22326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6" name="原创设计师QQ598969553          _23"/>
          <p:cNvSpPr txBox="1"/>
          <p:nvPr/>
        </p:nvSpPr>
        <p:spPr>
          <a:xfrm>
            <a:off x="467544" y="4990418"/>
            <a:ext cx="74892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市场推广</a:t>
            </a:r>
            <a:endParaRPr kumimoji="0" lang="en-US" sz="11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</p:txBody>
      </p:sp>
      <p:sp>
        <p:nvSpPr>
          <p:cNvPr id="67" name="原创设计师QQ598969553          _24"/>
          <p:cNvSpPr txBox="1"/>
          <p:nvPr/>
        </p:nvSpPr>
        <p:spPr>
          <a:xfrm>
            <a:off x="1462086" y="4990416"/>
            <a:ext cx="4892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40%</a:t>
            </a:r>
          </a:p>
        </p:txBody>
      </p:sp>
      <p:sp>
        <p:nvSpPr>
          <p:cNvPr id="68" name="原创设计师QQ598969553          _25"/>
          <p:cNvSpPr/>
          <p:nvPr/>
        </p:nvSpPr>
        <p:spPr>
          <a:xfrm>
            <a:off x="3426926" y="4350876"/>
            <a:ext cx="2249543" cy="37172"/>
          </a:xfrm>
          <a:prstGeom prst="rect">
            <a:avLst/>
          </a:prstGeom>
          <a:solidFill>
            <a:sysClr val="window" lastClr="FFFFFF">
              <a:lumMod val="7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9" name="原创设计师QQ598969553          _26"/>
          <p:cNvSpPr/>
          <p:nvPr/>
        </p:nvSpPr>
        <p:spPr>
          <a:xfrm>
            <a:off x="3426926" y="4350876"/>
            <a:ext cx="1932995" cy="37172"/>
          </a:xfrm>
          <a:prstGeom prst="rect">
            <a:avLst/>
          </a:prstGeom>
          <a:solidFill>
            <a:sysClr val="windowText" lastClr="000000">
              <a:lumMod val="75000"/>
              <a:lumOff val="2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0" name="原创设计师QQ598969553          _27"/>
          <p:cNvSpPr txBox="1"/>
          <p:nvPr/>
        </p:nvSpPr>
        <p:spPr>
          <a:xfrm>
            <a:off x="3386870" y="4134754"/>
            <a:ext cx="46679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销售</a:t>
            </a:r>
            <a:endParaRPr kumimoji="0" lang="en-US" sz="11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</p:txBody>
      </p:sp>
      <p:sp>
        <p:nvSpPr>
          <p:cNvPr id="71" name="原创设计师QQ598969553          _28"/>
          <p:cNvSpPr txBox="1"/>
          <p:nvPr/>
        </p:nvSpPr>
        <p:spPr>
          <a:xfrm>
            <a:off x="5169126" y="4134752"/>
            <a:ext cx="4892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90%</a:t>
            </a:r>
          </a:p>
        </p:txBody>
      </p:sp>
      <p:sp>
        <p:nvSpPr>
          <p:cNvPr id="72" name="原创设计师QQ598969553          _29"/>
          <p:cNvSpPr/>
          <p:nvPr/>
        </p:nvSpPr>
        <p:spPr>
          <a:xfrm>
            <a:off x="3426926" y="4778708"/>
            <a:ext cx="2249543" cy="37172"/>
          </a:xfrm>
          <a:prstGeom prst="rect">
            <a:avLst/>
          </a:prstGeom>
          <a:solidFill>
            <a:sysClr val="window" lastClr="FFFFFF">
              <a:lumMod val="7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3" name="原创设计师QQ598969553          _30"/>
          <p:cNvSpPr/>
          <p:nvPr/>
        </p:nvSpPr>
        <p:spPr>
          <a:xfrm>
            <a:off x="3426926" y="4778708"/>
            <a:ext cx="1189535" cy="37172"/>
          </a:xfrm>
          <a:prstGeom prst="rect">
            <a:avLst/>
          </a:prstGeom>
          <a:solidFill>
            <a:sysClr val="windowText" lastClr="000000">
              <a:lumMod val="75000"/>
              <a:lumOff val="2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4" name="原创设计师QQ598969553          _31"/>
          <p:cNvSpPr txBox="1"/>
          <p:nvPr/>
        </p:nvSpPr>
        <p:spPr>
          <a:xfrm>
            <a:off x="3386870" y="4562586"/>
            <a:ext cx="46679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品牌</a:t>
            </a:r>
            <a:endParaRPr kumimoji="0" lang="en-US" sz="11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</p:txBody>
      </p:sp>
      <p:sp>
        <p:nvSpPr>
          <p:cNvPr id="75" name="原创设计师QQ598969553          _32"/>
          <p:cNvSpPr txBox="1"/>
          <p:nvPr/>
        </p:nvSpPr>
        <p:spPr>
          <a:xfrm>
            <a:off x="4461066" y="4562584"/>
            <a:ext cx="4892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45%</a:t>
            </a:r>
          </a:p>
        </p:txBody>
      </p:sp>
      <p:sp>
        <p:nvSpPr>
          <p:cNvPr id="76" name="原创设计师QQ598969553          _33"/>
          <p:cNvSpPr/>
          <p:nvPr/>
        </p:nvSpPr>
        <p:spPr>
          <a:xfrm>
            <a:off x="3426926" y="5206538"/>
            <a:ext cx="2249543" cy="37172"/>
          </a:xfrm>
          <a:prstGeom prst="rect">
            <a:avLst/>
          </a:prstGeom>
          <a:solidFill>
            <a:sysClr val="window" lastClr="FFFFFF">
              <a:lumMod val="7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7" name="原创设计师QQ598969553          _34"/>
          <p:cNvSpPr/>
          <p:nvPr/>
        </p:nvSpPr>
        <p:spPr>
          <a:xfrm>
            <a:off x="3426926" y="5206538"/>
            <a:ext cx="1709957" cy="37172"/>
          </a:xfrm>
          <a:prstGeom prst="rect">
            <a:avLst/>
          </a:prstGeom>
          <a:solidFill>
            <a:sysClr val="windowText" lastClr="000000">
              <a:lumMod val="75000"/>
              <a:lumOff val="2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8" name="原创设计师QQ598969553          _35"/>
          <p:cNvSpPr txBox="1"/>
          <p:nvPr/>
        </p:nvSpPr>
        <p:spPr>
          <a:xfrm>
            <a:off x="3386870" y="4990416"/>
            <a:ext cx="74892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市场推广</a:t>
            </a:r>
            <a:endParaRPr kumimoji="0" lang="en-US" sz="11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</p:txBody>
      </p:sp>
      <p:sp>
        <p:nvSpPr>
          <p:cNvPr id="79" name="原创设计师QQ598969553          _36"/>
          <p:cNvSpPr txBox="1"/>
          <p:nvPr/>
        </p:nvSpPr>
        <p:spPr>
          <a:xfrm>
            <a:off x="4956711" y="4990415"/>
            <a:ext cx="4892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80%</a:t>
            </a:r>
          </a:p>
        </p:txBody>
      </p:sp>
      <p:sp>
        <p:nvSpPr>
          <p:cNvPr id="80" name="原创设计师QQ598969553          _37"/>
          <p:cNvSpPr/>
          <p:nvPr/>
        </p:nvSpPr>
        <p:spPr>
          <a:xfrm>
            <a:off x="6338804" y="4350874"/>
            <a:ext cx="2249543" cy="37172"/>
          </a:xfrm>
          <a:prstGeom prst="rect">
            <a:avLst/>
          </a:prstGeom>
          <a:solidFill>
            <a:sysClr val="window" lastClr="FFFFFF">
              <a:lumMod val="7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1" name="原创设计师QQ598969553          _38"/>
          <p:cNvSpPr/>
          <p:nvPr/>
        </p:nvSpPr>
        <p:spPr>
          <a:xfrm>
            <a:off x="6338804" y="4350874"/>
            <a:ext cx="1561265" cy="37172"/>
          </a:xfrm>
          <a:prstGeom prst="rect">
            <a:avLst/>
          </a:prstGeom>
          <a:solidFill>
            <a:srgbClr val="22326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2" name="原创设计师QQ598969553          _39"/>
          <p:cNvSpPr txBox="1"/>
          <p:nvPr/>
        </p:nvSpPr>
        <p:spPr>
          <a:xfrm>
            <a:off x="6298748" y="4134752"/>
            <a:ext cx="46679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销售</a:t>
            </a:r>
            <a:endParaRPr kumimoji="0" lang="en-US" sz="11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</p:txBody>
      </p:sp>
      <p:sp>
        <p:nvSpPr>
          <p:cNvPr id="83" name="原创设计师QQ598969553          _40"/>
          <p:cNvSpPr txBox="1"/>
          <p:nvPr/>
        </p:nvSpPr>
        <p:spPr>
          <a:xfrm>
            <a:off x="7718124" y="4134751"/>
            <a:ext cx="4892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65%</a:t>
            </a:r>
          </a:p>
        </p:txBody>
      </p:sp>
      <p:sp>
        <p:nvSpPr>
          <p:cNvPr id="84" name="原创设计师QQ598969553          _41"/>
          <p:cNvSpPr/>
          <p:nvPr/>
        </p:nvSpPr>
        <p:spPr>
          <a:xfrm>
            <a:off x="6338804" y="4778706"/>
            <a:ext cx="2249543" cy="37172"/>
          </a:xfrm>
          <a:prstGeom prst="rect">
            <a:avLst/>
          </a:prstGeom>
          <a:solidFill>
            <a:sysClr val="window" lastClr="FFFFFF">
              <a:lumMod val="7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5" name="原创设计师QQ598969553          _42"/>
          <p:cNvSpPr/>
          <p:nvPr/>
        </p:nvSpPr>
        <p:spPr>
          <a:xfrm>
            <a:off x="6338804" y="4778706"/>
            <a:ext cx="1189535" cy="37172"/>
          </a:xfrm>
          <a:prstGeom prst="rect">
            <a:avLst/>
          </a:prstGeom>
          <a:solidFill>
            <a:srgbClr val="22326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6" name="原创设计师QQ598969553          _43"/>
          <p:cNvSpPr txBox="1"/>
          <p:nvPr/>
        </p:nvSpPr>
        <p:spPr>
          <a:xfrm>
            <a:off x="6298748" y="4562584"/>
            <a:ext cx="46679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品牌</a:t>
            </a:r>
            <a:endParaRPr kumimoji="0" lang="en-US" sz="11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</p:txBody>
      </p:sp>
      <p:sp>
        <p:nvSpPr>
          <p:cNvPr id="87" name="原创设计师QQ598969553          _44"/>
          <p:cNvSpPr txBox="1"/>
          <p:nvPr/>
        </p:nvSpPr>
        <p:spPr>
          <a:xfrm>
            <a:off x="7372945" y="4562582"/>
            <a:ext cx="4892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45%</a:t>
            </a:r>
          </a:p>
        </p:txBody>
      </p:sp>
      <p:sp>
        <p:nvSpPr>
          <p:cNvPr id="88" name="原创设计师QQ598969553          _45"/>
          <p:cNvSpPr/>
          <p:nvPr/>
        </p:nvSpPr>
        <p:spPr>
          <a:xfrm>
            <a:off x="6338804" y="5206537"/>
            <a:ext cx="2249543" cy="37172"/>
          </a:xfrm>
          <a:prstGeom prst="rect">
            <a:avLst/>
          </a:prstGeom>
          <a:solidFill>
            <a:sysClr val="window" lastClr="FFFFFF">
              <a:lumMod val="7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9" name="原创设计师QQ598969553          _46"/>
          <p:cNvSpPr/>
          <p:nvPr/>
        </p:nvSpPr>
        <p:spPr>
          <a:xfrm>
            <a:off x="6338804" y="5206537"/>
            <a:ext cx="1115189" cy="37172"/>
          </a:xfrm>
          <a:prstGeom prst="rect">
            <a:avLst/>
          </a:prstGeom>
          <a:solidFill>
            <a:srgbClr val="22326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0" name="原创设计师QQ598969553          _47"/>
          <p:cNvSpPr txBox="1"/>
          <p:nvPr/>
        </p:nvSpPr>
        <p:spPr>
          <a:xfrm>
            <a:off x="6298748" y="4990415"/>
            <a:ext cx="74892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市场推广</a:t>
            </a:r>
            <a:endParaRPr kumimoji="0" lang="en-US" sz="11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</p:txBody>
      </p:sp>
      <p:sp>
        <p:nvSpPr>
          <p:cNvPr id="91" name="原创设计师QQ598969553          _48"/>
          <p:cNvSpPr txBox="1"/>
          <p:nvPr/>
        </p:nvSpPr>
        <p:spPr>
          <a:xfrm>
            <a:off x="7293290" y="4990413"/>
            <a:ext cx="4892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40%</a:t>
            </a:r>
          </a:p>
        </p:txBody>
      </p:sp>
    </p:spTree>
    <p:extLst>
      <p:ext uri="{BB962C8B-B14F-4D97-AF65-F5344CB8AC3E}">
        <p14:creationId xmlns:p14="http://schemas.microsoft.com/office/powerpoint/2010/main" val="364044219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原创设计师QQ598969553          _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43853" y="914400"/>
            <a:ext cx="4264025" cy="2514600"/>
          </a:xfrm>
          <a:prstGeom prst="rect">
            <a:avLst/>
          </a:prstGeom>
          <a:solidFill>
            <a:sysClr val="window" lastClr="FFFFFF">
              <a:lumMod val="85000"/>
            </a:sysClr>
          </a:solidFill>
        </p:spPr>
      </p:pic>
      <p:sp>
        <p:nvSpPr>
          <p:cNvPr id="13" name="原创设计师QQ598969553          _3"/>
          <p:cNvSpPr txBox="1"/>
          <p:nvPr/>
        </p:nvSpPr>
        <p:spPr>
          <a:xfrm>
            <a:off x="5367986" y="1661636"/>
            <a:ext cx="327522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/>
                <a:cs typeface="Open Sans" panose="020B0606030504020204" pitchFamily="34" charset="0"/>
              </a:rPr>
              <a:t>此处添加标题</a:t>
            </a:r>
            <a:endParaRPr kumimoji="0" lang="en-US" altLang="zh-CN" sz="32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微软雅黑"/>
              <a:cs typeface="Open Sans" panose="020B0606030504020204" pitchFamily="34" charset="0"/>
            </a:endParaRPr>
          </a:p>
        </p:txBody>
      </p:sp>
      <p:sp>
        <p:nvSpPr>
          <p:cNvPr id="14" name="原创设计师QQ598969553          _4"/>
          <p:cNvSpPr txBox="1"/>
          <p:nvPr/>
        </p:nvSpPr>
        <p:spPr>
          <a:xfrm>
            <a:off x="5307264" y="2261741"/>
            <a:ext cx="314496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/>
                <a:cs typeface="Open Sans" panose="020B0606030504020204" pitchFamily="34" charset="0"/>
              </a:rPr>
              <a:t>我们所要做的就是添加内容到这个模板里面，使我们的要表达的内容构思更专业化、可视化进而达到快速传播的目的。</a:t>
            </a: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/>
              <a:cs typeface="Open Sans" panose="020B0606030504020204" pitchFamily="34" charset="0"/>
            </a:endParaRPr>
          </a:p>
        </p:txBody>
      </p:sp>
      <p:graphicFrame>
        <p:nvGraphicFramePr>
          <p:cNvPr id="15" name="原创设计师QQ598969553          _5"/>
          <p:cNvGraphicFramePr/>
          <p:nvPr>
            <p:extLst>
              <p:ext uri="{D42A27DB-BD31-4B8C-83A1-F6EECF244321}">
                <p14:modId xmlns:p14="http://schemas.microsoft.com/office/powerpoint/2010/main" val="641318234"/>
              </p:ext>
            </p:extLst>
          </p:nvPr>
        </p:nvGraphicFramePr>
        <p:xfrm>
          <a:off x="1043608" y="3897086"/>
          <a:ext cx="7274415" cy="21724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6" name="原创设计师QQ598969553          _6"/>
          <p:cNvSpPr txBox="1"/>
          <p:nvPr/>
        </p:nvSpPr>
        <p:spPr>
          <a:xfrm>
            <a:off x="4114758" y="4378523"/>
            <a:ext cx="697627" cy="246221"/>
          </a:xfrm>
          <a:prstGeom prst="rect">
            <a:avLst/>
          </a:prstGeom>
          <a:solidFill>
            <a:sysClr val="windowText" lastClr="000000">
              <a:lumMod val="75000"/>
              <a:lumOff val="25000"/>
            </a:sysClr>
          </a:solidFill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/>
                <a:cs typeface="Open Sans" panose="020B0606030504020204" pitchFamily="34" charset="0"/>
              </a:rPr>
              <a:t>市场推广</a:t>
            </a: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/>
              <a:cs typeface="Open Sans" panose="020B0606030504020204" pitchFamily="34" charset="0"/>
            </a:endParaRPr>
          </a:p>
        </p:txBody>
      </p:sp>
      <p:sp>
        <p:nvSpPr>
          <p:cNvPr id="17" name="原创设计师QQ598969553          _7"/>
          <p:cNvSpPr txBox="1"/>
          <p:nvPr/>
        </p:nvSpPr>
        <p:spPr>
          <a:xfrm>
            <a:off x="5019173" y="4378523"/>
            <a:ext cx="69762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/>
                <a:cs typeface="Open Sans" panose="020B0606030504020204" pitchFamily="34" charset="0"/>
              </a:rPr>
              <a:t>产品推广</a:t>
            </a: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微软雅黑"/>
              <a:cs typeface="Open Sans" panose="020B0606030504020204" pitchFamily="34" charset="0"/>
            </a:endParaRPr>
          </a:p>
        </p:txBody>
      </p:sp>
      <p:sp>
        <p:nvSpPr>
          <p:cNvPr id="18" name="原创设计师QQ598969553          _8"/>
          <p:cNvSpPr txBox="1"/>
          <p:nvPr/>
        </p:nvSpPr>
        <p:spPr>
          <a:xfrm>
            <a:off x="5791158" y="5439934"/>
            <a:ext cx="441146" cy="246221"/>
          </a:xfrm>
          <a:prstGeom prst="rect">
            <a:avLst/>
          </a:prstGeom>
          <a:solidFill>
            <a:srgbClr val="223262"/>
          </a:solidFill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/>
                <a:cs typeface="Open Sans" panose="020B0606030504020204" pitchFamily="34" charset="0"/>
              </a:rPr>
              <a:t>品牌</a:t>
            </a: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/>
              <a:cs typeface="Open Sans" panose="020B0606030504020204" pitchFamily="34" charset="0"/>
            </a:endParaRPr>
          </a:p>
        </p:txBody>
      </p:sp>
      <p:sp>
        <p:nvSpPr>
          <p:cNvPr id="19" name="原创设计师QQ598969553          _9"/>
          <p:cNvSpPr txBox="1"/>
          <p:nvPr/>
        </p:nvSpPr>
        <p:spPr>
          <a:xfrm>
            <a:off x="6408635" y="5439934"/>
            <a:ext cx="69762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/>
                <a:cs typeface="Open Sans" panose="020B0606030504020204" pitchFamily="34" charset="0"/>
              </a:rPr>
              <a:t>解决方案</a:t>
            </a: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微软雅黑"/>
              <a:cs typeface="Open Sans" panose="020B0606030504020204" pitchFamily="34" charset="0"/>
            </a:endParaRPr>
          </a:p>
        </p:txBody>
      </p:sp>
      <p:sp>
        <p:nvSpPr>
          <p:cNvPr id="20" name="原创设计师QQ598969553          _10"/>
          <p:cNvSpPr txBox="1"/>
          <p:nvPr/>
        </p:nvSpPr>
        <p:spPr>
          <a:xfrm>
            <a:off x="2024701" y="4571146"/>
            <a:ext cx="441146" cy="246221"/>
          </a:xfrm>
          <a:prstGeom prst="rect">
            <a:avLst/>
          </a:prstGeom>
          <a:solidFill>
            <a:srgbClr val="223262"/>
          </a:solidFill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/>
                <a:cs typeface="Open Sans" panose="020B0606030504020204" pitchFamily="34" charset="0"/>
              </a:rPr>
              <a:t>开始</a:t>
            </a: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/>
              <a:cs typeface="Open Sans" panose="020B0606030504020204" pitchFamily="34" charset="0"/>
            </a:endParaRPr>
          </a:p>
        </p:txBody>
      </p:sp>
      <p:sp>
        <p:nvSpPr>
          <p:cNvPr id="21" name="原创设计师QQ598969553          _11"/>
          <p:cNvSpPr txBox="1"/>
          <p:nvPr/>
        </p:nvSpPr>
        <p:spPr>
          <a:xfrm>
            <a:off x="2572069" y="4571146"/>
            <a:ext cx="44114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/>
                <a:cs typeface="Open Sans" panose="020B0606030504020204" pitchFamily="34" charset="0"/>
              </a:rPr>
              <a:t>成果</a:t>
            </a: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微软雅黑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658901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原创设计师QQ598969553          _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836712"/>
            <a:ext cx="4734059" cy="5328592"/>
          </a:xfrm>
          <a:prstGeom prst="rect">
            <a:avLst/>
          </a:prstGeom>
          <a:solidFill>
            <a:sysClr val="window" lastClr="FFFFFF">
              <a:lumMod val="85000"/>
            </a:sysClr>
          </a:solidFill>
        </p:spPr>
      </p:pic>
      <p:sp>
        <p:nvSpPr>
          <p:cNvPr id="15" name="原创设计师QQ598969553          _2"/>
          <p:cNvSpPr txBox="1"/>
          <p:nvPr/>
        </p:nvSpPr>
        <p:spPr>
          <a:xfrm>
            <a:off x="5072308" y="2075922"/>
            <a:ext cx="2056596" cy="4543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/>
              </a:rPr>
              <a:t>此处添加标题</a:t>
            </a:r>
            <a:endParaRPr kumimoji="0" lang="en-US" sz="32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微软雅黑"/>
            </a:endParaRPr>
          </a:p>
        </p:txBody>
      </p:sp>
      <p:sp>
        <p:nvSpPr>
          <p:cNvPr id="16" name="原创设计师QQ598969553          _3"/>
          <p:cNvSpPr txBox="1"/>
          <p:nvPr/>
        </p:nvSpPr>
        <p:spPr>
          <a:xfrm>
            <a:off x="5072308" y="2530286"/>
            <a:ext cx="2654436" cy="310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/>
                <a:cs typeface="Open Sans" panose="020B0606030504020204" pitchFamily="34" charset="0"/>
              </a:rPr>
              <a:t>此处添加详细文本描述，建议与标题相关并符合整体语言风格，语言描述尽量简洁生动。</a:t>
            </a: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/>
              <a:cs typeface="Open Sans" panose="020B0606030504020204" pitchFamily="34" charset="0"/>
            </a:endParaRPr>
          </a:p>
        </p:txBody>
      </p:sp>
      <p:sp>
        <p:nvSpPr>
          <p:cNvPr id="17" name="原创设计师QQ598969553          _5"/>
          <p:cNvSpPr/>
          <p:nvPr/>
        </p:nvSpPr>
        <p:spPr>
          <a:xfrm>
            <a:off x="5444250" y="3361827"/>
            <a:ext cx="285017" cy="285018"/>
          </a:xfrm>
          <a:prstGeom prst="ellipse">
            <a:avLst/>
          </a:prstGeom>
          <a:solidFill>
            <a:srgbClr val="22326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1</a:t>
            </a:r>
          </a:p>
        </p:txBody>
      </p:sp>
      <p:sp>
        <p:nvSpPr>
          <p:cNvPr id="18" name="原创设计师QQ598969553          _6"/>
          <p:cNvSpPr txBox="1"/>
          <p:nvPr/>
        </p:nvSpPr>
        <p:spPr>
          <a:xfrm>
            <a:off x="5809136" y="3261869"/>
            <a:ext cx="2953437" cy="4782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/>
                <a:cs typeface="Open Sans" panose="020B0606030504020204" pitchFamily="34" charset="0"/>
              </a:rPr>
              <a:t>图片方案</a:t>
            </a: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/>
              <a:cs typeface="Open Sans" panose="020B0606030504020204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/>
                <a:cs typeface="Open Sans" panose="020B0606030504020204" pitchFamily="34" charset="0"/>
              </a:rPr>
              <a:t>此处添加详细文本描述，建议与标题相关并符合整体语言风格，语言描述尽量简洁生动。</a:t>
            </a: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/>
              <a:cs typeface="Open Sans" panose="020B0606030504020204" pitchFamily="34" charset="0"/>
            </a:endParaRPr>
          </a:p>
        </p:txBody>
      </p:sp>
      <p:sp>
        <p:nvSpPr>
          <p:cNvPr id="19" name="原创设计师QQ598969553          _7"/>
          <p:cNvSpPr/>
          <p:nvPr/>
        </p:nvSpPr>
        <p:spPr>
          <a:xfrm>
            <a:off x="5444251" y="4113937"/>
            <a:ext cx="285017" cy="285018"/>
          </a:xfrm>
          <a:prstGeom prst="ellipse">
            <a:avLst/>
          </a:prstGeom>
          <a:solidFill>
            <a:sysClr val="windowText" lastClr="000000">
              <a:lumMod val="75000"/>
              <a:lumOff val="2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2</a:t>
            </a:r>
          </a:p>
        </p:txBody>
      </p:sp>
      <p:sp>
        <p:nvSpPr>
          <p:cNvPr id="20" name="原创设计师QQ598969553          _8"/>
          <p:cNvSpPr txBox="1"/>
          <p:nvPr/>
        </p:nvSpPr>
        <p:spPr>
          <a:xfrm>
            <a:off x="5809136" y="4017306"/>
            <a:ext cx="2953437" cy="4782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/>
                <a:cs typeface="Open Sans" panose="020B0606030504020204" pitchFamily="34" charset="0"/>
              </a:rPr>
              <a:t>视频方案</a:t>
            </a: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/>
              <a:cs typeface="Open Sans" panose="020B0606030504020204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/>
                <a:cs typeface="Open Sans" panose="020B0606030504020204" pitchFamily="34" charset="0"/>
              </a:rPr>
              <a:t>此处添加详细文本描述，建议与标题相关并符合整体语言风格，语言描述尽量简洁生动。</a:t>
            </a: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/>
              <a:cs typeface="Open Sans" panose="020B0606030504020204" pitchFamily="34" charset="0"/>
            </a:endParaRPr>
          </a:p>
        </p:txBody>
      </p:sp>
      <p:sp>
        <p:nvSpPr>
          <p:cNvPr id="21" name="原创设计师QQ598969553          _9"/>
          <p:cNvSpPr/>
          <p:nvPr/>
        </p:nvSpPr>
        <p:spPr>
          <a:xfrm>
            <a:off x="5444251" y="4869375"/>
            <a:ext cx="285017" cy="285018"/>
          </a:xfrm>
          <a:prstGeom prst="ellipse">
            <a:avLst/>
          </a:prstGeom>
          <a:solidFill>
            <a:srgbClr val="22326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3</a:t>
            </a:r>
          </a:p>
        </p:txBody>
      </p:sp>
      <p:sp>
        <p:nvSpPr>
          <p:cNvPr id="22" name="原创设计师QQ598969553          _10"/>
          <p:cNvSpPr txBox="1"/>
          <p:nvPr/>
        </p:nvSpPr>
        <p:spPr>
          <a:xfrm>
            <a:off x="5809136" y="4772744"/>
            <a:ext cx="2953437" cy="4782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/>
                <a:cs typeface="Open Sans" panose="020B0606030504020204" pitchFamily="34" charset="0"/>
              </a:rPr>
              <a:t>设计方案</a:t>
            </a: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/>
              <a:cs typeface="Open Sans" panose="020B0606030504020204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/>
                <a:cs typeface="Open Sans" panose="020B0606030504020204" pitchFamily="34" charset="0"/>
              </a:rPr>
              <a:t>此处添加详细文本描述，建议与标题相关并符合整体语言风格，语言描述尽量简洁生动。</a:t>
            </a: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/>
              <a:cs typeface="Open Sans" panose="020B0606030504020204" pitchFamily="34" charset="0"/>
            </a:endParaRPr>
          </a:p>
        </p:txBody>
      </p:sp>
      <p:cxnSp>
        <p:nvCxnSpPr>
          <p:cNvPr id="23" name="原创设计师QQ598969553          _11"/>
          <p:cNvCxnSpPr/>
          <p:nvPr/>
        </p:nvCxnSpPr>
        <p:spPr>
          <a:xfrm>
            <a:off x="4736526" y="3501008"/>
            <a:ext cx="710479" cy="0"/>
          </a:xfrm>
          <a:prstGeom prst="line">
            <a:avLst/>
          </a:prstGeom>
          <a:noFill/>
          <a:ln w="12700" cap="flat" cmpd="sng" algn="ctr">
            <a:solidFill>
              <a:srgbClr val="223262"/>
            </a:solidFill>
            <a:prstDash val="solid"/>
            <a:miter lim="800000"/>
            <a:headEnd type="oval"/>
          </a:ln>
          <a:effectLst/>
        </p:spPr>
      </p:cxnSp>
      <p:cxnSp>
        <p:nvCxnSpPr>
          <p:cNvPr id="24" name="原创设计师QQ598969553          _12"/>
          <p:cNvCxnSpPr/>
          <p:nvPr/>
        </p:nvCxnSpPr>
        <p:spPr>
          <a:xfrm>
            <a:off x="4733772" y="4244533"/>
            <a:ext cx="710479" cy="0"/>
          </a:xfrm>
          <a:prstGeom prst="line">
            <a:avLst/>
          </a:prstGeom>
          <a:noFill/>
          <a:ln w="12700" cap="flat" cmpd="sng" algn="ctr">
            <a:solidFill>
              <a:sysClr val="windowText" lastClr="000000">
                <a:lumMod val="75000"/>
                <a:lumOff val="25000"/>
              </a:sysClr>
            </a:solidFill>
            <a:prstDash val="solid"/>
            <a:miter lim="800000"/>
            <a:headEnd type="oval"/>
          </a:ln>
          <a:effectLst/>
        </p:spPr>
      </p:cxnSp>
      <p:cxnSp>
        <p:nvCxnSpPr>
          <p:cNvPr id="25" name="原创设计师QQ598969553          _13"/>
          <p:cNvCxnSpPr/>
          <p:nvPr/>
        </p:nvCxnSpPr>
        <p:spPr>
          <a:xfrm>
            <a:off x="4736526" y="5012842"/>
            <a:ext cx="710479" cy="0"/>
          </a:xfrm>
          <a:prstGeom prst="line">
            <a:avLst/>
          </a:prstGeom>
          <a:noFill/>
          <a:ln w="12700" cap="flat" cmpd="sng" algn="ctr">
            <a:solidFill>
              <a:srgbClr val="223262"/>
            </a:solidFill>
            <a:prstDash val="solid"/>
            <a:miter lim="800000"/>
            <a:headEnd type="oval"/>
          </a:ln>
          <a:effectLst/>
        </p:spPr>
      </p:cxnSp>
    </p:spTree>
    <p:extLst>
      <p:ext uri="{BB962C8B-B14F-4D97-AF65-F5344CB8AC3E}">
        <p14:creationId xmlns:p14="http://schemas.microsoft.com/office/powerpoint/2010/main" val="349134285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原创设计师QQ598969553          _4"/>
          <p:cNvSpPr/>
          <p:nvPr/>
        </p:nvSpPr>
        <p:spPr>
          <a:xfrm>
            <a:off x="3235778" y="2060338"/>
            <a:ext cx="1107393" cy="1107393"/>
          </a:xfrm>
          <a:prstGeom prst="roundRect">
            <a:avLst>
              <a:gd name="adj" fmla="val 6631"/>
            </a:avLst>
          </a:prstGeom>
          <a:solidFill>
            <a:srgbClr val="22326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S</a:t>
            </a:r>
          </a:p>
        </p:txBody>
      </p:sp>
      <p:sp>
        <p:nvSpPr>
          <p:cNvPr id="15" name="原创设计师QQ598969553          _5"/>
          <p:cNvSpPr/>
          <p:nvPr/>
        </p:nvSpPr>
        <p:spPr>
          <a:xfrm>
            <a:off x="3164280" y="1988840"/>
            <a:ext cx="1250389" cy="1250389"/>
          </a:xfrm>
          <a:prstGeom prst="roundRect">
            <a:avLst>
              <a:gd name="adj" fmla="val 6631"/>
            </a:avLst>
          </a:prstGeom>
          <a:noFill/>
          <a:ln w="3175" cap="flat" cmpd="sng" algn="ctr">
            <a:solidFill>
              <a:srgbClr val="223262"/>
            </a:solidFill>
            <a:prstDash val="dash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原创设计师QQ598969553          _6"/>
          <p:cNvSpPr/>
          <p:nvPr/>
        </p:nvSpPr>
        <p:spPr>
          <a:xfrm>
            <a:off x="4845721" y="2060338"/>
            <a:ext cx="1107393" cy="1107393"/>
          </a:xfrm>
          <a:prstGeom prst="roundRect">
            <a:avLst>
              <a:gd name="adj" fmla="val 6631"/>
            </a:avLst>
          </a:prstGeom>
          <a:solidFill>
            <a:sysClr val="windowText" lastClr="000000">
              <a:lumMod val="75000"/>
              <a:lumOff val="2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W</a:t>
            </a:r>
          </a:p>
        </p:txBody>
      </p:sp>
      <p:sp>
        <p:nvSpPr>
          <p:cNvPr id="17" name="原创设计师QQ598969553          _7"/>
          <p:cNvSpPr/>
          <p:nvPr/>
        </p:nvSpPr>
        <p:spPr>
          <a:xfrm>
            <a:off x="4774223" y="1988840"/>
            <a:ext cx="1250389" cy="1250389"/>
          </a:xfrm>
          <a:prstGeom prst="roundRect">
            <a:avLst>
              <a:gd name="adj" fmla="val 6631"/>
            </a:avLst>
          </a:prstGeom>
          <a:noFill/>
          <a:ln w="3175" cap="flat" cmpd="sng" algn="ctr">
            <a:solidFill>
              <a:sysClr val="windowText" lastClr="000000">
                <a:lumMod val="75000"/>
                <a:lumOff val="25000"/>
              </a:sysClr>
            </a:solidFill>
            <a:prstDash val="dash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" name="原创设计师QQ598969553          _8"/>
          <p:cNvSpPr/>
          <p:nvPr/>
        </p:nvSpPr>
        <p:spPr>
          <a:xfrm>
            <a:off x="3235778" y="3503914"/>
            <a:ext cx="1107393" cy="1107393"/>
          </a:xfrm>
          <a:prstGeom prst="roundRect">
            <a:avLst>
              <a:gd name="adj" fmla="val 6631"/>
            </a:avLst>
          </a:prstGeom>
          <a:solidFill>
            <a:sysClr val="windowText" lastClr="000000">
              <a:lumMod val="75000"/>
              <a:lumOff val="2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O</a:t>
            </a:r>
          </a:p>
        </p:txBody>
      </p:sp>
      <p:sp>
        <p:nvSpPr>
          <p:cNvPr id="19" name="原创设计师QQ598969553          _9"/>
          <p:cNvSpPr/>
          <p:nvPr/>
        </p:nvSpPr>
        <p:spPr>
          <a:xfrm>
            <a:off x="3164280" y="3432416"/>
            <a:ext cx="1250389" cy="1250389"/>
          </a:xfrm>
          <a:prstGeom prst="roundRect">
            <a:avLst>
              <a:gd name="adj" fmla="val 6631"/>
            </a:avLst>
          </a:prstGeom>
          <a:noFill/>
          <a:ln w="3175" cap="flat" cmpd="sng" algn="ctr">
            <a:solidFill>
              <a:sysClr val="windowText" lastClr="000000">
                <a:lumMod val="75000"/>
                <a:lumOff val="25000"/>
              </a:sysClr>
            </a:solidFill>
            <a:prstDash val="dash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" name="原创设计师QQ598969553          _10"/>
          <p:cNvSpPr/>
          <p:nvPr/>
        </p:nvSpPr>
        <p:spPr>
          <a:xfrm>
            <a:off x="4845721" y="3503914"/>
            <a:ext cx="1107393" cy="1107393"/>
          </a:xfrm>
          <a:prstGeom prst="roundRect">
            <a:avLst>
              <a:gd name="adj" fmla="val 6631"/>
            </a:avLst>
          </a:prstGeom>
          <a:solidFill>
            <a:srgbClr val="22326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T</a:t>
            </a:r>
          </a:p>
        </p:txBody>
      </p:sp>
      <p:sp>
        <p:nvSpPr>
          <p:cNvPr id="21" name="原创设计师QQ598969553          _11"/>
          <p:cNvSpPr/>
          <p:nvPr/>
        </p:nvSpPr>
        <p:spPr>
          <a:xfrm>
            <a:off x="4774223" y="3432416"/>
            <a:ext cx="1250389" cy="1250389"/>
          </a:xfrm>
          <a:prstGeom prst="roundRect">
            <a:avLst>
              <a:gd name="adj" fmla="val 6631"/>
            </a:avLst>
          </a:prstGeom>
          <a:noFill/>
          <a:ln w="3175" cap="flat" cmpd="sng" algn="ctr">
            <a:solidFill>
              <a:srgbClr val="223262"/>
            </a:solidFill>
            <a:prstDash val="dash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" name="原创设计师QQ598969553          _12"/>
          <p:cNvSpPr txBox="1"/>
          <p:nvPr/>
        </p:nvSpPr>
        <p:spPr>
          <a:xfrm>
            <a:off x="683568" y="2039566"/>
            <a:ext cx="2480711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223262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优势</a:t>
            </a:r>
            <a:endParaRPr kumimoji="0" lang="en-US" sz="1200" b="1" i="0" u="none" strike="noStrike" kern="0" cap="none" spc="0" normalizeH="0" baseline="0" noProof="0" dirty="0">
              <a:ln>
                <a:noFill/>
              </a:ln>
              <a:solidFill>
                <a:srgbClr val="223262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此处添加详细文本描述，建议与标题相关并符合整体语言风格，语言描述尽量简洁生动。</a:t>
            </a:r>
            <a:endParaRPr kumimoji="0" lang="en-US" sz="9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  <a:p>
            <a:pPr marL="171450" marR="0" lvl="0" indent="-1714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zh-CN" altLang="en-US" sz="9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此处添加详细文本描述，建议与标题相关并符合整体语言风格，语言描述尽量简洁生动。</a:t>
            </a:r>
            <a:endParaRPr kumimoji="0" lang="en-US" sz="9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  <a:p>
            <a:pPr marL="171450" marR="0" lvl="0" indent="-1714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zh-CN" altLang="en-US" sz="9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此处添加详细文本描述，建议与标题相关并符合整体语言风格，语言描述尽量简洁生动。</a:t>
            </a:r>
            <a:r>
              <a: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 </a:t>
            </a:r>
          </a:p>
        </p:txBody>
      </p:sp>
      <p:sp>
        <p:nvSpPr>
          <p:cNvPr id="23" name="原创设计师QQ598969553          _13"/>
          <p:cNvSpPr txBox="1"/>
          <p:nvPr/>
        </p:nvSpPr>
        <p:spPr>
          <a:xfrm>
            <a:off x="683568" y="3483142"/>
            <a:ext cx="2480711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机会</a:t>
            </a:r>
            <a:endParaRPr kumimoji="0" lang="en-US" sz="12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此处添加详细文本描述，建议与标题相关并符合整体语言风格，语言描述尽量简洁生动。</a:t>
            </a:r>
            <a:endParaRPr kumimoji="0" lang="en-US" sz="9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  <a:p>
            <a:pPr marL="171450" marR="0" lvl="0" indent="-1714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zh-CN" altLang="en-US" sz="9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此处添加详细文本描述，建议与标题相关并符合整体语言风格，语言描述尽量简洁生动。</a:t>
            </a:r>
            <a:endParaRPr kumimoji="0" lang="en-US" sz="9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  <a:p>
            <a:pPr marL="171450" marR="0" lvl="0" indent="-1714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zh-CN" altLang="en-US" sz="9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此处添加详细文本描述，建议与标题相关并符合整体语言风格，语言描述尽量简洁生动。</a:t>
            </a:r>
            <a:r>
              <a: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 </a:t>
            </a:r>
          </a:p>
        </p:txBody>
      </p:sp>
      <p:sp>
        <p:nvSpPr>
          <p:cNvPr id="24" name="原创设计师QQ598969553          _14"/>
          <p:cNvSpPr txBox="1"/>
          <p:nvPr/>
        </p:nvSpPr>
        <p:spPr>
          <a:xfrm>
            <a:off x="6024612" y="2039566"/>
            <a:ext cx="2480711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劣势</a:t>
            </a:r>
            <a:endParaRPr kumimoji="0" lang="en-US" sz="12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此处添加详细文本描述，建议与标题相关并符合整体语言风格，语言描述尽量简洁生动。</a:t>
            </a:r>
            <a:endParaRPr kumimoji="0" lang="en-US" sz="9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  <a:p>
            <a:pPr marL="171450" marR="0" lvl="0" indent="-17145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zh-CN" altLang="en-US" sz="9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此处添加详细文本描述，建议与标题相关并符合整体语言风格，语言描述尽量简洁生动。</a:t>
            </a:r>
            <a:endParaRPr kumimoji="0" lang="en-US" sz="9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  <a:p>
            <a:pPr marL="171450" marR="0" lvl="0" indent="-17145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zh-CN" altLang="en-US" sz="9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此处添加详细文本描述，建议与标题相关并符合整体语言风格，语言描述尽量简洁生动。</a:t>
            </a:r>
            <a:r>
              <a: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 </a:t>
            </a:r>
          </a:p>
        </p:txBody>
      </p:sp>
      <p:sp>
        <p:nvSpPr>
          <p:cNvPr id="25" name="原创设计师QQ598969553          _15"/>
          <p:cNvSpPr txBox="1"/>
          <p:nvPr/>
        </p:nvSpPr>
        <p:spPr>
          <a:xfrm>
            <a:off x="6024612" y="3483142"/>
            <a:ext cx="2480711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223262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风险</a:t>
            </a:r>
            <a:endParaRPr kumimoji="0" lang="en-US" sz="1200" b="1" i="0" u="none" strike="noStrike" kern="0" cap="none" spc="0" normalizeH="0" baseline="0" noProof="0" dirty="0">
              <a:ln>
                <a:noFill/>
              </a:ln>
              <a:solidFill>
                <a:srgbClr val="223262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此处添加详细文本描述，建议与标题相关并符合整体语言风格，语言描述尽量简洁生动。</a:t>
            </a:r>
            <a:endParaRPr kumimoji="0" lang="en-US" sz="9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  <a:p>
            <a:pPr marL="171450" marR="0" lvl="0" indent="-17145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zh-CN" altLang="en-US" sz="9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此处添加详细文本描述，建议与标题相关并符合整体语言风格，语言描述尽量简洁生动。</a:t>
            </a:r>
            <a:endParaRPr kumimoji="0" lang="en-US" sz="9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  <a:p>
            <a:pPr marL="171450" marR="0" lvl="0" indent="-17145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zh-CN" altLang="en-US" sz="9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此处添加详细文本描述，建议与标题相关并符合整体语言风格，语言描述尽量简洁生动。</a:t>
            </a:r>
            <a:r>
              <a: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3612717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原创设计师QQ598969553          _2"/>
          <p:cNvSpPr txBox="1"/>
          <p:nvPr/>
        </p:nvSpPr>
        <p:spPr>
          <a:xfrm>
            <a:off x="311543" y="1557594"/>
            <a:ext cx="267628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此处添加详细文本描述，建议与标题相关并符合整体语言风格，语言描述尽量简洁生动。</a:t>
            </a: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</p:txBody>
      </p:sp>
      <p:sp>
        <p:nvSpPr>
          <p:cNvPr id="30" name="原创设计师QQ598969553          _4"/>
          <p:cNvSpPr/>
          <p:nvPr/>
        </p:nvSpPr>
        <p:spPr>
          <a:xfrm>
            <a:off x="340830" y="3416738"/>
            <a:ext cx="1112669" cy="799450"/>
          </a:xfrm>
          <a:custGeom>
            <a:avLst/>
            <a:gdLst>
              <a:gd name="connsiteX0" fmla="*/ 0 w 1278647"/>
              <a:gd name="connsiteY0" fmla="*/ 1102282 h 1102282"/>
              <a:gd name="connsiteX1" fmla="*/ 639324 w 1278647"/>
              <a:gd name="connsiteY1" fmla="*/ 0 h 1102282"/>
              <a:gd name="connsiteX2" fmla="*/ 1278647 w 1278647"/>
              <a:gd name="connsiteY2" fmla="*/ 1102282 h 1102282"/>
              <a:gd name="connsiteX3" fmla="*/ 0 w 1278647"/>
              <a:gd name="connsiteY3" fmla="*/ 1102282 h 1102282"/>
              <a:gd name="connsiteX0" fmla="*/ 0 w 1278647"/>
              <a:gd name="connsiteY0" fmla="*/ 1102282 h 1102282"/>
              <a:gd name="connsiteX1" fmla="*/ 639324 w 1278647"/>
              <a:gd name="connsiteY1" fmla="*/ 0 h 1102282"/>
              <a:gd name="connsiteX2" fmla="*/ 1278647 w 1278647"/>
              <a:gd name="connsiteY2" fmla="*/ 1102282 h 1102282"/>
              <a:gd name="connsiteX3" fmla="*/ 0 w 1278647"/>
              <a:gd name="connsiteY3" fmla="*/ 1102282 h 1102282"/>
              <a:gd name="connsiteX0" fmla="*/ 0 w 1278647"/>
              <a:gd name="connsiteY0" fmla="*/ 1102284 h 1102284"/>
              <a:gd name="connsiteX1" fmla="*/ 639324 w 1278647"/>
              <a:gd name="connsiteY1" fmla="*/ 2 h 1102284"/>
              <a:gd name="connsiteX2" fmla="*/ 1278647 w 1278647"/>
              <a:gd name="connsiteY2" fmla="*/ 1102284 h 1102284"/>
              <a:gd name="connsiteX3" fmla="*/ 0 w 1278647"/>
              <a:gd name="connsiteY3" fmla="*/ 1102284 h 11022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78647" h="1102284">
                <a:moveTo>
                  <a:pt x="0" y="1102284"/>
                </a:moveTo>
                <a:cubicBezTo>
                  <a:pt x="213108" y="734857"/>
                  <a:pt x="133608" y="-1665"/>
                  <a:pt x="639324" y="2"/>
                </a:cubicBezTo>
                <a:cubicBezTo>
                  <a:pt x="1145040" y="1669"/>
                  <a:pt x="1065539" y="734857"/>
                  <a:pt x="1278647" y="1102284"/>
                </a:cubicBezTo>
                <a:lnTo>
                  <a:pt x="0" y="1102284"/>
                </a:lnTo>
                <a:close/>
              </a:path>
            </a:pathLst>
          </a:custGeom>
          <a:solidFill>
            <a:srgbClr val="223262">
              <a:alpha val="6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31" name="原创设计师QQ598969553          _5"/>
          <p:cNvSpPr txBox="1">
            <a:spLocks/>
          </p:cNvSpPr>
          <p:nvPr/>
        </p:nvSpPr>
        <p:spPr>
          <a:xfrm>
            <a:off x="564155" y="4227185"/>
            <a:ext cx="666019" cy="192885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/>
                <a:ea typeface="微软雅黑"/>
                <a:cs typeface="Open Sans" panose="020B0606030504020204" pitchFamily="34" charset="0"/>
              </a:rPr>
              <a:t>标题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/>
              <a:ea typeface="微软雅黑"/>
              <a:cs typeface="Open Sans" panose="020B0606030504020204" pitchFamily="34" charset="0"/>
            </a:endParaRPr>
          </a:p>
        </p:txBody>
      </p:sp>
      <p:sp>
        <p:nvSpPr>
          <p:cNvPr id="32" name="原创设计师QQ598969553          _6"/>
          <p:cNvSpPr/>
          <p:nvPr/>
        </p:nvSpPr>
        <p:spPr>
          <a:xfrm>
            <a:off x="1014874" y="2994110"/>
            <a:ext cx="1112669" cy="1222077"/>
          </a:xfrm>
          <a:custGeom>
            <a:avLst/>
            <a:gdLst>
              <a:gd name="connsiteX0" fmla="*/ 0 w 1278647"/>
              <a:gd name="connsiteY0" fmla="*/ 1102282 h 1102282"/>
              <a:gd name="connsiteX1" fmla="*/ 639324 w 1278647"/>
              <a:gd name="connsiteY1" fmla="*/ 0 h 1102282"/>
              <a:gd name="connsiteX2" fmla="*/ 1278647 w 1278647"/>
              <a:gd name="connsiteY2" fmla="*/ 1102282 h 1102282"/>
              <a:gd name="connsiteX3" fmla="*/ 0 w 1278647"/>
              <a:gd name="connsiteY3" fmla="*/ 1102282 h 1102282"/>
              <a:gd name="connsiteX0" fmla="*/ 0 w 1278647"/>
              <a:gd name="connsiteY0" fmla="*/ 1102282 h 1102282"/>
              <a:gd name="connsiteX1" fmla="*/ 639324 w 1278647"/>
              <a:gd name="connsiteY1" fmla="*/ 0 h 1102282"/>
              <a:gd name="connsiteX2" fmla="*/ 1278647 w 1278647"/>
              <a:gd name="connsiteY2" fmla="*/ 1102282 h 1102282"/>
              <a:gd name="connsiteX3" fmla="*/ 0 w 1278647"/>
              <a:gd name="connsiteY3" fmla="*/ 1102282 h 1102282"/>
              <a:gd name="connsiteX0" fmla="*/ 0 w 1278647"/>
              <a:gd name="connsiteY0" fmla="*/ 1102284 h 1102284"/>
              <a:gd name="connsiteX1" fmla="*/ 639324 w 1278647"/>
              <a:gd name="connsiteY1" fmla="*/ 2 h 1102284"/>
              <a:gd name="connsiteX2" fmla="*/ 1278647 w 1278647"/>
              <a:gd name="connsiteY2" fmla="*/ 1102284 h 1102284"/>
              <a:gd name="connsiteX3" fmla="*/ 0 w 1278647"/>
              <a:gd name="connsiteY3" fmla="*/ 1102284 h 11022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78647" h="1102284">
                <a:moveTo>
                  <a:pt x="0" y="1102284"/>
                </a:moveTo>
                <a:cubicBezTo>
                  <a:pt x="213108" y="734857"/>
                  <a:pt x="133608" y="-1665"/>
                  <a:pt x="639324" y="2"/>
                </a:cubicBezTo>
                <a:cubicBezTo>
                  <a:pt x="1145040" y="1669"/>
                  <a:pt x="1065539" y="734857"/>
                  <a:pt x="1278647" y="1102284"/>
                </a:cubicBezTo>
                <a:lnTo>
                  <a:pt x="0" y="1102284"/>
                </a:lnTo>
                <a:close/>
              </a:path>
            </a:pathLst>
          </a:custGeom>
          <a:solidFill>
            <a:sysClr val="windowText" lastClr="000000">
              <a:lumMod val="65000"/>
              <a:lumOff val="35000"/>
              <a:alpha val="60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33" name="原创设计师QQ598969553          _7"/>
          <p:cNvSpPr txBox="1">
            <a:spLocks/>
          </p:cNvSpPr>
          <p:nvPr/>
        </p:nvSpPr>
        <p:spPr>
          <a:xfrm>
            <a:off x="1236443" y="4227185"/>
            <a:ext cx="666019" cy="192885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/>
                <a:ea typeface="微软雅黑"/>
                <a:cs typeface="Open Sans" panose="020B0606030504020204" pitchFamily="34" charset="0"/>
              </a:rPr>
              <a:t>标题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/>
              <a:ea typeface="微软雅黑"/>
              <a:cs typeface="Open Sans" panose="020B0606030504020204" pitchFamily="34" charset="0"/>
            </a:endParaRPr>
          </a:p>
        </p:txBody>
      </p:sp>
      <p:sp>
        <p:nvSpPr>
          <p:cNvPr id="34" name="原创设计师QQ598969553          _8"/>
          <p:cNvSpPr/>
          <p:nvPr/>
        </p:nvSpPr>
        <p:spPr>
          <a:xfrm>
            <a:off x="1871317" y="3284811"/>
            <a:ext cx="1023382" cy="931377"/>
          </a:xfrm>
          <a:custGeom>
            <a:avLst/>
            <a:gdLst>
              <a:gd name="connsiteX0" fmla="*/ 0 w 1278647"/>
              <a:gd name="connsiteY0" fmla="*/ 1102282 h 1102282"/>
              <a:gd name="connsiteX1" fmla="*/ 639324 w 1278647"/>
              <a:gd name="connsiteY1" fmla="*/ 0 h 1102282"/>
              <a:gd name="connsiteX2" fmla="*/ 1278647 w 1278647"/>
              <a:gd name="connsiteY2" fmla="*/ 1102282 h 1102282"/>
              <a:gd name="connsiteX3" fmla="*/ 0 w 1278647"/>
              <a:gd name="connsiteY3" fmla="*/ 1102282 h 1102282"/>
              <a:gd name="connsiteX0" fmla="*/ 0 w 1278647"/>
              <a:gd name="connsiteY0" fmla="*/ 1102282 h 1102282"/>
              <a:gd name="connsiteX1" fmla="*/ 639324 w 1278647"/>
              <a:gd name="connsiteY1" fmla="*/ 0 h 1102282"/>
              <a:gd name="connsiteX2" fmla="*/ 1278647 w 1278647"/>
              <a:gd name="connsiteY2" fmla="*/ 1102282 h 1102282"/>
              <a:gd name="connsiteX3" fmla="*/ 0 w 1278647"/>
              <a:gd name="connsiteY3" fmla="*/ 1102282 h 1102282"/>
              <a:gd name="connsiteX0" fmla="*/ 0 w 1278647"/>
              <a:gd name="connsiteY0" fmla="*/ 1102284 h 1102284"/>
              <a:gd name="connsiteX1" fmla="*/ 639324 w 1278647"/>
              <a:gd name="connsiteY1" fmla="*/ 2 h 1102284"/>
              <a:gd name="connsiteX2" fmla="*/ 1278647 w 1278647"/>
              <a:gd name="connsiteY2" fmla="*/ 1102284 h 1102284"/>
              <a:gd name="connsiteX3" fmla="*/ 0 w 1278647"/>
              <a:gd name="connsiteY3" fmla="*/ 1102284 h 11022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78647" h="1102284">
                <a:moveTo>
                  <a:pt x="0" y="1102284"/>
                </a:moveTo>
                <a:cubicBezTo>
                  <a:pt x="213108" y="734857"/>
                  <a:pt x="133608" y="-1665"/>
                  <a:pt x="639324" y="2"/>
                </a:cubicBezTo>
                <a:cubicBezTo>
                  <a:pt x="1145040" y="1669"/>
                  <a:pt x="1065539" y="734857"/>
                  <a:pt x="1278647" y="1102284"/>
                </a:cubicBezTo>
                <a:lnTo>
                  <a:pt x="0" y="1102284"/>
                </a:lnTo>
                <a:close/>
              </a:path>
            </a:pathLst>
          </a:custGeom>
          <a:solidFill>
            <a:srgbClr val="223262">
              <a:alpha val="6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35" name="原创设计师QQ598969553          _9"/>
          <p:cNvSpPr txBox="1">
            <a:spLocks/>
          </p:cNvSpPr>
          <p:nvPr/>
        </p:nvSpPr>
        <p:spPr>
          <a:xfrm>
            <a:off x="2048243" y="4227185"/>
            <a:ext cx="666019" cy="192885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/>
                <a:ea typeface="微软雅黑"/>
                <a:cs typeface="Open Sans" panose="020B0606030504020204" pitchFamily="34" charset="0"/>
              </a:rPr>
              <a:t>标题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/>
              <a:ea typeface="微软雅黑"/>
              <a:cs typeface="Open Sans" panose="020B0606030504020204" pitchFamily="34" charset="0"/>
            </a:endParaRPr>
          </a:p>
        </p:txBody>
      </p:sp>
      <p:sp>
        <p:nvSpPr>
          <p:cNvPr id="36" name="原创设计师QQ598969553          _10"/>
          <p:cNvSpPr/>
          <p:nvPr/>
        </p:nvSpPr>
        <p:spPr>
          <a:xfrm>
            <a:off x="2642133" y="3573415"/>
            <a:ext cx="954297" cy="642773"/>
          </a:xfrm>
          <a:custGeom>
            <a:avLst/>
            <a:gdLst>
              <a:gd name="connsiteX0" fmla="*/ 0 w 1278647"/>
              <a:gd name="connsiteY0" fmla="*/ 1102282 h 1102282"/>
              <a:gd name="connsiteX1" fmla="*/ 639324 w 1278647"/>
              <a:gd name="connsiteY1" fmla="*/ 0 h 1102282"/>
              <a:gd name="connsiteX2" fmla="*/ 1278647 w 1278647"/>
              <a:gd name="connsiteY2" fmla="*/ 1102282 h 1102282"/>
              <a:gd name="connsiteX3" fmla="*/ 0 w 1278647"/>
              <a:gd name="connsiteY3" fmla="*/ 1102282 h 1102282"/>
              <a:gd name="connsiteX0" fmla="*/ 0 w 1278647"/>
              <a:gd name="connsiteY0" fmla="*/ 1102282 h 1102282"/>
              <a:gd name="connsiteX1" fmla="*/ 639324 w 1278647"/>
              <a:gd name="connsiteY1" fmla="*/ 0 h 1102282"/>
              <a:gd name="connsiteX2" fmla="*/ 1278647 w 1278647"/>
              <a:gd name="connsiteY2" fmla="*/ 1102282 h 1102282"/>
              <a:gd name="connsiteX3" fmla="*/ 0 w 1278647"/>
              <a:gd name="connsiteY3" fmla="*/ 1102282 h 1102282"/>
              <a:gd name="connsiteX0" fmla="*/ 0 w 1278647"/>
              <a:gd name="connsiteY0" fmla="*/ 1102284 h 1102284"/>
              <a:gd name="connsiteX1" fmla="*/ 639324 w 1278647"/>
              <a:gd name="connsiteY1" fmla="*/ 2 h 1102284"/>
              <a:gd name="connsiteX2" fmla="*/ 1278647 w 1278647"/>
              <a:gd name="connsiteY2" fmla="*/ 1102284 h 1102284"/>
              <a:gd name="connsiteX3" fmla="*/ 0 w 1278647"/>
              <a:gd name="connsiteY3" fmla="*/ 1102284 h 11022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78647" h="1102284">
                <a:moveTo>
                  <a:pt x="0" y="1102284"/>
                </a:moveTo>
                <a:cubicBezTo>
                  <a:pt x="213108" y="734857"/>
                  <a:pt x="133608" y="-1665"/>
                  <a:pt x="639324" y="2"/>
                </a:cubicBezTo>
                <a:cubicBezTo>
                  <a:pt x="1145040" y="1669"/>
                  <a:pt x="1065539" y="734857"/>
                  <a:pt x="1278647" y="1102284"/>
                </a:cubicBezTo>
                <a:lnTo>
                  <a:pt x="0" y="1102284"/>
                </a:lnTo>
                <a:close/>
              </a:path>
            </a:pathLst>
          </a:custGeom>
          <a:solidFill>
            <a:sysClr val="windowText" lastClr="000000">
              <a:lumMod val="65000"/>
              <a:lumOff val="35000"/>
              <a:alpha val="60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37" name="原创设计师QQ598969553          _11"/>
          <p:cNvSpPr txBox="1">
            <a:spLocks/>
          </p:cNvSpPr>
          <p:nvPr/>
        </p:nvSpPr>
        <p:spPr>
          <a:xfrm>
            <a:off x="2784516" y="4227185"/>
            <a:ext cx="666019" cy="192885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/>
                <a:ea typeface="微软雅黑"/>
                <a:cs typeface="Open Sans" panose="020B0606030504020204" pitchFamily="34" charset="0"/>
              </a:rPr>
              <a:t>标题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/>
              <a:ea typeface="微软雅黑"/>
              <a:cs typeface="Open Sans" panose="020B0606030504020204" pitchFamily="34" charset="0"/>
            </a:endParaRPr>
          </a:p>
        </p:txBody>
      </p:sp>
      <p:sp>
        <p:nvSpPr>
          <p:cNvPr id="38" name="原创设计师QQ598969553          _12"/>
          <p:cNvSpPr/>
          <p:nvPr/>
        </p:nvSpPr>
        <p:spPr>
          <a:xfrm>
            <a:off x="3287341" y="3416738"/>
            <a:ext cx="1112669" cy="799450"/>
          </a:xfrm>
          <a:custGeom>
            <a:avLst/>
            <a:gdLst>
              <a:gd name="connsiteX0" fmla="*/ 0 w 1278647"/>
              <a:gd name="connsiteY0" fmla="*/ 1102282 h 1102282"/>
              <a:gd name="connsiteX1" fmla="*/ 639324 w 1278647"/>
              <a:gd name="connsiteY1" fmla="*/ 0 h 1102282"/>
              <a:gd name="connsiteX2" fmla="*/ 1278647 w 1278647"/>
              <a:gd name="connsiteY2" fmla="*/ 1102282 h 1102282"/>
              <a:gd name="connsiteX3" fmla="*/ 0 w 1278647"/>
              <a:gd name="connsiteY3" fmla="*/ 1102282 h 1102282"/>
              <a:gd name="connsiteX0" fmla="*/ 0 w 1278647"/>
              <a:gd name="connsiteY0" fmla="*/ 1102282 h 1102282"/>
              <a:gd name="connsiteX1" fmla="*/ 639324 w 1278647"/>
              <a:gd name="connsiteY1" fmla="*/ 0 h 1102282"/>
              <a:gd name="connsiteX2" fmla="*/ 1278647 w 1278647"/>
              <a:gd name="connsiteY2" fmla="*/ 1102282 h 1102282"/>
              <a:gd name="connsiteX3" fmla="*/ 0 w 1278647"/>
              <a:gd name="connsiteY3" fmla="*/ 1102282 h 1102282"/>
              <a:gd name="connsiteX0" fmla="*/ 0 w 1278647"/>
              <a:gd name="connsiteY0" fmla="*/ 1102284 h 1102284"/>
              <a:gd name="connsiteX1" fmla="*/ 639324 w 1278647"/>
              <a:gd name="connsiteY1" fmla="*/ 2 h 1102284"/>
              <a:gd name="connsiteX2" fmla="*/ 1278647 w 1278647"/>
              <a:gd name="connsiteY2" fmla="*/ 1102284 h 1102284"/>
              <a:gd name="connsiteX3" fmla="*/ 0 w 1278647"/>
              <a:gd name="connsiteY3" fmla="*/ 1102284 h 11022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78647" h="1102284">
                <a:moveTo>
                  <a:pt x="0" y="1102284"/>
                </a:moveTo>
                <a:cubicBezTo>
                  <a:pt x="213108" y="734857"/>
                  <a:pt x="133608" y="-1665"/>
                  <a:pt x="639324" y="2"/>
                </a:cubicBezTo>
                <a:cubicBezTo>
                  <a:pt x="1145040" y="1669"/>
                  <a:pt x="1065539" y="734857"/>
                  <a:pt x="1278647" y="1102284"/>
                </a:cubicBezTo>
                <a:lnTo>
                  <a:pt x="0" y="1102284"/>
                </a:lnTo>
                <a:close/>
              </a:path>
            </a:pathLst>
          </a:custGeom>
          <a:solidFill>
            <a:srgbClr val="223262">
              <a:alpha val="6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39" name="原创设计师QQ598969553          _13"/>
          <p:cNvSpPr txBox="1">
            <a:spLocks/>
          </p:cNvSpPr>
          <p:nvPr/>
        </p:nvSpPr>
        <p:spPr>
          <a:xfrm>
            <a:off x="3508910" y="4227185"/>
            <a:ext cx="666019" cy="192885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/>
                <a:ea typeface="微软雅黑"/>
                <a:cs typeface="Open Sans" panose="020B0606030504020204" pitchFamily="34" charset="0"/>
              </a:rPr>
              <a:t>标题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/>
              <a:ea typeface="微软雅黑"/>
              <a:cs typeface="Open Sans" panose="020B0606030504020204" pitchFamily="34" charset="0"/>
            </a:endParaRPr>
          </a:p>
        </p:txBody>
      </p:sp>
      <p:sp>
        <p:nvSpPr>
          <p:cNvPr id="40" name="原创设计师QQ598969553          _14"/>
          <p:cNvSpPr/>
          <p:nvPr/>
        </p:nvSpPr>
        <p:spPr>
          <a:xfrm>
            <a:off x="709638" y="2579477"/>
            <a:ext cx="375054" cy="378235"/>
          </a:xfrm>
          <a:prstGeom prst="ellipse">
            <a:avLst/>
          </a:prstGeom>
          <a:solidFill>
            <a:srgbClr val="22326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/>
                <a:ea typeface="微软雅黑"/>
                <a:cs typeface="Open Sans" panose="020B0606030504020204" pitchFamily="34" charset="0"/>
              </a:rPr>
              <a:t>35</a:t>
            </a:r>
          </a:p>
        </p:txBody>
      </p:sp>
      <p:cxnSp>
        <p:nvCxnSpPr>
          <p:cNvPr id="41" name="原创设计师QQ598969553          _15"/>
          <p:cNvCxnSpPr/>
          <p:nvPr/>
        </p:nvCxnSpPr>
        <p:spPr>
          <a:xfrm>
            <a:off x="881737" y="3043959"/>
            <a:ext cx="1" cy="286530"/>
          </a:xfrm>
          <a:prstGeom prst="line">
            <a:avLst/>
          </a:prstGeom>
          <a:noFill/>
          <a:ln w="3175" cap="flat" cmpd="sng" algn="ctr">
            <a:solidFill>
              <a:srgbClr val="7F8C8D"/>
            </a:solidFill>
            <a:prstDash val="dash"/>
            <a:miter lim="800000"/>
            <a:headEnd type="oval" w="med" len="med"/>
            <a:tailEnd type="oval" w="med" len="med"/>
          </a:ln>
          <a:effectLst/>
        </p:spPr>
      </p:cxnSp>
      <p:sp>
        <p:nvSpPr>
          <p:cNvPr id="42" name="原创设计师QQ598969553          _16"/>
          <p:cNvSpPr/>
          <p:nvPr/>
        </p:nvSpPr>
        <p:spPr>
          <a:xfrm>
            <a:off x="1381926" y="2132197"/>
            <a:ext cx="375054" cy="378235"/>
          </a:xfrm>
          <a:prstGeom prst="ellipse">
            <a:avLst/>
          </a:prstGeom>
          <a:solidFill>
            <a:sysClr val="windowText" lastClr="000000">
              <a:lumMod val="65000"/>
              <a:lumOff val="3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/>
                <a:ea typeface="微软雅黑"/>
                <a:cs typeface="Open Sans" panose="020B0606030504020204" pitchFamily="34" charset="0"/>
              </a:rPr>
              <a:t>65</a:t>
            </a:r>
          </a:p>
        </p:txBody>
      </p:sp>
      <p:cxnSp>
        <p:nvCxnSpPr>
          <p:cNvPr id="43" name="原创设计师QQ598969553          _17"/>
          <p:cNvCxnSpPr/>
          <p:nvPr/>
        </p:nvCxnSpPr>
        <p:spPr>
          <a:xfrm>
            <a:off x="1569452" y="2609005"/>
            <a:ext cx="1" cy="286530"/>
          </a:xfrm>
          <a:prstGeom prst="line">
            <a:avLst/>
          </a:prstGeom>
          <a:noFill/>
          <a:ln w="3175" cap="flat" cmpd="sng" algn="ctr">
            <a:solidFill>
              <a:srgbClr val="7F8C8D"/>
            </a:solidFill>
            <a:prstDash val="dash"/>
            <a:miter lim="800000"/>
            <a:headEnd type="oval" w="med" len="med"/>
            <a:tailEnd type="oval" w="med" len="med"/>
          </a:ln>
          <a:effectLst/>
        </p:spPr>
      </p:cxnSp>
      <p:sp>
        <p:nvSpPr>
          <p:cNvPr id="44" name="原创设计师QQ598969553          _18"/>
          <p:cNvSpPr/>
          <p:nvPr/>
        </p:nvSpPr>
        <p:spPr>
          <a:xfrm>
            <a:off x="2199754" y="2431394"/>
            <a:ext cx="375054" cy="378235"/>
          </a:xfrm>
          <a:prstGeom prst="ellipse">
            <a:avLst/>
          </a:prstGeom>
          <a:solidFill>
            <a:srgbClr val="22326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/>
                <a:ea typeface="微软雅黑"/>
                <a:cs typeface="Open Sans" panose="020B0606030504020204" pitchFamily="34" charset="0"/>
              </a:rPr>
              <a:t>50</a:t>
            </a:r>
          </a:p>
        </p:txBody>
      </p:sp>
      <p:cxnSp>
        <p:nvCxnSpPr>
          <p:cNvPr id="45" name="原创设计师QQ598969553          _19"/>
          <p:cNvCxnSpPr/>
          <p:nvPr/>
        </p:nvCxnSpPr>
        <p:spPr>
          <a:xfrm>
            <a:off x="2387281" y="2908202"/>
            <a:ext cx="1" cy="286530"/>
          </a:xfrm>
          <a:prstGeom prst="line">
            <a:avLst/>
          </a:prstGeom>
          <a:noFill/>
          <a:ln w="3175" cap="flat" cmpd="sng" algn="ctr">
            <a:solidFill>
              <a:srgbClr val="7F8C8D"/>
            </a:solidFill>
            <a:prstDash val="dash"/>
            <a:miter lim="800000"/>
            <a:headEnd type="oval" w="med" len="med"/>
            <a:tailEnd type="oval" w="med" len="med"/>
          </a:ln>
          <a:effectLst/>
        </p:spPr>
      </p:cxnSp>
      <p:sp>
        <p:nvSpPr>
          <p:cNvPr id="46" name="原创设计师QQ598969553          _20"/>
          <p:cNvSpPr/>
          <p:nvPr/>
        </p:nvSpPr>
        <p:spPr>
          <a:xfrm>
            <a:off x="2935098" y="2717924"/>
            <a:ext cx="375054" cy="378235"/>
          </a:xfrm>
          <a:prstGeom prst="ellipse">
            <a:avLst/>
          </a:prstGeom>
          <a:solidFill>
            <a:sysClr val="windowText" lastClr="000000">
              <a:lumMod val="65000"/>
              <a:lumOff val="3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/>
                <a:ea typeface="微软雅黑"/>
                <a:cs typeface="Open Sans" panose="020B0606030504020204" pitchFamily="34" charset="0"/>
              </a:rPr>
              <a:t>35</a:t>
            </a:r>
          </a:p>
        </p:txBody>
      </p:sp>
      <p:cxnSp>
        <p:nvCxnSpPr>
          <p:cNvPr id="47" name="原创设计师QQ598969553          _21"/>
          <p:cNvCxnSpPr/>
          <p:nvPr/>
        </p:nvCxnSpPr>
        <p:spPr>
          <a:xfrm>
            <a:off x="3122624" y="3194733"/>
            <a:ext cx="1" cy="286530"/>
          </a:xfrm>
          <a:prstGeom prst="line">
            <a:avLst/>
          </a:prstGeom>
          <a:noFill/>
          <a:ln w="3175" cap="flat" cmpd="sng" algn="ctr">
            <a:solidFill>
              <a:srgbClr val="7F8C8D"/>
            </a:solidFill>
            <a:prstDash val="dash"/>
            <a:miter lim="800000"/>
            <a:headEnd type="oval" w="med" len="med"/>
            <a:tailEnd type="oval" w="med" len="med"/>
          </a:ln>
          <a:effectLst/>
        </p:spPr>
      </p:cxnSp>
      <p:sp>
        <p:nvSpPr>
          <p:cNvPr id="48" name="原创设计师QQ598969553          _22"/>
          <p:cNvSpPr/>
          <p:nvPr/>
        </p:nvSpPr>
        <p:spPr>
          <a:xfrm>
            <a:off x="3653565" y="2552762"/>
            <a:ext cx="375054" cy="378235"/>
          </a:xfrm>
          <a:prstGeom prst="ellipse">
            <a:avLst/>
          </a:prstGeom>
          <a:solidFill>
            <a:srgbClr val="22326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/>
                <a:ea typeface="微软雅黑"/>
                <a:cs typeface="Open Sans" panose="020B0606030504020204" pitchFamily="34" charset="0"/>
              </a:rPr>
              <a:t>45</a:t>
            </a:r>
          </a:p>
        </p:txBody>
      </p:sp>
      <p:cxnSp>
        <p:nvCxnSpPr>
          <p:cNvPr id="49" name="原创设计师QQ598969553          _23"/>
          <p:cNvCxnSpPr/>
          <p:nvPr/>
        </p:nvCxnSpPr>
        <p:spPr>
          <a:xfrm>
            <a:off x="3841092" y="3029570"/>
            <a:ext cx="1" cy="286530"/>
          </a:xfrm>
          <a:prstGeom prst="line">
            <a:avLst/>
          </a:prstGeom>
          <a:noFill/>
          <a:ln w="3175" cap="flat" cmpd="sng" algn="ctr">
            <a:solidFill>
              <a:srgbClr val="7F8C8D"/>
            </a:solidFill>
            <a:prstDash val="dash"/>
            <a:miter lim="800000"/>
            <a:headEnd type="oval" w="med" len="med"/>
            <a:tailEnd type="oval" w="med" len="med"/>
          </a:ln>
          <a:effectLst/>
        </p:spPr>
      </p:cxnSp>
      <p:sp>
        <p:nvSpPr>
          <p:cNvPr id="50" name="原创设计师QQ598969553          _24"/>
          <p:cNvSpPr txBox="1"/>
          <p:nvPr/>
        </p:nvSpPr>
        <p:spPr>
          <a:xfrm>
            <a:off x="340829" y="4765878"/>
            <a:ext cx="4059180" cy="433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/>
                <a:cs typeface="Open Sans" panose="020B0606030504020204" pitchFamily="34" charset="0"/>
              </a:rPr>
              <a:t>我们所要做的就是添加内容到这个模板里面，使我们的要表达的内容构思更专业化、可视化进而达到快速传播的目的。</a:t>
            </a: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/>
                <a:cs typeface="Open Sans" panose="020B0606030504020204" pitchFamily="34" charset="0"/>
              </a:rPr>
              <a:t>
              </a:t>
            </a:r>
            <a:r>
              <a: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/>
                <a:cs typeface="Open Sans" panose="020B0606030504020204" pitchFamily="34" charset="0"/>
              </a:rPr>
              <a:t>此处添加详细文本描述，建议与标题相关并符合整体语言风格，语言描述尽量简洁生动。</a:t>
            </a: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/>
              <a:cs typeface="Open Sans" panose="020B0606030504020204" pitchFamily="34" charset="0"/>
            </a:endParaRPr>
          </a:p>
        </p:txBody>
      </p:sp>
      <p:pic>
        <p:nvPicPr>
          <p:cNvPr id="51" name="原创设计师QQ598969553          _2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885022" y="792860"/>
            <a:ext cx="4290493" cy="5372444"/>
          </a:xfrm>
          <a:prstGeom prst="rect">
            <a:avLst/>
          </a:prstGeom>
          <a:solidFill>
            <a:sysClr val="window" lastClr="FFFFFF">
              <a:lumMod val="85000"/>
            </a:sysClr>
          </a:solidFill>
        </p:spPr>
      </p:pic>
    </p:spTree>
    <p:extLst>
      <p:ext uri="{BB962C8B-B14F-4D97-AF65-F5344CB8AC3E}">
        <p14:creationId xmlns:p14="http://schemas.microsoft.com/office/powerpoint/2010/main" val="143318063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原创设计师QQ598969553          _2"/>
          <p:cNvSpPr txBox="1"/>
          <p:nvPr/>
        </p:nvSpPr>
        <p:spPr>
          <a:xfrm>
            <a:off x="323528" y="1308209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此处添加标题</a:t>
            </a:r>
            <a:endParaRPr kumimoji="0" lang="en-US" altLang="zh-CN" sz="280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</p:txBody>
      </p:sp>
      <p:sp>
        <p:nvSpPr>
          <p:cNvPr id="20" name="原创设计师QQ598969553          _3"/>
          <p:cNvSpPr txBox="1"/>
          <p:nvPr/>
        </p:nvSpPr>
        <p:spPr>
          <a:xfrm>
            <a:off x="251520" y="1916309"/>
            <a:ext cx="2872298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此处添加详细文本描述，建议与标题相关并符合整体语言风格，语言描述尽量简洁生动。</a:t>
            </a:r>
            <a:endParaRPr kumimoji="0" lang="en-US" sz="105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</p:txBody>
      </p:sp>
      <p:graphicFrame>
        <p:nvGraphicFramePr>
          <p:cNvPr id="21" name="原创设计师QQ598969553          _4"/>
          <p:cNvGraphicFramePr/>
          <p:nvPr>
            <p:extLst>
              <p:ext uri="{D42A27DB-BD31-4B8C-83A1-F6EECF244321}">
                <p14:modId xmlns:p14="http://schemas.microsoft.com/office/powerpoint/2010/main" val="2904122835"/>
              </p:ext>
            </p:extLst>
          </p:nvPr>
        </p:nvGraphicFramePr>
        <p:xfrm>
          <a:off x="251520" y="2585904"/>
          <a:ext cx="4137468" cy="19016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2" name="原创设计师QQ598969553          _5"/>
          <p:cNvSpPr txBox="1"/>
          <p:nvPr/>
        </p:nvSpPr>
        <p:spPr>
          <a:xfrm>
            <a:off x="251520" y="4820795"/>
            <a:ext cx="4088756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我们所要做的就是添加内容到这个模板里面，使我们的要表达的内容构思更专业化、可视化进而达到快速传播的目的。 </a:t>
            </a:r>
            <a:endParaRPr kumimoji="0" lang="en-US" sz="105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</p:txBody>
      </p:sp>
      <p:sp>
        <p:nvSpPr>
          <p:cNvPr id="23" name="原创设计师QQ598969553          _6"/>
          <p:cNvSpPr/>
          <p:nvPr/>
        </p:nvSpPr>
        <p:spPr>
          <a:xfrm>
            <a:off x="5457049" y="2865609"/>
            <a:ext cx="420153" cy="420153"/>
          </a:xfrm>
          <a:prstGeom prst="ellipse">
            <a:avLst/>
          </a:prstGeom>
          <a:solidFill>
            <a:sysClr val="window" lastClr="FFFFFF">
              <a:lumMod val="6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9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" name="原创设计师QQ598969553          _7"/>
          <p:cNvSpPr txBox="1"/>
          <p:nvPr/>
        </p:nvSpPr>
        <p:spPr>
          <a:xfrm>
            <a:off x="5980676" y="2829858"/>
            <a:ext cx="2983812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7F8C8D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新解决方案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rgbClr val="7F8C8D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此处添加详细文本描述，建议与标题相关并符合整体语言风格，语言描述尽量简洁生动。 </a:t>
            </a:r>
            <a:endParaRPr kumimoji="0" lang="en-US" sz="105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</p:txBody>
      </p:sp>
      <p:sp>
        <p:nvSpPr>
          <p:cNvPr id="25" name="原创设计师QQ598969553          _8"/>
          <p:cNvSpPr/>
          <p:nvPr/>
        </p:nvSpPr>
        <p:spPr>
          <a:xfrm>
            <a:off x="5457049" y="3718756"/>
            <a:ext cx="420153" cy="420153"/>
          </a:xfrm>
          <a:prstGeom prst="ellipse">
            <a:avLst/>
          </a:prstGeom>
          <a:solidFill>
            <a:srgbClr val="22326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9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" name="原创设计师QQ598969553          _9"/>
          <p:cNvSpPr txBox="1"/>
          <p:nvPr/>
        </p:nvSpPr>
        <p:spPr>
          <a:xfrm>
            <a:off x="5980676" y="3683005"/>
            <a:ext cx="2983812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223262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产品展示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rgbClr val="223262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此处添加详细文本描述，建议与标题相关并符合整体语言风格，语言描述尽量简洁生动。 </a:t>
            </a:r>
            <a:endParaRPr kumimoji="0" lang="en-US" sz="105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</p:txBody>
      </p:sp>
      <p:sp>
        <p:nvSpPr>
          <p:cNvPr id="27" name="原创设计师QQ598969553          _10"/>
          <p:cNvSpPr/>
          <p:nvPr/>
        </p:nvSpPr>
        <p:spPr>
          <a:xfrm>
            <a:off x="5457049" y="4571903"/>
            <a:ext cx="420153" cy="420153"/>
          </a:xfrm>
          <a:prstGeom prst="ellipse">
            <a:avLst/>
          </a:prstGeom>
          <a:solidFill>
            <a:sysClr val="window" lastClr="FFFFFF">
              <a:lumMod val="6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9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8" name="原创设计师QQ598969553          _11"/>
          <p:cNvSpPr txBox="1"/>
          <p:nvPr/>
        </p:nvSpPr>
        <p:spPr>
          <a:xfrm>
            <a:off x="5980676" y="4536152"/>
            <a:ext cx="2983812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7F8C8D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产品展示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rgbClr val="7F8C8D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此处添加详细文本描述，建议与标题相关并符合整体语言风格，语言描述尽量简洁生动。 </a:t>
            </a:r>
            <a:endParaRPr kumimoji="0" lang="en-US" sz="105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</p:txBody>
      </p:sp>
      <p:grpSp>
        <p:nvGrpSpPr>
          <p:cNvPr id="29" name="原创设计师QQ598969553          _12"/>
          <p:cNvGrpSpPr/>
          <p:nvPr/>
        </p:nvGrpSpPr>
        <p:grpSpPr>
          <a:xfrm>
            <a:off x="5541499" y="2947527"/>
            <a:ext cx="258293" cy="258292"/>
            <a:chOff x="11121822" y="1145785"/>
            <a:chExt cx="307214" cy="307212"/>
          </a:xfrm>
          <a:solidFill>
            <a:sysClr val="window" lastClr="FFFFFF"/>
          </a:solidFill>
        </p:grpSpPr>
        <p:sp>
          <p:nvSpPr>
            <p:cNvPr id="30" name="Freeform 140"/>
            <p:cNvSpPr>
              <a:spLocks noEditPoints="1"/>
            </p:cNvSpPr>
            <p:nvPr/>
          </p:nvSpPr>
          <p:spPr bwMode="auto">
            <a:xfrm>
              <a:off x="11121822" y="1211403"/>
              <a:ext cx="241594" cy="241594"/>
            </a:xfrm>
            <a:custGeom>
              <a:avLst/>
              <a:gdLst>
                <a:gd name="T0" fmla="*/ 103 w 112"/>
                <a:gd name="T1" fmla="*/ 47 h 112"/>
                <a:gd name="T2" fmla="*/ 106 w 112"/>
                <a:gd name="T3" fmla="*/ 36 h 112"/>
                <a:gd name="T4" fmla="*/ 102 w 112"/>
                <a:gd name="T5" fmla="*/ 22 h 112"/>
                <a:gd name="T6" fmla="*/ 92 w 112"/>
                <a:gd name="T7" fmla="*/ 25 h 112"/>
                <a:gd name="T8" fmla="*/ 90 w 112"/>
                <a:gd name="T9" fmla="*/ 14 h 112"/>
                <a:gd name="T10" fmla="*/ 79 w 112"/>
                <a:gd name="T11" fmla="*/ 4 h 112"/>
                <a:gd name="T12" fmla="*/ 71 w 112"/>
                <a:gd name="T13" fmla="*/ 11 h 112"/>
                <a:gd name="T14" fmla="*/ 64 w 112"/>
                <a:gd name="T15" fmla="*/ 3 h 112"/>
                <a:gd name="T16" fmla="*/ 50 w 112"/>
                <a:gd name="T17" fmla="*/ 0 h 112"/>
                <a:gd name="T18" fmla="*/ 47 w 112"/>
                <a:gd name="T19" fmla="*/ 10 h 112"/>
                <a:gd name="T20" fmla="*/ 37 w 112"/>
                <a:gd name="T21" fmla="*/ 6 h 112"/>
                <a:gd name="T22" fmla="*/ 23 w 112"/>
                <a:gd name="T23" fmla="*/ 11 h 112"/>
                <a:gd name="T24" fmla="*/ 25 w 112"/>
                <a:gd name="T25" fmla="*/ 20 h 112"/>
                <a:gd name="T26" fmla="*/ 14 w 112"/>
                <a:gd name="T27" fmla="*/ 22 h 112"/>
                <a:gd name="T28" fmla="*/ 5 w 112"/>
                <a:gd name="T29" fmla="*/ 33 h 112"/>
                <a:gd name="T30" fmla="*/ 12 w 112"/>
                <a:gd name="T31" fmla="*/ 41 h 112"/>
                <a:gd name="T32" fmla="*/ 3 w 112"/>
                <a:gd name="T33" fmla="*/ 48 h 112"/>
                <a:gd name="T34" fmla="*/ 0 w 112"/>
                <a:gd name="T35" fmla="*/ 62 h 112"/>
                <a:gd name="T36" fmla="*/ 10 w 112"/>
                <a:gd name="T37" fmla="*/ 65 h 112"/>
                <a:gd name="T38" fmla="*/ 6 w 112"/>
                <a:gd name="T39" fmla="*/ 75 h 112"/>
                <a:gd name="T40" fmla="*/ 11 w 112"/>
                <a:gd name="T41" fmla="*/ 89 h 112"/>
                <a:gd name="T42" fmla="*/ 21 w 112"/>
                <a:gd name="T43" fmla="*/ 87 h 112"/>
                <a:gd name="T44" fmla="*/ 23 w 112"/>
                <a:gd name="T45" fmla="*/ 98 h 112"/>
                <a:gd name="T46" fmla="*/ 34 w 112"/>
                <a:gd name="T47" fmla="*/ 108 h 112"/>
                <a:gd name="T48" fmla="*/ 41 w 112"/>
                <a:gd name="T49" fmla="*/ 101 h 112"/>
                <a:gd name="T50" fmla="*/ 48 w 112"/>
                <a:gd name="T51" fmla="*/ 109 h 112"/>
                <a:gd name="T52" fmla="*/ 63 w 112"/>
                <a:gd name="T53" fmla="*/ 112 h 112"/>
                <a:gd name="T54" fmla="*/ 66 w 112"/>
                <a:gd name="T55" fmla="*/ 102 h 112"/>
                <a:gd name="T56" fmla="*/ 76 w 112"/>
                <a:gd name="T57" fmla="*/ 106 h 112"/>
                <a:gd name="T58" fmla="*/ 90 w 112"/>
                <a:gd name="T59" fmla="*/ 101 h 112"/>
                <a:gd name="T60" fmla="*/ 88 w 112"/>
                <a:gd name="T61" fmla="*/ 91 h 112"/>
                <a:gd name="T62" fmla="*/ 98 w 112"/>
                <a:gd name="T63" fmla="*/ 89 h 112"/>
                <a:gd name="T64" fmla="*/ 108 w 112"/>
                <a:gd name="T65" fmla="*/ 78 h 112"/>
                <a:gd name="T66" fmla="*/ 101 w 112"/>
                <a:gd name="T67" fmla="*/ 71 h 112"/>
                <a:gd name="T68" fmla="*/ 110 w 112"/>
                <a:gd name="T69" fmla="*/ 64 h 112"/>
                <a:gd name="T70" fmla="*/ 112 w 112"/>
                <a:gd name="T71" fmla="*/ 49 h 112"/>
                <a:gd name="T72" fmla="*/ 56 w 112"/>
                <a:gd name="T73" fmla="*/ 86 h 112"/>
                <a:gd name="T74" fmla="*/ 56 w 112"/>
                <a:gd name="T75" fmla="*/ 26 h 112"/>
                <a:gd name="T76" fmla="*/ 56 w 112"/>
                <a:gd name="T77" fmla="*/ 86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12" h="112">
                  <a:moveTo>
                    <a:pt x="110" y="47"/>
                  </a:moveTo>
                  <a:cubicBezTo>
                    <a:pt x="103" y="47"/>
                    <a:pt x="103" y="47"/>
                    <a:pt x="103" y="47"/>
                  </a:cubicBezTo>
                  <a:cubicBezTo>
                    <a:pt x="102" y="44"/>
                    <a:pt x="101" y="42"/>
                    <a:pt x="101" y="39"/>
                  </a:cubicBezTo>
                  <a:cubicBezTo>
                    <a:pt x="106" y="36"/>
                    <a:pt x="106" y="36"/>
                    <a:pt x="106" y="36"/>
                  </a:cubicBezTo>
                  <a:cubicBezTo>
                    <a:pt x="108" y="35"/>
                    <a:pt x="108" y="34"/>
                    <a:pt x="107" y="32"/>
                  </a:cubicBezTo>
                  <a:cubicBezTo>
                    <a:pt x="102" y="22"/>
                    <a:pt x="102" y="22"/>
                    <a:pt x="102" y="22"/>
                  </a:cubicBezTo>
                  <a:cubicBezTo>
                    <a:pt x="101" y="21"/>
                    <a:pt x="99" y="20"/>
                    <a:pt x="98" y="21"/>
                  </a:cubicBezTo>
                  <a:cubicBezTo>
                    <a:pt x="92" y="25"/>
                    <a:pt x="92" y="25"/>
                    <a:pt x="92" y="25"/>
                  </a:cubicBezTo>
                  <a:cubicBezTo>
                    <a:pt x="90" y="23"/>
                    <a:pt x="88" y="21"/>
                    <a:pt x="87" y="20"/>
                  </a:cubicBezTo>
                  <a:cubicBezTo>
                    <a:pt x="90" y="14"/>
                    <a:pt x="90" y="14"/>
                    <a:pt x="90" y="14"/>
                  </a:cubicBezTo>
                  <a:cubicBezTo>
                    <a:pt x="91" y="12"/>
                    <a:pt x="90" y="11"/>
                    <a:pt x="89" y="10"/>
                  </a:cubicBezTo>
                  <a:cubicBezTo>
                    <a:pt x="79" y="4"/>
                    <a:pt x="79" y="4"/>
                    <a:pt x="79" y="4"/>
                  </a:cubicBezTo>
                  <a:cubicBezTo>
                    <a:pt x="77" y="3"/>
                    <a:pt x="76" y="4"/>
                    <a:pt x="75" y="5"/>
                  </a:cubicBezTo>
                  <a:cubicBezTo>
                    <a:pt x="71" y="11"/>
                    <a:pt x="71" y="11"/>
                    <a:pt x="71" y="11"/>
                  </a:cubicBezTo>
                  <a:cubicBezTo>
                    <a:pt x="69" y="10"/>
                    <a:pt x="67" y="10"/>
                    <a:pt x="64" y="9"/>
                  </a:cubicBezTo>
                  <a:cubicBezTo>
                    <a:pt x="64" y="3"/>
                    <a:pt x="64" y="3"/>
                    <a:pt x="64" y="3"/>
                  </a:cubicBezTo>
                  <a:cubicBezTo>
                    <a:pt x="64" y="1"/>
                    <a:pt x="63" y="0"/>
                    <a:pt x="61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48" y="0"/>
                    <a:pt x="47" y="1"/>
                    <a:pt x="47" y="3"/>
                  </a:cubicBezTo>
                  <a:cubicBezTo>
                    <a:pt x="47" y="10"/>
                    <a:pt x="47" y="10"/>
                    <a:pt x="47" y="10"/>
                  </a:cubicBezTo>
                  <a:cubicBezTo>
                    <a:pt x="45" y="10"/>
                    <a:pt x="42" y="11"/>
                    <a:pt x="40" y="12"/>
                  </a:cubicBezTo>
                  <a:cubicBezTo>
                    <a:pt x="37" y="6"/>
                    <a:pt x="37" y="6"/>
                    <a:pt x="37" y="6"/>
                  </a:cubicBezTo>
                  <a:cubicBezTo>
                    <a:pt x="36" y="4"/>
                    <a:pt x="34" y="4"/>
                    <a:pt x="33" y="5"/>
                  </a:cubicBezTo>
                  <a:cubicBezTo>
                    <a:pt x="23" y="11"/>
                    <a:pt x="23" y="11"/>
                    <a:pt x="23" y="11"/>
                  </a:cubicBezTo>
                  <a:cubicBezTo>
                    <a:pt x="21" y="11"/>
                    <a:pt x="21" y="13"/>
                    <a:pt x="22" y="14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23" y="22"/>
                    <a:pt x="22" y="24"/>
                    <a:pt x="20" y="26"/>
                  </a:cubicBezTo>
                  <a:cubicBezTo>
                    <a:pt x="14" y="22"/>
                    <a:pt x="14" y="22"/>
                    <a:pt x="14" y="22"/>
                  </a:cubicBezTo>
                  <a:cubicBezTo>
                    <a:pt x="13" y="22"/>
                    <a:pt x="11" y="22"/>
                    <a:pt x="10" y="23"/>
                  </a:cubicBezTo>
                  <a:cubicBezTo>
                    <a:pt x="5" y="33"/>
                    <a:pt x="5" y="33"/>
                    <a:pt x="5" y="33"/>
                  </a:cubicBezTo>
                  <a:cubicBezTo>
                    <a:pt x="4" y="35"/>
                    <a:pt x="4" y="36"/>
                    <a:pt x="6" y="37"/>
                  </a:cubicBezTo>
                  <a:cubicBezTo>
                    <a:pt x="12" y="41"/>
                    <a:pt x="12" y="41"/>
                    <a:pt x="12" y="41"/>
                  </a:cubicBezTo>
                  <a:cubicBezTo>
                    <a:pt x="11" y="43"/>
                    <a:pt x="10" y="45"/>
                    <a:pt x="10" y="48"/>
                  </a:cubicBezTo>
                  <a:cubicBezTo>
                    <a:pt x="3" y="48"/>
                    <a:pt x="3" y="48"/>
                    <a:pt x="3" y="48"/>
                  </a:cubicBezTo>
                  <a:cubicBezTo>
                    <a:pt x="2" y="48"/>
                    <a:pt x="0" y="49"/>
                    <a:pt x="0" y="51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0" y="64"/>
                    <a:pt x="2" y="65"/>
                    <a:pt x="3" y="65"/>
                  </a:cubicBezTo>
                  <a:cubicBezTo>
                    <a:pt x="10" y="65"/>
                    <a:pt x="10" y="65"/>
                    <a:pt x="10" y="65"/>
                  </a:cubicBezTo>
                  <a:cubicBezTo>
                    <a:pt x="11" y="68"/>
                    <a:pt x="11" y="70"/>
                    <a:pt x="12" y="72"/>
                  </a:cubicBezTo>
                  <a:cubicBezTo>
                    <a:pt x="6" y="75"/>
                    <a:pt x="6" y="75"/>
                    <a:pt x="6" y="75"/>
                  </a:cubicBezTo>
                  <a:cubicBezTo>
                    <a:pt x="5" y="76"/>
                    <a:pt x="5" y="78"/>
                    <a:pt x="5" y="79"/>
                  </a:cubicBezTo>
                  <a:cubicBezTo>
                    <a:pt x="11" y="89"/>
                    <a:pt x="11" y="89"/>
                    <a:pt x="11" y="89"/>
                  </a:cubicBezTo>
                  <a:cubicBezTo>
                    <a:pt x="12" y="91"/>
                    <a:pt x="14" y="91"/>
                    <a:pt x="15" y="90"/>
                  </a:cubicBezTo>
                  <a:cubicBezTo>
                    <a:pt x="21" y="87"/>
                    <a:pt x="21" y="87"/>
                    <a:pt x="21" y="87"/>
                  </a:cubicBezTo>
                  <a:cubicBezTo>
                    <a:pt x="23" y="89"/>
                    <a:pt x="24" y="91"/>
                    <a:pt x="26" y="92"/>
                  </a:cubicBezTo>
                  <a:cubicBezTo>
                    <a:pt x="23" y="98"/>
                    <a:pt x="23" y="98"/>
                    <a:pt x="23" y="98"/>
                  </a:cubicBezTo>
                  <a:cubicBezTo>
                    <a:pt x="22" y="99"/>
                    <a:pt x="23" y="101"/>
                    <a:pt x="24" y="102"/>
                  </a:cubicBezTo>
                  <a:cubicBezTo>
                    <a:pt x="34" y="108"/>
                    <a:pt x="34" y="108"/>
                    <a:pt x="34" y="108"/>
                  </a:cubicBezTo>
                  <a:cubicBezTo>
                    <a:pt x="35" y="108"/>
                    <a:pt x="37" y="108"/>
                    <a:pt x="38" y="106"/>
                  </a:cubicBezTo>
                  <a:cubicBezTo>
                    <a:pt x="41" y="101"/>
                    <a:pt x="41" y="101"/>
                    <a:pt x="41" y="101"/>
                  </a:cubicBezTo>
                  <a:cubicBezTo>
                    <a:pt x="44" y="101"/>
                    <a:pt x="46" y="102"/>
                    <a:pt x="48" y="102"/>
                  </a:cubicBezTo>
                  <a:cubicBezTo>
                    <a:pt x="48" y="109"/>
                    <a:pt x="48" y="109"/>
                    <a:pt x="48" y="109"/>
                  </a:cubicBezTo>
                  <a:cubicBezTo>
                    <a:pt x="48" y="111"/>
                    <a:pt x="50" y="112"/>
                    <a:pt x="51" y="112"/>
                  </a:cubicBezTo>
                  <a:cubicBezTo>
                    <a:pt x="63" y="112"/>
                    <a:pt x="63" y="112"/>
                    <a:pt x="63" y="112"/>
                  </a:cubicBezTo>
                  <a:cubicBezTo>
                    <a:pt x="64" y="112"/>
                    <a:pt x="66" y="111"/>
                    <a:pt x="66" y="109"/>
                  </a:cubicBezTo>
                  <a:cubicBezTo>
                    <a:pt x="66" y="102"/>
                    <a:pt x="66" y="102"/>
                    <a:pt x="66" y="102"/>
                  </a:cubicBezTo>
                  <a:cubicBezTo>
                    <a:pt x="68" y="102"/>
                    <a:pt x="70" y="101"/>
                    <a:pt x="73" y="100"/>
                  </a:cubicBezTo>
                  <a:cubicBezTo>
                    <a:pt x="76" y="106"/>
                    <a:pt x="76" y="106"/>
                    <a:pt x="76" y="106"/>
                  </a:cubicBezTo>
                  <a:cubicBezTo>
                    <a:pt x="77" y="107"/>
                    <a:pt x="79" y="108"/>
                    <a:pt x="80" y="107"/>
                  </a:cubicBezTo>
                  <a:cubicBezTo>
                    <a:pt x="90" y="101"/>
                    <a:pt x="90" y="101"/>
                    <a:pt x="90" y="101"/>
                  </a:cubicBezTo>
                  <a:cubicBezTo>
                    <a:pt x="91" y="100"/>
                    <a:pt x="92" y="99"/>
                    <a:pt x="91" y="97"/>
                  </a:cubicBezTo>
                  <a:cubicBezTo>
                    <a:pt x="88" y="91"/>
                    <a:pt x="88" y="91"/>
                    <a:pt x="88" y="91"/>
                  </a:cubicBezTo>
                  <a:cubicBezTo>
                    <a:pt x="89" y="90"/>
                    <a:pt x="91" y="88"/>
                    <a:pt x="93" y="86"/>
                  </a:cubicBezTo>
                  <a:cubicBezTo>
                    <a:pt x="98" y="89"/>
                    <a:pt x="98" y="89"/>
                    <a:pt x="98" y="89"/>
                  </a:cubicBezTo>
                  <a:cubicBezTo>
                    <a:pt x="100" y="90"/>
                    <a:pt x="102" y="90"/>
                    <a:pt x="102" y="88"/>
                  </a:cubicBezTo>
                  <a:cubicBezTo>
                    <a:pt x="108" y="78"/>
                    <a:pt x="108" y="78"/>
                    <a:pt x="108" y="78"/>
                  </a:cubicBezTo>
                  <a:cubicBezTo>
                    <a:pt x="109" y="77"/>
                    <a:pt x="108" y="75"/>
                    <a:pt x="107" y="74"/>
                  </a:cubicBezTo>
                  <a:cubicBezTo>
                    <a:pt x="101" y="71"/>
                    <a:pt x="101" y="71"/>
                    <a:pt x="101" y="71"/>
                  </a:cubicBezTo>
                  <a:cubicBezTo>
                    <a:pt x="102" y="69"/>
                    <a:pt x="102" y="66"/>
                    <a:pt x="103" y="64"/>
                  </a:cubicBezTo>
                  <a:cubicBezTo>
                    <a:pt x="110" y="64"/>
                    <a:pt x="110" y="64"/>
                    <a:pt x="110" y="64"/>
                  </a:cubicBezTo>
                  <a:cubicBezTo>
                    <a:pt x="111" y="64"/>
                    <a:pt x="112" y="63"/>
                    <a:pt x="112" y="61"/>
                  </a:cubicBezTo>
                  <a:cubicBezTo>
                    <a:pt x="112" y="49"/>
                    <a:pt x="112" y="49"/>
                    <a:pt x="112" y="49"/>
                  </a:cubicBezTo>
                  <a:cubicBezTo>
                    <a:pt x="112" y="48"/>
                    <a:pt x="111" y="47"/>
                    <a:pt x="110" y="47"/>
                  </a:cubicBezTo>
                  <a:close/>
                  <a:moveTo>
                    <a:pt x="56" y="86"/>
                  </a:moveTo>
                  <a:cubicBezTo>
                    <a:pt x="40" y="86"/>
                    <a:pt x="26" y="72"/>
                    <a:pt x="26" y="56"/>
                  </a:cubicBezTo>
                  <a:cubicBezTo>
                    <a:pt x="26" y="39"/>
                    <a:pt x="40" y="26"/>
                    <a:pt x="56" y="26"/>
                  </a:cubicBezTo>
                  <a:cubicBezTo>
                    <a:pt x="73" y="26"/>
                    <a:pt x="86" y="39"/>
                    <a:pt x="86" y="56"/>
                  </a:cubicBezTo>
                  <a:cubicBezTo>
                    <a:pt x="86" y="72"/>
                    <a:pt x="73" y="86"/>
                    <a:pt x="56" y="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1" name="Freeform 141"/>
            <p:cNvSpPr>
              <a:spLocks noEditPoints="1"/>
            </p:cNvSpPr>
            <p:nvPr/>
          </p:nvSpPr>
          <p:spPr bwMode="auto">
            <a:xfrm>
              <a:off x="11317186" y="1145785"/>
              <a:ext cx="111850" cy="113341"/>
            </a:xfrm>
            <a:custGeom>
              <a:avLst/>
              <a:gdLst>
                <a:gd name="T0" fmla="*/ 48 w 52"/>
                <a:gd name="T1" fmla="*/ 23 h 52"/>
                <a:gd name="T2" fmla="*/ 50 w 52"/>
                <a:gd name="T3" fmla="*/ 17 h 52"/>
                <a:gd name="T4" fmla="*/ 48 w 52"/>
                <a:gd name="T5" fmla="*/ 11 h 52"/>
                <a:gd name="T6" fmla="*/ 44 w 52"/>
                <a:gd name="T7" fmla="*/ 12 h 52"/>
                <a:gd name="T8" fmla="*/ 42 w 52"/>
                <a:gd name="T9" fmla="*/ 6 h 52"/>
                <a:gd name="T10" fmla="*/ 38 w 52"/>
                <a:gd name="T11" fmla="*/ 2 h 52"/>
                <a:gd name="T12" fmla="*/ 34 w 52"/>
                <a:gd name="T13" fmla="*/ 5 h 52"/>
                <a:gd name="T14" fmla="*/ 30 w 52"/>
                <a:gd name="T15" fmla="*/ 1 h 52"/>
                <a:gd name="T16" fmla="*/ 24 w 52"/>
                <a:gd name="T17" fmla="*/ 0 h 52"/>
                <a:gd name="T18" fmla="*/ 23 w 52"/>
                <a:gd name="T19" fmla="*/ 4 h 52"/>
                <a:gd name="T20" fmla="*/ 17 w 52"/>
                <a:gd name="T21" fmla="*/ 2 h 52"/>
                <a:gd name="T22" fmla="*/ 11 w 52"/>
                <a:gd name="T23" fmla="*/ 4 h 52"/>
                <a:gd name="T24" fmla="*/ 12 w 52"/>
                <a:gd name="T25" fmla="*/ 8 h 52"/>
                <a:gd name="T26" fmla="*/ 6 w 52"/>
                <a:gd name="T27" fmla="*/ 10 h 52"/>
                <a:gd name="T28" fmla="*/ 2 w 52"/>
                <a:gd name="T29" fmla="*/ 14 h 52"/>
                <a:gd name="T30" fmla="*/ 6 w 52"/>
                <a:gd name="T31" fmla="*/ 18 h 52"/>
                <a:gd name="T32" fmla="*/ 1 w 52"/>
                <a:gd name="T33" fmla="*/ 22 h 52"/>
                <a:gd name="T34" fmla="*/ 0 w 52"/>
                <a:gd name="T35" fmla="*/ 28 h 52"/>
                <a:gd name="T36" fmla="*/ 4 w 52"/>
                <a:gd name="T37" fmla="*/ 29 h 52"/>
                <a:gd name="T38" fmla="*/ 2 w 52"/>
                <a:gd name="T39" fmla="*/ 35 h 52"/>
                <a:gd name="T40" fmla="*/ 4 w 52"/>
                <a:gd name="T41" fmla="*/ 41 h 52"/>
                <a:gd name="T42" fmla="*/ 9 w 52"/>
                <a:gd name="T43" fmla="*/ 40 h 52"/>
                <a:gd name="T44" fmla="*/ 10 w 52"/>
                <a:gd name="T45" fmla="*/ 46 h 52"/>
                <a:gd name="T46" fmla="*/ 15 w 52"/>
                <a:gd name="T47" fmla="*/ 50 h 52"/>
                <a:gd name="T48" fmla="*/ 18 w 52"/>
                <a:gd name="T49" fmla="*/ 47 h 52"/>
                <a:gd name="T50" fmla="*/ 22 w 52"/>
                <a:gd name="T51" fmla="*/ 51 h 52"/>
                <a:gd name="T52" fmla="*/ 28 w 52"/>
                <a:gd name="T53" fmla="*/ 52 h 52"/>
                <a:gd name="T54" fmla="*/ 29 w 52"/>
                <a:gd name="T55" fmla="*/ 48 h 52"/>
                <a:gd name="T56" fmla="*/ 35 w 52"/>
                <a:gd name="T57" fmla="*/ 50 h 52"/>
                <a:gd name="T58" fmla="*/ 41 w 52"/>
                <a:gd name="T59" fmla="*/ 48 h 52"/>
                <a:gd name="T60" fmla="*/ 40 w 52"/>
                <a:gd name="T61" fmla="*/ 43 h 52"/>
                <a:gd name="T62" fmla="*/ 46 w 52"/>
                <a:gd name="T63" fmla="*/ 42 h 52"/>
                <a:gd name="T64" fmla="*/ 50 w 52"/>
                <a:gd name="T65" fmla="*/ 37 h 52"/>
                <a:gd name="T66" fmla="*/ 47 w 52"/>
                <a:gd name="T67" fmla="*/ 34 h 52"/>
                <a:gd name="T68" fmla="*/ 51 w 52"/>
                <a:gd name="T69" fmla="*/ 30 h 52"/>
                <a:gd name="T70" fmla="*/ 52 w 52"/>
                <a:gd name="T71" fmla="*/ 24 h 52"/>
                <a:gd name="T72" fmla="*/ 26 w 52"/>
                <a:gd name="T73" fmla="*/ 40 h 52"/>
                <a:gd name="T74" fmla="*/ 26 w 52"/>
                <a:gd name="T75" fmla="*/ 12 h 52"/>
                <a:gd name="T76" fmla="*/ 26 w 52"/>
                <a:gd name="T77" fmla="*/ 4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52" h="52">
                  <a:moveTo>
                    <a:pt x="51" y="23"/>
                  </a:moveTo>
                  <a:cubicBezTo>
                    <a:pt x="48" y="23"/>
                    <a:pt x="48" y="23"/>
                    <a:pt x="48" y="23"/>
                  </a:cubicBezTo>
                  <a:cubicBezTo>
                    <a:pt x="48" y="21"/>
                    <a:pt x="48" y="20"/>
                    <a:pt x="47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50" y="16"/>
                    <a:pt x="51" y="16"/>
                    <a:pt x="50" y="15"/>
                  </a:cubicBezTo>
                  <a:cubicBezTo>
                    <a:pt x="48" y="11"/>
                    <a:pt x="48" y="11"/>
                    <a:pt x="48" y="11"/>
                  </a:cubicBezTo>
                  <a:cubicBezTo>
                    <a:pt x="48" y="10"/>
                    <a:pt x="47" y="10"/>
                    <a:pt x="46" y="11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3" y="11"/>
                    <a:pt x="42" y="10"/>
                    <a:pt x="40" y="9"/>
                  </a:cubicBezTo>
                  <a:cubicBezTo>
                    <a:pt x="42" y="6"/>
                    <a:pt x="42" y="6"/>
                    <a:pt x="42" y="6"/>
                  </a:cubicBezTo>
                  <a:cubicBezTo>
                    <a:pt x="42" y="6"/>
                    <a:pt x="42" y="5"/>
                    <a:pt x="42" y="4"/>
                  </a:cubicBezTo>
                  <a:cubicBezTo>
                    <a:pt x="38" y="2"/>
                    <a:pt x="38" y="2"/>
                    <a:pt x="38" y="2"/>
                  </a:cubicBezTo>
                  <a:cubicBezTo>
                    <a:pt x="37" y="2"/>
                    <a:pt x="36" y="2"/>
                    <a:pt x="36" y="3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3" y="5"/>
                    <a:pt x="32" y="4"/>
                    <a:pt x="30" y="4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30" y="0"/>
                    <a:pt x="29" y="0"/>
                    <a:pt x="29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4" y="0"/>
                    <a:pt x="23" y="0"/>
                    <a:pt x="23" y="1"/>
                  </a:cubicBezTo>
                  <a:cubicBezTo>
                    <a:pt x="23" y="4"/>
                    <a:pt x="23" y="4"/>
                    <a:pt x="23" y="4"/>
                  </a:cubicBezTo>
                  <a:cubicBezTo>
                    <a:pt x="21" y="4"/>
                    <a:pt x="20" y="5"/>
                    <a:pt x="19" y="5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7" y="2"/>
                    <a:pt x="16" y="1"/>
                    <a:pt x="15" y="2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1" y="4"/>
                    <a:pt x="11" y="5"/>
                    <a:pt x="11" y="6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1" y="9"/>
                    <a:pt x="10" y="10"/>
                    <a:pt x="9" y="12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6" y="10"/>
                    <a:pt x="5" y="10"/>
                    <a:pt x="5" y="10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2" y="15"/>
                    <a:pt x="2" y="16"/>
                    <a:pt x="3" y="16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5" y="19"/>
                    <a:pt x="5" y="21"/>
                    <a:pt x="4" y="22"/>
                  </a:cubicBezTo>
                  <a:cubicBezTo>
                    <a:pt x="1" y="22"/>
                    <a:pt x="1" y="22"/>
                    <a:pt x="1" y="22"/>
                  </a:cubicBezTo>
                  <a:cubicBezTo>
                    <a:pt x="0" y="22"/>
                    <a:pt x="0" y="23"/>
                    <a:pt x="0" y="23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9"/>
                    <a:pt x="0" y="29"/>
                    <a:pt x="1" y="29"/>
                  </a:cubicBezTo>
                  <a:cubicBezTo>
                    <a:pt x="4" y="29"/>
                    <a:pt x="4" y="29"/>
                    <a:pt x="4" y="29"/>
                  </a:cubicBezTo>
                  <a:cubicBezTo>
                    <a:pt x="4" y="31"/>
                    <a:pt x="5" y="32"/>
                    <a:pt x="5" y="34"/>
                  </a:cubicBezTo>
                  <a:cubicBezTo>
                    <a:pt x="2" y="35"/>
                    <a:pt x="2" y="35"/>
                    <a:pt x="2" y="35"/>
                  </a:cubicBezTo>
                  <a:cubicBezTo>
                    <a:pt x="2" y="36"/>
                    <a:pt x="2" y="36"/>
                    <a:pt x="2" y="37"/>
                  </a:cubicBezTo>
                  <a:cubicBezTo>
                    <a:pt x="4" y="41"/>
                    <a:pt x="4" y="41"/>
                    <a:pt x="4" y="41"/>
                  </a:cubicBezTo>
                  <a:cubicBezTo>
                    <a:pt x="5" y="41"/>
                    <a:pt x="5" y="42"/>
                    <a:pt x="6" y="41"/>
                  </a:cubicBezTo>
                  <a:cubicBezTo>
                    <a:pt x="9" y="40"/>
                    <a:pt x="9" y="40"/>
                    <a:pt x="9" y="40"/>
                  </a:cubicBezTo>
                  <a:cubicBezTo>
                    <a:pt x="10" y="41"/>
                    <a:pt x="11" y="42"/>
                    <a:pt x="12" y="43"/>
                  </a:cubicBezTo>
                  <a:cubicBezTo>
                    <a:pt x="10" y="46"/>
                    <a:pt x="10" y="46"/>
                    <a:pt x="10" y="46"/>
                  </a:cubicBezTo>
                  <a:cubicBezTo>
                    <a:pt x="10" y="46"/>
                    <a:pt x="10" y="47"/>
                    <a:pt x="11" y="47"/>
                  </a:cubicBezTo>
                  <a:cubicBezTo>
                    <a:pt x="15" y="50"/>
                    <a:pt x="15" y="50"/>
                    <a:pt x="15" y="50"/>
                  </a:cubicBezTo>
                  <a:cubicBezTo>
                    <a:pt x="15" y="50"/>
                    <a:pt x="16" y="50"/>
                    <a:pt x="16" y="49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9" y="47"/>
                    <a:pt x="21" y="48"/>
                    <a:pt x="22" y="48"/>
                  </a:cubicBezTo>
                  <a:cubicBezTo>
                    <a:pt x="22" y="51"/>
                    <a:pt x="22" y="51"/>
                    <a:pt x="22" y="51"/>
                  </a:cubicBezTo>
                  <a:cubicBezTo>
                    <a:pt x="22" y="52"/>
                    <a:pt x="23" y="52"/>
                    <a:pt x="24" y="52"/>
                  </a:cubicBezTo>
                  <a:cubicBezTo>
                    <a:pt x="28" y="52"/>
                    <a:pt x="28" y="52"/>
                    <a:pt x="28" y="52"/>
                  </a:cubicBezTo>
                  <a:cubicBezTo>
                    <a:pt x="29" y="52"/>
                    <a:pt x="29" y="52"/>
                    <a:pt x="29" y="51"/>
                  </a:cubicBezTo>
                  <a:cubicBezTo>
                    <a:pt x="29" y="48"/>
                    <a:pt x="29" y="48"/>
                    <a:pt x="29" y="48"/>
                  </a:cubicBezTo>
                  <a:cubicBezTo>
                    <a:pt x="31" y="48"/>
                    <a:pt x="32" y="47"/>
                    <a:pt x="34" y="47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36" y="50"/>
                    <a:pt x="36" y="50"/>
                    <a:pt x="37" y="50"/>
                  </a:cubicBezTo>
                  <a:cubicBezTo>
                    <a:pt x="41" y="48"/>
                    <a:pt x="41" y="48"/>
                    <a:pt x="41" y="48"/>
                  </a:cubicBezTo>
                  <a:cubicBezTo>
                    <a:pt x="42" y="47"/>
                    <a:pt x="42" y="47"/>
                    <a:pt x="41" y="46"/>
                  </a:cubicBezTo>
                  <a:cubicBezTo>
                    <a:pt x="40" y="43"/>
                    <a:pt x="40" y="43"/>
                    <a:pt x="40" y="43"/>
                  </a:cubicBezTo>
                  <a:cubicBezTo>
                    <a:pt x="41" y="42"/>
                    <a:pt x="42" y="41"/>
                    <a:pt x="43" y="40"/>
                  </a:cubicBezTo>
                  <a:cubicBezTo>
                    <a:pt x="46" y="42"/>
                    <a:pt x="46" y="42"/>
                    <a:pt x="46" y="42"/>
                  </a:cubicBezTo>
                  <a:cubicBezTo>
                    <a:pt x="47" y="42"/>
                    <a:pt x="47" y="42"/>
                    <a:pt x="48" y="41"/>
                  </a:cubicBezTo>
                  <a:cubicBezTo>
                    <a:pt x="50" y="37"/>
                    <a:pt x="50" y="37"/>
                    <a:pt x="50" y="37"/>
                  </a:cubicBezTo>
                  <a:cubicBezTo>
                    <a:pt x="50" y="37"/>
                    <a:pt x="50" y="36"/>
                    <a:pt x="50" y="36"/>
                  </a:cubicBezTo>
                  <a:cubicBezTo>
                    <a:pt x="47" y="34"/>
                    <a:pt x="47" y="34"/>
                    <a:pt x="47" y="34"/>
                  </a:cubicBezTo>
                  <a:cubicBezTo>
                    <a:pt x="47" y="33"/>
                    <a:pt x="48" y="31"/>
                    <a:pt x="48" y="30"/>
                  </a:cubicBezTo>
                  <a:cubicBezTo>
                    <a:pt x="51" y="30"/>
                    <a:pt x="51" y="30"/>
                    <a:pt x="51" y="30"/>
                  </a:cubicBezTo>
                  <a:cubicBezTo>
                    <a:pt x="52" y="30"/>
                    <a:pt x="52" y="29"/>
                    <a:pt x="52" y="29"/>
                  </a:cubicBezTo>
                  <a:cubicBezTo>
                    <a:pt x="52" y="24"/>
                    <a:pt x="52" y="24"/>
                    <a:pt x="52" y="24"/>
                  </a:cubicBezTo>
                  <a:cubicBezTo>
                    <a:pt x="52" y="23"/>
                    <a:pt x="52" y="23"/>
                    <a:pt x="51" y="23"/>
                  </a:cubicBezTo>
                  <a:close/>
                  <a:moveTo>
                    <a:pt x="26" y="40"/>
                  </a:moveTo>
                  <a:cubicBezTo>
                    <a:pt x="18" y="40"/>
                    <a:pt x="12" y="34"/>
                    <a:pt x="12" y="26"/>
                  </a:cubicBezTo>
                  <a:cubicBezTo>
                    <a:pt x="12" y="18"/>
                    <a:pt x="18" y="12"/>
                    <a:pt x="26" y="12"/>
                  </a:cubicBezTo>
                  <a:cubicBezTo>
                    <a:pt x="34" y="12"/>
                    <a:pt x="40" y="18"/>
                    <a:pt x="40" y="26"/>
                  </a:cubicBezTo>
                  <a:cubicBezTo>
                    <a:pt x="40" y="34"/>
                    <a:pt x="34" y="40"/>
                    <a:pt x="26" y="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32" name="原创设计师QQ598969553          _13"/>
          <p:cNvSpPr>
            <a:spLocks/>
          </p:cNvSpPr>
          <p:nvPr/>
        </p:nvSpPr>
        <p:spPr bwMode="auto">
          <a:xfrm>
            <a:off x="5539223" y="4654991"/>
            <a:ext cx="261362" cy="253978"/>
          </a:xfrm>
          <a:custGeom>
            <a:avLst/>
            <a:gdLst>
              <a:gd name="T0" fmla="*/ 49 w 122"/>
              <a:gd name="T1" fmla="*/ 48 h 119"/>
              <a:gd name="T2" fmla="*/ 100 w 122"/>
              <a:gd name="T3" fmla="*/ 26 h 119"/>
              <a:gd name="T4" fmla="*/ 43 w 122"/>
              <a:gd name="T5" fmla="*/ 47 h 119"/>
              <a:gd name="T6" fmla="*/ 8 w 122"/>
              <a:gd name="T7" fmla="*/ 89 h 119"/>
              <a:gd name="T8" fmla="*/ 22 w 122"/>
              <a:gd name="T9" fmla="*/ 36 h 119"/>
              <a:gd name="T10" fmla="*/ 122 w 122"/>
              <a:gd name="T11" fmla="*/ 27 h 119"/>
              <a:gd name="T12" fmla="*/ 72 w 122"/>
              <a:gd name="T13" fmla="*/ 105 h 119"/>
              <a:gd name="T14" fmla="*/ 15 w 122"/>
              <a:gd name="T15" fmla="*/ 100 h 119"/>
              <a:gd name="T16" fmla="*/ 49 w 122"/>
              <a:gd name="T17" fmla="*/ 48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2" h="119">
                <a:moveTo>
                  <a:pt x="49" y="48"/>
                </a:moveTo>
                <a:cubicBezTo>
                  <a:pt x="65" y="36"/>
                  <a:pt x="83" y="28"/>
                  <a:pt x="100" y="26"/>
                </a:cubicBezTo>
                <a:cubicBezTo>
                  <a:pt x="81" y="27"/>
                  <a:pt x="61" y="34"/>
                  <a:pt x="43" y="47"/>
                </a:cubicBezTo>
                <a:cubicBezTo>
                  <a:pt x="27" y="58"/>
                  <a:pt x="15" y="73"/>
                  <a:pt x="8" y="89"/>
                </a:cubicBezTo>
                <a:cubicBezTo>
                  <a:pt x="0" y="71"/>
                  <a:pt x="5" y="48"/>
                  <a:pt x="22" y="36"/>
                </a:cubicBezTo>
                <a:cubicBezTo>
                  <a:pt x="70" y="0"/>
                  <a:pt x="122" y="27"/>
                  <a:pt x="122" y="27"/>
                </a:cubicBezTo>
                <a:cubicBezTo>
                  <a:pt x="92" y="31"/>
                  <a:pt x="98" y="86"/>
                  <a:pt x="72" y="105"/>
                </a:cubicBezTo>
                <a:cubicBezTo>
                  <a:pt x="55" y="119"/>
                  <a:pt x="30" y="116"/>
                  <a:pt x="15" y="100"/>
                </a:cubicBezTo>
                <a:cubicBezTo>
                  <a:pt x="14" y="98"/>
                  <a:pt x="25" y="67"/>
                  <a:pt x="49" y="48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33" name="原创设计师QQ598969553          _14"/>
          <p:cNvGrpSpPr/>
          <p:nvPr/>
        </p:nvGrpSpPr>
        <p:grpSpPr>
          <a:xfrm>
            <a:off x="5518560" y="3817160"/>
            <a:ext cx="303852" cy="223345"/>
            <a:chOff x="5446713" y="5784850"/>
            <a:chExt cx="557213" cy="409576"/>
          </a:xfrm>
          <a:solidFill>
            <a:sysClr val="window" lastClr="FFFFFF"/>
          </a:solidFill>
        </p:grpSpPr>
        <p:sp>
          <p:nvSpPr>
            <p:cNvPr id="34" name="Freeform 61"/>
            <p:cNvSpPr>
              <a:spLocks/>
            </p:cNvSpPr>
            <p:nvPr/>
          </p:nvSpPr>
          <p:spPr bwMode="auto">
            <a:xfrm>
              <a:off x="5446713" y="5784850"/>
              <a:ext cx="390525" cy="369888"/>
            </a:xfrm>
            <a:custGeom>
              <a:avLst/>
              <a:gdLst>
                <a:gd name="T0" fmla="*/ 67 w 182"/>
                <a:gd name="T1" fmla="*/ 128 h 173"/>
                <a:gd name="T2" fmla="*/ 65 w 182"/>
                <a:gd name="T3" fmla="*/ 128 h 173"/>
                <a:gd name="T4" fmla="*/ 64 w 182"/>
                <a:gd name="T5" fmla="*/ 128 h 173"/>
                <a:gd name="T6" fmla="*/ 41 w 182"/>
                <a:gd name="T7" fmla="*/ 137 h 173"/>
                <a:gd name="T8" fmla="*/ 47 w 182"/>
                <a:gd name="T9" fmla="*/ 120 h 173"/>
                <a:gd name="T10" fmla="*/ 42 w 182"/>
                <a:gd name="T11" fmla="*/ 117 h 173"/>
                <a:gd name="T12" fmla="*/ 17 w 182"/>
                <a:gd name="T13" fmla="*/ 74 h 173"/>
                <a:gd name="T14" fmla="*/ 98 w 182"/>
                <a:gd name="T15" fmla="*/ 16 h 173"/>
                <a:gd name="T16" fmla="*/ 159 w 182"/>
                <a:gd name="T17" fmla="*/ 36 h 173"/>
                <a:gd name="T18" fmla="*/ 170 w 182"/>
                <a:gd name="T19" fmla="*/ 36 h 173"/>
                <a:gd name="T20" fmla="*/ 182 w 182"/>
                <a:gd name="T21" fmla="*/ 36 h 173"/>
                <a:gd name="T22" fmla="*/ 98 w 182"/>
                <a:gd name="T23" fmla="*/ 0 h 173"/>
                <a:gd name="T24" fmla="*/ 0 w 182"/>
                <a:gd name="T25" fmla="*/ 74 h 173"/>
                <a:gd name="T26" fmla="*/ 27 w 182"/>
                <a:gd name="T27" fmla="*/ 126 h 173"/>
                <a:gd name="T28" fmla="*/ 11 w 182"/>
                <a:gd name="T29" fmla="*/ 173 h 173"/>
                <a:gd name="T30" fmla="*/ 30 w 182"/>
                <a:gd name="T31" fmla="*/ 162 h 173"/>
                <a:gd name="T32" fmla="*/ 64 w 182"/>
                <a:gd name="T33" fmla="*/ 145 h 173"/>
                <a:gd name="T34" fmla="*/ 86 w 182"/>
                <a:gd name="T35" fmla="*/ 149 h 173"/>
                <a:gd name="T36" fmla="*/ 76 w 182"/>
                <a:gd name="T37" fmla="*/ 130 h 173"/>
                <a:gd name="T38" fmla="*/ 67 w 182"/>
                <a:gd name="T39" fmla="*/ 128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82" h="173">
                  <a:moveTo>
                    <a:pt x="67" y="128"/>
                  </a:moveTo>
                  <a:cubicBezTo>
                    <a:pt x="65" y="128"/>
                    <a:pt x="65" y="128"/>
                    <a:pt x="65" y="128"/>
                  </a:cubicBezTo>
                  <a:cubicBezTo>
                    <a:pt x="64" y="128"/>
                    <a:pt x="64" y="128"/>
                    <a:pt x="64" y="128"/>
                  </a:cubicBezTo>
                  <a:cubicBezTo>
                    <a:pt x="62" y="128"/>
                    <a:pt x="59" y="128"/>
                    <a:pt x="41" y="137"/>
                  </a:cubicBezTo>
                  <a:cubicBezTo>
                    <a:pt x="47" y="120"/>
                    <a:pt x="47" y="120"/>
                    <a:pt x="47" y="120"/>
                  </a:cubicBezTo>
                  <a:cubicBezTo>
                    <a:pt x="42" y="117"/>
                    <a:pt x="42" y="117"/>
                    <a:pt x="42" y="117"/>
                  </a:cubicBezTo>
                  <a:cubicBezTo>
                    <a:pt x="26" y="105"/>
                    <a:pt x="17" y="90"/>
                    <a:pt x="17" y="74"/>
                  </a:cubicBezTo>
                  <a:cubicBezTo>
                    <a:pt x="17" y="42"/>
                    <a:pt x="53" y="16"/>
                    <a:pt x="98" y="16"/>
                  </a:cubicBezTo>
                  <a:cubicBezTo>
                    <a:pt x="122" y="16"/>
                    <a:pt x="144" y="24"/>
                    <a:pt x="159" y="36"/>
                  </a:cubicBezTo>
                  <a:cubicBezTo>
                    <a:pt x="163" y="36"/>
                    <a:pt x="167" y="36"/>
                    <a:pt x="170" y="36"/>
                  </a:cubicBezTo>
                  <a:cubicBezTo>
                    <a:pt x="174" y="36"/>
                    <a:pt x="178" y="36"/>
                    <a:pt x="182" y="36"/>
                  </a:cubicBezTo>
                  <a:cubicBezTo>
                    <a:pt x="165" y="14"/>
                    <a:pt x="134" y="0"/>
                    <a:pt x="98" y="0"/>
                  </a:cubicBezTo>
                  <a:cubicBezTo>
                    <a:pt x="44" y="0"/>
                    <a:pt x="0" y="33"/>
                    <a:pt x="0" y="74"/>
                  </a:cubicBezTo>
                  <a:cubicBezTo>
                    <a:pt x="0" y="94"/>
                    <a:pt x="10" y="113"/>
                    <a:pt x="27" y="126"/>
                  </a:cubicBezTo>
                  <a:cubicBezTo>
                    <a:pt x="11" y="173"/>
                    <a:pt x="11" y="173"/>
                    <a:pt x="11" y="173"/>
                  </a:cubicBezTo>
                  <a:cubicBezTo>
                    <a:pt x="30" y="162"/>
                    <a:pt x="30" y="162"/>
                    <a:pt x="30" y="162"/>
                  </a:cubicBezTo>
                  <a:cubicBezTo>
                    <a:pt x="43" y="155"/>
                    <a:pt x="59" y="147"/>
                    <a:pt x="64" y="145"/>
                  </a:cubicBezTo>
                  <a:cubicBezTo>
                    <a:pt x="71" y="147"/>
                    <a:pt x="79" y="148"/>
                    <a:pt x="86" y="149"/>
                  </a:cubicBezTo>
                  <a:cubicBezTo>
                    <a:pt x="82" y="143"/>
                    <a:pt x="78" y="137"/>
                    <a:pt x="76" y="130"/>
                  </a:cubicBezTo>
                  <a:cubicBezTo>
                    <a:pt x="73" y="130"/>
                    <a:pt x="70" y="129"/>
                    <a:pt x="67" y="1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5" name="Freeform 62"/>
            <p:cNvSpPr>
              <a:spLocks noEditPoints="1"/>
            </p:cNvSpPr>
            <p:nvPr/>
          </p:nvSpPr>
          <p:spPr bwMode="auto">
            <a:xfrm>
              <a:off x="5621338" y="5878513"/>
              <a:ext cx="382588" cy="315913"/>
            </a:xfrm>
            <a:custGeom>
              <a:avLst/>
              <a:gdLst>
                <a:gd name="T0" fmla="*/ 179 w 179"/>
                <a:gd name="T1" fmla="*/ 66 h 147"/>
                <a:gd name="T2" fmla="*/ 89 w 179"/>
                <a:gd name="T3" fmla="*/ 0 h 147"/>
                <a:gd name="T4" fmla="*/ 0 w 179"/>
                <a:gd name="T5" fmla="*/ 66 h 147"/>
                <a:gd name="T6" fmla="*/ 89 w 179"/>
                <a:gd name="T7" fmla="*/ 133 h 147"/>
                <a:gd name="T8" fmla="*/ 123 w 179"/>
                <a:gd name="T9" fmla="*/ 128 h 147"/>
                <a:gd name="T10" fmla="*/ 161 w 179"/>
                <a:gd name="T11" fmla="*/ 147 h 147"/>
                <a:gd name="T12" fmla="*/ 150 w 179"/>
                <a:gd name="T13" fmla="*/ 115 h 147"/>
                <a:gd name="T14" fmla="*/ 179 w 179"/>
                <a:gd name="T15" fmla="*/ 66 h 147"/>
                <a:gd name="T16" fmla="*/ 137 w 179"/>
                <a:gd name="T17" fmla="*/ 88 h 147"/>
                <a:gd name="T18" fmla="*/ 45 w 179"/>
                <a:gd name="T19" fmla="*/ 88 h 147"/>
                <a:gd name="T20" fmla="*/ 45 w 179"/>
                <a:gd name="T21" fmla="*/ 79 h 147"/>
                <a:gd name="T22" fmla="*/ 137 w 179"/>
                <a:gd name="T23" fmla="*/ 79 h 147"/>
                <a:gd name="T24" fmla="*/ 137 w 179"/>
                <a:gd name="T25" fmla="*/ 88 h 147"/>
                <a:gd name="T26" fmla="*/ 137 w 179"/>
                <a:gd name="T27" fmla="*/ 71 h 147"/>
                <a:gd name="T28" fmla="*/ 45 w 179"/>
                <a:gd name="T29" fmla="*/ 71 h 147"/>
                <a:gd name="T30" fmla="*/ 45 w 179"/>
                <a:gd name="T31" fmla="*/ 62 h 147"/>
                <a:gd name="T32" fmla="*/ 137 w 179"/>
                <a:gd name="T33" fmla="*/ 62 h 147"/>
                <a:gd name="T34" fmla="*/ 137 w 179"/>
                <a:gd name="T35" fmla="*/ 71 h 147"/>
                <a:gd name="T36" fmla="*/ 137 w 179"/>
                <a:gd name="T37" fmla="*/ 53 h 147"/>
                <a:gd name="T38" fmla="*/ 45 w 179"/>
                <a:gd name="T39" fmla="*/ 53 h 147"/>
                <a:gd name="T40" fmla="*/ 45 w 179"/>
                <a:gd name="T41" fmla="*/ 45 h 147"/>
                <a:gd name="T42" fmla="*/ 137 w 179"/>
                <a:gd name="T43" fmla="*/ 45 h 147"/>
                <a:gd name="T44" fmla="*/ 137 w 179"/>
                <a:gd name="T45" fmla="*/ 53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9" h="147">
                  <a:moveTo>
                    <a:pt x="179" y="66"/>
                  </a:moveTo>
                  <a:cubicBezTo>
                    <a:pt x="179" y="30"/>
                    <a:pt x="139" y="0"/>
                    <a:pt x="89" y="0"/>
                  </a:cubicBezTo>
                  <a:cubicBezTo>
                    <a:pt x="40" y="0"/>
                    <a:pt x="0" y="30"/>
                    <a:pt x="0" y="66"/>
                  </a:cubicBezTo>
                  <a:cubicBezTo>
                    <a:pt x="0" y="103"/>
                    <a:pt x="40" y="133"/>
                    <a:pt x="89" y="133"/>
                  </a:cubicBezTo>
                  <a:cubicBezTo>
                    <a:pt x="101" y="133"/>
                    <a:pt x="113" y="131"/>
                    <a:pt x="123" y="128"/>
                  </a:cubicBezTo>
                  <a:cubicBezTo>
                    <a:pt x="126" y="127"/>
                    <a:pt x="161" y="147"/>
                    <a:pt x="161" y="147"/>
                  </a:cubicBezTo>
                  <a:cubicBezTo>
                    <a:pt x="150" y="115"/>
                    <a:pt x="150" y="115"/>
                    <a:pt x="150" y="115"/>
                  </a:cubicBezTo>
                  <a:cubicBezTo>
                    <a:pt x="168" y="103"/>
                    <a:pt x="179" y="86"/>
                    <a:pt x="179" y="66"/>
                  </a:cubicBezTo>
                  <a:close/>
                  <a:moveTo>
                    <a:pt x="137" y="88"/>
                  </a:moveTo>
                  <a:cubicBezTo>
                    <a:pt x="45" y="88"/>
                    <a:pt x="45" y="88"/>
                    <a:pt x="45" y="88"/>
                  </a:cubicBezTo>
                  <a:cubicBezTo>
                    <a:pt x="45" y="79"/>
                    <a:pt x="45" y="79"/>
                    <a:pt x="45" y="79"/>
                  </a:cubicBezTo>
                  <a:cubicBezTo>
                    <a:pt x="137" y="79"/>
                    <a:pt x="137" y="79"/>
                    <a:pt x="137" y="79"/>
                  </a:cubicBezTo>
                  <a:lnTo>
                    <a:pt x="137" y="88"/>
                  </a:lnTo>
                  <a:close/>
                  <a:moveTo>
                    <a:pt x="137" y="71"/>
                  </a:moveTo>
                  <a:cubicBezTo>
                    <a:pt x="45" y="71"/>
                    <a:pt x="45" y="71"/>
                    <a:pt x="45" y="71"/>
                  </a:cubicBezTo>
                  <a:cubicBezTo>
                    <a:pt x="45" y="62"/>
                    <a:pt x="45" y="62"/>
                    <a:pt x="45" y="62"/>
                  </a:cubicBezTo>
                  <a:cubicBezTo>
                    <a:pt x="137" y="62"/>
                    <a:pt x="137" y="62"/>
                    <a:pt x="137" y="62"/>
                  </a:cubicBezTo>
                  <a:lnTo>
                    <a:pt x="137" y="71"/>
                  </a:lnTo>
                  <a:close/>
                  <a:moveTo>
                    <a:pt x="137" y="53"/>
                  </a:moveTo>
                  <a:cubicBezTo>
                    <a:pt x="45" y="53"/>
                    <a:pt x="45" y="53"/>
                    <a:pt x="45" y="53"/>
                  </a:cubicBezTo>
                  <a:cubicBezTo>
                    <a:pt x="45" y="45"/>
                    <a:pt x="45" y="45"/>
                    <a:pt x="45" y="45"/>
                  </a:cubicBezTo>
                  <a:cubicBezTo>
                    <a:pt x="137" y="45"/>
                    <a:pt x="137" y="45"/>
                    <a:pt x="137" y="45"/>
                  </a:cubicBezTo>
                  <a:lnTo>
                    <a:pt x="137" y="5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868662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原创设计师QQ598969553          _1"/>
          <p:cNvSpPr txBox="1"/>
          <p:nvPr/>
        </p:nvSpPr>
        <p:spPr>
          <a:xfrm>
            <a:off x="2699792" y="3859825"/>
            <a:ext cx="367211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此处添加标题</a:t>
            </a:r>
            <a:endParaRPr kumimoji="0" lang="en-US" sz="28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此处添加详细文本描述，建议与标题相关并符合整体语言风格，语言描述尽量简洁生动。</a:t>
            </a: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</p:txBody>
      </p:sp>
      <p:grpSp>
        <p:nvGrpSpPr>
          <p:cNvPr id="10" name="原创设计师QQ598969553          _2"/>
          <p:cNvGrpSpPr/>
          <p:nvPr/>
        </p:nvGrpSpPr>
        <p:grpSpPr>
          <a:xfrm>
            <a:off x="3629975" y="1821462"/>
            <a:ext cx="1811748" cy="1811748"/>
            <a:chOff x="5579652" y="2508942"/>
            <a:chExt cx="762465" cy="762465"/>
          </a:xfrm>
        </p:grpSpPr>
        <p:sp>
          <p:nvSpPr>
            <p:cNvPr id="11" name="Rounded Rectangle 6"/>
            <p:cNvSpPr/>
            <p:nvPr/>
          </p:nvSpPr>
          <p:spPr>
            <a:xfrm>
              <a:off x="5640174" y="2569464"/>
              <a:ext cx="641423" cy="641423"/>
            </a:xfrm>
            <a:prstGeom prst="roundRect">
              <a:avLst>
                <a:gd name="adj" fmla="val 29384"/>
              </a:avLst>
            </a:prstGeom>
            <a:solidFill>
              <a:srgbClr val="223262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2" name="Rounded Rectangle 18"/>
            <p:cNvSpPr/>
            <p:nvPr/>
          </p:nvSpPr>
          <p:spPr>
            <a:xfrm>
              <a:off x="5579652" y="2508942"/>
              <a:ext cx="762465" cy="762465"/>
            </a:xfrm>
            <a:prstGeom prst="roundRect">
              <a:avLst>
                <a:gd name="adj" fmla="val 29384"/>
              </a:avLst>
            </a:prstGeom>
            <a:noFill/>
            <a:ln w="3175" cap="flat" cmpd="sng" algn="ctr">
              <a:solidFill>
                <a:srgbClr val="223262"/>
              </a:solidFill>
              <a:prstDash val="sysDash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13" name="组合 12"/>
            <p:cNvGrpSpPr/>
            <p:nvPr/>
          </p:nvGrpSpPr>
          <p:grpSpPr>
            <a:xfrm>
              <a:off x="5806743" y="2735225"/>
              <a:ext cx="307214" cy="307212"/>
              <a:chOff x="11121822" y="1145785"/>
              <a:chExt cx="307214" cy="307212"/>
            </a:xfrm>
            <a:solidFill>
              <a:sysClr val="window" lastClr="FFFFFF"/>
            </a:solidFill>
          </p:grpSpPr>
          <p:sp>
            <p:nvSpPr>
              <p:cNvPr id="14" name="Freeform 140"/>
              <p:cNvSpPr>
                <a:spLocks noEditPoints="1"/>
              </p:cNvSpPr>
              <p:nvPr/>
            </p:nvSpPr>
            <p:spPr bwMode="auto">
              <a:xfrm>
                <a:off x="11121822" y="1211403"/>
                <a:ext cx="241594" cy="241594"/>
              </a:xfrm>
              <a:custGeom>
                <a:avLst/>
                <a:gdLst>
                  <a:gd name="T0" fmla="*/ 103 w 112"/>
                  <a:gd name="T1" fmla="*/ 47 h 112"/>
                  <a:gd name="T2" fmla="*/ 106 w 112"/>
                  <a:gd name="T3" fmla="*/ 36 h 112"/>
                  <a:gd name="T4" fmla="*/ 102 w 112"/>
                  <a:gd name="T5" fmla="*/ 22 h 112"/>
                  <a:gd name="T6" fmla="*/ 92 w 112"/>
                  <a:gd name="T7" fmla="*/ 25 h 112"/>
                  <a:gd name="T8" fmla="*/ 90 w 112"/>
                  <a:gd name="T9" fmla="*/ 14 h 112"/>
                  <a:gd name="T10" fmla="*/ 79 w 112"/>
                  <a:gd name="T11" fmla="*/ 4 h 112"/>
                  <a:gd name="T12" fmla="*/ 71 w 112"/>
                  <a:gd name="T13" fmla="*/ 11 h 112"/>
                  <a:gd name="T14" fmla="*/ 64 w 112"/>
                  <a:gd name="T15" fmla="*/ 3 h 112"/>
                  <a:gd name="T16" fmla="*/ 50 w 112"/>
                  <a:gd name="T17" fmla="*/ 0 h 112"/>
                  <a:gd name="T18" fmla="*/ 47 w 112"/>
                  <a:gd name="T19" fmla="*/ 10 h 112"/>
                  <a:gd name="T20" fmla="*/ 37 w 112"/>
                  <a:gd name="T21" fmla="*/ 6 h 112"/>
                  <a:gd name="T22" fmla="*/ 23 w 112"/>
                  <a:gd name="T23" fmla="*/ 11 h 112"/>
                  <a:gd name="T24" fmla="*/ 25 w 112"/>
                  <a:gd name="T25" fmla="*/ 20 h 112"/>
                  <a:gd name="T26" fmla="*/ 14 w 112"/>
                  <a:gd name="T27" fmla="*/ 22 h 112"/>
                  <a:gd name="T28" fmla="*/ 5 w 112"/>
                  <a:gd name="T29" fmla="*/ 33 h 112"/>
                  <a:gd name="T30" fmla="*/ 12 w 112"/>
                  <a:gd name="T31" fmla="*/ 41 h 112"/>
                  <a:gd name="T32" fmla="*/ 3 w 112"/>
                  <a:gd name="T33" fmla="*/ 48 h 112"/>
                  <a:gd name="T34" fmla="*/ 0 w 112"/>
                  <a:gd name="T35" fmla="*/ 62 h 112"/>
                  <a:gd name="T36" fmla="*/ 10 w 112"/>
                  <a:gd name="T37" fmla="*/ 65 h 112"/>
                  <a:gd name="T38" fmla="*/ 6 w 112"/>
                  <a:gd name="T39" fmla="*/ 75 h 112"/>
                  <a:gd name="T40" fmla="*/ 11 w 112"/>
                  <a:gd name="T41" fmla="*/ 89 h 112"/>
                  <a:gd name="T42" fmla="*/ 21 w 112"/>
                  <a:gd name="T43" fmla="*/ 87 h 112"/>
                  <a:gd name="T44" fmla="*/ 23 w 112"/>
                  <a:gd name="T45" fmla="*/ 98 h 112"/>
                  <a:gd name="T46" fmla="*/ 34 w 112"/>
                  <a:gd name="T47" fmla="*/ 108 h 112"/>
                  <a:gd name="T48" fmla="*/ 41 w 112"/>
                  <a:gd name="T49" fmla="*/ 101 h 112"/>
                  <a:gd name="T50" fmla="*/ 48 w 112"/>
                  <a:gd name="T51" fmla="*/ 109 h 112"/>
                  <a:gd name="T52" fmla="*/ 63 w 112"/>
                  <a:gd name="T53" fmla="*/ 112 h 112"/>
                  <a:gd name="T54" fmla="*/ 66 w 112"/>
                  <a:gd name="T55" fmla="*/ 102 h 112"/>
                  <a:gd name="T56" fmla="*/ 76 w 112"/>
                  <a:gd name="T57" fmla="*/ 106 h 112"/>
                  <a:gd name="T58" fmla="*/ 90 w 112"/>
                  <a:gd name="T59" fmla="*/ 101 h 112"/>
                  <a:gd name="T60" fmla="*/ 88 w 112"/>
                  <a:gd name="T61" fmla="*/ 91 h 112"/>
                  <a:gd name="T62" fmla="*/ 98 w 112"/>
                  <a:gd name="T63" fmla="*/ 89 h 112"/>
                  <a:gd name="T64" fmla="*/ 108 w 112"/>
                  <a:gd name="T65" fmla="*/ 78 h 112"/>
                  <a:gd name="T66" fmla="*/ 101 w 112"/>
                  <a:gd name="T67" fmla="*/ 71 h 112"/>
                  <a:gd name="T68" fmla="*/ 110 w 112"/>
                  <a:gd name="T69" fmla="*/ 64 h 112"/>
                  <a:gd name="T70" fmla="*/ 112 w 112"/>
                  <a:gd name="T71" fmla="*/ 49 h 112"/>
                  <a:gd name="T72" fmla="*/ 56 w 112"/>
                  <a:gd name="T73" fmla="*/ 86 h 112"/>
                  <a:gd name="T74" fmla="*/ 56 w 112"/>
                  <a:gd name="T75" fmla="*/ 26 h 112"/>
                  <a:gd name="T76" fmla="*/ 56 w 112"/>
                  <a:gd name="T77" fmla="*/ 86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12" h="112">
                    <a:moveTo>
                      <a:pt x="110" y="47"/>
                    </a:moveTo>
                    <a:cubicBezTo>
                      <a:pt x="103" y="47"/>
                      <a:pt x="103" y="47"/>
                      <a:pt x="103" y="47"/>
                    </a:cubicBezTo>
                    <a:cubicBezTo>
                      <a:pt x="102" y="44"/>
                      <a:pt x="101" y="42"/>
                      <a:pt x="101" y="39"/>
                    </a:cubicBezTo>
                    <a:cubicBezTo>
                      <a:pt x="106" y="36"/>
                      <a:pt x="106" y="36"/>
                      <a:pt x="106" y="36"/>
                    </a:cubicBezTo>
                    <a:cubicBezTo>
                      <a:pt x="108" y="35"/>
                      <a:pt x="108" y="34"/>
                      <a:pt x="107" y="32"/>
                    </a:cubicBezTo>
                    <a:cubicBezTo>
                      <a:pt x="102" y="22"/>
                      <a:pt x="102" y="22"/>
                      <a:pt x="102" y="22"/>
                    </a:cubicBezTo>
                    <a:cubicBezTo>
                      <a:pt x="101" y="21"/>
                      <a:pt x="99" y="20"/>
                      <a:pt x="98" y="21"/>
                    </a:cubicBezTo>
                    <a:cubicBezTo>
                      <a:pt x="92" y="25"/>
                      <a:pt x="92" y="25"/>
                      <a:pt x="92" y="25"/>
                    </a:cubicBezTo>
                    <a:cubicBezTo>
                      <a:pt x="90" y="23"/>
                      <a:pt x="88" y="21"/>
                      <a:pt x="87" y="20"/>
                    </a:cubicBezTo>
                    <a:cubicBezTo>
                      <a:pt x="90" y="14"/>
                      <a:pt x="90" y="14"/>
                      <a:pt x="90" y="14"/>
                    </a:cubicBezTo>
                    <a:cubicBezTo>
                      <a:pt x="91" y="12"/>
                      <a:pt x="90" y="11"/>
                      <a:pt x="89" y="10"/>
                    </a:cubicBezTo>
                    <a:cubicBezTo>
                      <a:pt x="79" y="4"/>
                      <a:pt x="79" y="4"/>
                      <a:pt x="79" y="4"/>
                    </a:cubicBezTo>
                    <a:cubicBezTo>
                      <a:pt x="77" y="3"/>
                      <a:pt x="76" y="4"/>
                      <a:pt x="75" y="5"/>
                    </a:cubicBezTo>
                    <a:cubicBezTo>
                      <a:pt x="71" y="11"/>
                      <a:pt x="71" y="11"/>
                      <a:pt x="71" y="11"/>
                    </a:cubicBezTo>
                    <a:cubicBezTo>
                      <a:pt x="69" y="10"/>
                      <a:pt x="67" y="10"/>
                      <a:pt x="64" y="9"/>
                    </a:cubicBezTo>
                    <a:cubicBezTo>
                      <a:pt x="64" y="3"/>
                      <a:pt x="64" y="3"/>
                      <a:pt x="64" y="3"/>
                    </a:cubicBezTo>
                    <a:cubicBezTo>
                      <a:pt x="64" y="1"/>
                      <a:pt x="63" y="0"/>
                      <a:pt x="61" y="0"/>
                    </a:cubicBezTo>
                    <a:cubicBezTo>
                      <a:pt x="50" y="0"/>
                      <a:pt x="50" y="0"/>
                      <a:pt x="50" y="0"/>
                    </a:cubicBezTo>
                    <a:cubicBezTo>
                      <a:pt x="48" y="0"/>
                      <a:pt x="47" y="1"/>
                      <a:pt x="47" y="3"/>
                    </a:cubicBezTo>
                    <a:cubicBezTo>
                      <a:pt x="47" y="10"/>
                      <a:pt x="47" y="10"/>
                      <a:pt x="47" y="10"/>
                    </a:cubicBezTo>
                    <a:cubicBezTo>
                      <a:pt x="45" y="10"/>
                      <a:pt x="42" y="11"/>
                      <a:pt x="40" y="12"/>
                    </a:cubicBezTo>
                    <a:cubicBezTo>
                      <a:pt x="37" y="6"/>
                      <a:pt x="37" y="6"/>
                      <a:pt x="37" y="6"/>
                    </a:cubicBezTo>
                    <a:cubicBezTo>
                      <a:pt x="36" y="4"/>
                      <a:pt x="34" y="4"/>
                      <a:pt x="33" y="5"/>
                    </a:cubicBezTo>
                    <a:cubicBezTo>
                      <a:pt x="23" y="11"/>
                      <a:pt x="23" y="11"/>
                      <a:pt x="23" y="11"/>
                    </a:cubicBezTo>
                    <a:cubicBezTo>
                      <a:pt x="21" y="11"/>
                      <a:pt x="21" y="13"/>
                      <a:pt x="22" y="14"/>
                    </a:cubicBezTo>
                    <a:cubicBezTo>
                      <a:pt x="25" y="20"/>
                      <a:pt x="25" y="20"/>
                      <a:pt x="25" y="20"/>
                    </a:cubicBezTo>
                    <a:cubicBezTo>
                      <a:pt x="23" y="22"/>
                      <a:pt x="22" y="24"/>
                      <a:pt x="20" y="26"/>
                    </a:cubicBezTo>
                    <a:cubicBezTo>
                      <a:pt x="14" y="22"/>
                      <a:pt x="14" y="22"/>
                      <a:pt x="14" y="22"/>
                    </a:cubicBezTo>
                    <a:cubicBezTo>
                      <a:pt x="13" y="22"/>
                      <a:pt x="11" y="22"/>
                      <a:pt x="10" y="23"/>
                    </a:cubicBezTo>
                    <a:cubicBezTo>
                      <a:pt x="5" y="33"/>
                      <a:pt x="5" y="33"/>
                      <a:pt x="5" y="33"/>
                    </a:cubicBezTo>
                    <a:cubicBezTo>
                      <a:pt x="4" y="35"/>
                      <a:pt x="4" y="36"/>
                      <a:pt x="6" y="37"/>
                    </a:cubicBezTo>
                    <a:cubicBezTo>
                      <a:pt x="12" y="41"/>
                      <a:pt x="12" y="41"/>
                      <a:pt x="12" y="41"/>
                    </a:cubicBezTo>
                    <a:cubicBezTo>
                      <a:pt x="11" y="43"/>
                      <a:pt x="10" y="45"/>
                      <a:pt x="10" y="48"/>
                    </a:cubicBezTo>
                    <a:cubicBezTo>
                      <a:pt x="3" y="48"/>
                      <a:pt x="3" y="48"/>
                      <a:pt x="3" y="48"/>
                    </a:cubicBezTo>
                    <a:cubicBezTo>
                      <a:pt x="2" y="48"/>
                      <a:pt x="0" y="49"/>
                      <a:pt x="0" y="51"/>
                    </a:cubicBezTo>
                    <a:cubicBezTo>
                      <a:pt x="0" y="62"/>
                      <a:pt x="0" y="62"/>
                      <a:pt x="0" y="62"/>
                    </a:cubicBezTo>
                    <a:cubicBezTo>
                      <a:pt x="0" y="64"/>
                      <a:pt x="2" y="65"/>
                      <a:pt x="3" y="65"/>
                    </a:cubicBezTo>
                    <a:cubicBezTo>
                      <a:pt x="10" y="65"/>
                      <a:pt x="10" y="65"/>
                      <a:pt x="10" y="65"/>
                    </a:cubicBezTo>
                    <a:cubicBezTo>
                      <a:pt x="11" y="68"/>
                      <a:pt x="11" y="70"/>
                      <a:pt x="12" y="72"/>
                    </a:cubicBezTo>
                    <a:cubicBezTo>
                      <a:pt x="6" y="75"/>
                      <a:pt x="6" y="75"/>
                      <a:pt x="6" y="75"/>
                    </a:cubicBezTo>
                    <a:cubicBezTo>
                      <a:pt x="5" y="76"/>
                      <a:pt x="5" y="78"/>
                      <a:pt x="5" y="79"/>
                    </a:cubicBezTo>
                    <a:cubicBezTo>
                      <a:pt x="11" y="89"/>
                      <a:pt x="11" y="89"/>
                      <a:pt x="11" y="89"/>
                    </a:cubicBezTo>
                    <a:cubicBezTo>
                      <a:pt x="12" y="91"/>
                      <a:pt x="14" y="91"/>
                      <a:pt x="15" y="90"/>
                    </a:cubicBezTo>
                    <a:cubicBezTo>
                      <a:pt x="21" y="87"/>
                      <a:pt x="21" y="87"/>
                      <a:pt x="21" y="87"/>
                    </a:cubicBezTo>
                    <a:cubicBezTo>
                      <a:pt x="23" y="89"/>
                      <a:pt x="24" y="91"/>
                      <a:pt x="26" y="92"/>
                    </a:cubicBezTo>
                    <a:cubicBezTo>
                      <a:pt x="23" y="98"/>
                      <a:pt x="23" y="98"/>
                      <a:pt x="23" y="98"/>
                    </a:cubicBezTo>
                    <a:cubicBezTo>
                      <a:pt x="22" y="99"/>
                      <a:pt x="23" y="101"/>
                      <a:pt x="24" y="102"/>
                    </a:cubicBezTo>
                    <a:cubicBezTo>
                      <a:pt x="34" y="108"/>
                      <a:pt x="34" y="108"/>
                      <a:pt x="34" y="108"/>
                    </a:cubicBezTo>
                    <a:cubicBezTo>
                      <a:pt x="35" y="108"/>
                      <a:pt x="37" y="108"/>
                      <a:pt x="38" y="106"/>
                    </a:cubicBezTo>
                    <a:cubicBezTo>
                      <a:pt x="41" y="101"/>
                      <a:pt x="41" y="101"/>
                      <a:pt x="41" y="101"/>
                    </a:cubicBezTo>
                    <a:cubicBezTo>
                      <a:pt x="44" y="101"/>
                      <a:pt x="46" y="102"/>
                      <a:pt x="48" y="102"/>
                    </a:cubicBezTo>
                    <a:cubicBezTo>
                      <a:pt x="48" y="109"/>
                      <a:pt x="48" y="109"/>
                      <a:pt x="48" y="109"/>
                    </a:cubicBezTo>
                    <a:cubicBezTo>
                      <a:pt x="48" y="111"/>
                      <a:pt x="50" y="112"/>
                      <a:pt x="51" y="112"/>
                    </a:cubicBezTo>
                    <a:cubicBezTo>
                      <a:pt x="63" y="112"/>
                      <a:pt x="63" y="112"/>
                      <a:pt x="63" y="112"/>
                    </a:cubicBezTo>
                    <a:cubicBezTo>
                      <a:pt x="64" y="112"/>
                      <a:pt x="66" y="111"/>
                      <a:pt x="66" y="109"/>
                    </a:cubicBezTo>
                    <a:cubicBezTo>
                      <a:pt x="66" y="102"/>
                      <a:pt x="66" y="102"/>
                      <a:pt x="66" y="102"/>
                    </a:cubicBezTo>
                    <a:cubicBezTo>
                      <a:pt x="68" y="102"/>
                      <a:pt x="70" y="101"/>
                      <a:pt x="73" y="100"/>
                    </a:cubicBezTo>
                    <a:cubicBezTo>
                      <a:pt x="76" y="106"/>
                      <a:pt x="76" y="106"/>
                      <a:pt x="76" y="106"/>
                    </a:cubicBezTo>
                    <a:cubicBezTo>
                      <a:pt x="77" y="107"/>
                      <a:pt x="79" y="108"/>
                      <a:pt x="80" y="107"/>
                    </a:cubicBezTo>
                    <a:cubicBezTo>
                      <a:pt x="90" y="101"/>
                      <a:pt x="90" y="101"/>
                      <a:pt x="90" y="101"/>
                    </a:cubicBezTo>
                    <a:cubicBezTo>
                      <a:pt x="91" y="100"/>
                      <a:pt x="92" y="99"/>
                      <a:pt x="91" y="97"/>
                    </a:cubicBezTo>
                    <a:cubicBezTo>
                      <a:pt x="88" y="91"/>
                      <a:pt x="88" y="91"/>
                      <a:pt x="88" y="91"/>
                    </a:cubicBezTo>
                    <a:cubicBezTo>
                      <a:pt x="89" y="90"/>
                      <a:pt x="91" y="88"/>
                      <a:pt x="93" y="86"/>
                    </a:cubicBezTo>
                    <a:cubicBezTo>
                      <a:pt x="98" y="89"/>
                      <a:pt x="98" y="89"/>
                      <a:pt x="98" y="89"/>
                    </a:cubicBezTo>
                    <a:cubicBezTo>
                      <a:pt x="100" y="90"/>
                      <a:pt x="102" y="90"/>
                      <a:pt x="102" y="88"/>
                    </a:cubicBezTo>
                    <a:cubicBezTo>
                      <a:pt x="108" y="78"/>
                      <a:pt x="108" y="78"/>
                      <a:pt x="108" y="78"/>
                    </a:cubicBezTo>
                    <a:cubicBezTo>
                      <a:pt x="109" y="77"/>
                      <a:pt x="108" y="75"/>
                      <a:pt x="107" y="74"/>
                    </a:cubicBezTo>
                    <a:cubicBezTo>
                      <a:pt x="101" y="71"/>
                      <a:pt x="101" y="71"/>
                      <a:pt x="101" y="71"/>
                    </a:cubicBezTo>
                    <a:cubicBezTo>
                      <a:pt x="102" y="69"/>
                      <a:pt x="102" y="66"/>
                      <a:pt x="103" y="64"/>
                    </a:cubicBezTo>
                    <a:cubicBezTo>
                      <a:pt x="110" y="64"/>
                      <a:pt x="110" y="64"/>
                      <a:pt x="110" y="64"/>
                    </a:cubicBezTo>
                    <a:cubicBezTo>
                      <a:pt x="111" y="64"/>
                      <a:pt x="112" y="63"/>
                      <a:pt x="112" y="61"/>
                    </a:cubicBezTo>
                    <a:cubicBezTo>
                      <a:pt x="112" y="49"/>
                      <a:pt x="112" y="49"/>
                      <a:pt x="112" y="49"/>
                    </a:cubicBezTo>
                    <a:cubicBezTo>
                      <a:pt x="112" y="48"/>
                      <a:pt x="111" y="47"/>
                      <a:pt x="110" y="47"/>
                    </a:cubicBezTo>
                    <a:close/>
                    <a:moveTo>
                      <a:pt x="56" y="86"/>
                    </a:moveTo>
                    <a:cubicBezTo>
                      <a:pt x="40" y="86"/>
                      <a:pt x="26" y="72"/>
                      <a:pt x="26" y="56"/>
                    </a:cubicBezTo>
                    <a:cubicBezTo>
                      <a:pt x="26" y="39"/>
                      <a:pt x="40" y="26"/>
                      <a:pt x="56" y="26"/>
                    </a:cubicBezTo>
                    <a:cubicBezTo>
                      <a:pt x="73" y="26"/>
                      <a:pt x="86" y="39"/>
                      <a:pt x="86" y="56"/>
                    </a:cubicBezTo>
                    <a:cubicBezTo>
                      <a:pt x="86" y="72"/>
                      <a:pt x="73" y="86"/>
                      <a:pt x="56" y="8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5" name="Freeform 141"/>
              <p:cNvSpPr>
                <a:spLocks noEditPoints="1"/>
              </p:cNvSpPr>
              <p:nvPr/>
            </p:nvSpPr>
            <p:spPr bwMode="auto">
              <a:xfrm>
                <a:off x="11317186" y="1145785"/>
                <a:ext cx="111850" cy="113341"/>
              </a:xfrm>
              <a:custGeom>
                <a:avLst/>
                <a:gdLst>
                  <a:gd name="T0" fmla="*/ 48 w 52"/>
                  <a:gd name="T1" fmla="*/ 23 h 52"/>
                  <a:gd name="T2" fmla="*/ 50 w 52"/>
                  <a:gd name="T3" fmla="*/ 17 h 52"/>
                  <a:gd name="T4" fmla="*/ 48 w 52"/>
                  <a:gd name="T5" fmla="*/ 11 h 52"/>
                  <a:gd name="T6" fmla="*/ 44 w 52"/>
                  <a:gd name="T7" fmla="*/ 12 h 52"/>
                  <a:gd name="T8" fmla="*/ 42 w 52"/>
                  <a:gd name="T9" fmla="*/ 6 h 52"/>
                  <a:gd name="T10" fmla="*/ 38 w 52"/>
                  <a:gd name="T11" fmla="*/ 2 h 52"/>
                  <a:gd name="T12" fmla="*/ 34 w 52"/>
                  <a:gd name="T13" fmla="*/ 5 h 52"/>
                  <a:gd name="T14" fmla="*/ 30 w 52"/>
                  <a:gd name="T15" fmla="*/ 1 h 52"/>
                  <a:gd name="T16" fmla="*/ 24 w 52"/>
                  <a:gd name="T17" fmla="*/ 0 h 52"/>
                  <a:gd name="T18" fmla="*/ 23 w 52"/>
                  <a:gd name="T19" fmla="*/ 4 h 52"/>
                  <a:gd name="T20" fmla="*/ 17 w 52"/>
                  <a:gd name="T21" fmla="*/ 2 h 52"/>
                  <a:gd name="T22" fmla="*/ 11 w 52"/>
                  <a:gd name="T23" fmla="*/ 4 h 52"/>
                  <a:gd name="T24" fmla="*/ 12 w 52"/>
                  <a:gd name="T25" fmla="*/ 8 h 52"/>
                  <a:gd name="T26" fmla="*/ 6 w 52"/>
                  <a:gd name="T27" fmla="*/ 10 h 52"/>
                  <a:gd name="T28" fmla="*/ 2 w 52"/>
                  <a:gd name="T29" fmla="*/ 14 h 52"/>
                  <a:gd name="T30" fmla="*/ 6 w 52"/>
                  <a:gd name="T31" fmla="*/ 18 h 52"/>
                  <a:gd name="T32" fmla="*/ 1 w 52"/>
                  <a:gd name="T33" fmla="*/ 22 h 52"/>
                  <a:gd name="T34" fmla="*/ 0 w 52"/>
                  <a:gd name="T35" fmla="*/ 28 h 52"/>
                  <a:gd name="T36" fmla="*/ 4 w 52"/>
                  <a:gd name="T37" fmla="*/ 29 h 52"/>
                  <a:gd name="T38" fmla="*/ 2 w 52"/>
                  <a:gd name="T39" fmla="*/ 35 h 52"/>
                  <a:gd name="T40" fmla="*/ 4 w 52"/>
                  <a:gd name="T41" fmla="*/ 41 h 52"/>
                  <a:gd name="T42" fmla="*/ 9 w 52"/>
                  <a:gd name="T43" fmla="*/ 40 h 52"/>
                  <a:gd name="T44" fmla="*/ 10 w 52"/>
                  <a:gd name="T45" fmla="*/ 46 h 52"/>
                  <a:gd name="T46" fmla="*/ 15 w 52"/>
                  <a:gd name="T47" fmla="*/ 50 h 52"/>
                  <a:gd name="T48" fmla="*/ 18 w 52"/>
                  <a:gd name="T49" fmla="*/ 47 h 52"/>
                  <a:gd name="T50" fmla="*/ 22 w 52"/>
                  <a:gd name="T51" fmla="*/ 51 h 52"/>
                  <a:gd name="T52" fmla="*/ 28 w 52"/>
                  <a:gd name="T53" fmla="*/ 52 h 52"/>
                  <a:gd name="T54" fmla="*/ 29 w 52"/>
                  <a:gd name="T55" fmla="*/ 48 h 52"/>
                  <a:gd name="T56" fmla="*/ 35 w 52"/>
                  <a:gd name="T57" fmla="*/ 50 h 52"/>
                  <a:gd name="T58" fmla="*/ 41 w 52"/>
                  <a:gd name="T59" fmla="*/ 48 h 52"/>
                  <a:gd name="T60" fmla="*/ 40 w 52"/>
                  <a:gd name="T61" fmla="*/ 43 h 52"/>
                  <a:gd name="T62" fmla="*/ 46 w 52"/>
                  <a:gd name="T63" fmla="*/ 42 h 52"/>
                  <a:gd name="T64" fmla="*/ 50 w 52"/>
                  <a:gd name="T65" fmla="*/ 37 h 52"/>
                  <a:gd name="T66" fmla="*/ 47 w 52"/>
                  <a:gd name="T67" fmla="*/ 34 h 52"/>
                  <a:gd name="T68" fmla="*/ 51 w 52"/>
                  <a:gd name="T69" fmla="*/ 30 h 52"/>
                  <a:gd name="T70" fmla="*/ 52 w 52"/>
                  <a:gd name="T71" fmla="*/ 24 h 52"/>
                  <a:gd name="T72" fmla="*/ 26 w 52"/>
                  <a:gd name="T73" fmla="*/ 40 h 52"/>
                  <a:gd name="T74" fmla="*/ 26 w 52"/>
                  <a:gd name="T75" fmla="*/ 12 h 52"/>
                  <a:gd name="T76" fmla="*/ 26 w 52"/>
                  <a:gd name="T77" fmla="*/ 4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52" h="52">
                    <a:moveTo>
                      <a:pt x="51" y="23"/>
                    </a:moveTo>
                    <a:cubicBezTo>
                      <a:pt x="48" y="23"/>
                      <a:pt x="48" y="23"/>
                      <a:pt x="48" y="23"/>
                    </a:cubicBezTo>
                    <a:cubicBezTo>
                      <a:pt x="48" y="21"/>
                      <a:pt x="48" y="20"/>
                      <a:pt x="47" y="18"/>
                    </a:cubicBezTo>
                    <a:cubicBezTo>
                      <a:pt x="50" y="17"/>
                      <a:pt x="50" y="17"/>
                      <a:pt x="50" y="17"/>
                    </a:cubicBezTo>
                    <a:cubicBezTo>
                      <a:pt x="50" y="16"/>
                      <a:pt x="51" y="16"/>
                      <a:pt x="50" y="15"/>
                    </a:cubicBezTo>
                    <a:cubicBezTo>
                      <a:pt x="48" y="11"/>
                      <a:pt x="48" y="11"/>
                      <a:pt x="48" y="11"/>
                    </a:cubicBezTo>
                    <a:cubicBezTo>
                      <a:pt x="48" y="10"/>
                      <a:pt x="47" y="10"/>
                      <a:pt x="46" y="11"/>
                    </a:cubicBezTo>
                    <a:cubicBezTo>
                      <a:pt x="44" y="12"/>
                      <a:pt x="44" y="12"/>
                      <a:pt x="44" y="12"/>
                    </a:cubicBezTo>
                    <a:cubicBezTo>
                      <a:pt x="43" y="11"/>
                      <a:pt x="42" y="10"/>
                      <a:pt x="40" y="9"/>
                    </a:cubicBezTo>
                    <a:cubicBezTo>
                      <a:pt x="42" y="6"/>
                      <a:pt x="42" y="6"/>
                      <a:pt x="42" y="6"/>
                    </a:cubicBezTo>
                    <a:cubicBezTo>
                      <a:pt x="42" y="6"/>
                      <a:pt x="42" y="5"/>
                      <a:pt x="42" y="4"/>
                    </a:cubicBezTo>
                    <a:cubicBezTo>
                      <a:pt x="38" y="2"/>
                      <a:pt x="38" y="2"/>
                      <a:pt x="38" y="2"/>
                    </a:cubicBezTo>
                    <a:cubicBezTo>
                      <a:pt x="37" y="2"/>
                      <a:pt x="36" y="2"/>
                      <a:pt x="36" y="3"/>
                    </a:cubicBezTo>
                    <a:cubicBezTo>
                      <a:pt x="34" y="5"/>
                      <a:pt x="34" y="5"/>
                      <a:pt x="34" y="5"/>
                    </a:cubicBezTo>
                    <a:cubicBezTo>
                      <a:pt x="33" y="5"/>
                      <a:pt x="32" y="4"/>
                      <a:pt x="30" y="4"/>
                    </a:cubicBezTo>
                    <a:cubicBezTo>
                      <a:pt x="30" y="1"/>
                      <a:pt x="30" y="1"/>
                      <a:pt x="30" y="1"/>
                    </a:cubicBezTo>
                    <a:cubicBezTo>
                      <a:pt x="30" y="0"/>
                      <a:pt x="29" y="0"/>
                      <a:pt x="29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4" y="0"/>
                      <a:pt x="23" y="0"/>
                      <a:pt x="23" y="1"/>
                    </a:cubicBezTo>
                    <a:cubicBezTo>
                      <a:pt x="23" y="4"/>
                      <a:pt x="23" y="4"/>
                      <a:pt x="23" y="4"/>
                    </a:cubicBezTo>
                    <a:cubicBezTo>
                      <a:pt x="21" y="4"/>
                      <a:pt x="20" y="5"/>
                      <a:pt x="19" y="5"/>
                    </a:cubicBezTo>
                    <a:cubicBezTo>
                      <a:pt x="17" y="2"/>
                      <a:pt x="17" y="2"/>
                      <a:pt x="17" y="2"/>
                    </a:cubicBezTo>
                    <a:cubicBezTo>
                      <a:pt x="17" y="2"/>
                      <a:pt x="16" y="1"/>
                      <a:pt x="15" y="2"/>
                    </a:cubicBezTo>
                    <a:cubicBezTo>
                      <a:pt x="11" y="4"/>
                      <a:pt x="11" y="4"/>
                      <a:pt x="11" y="4"/>
                    </a:cubicBezTo>
                    <a:cubicBezTo>
                      <a:pt x="11" y="4"/>
                      <a:pt x="11" y="5"/>
                      <a:pt x="11" y="6"/>
                    </a:cubicBezTo>
                    <a:cubicBezTo>
                      <a:pt x="12" y="8"/>
                      <a:pt x="12" y="8"/>
                      <a:pt x="12" y="8"/>
                    </a:cubicBezTo>
                    <a:cubicBezTo>
                      <a:pt x="11" y="9"/>
                      <a:pt x="10" y="10"/>
                      <a:pt x="9" y="12"/>
                    </a:cubicBezTo>
                    <a:cubicBezTo>
                      <a:pt x="6" y="10"/>
                      <a:pt x="6" y="10"/>
                      <a:pt x="6" y="10"/>
                    </a:cubicBezTo>
                    <a:cubicBezTo>
                      <a:pt x="6" y="10"/>
                      <a:pt x="5" y="10"/>
                      <a:pt x="5" y="10"/>
                    </a:cubicBezTo>
                    <a:cubicBezTo>
                      <a:pt x="2" y="14"/>
                      <a:pt x="2" y="14"/>
                      <a:pt x="2" y="14"/>
                    </a:cubicBezTo>
                    <a:cubicBezTo>
                      <a:pt x="2" y="15"/>
                      <a:pt x="2" y="16"/>
                      <a:pt x="3" y="16"/>
                    </a:cubicBezTo>
                    <a:cubicBezTo>
                      <a:pt x="6" y="18"/>
                      <a:pt x="6" y="18"/>
                      <a:pt x="6" y="18"/>
                    </a:cubicBezTo>
                    <a:cubicBezTo>
                      <a:pt x="5" y="19"/>
                      <a:pt x="5" y="21"/>
                      <a:pt x="4" y="22"/>
                    </a:cubicBezTo>
                    <a:cubicBezTo>
                      <a:pt x="1" y="22"/>
                      <a:pt x="1" y="22"/>
                      <a:pt x="1" y="22"/>
                    </a:cubicBezTo>
                    <a:cubicBezTo>
                      <a:pt x="0" y="22"/>
                      <a:pt x="0" y="23"/>
                      <a:pt x="0" y="23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29"/>
                      <a:pt x="0" y="29"/>
                      <a:pt x="1" y="29"/>
                    </a:cubicBezTo>
                    <a:cubicBezTo>
                      <a:pt x="4" y="29"/>
                      <a:pt x="4" y="29"/>
                      <a:pt x="4" y="29"/>
                    </a:cubicBezTo>
                    <a:cubicBezTo>
                      <a:pt x="4" y="31"/>
                      <a:pt x="5" y="32"/>
                      <a:pt x="5" y="34"/>
                    </a:cubicBezTo>
                    <a:cubicBezTo>
                      <a:pt x="2" y="35"/>
                      <a:pt x="2" y="35"/>
                      <a:pt x="2" y="35"/>
                    </a:cubicBezTo>
                    <a:cubicBezTo>
                      <a:pt x="2" y="36"/>
                      <a:pt x="2" y="36"/>
                      <a:pt x="2" y="37"/>
                    </a:cubicBezTo>
                    <a:cubicBezTo>
                      <a:pt x="4" y="41"/>
                      <a:pt x="4" y="41"/>
                      <a:pt x="4" y="41"/>
                    </a:cubicBezTo>
                    <a:cubicBezTo>
                      <a:pt x="5" y="41"/>
                      <a:pt x="5" y="42"/>
                      <a:pt x="6" y="41"/>
                    </a:cubicBezTo>
                    <a:cubicBezTo>
                      <a:pt x="9" y="40"/>
                      <a:pt x="9" y="40"/>
                      <a:pt x="9" y="40"/>
                    </a:cubicBezTo>
                    <a:cubicBezTo>
                      <a:pt x="10" y="41"/>
                      <a:pt x="11" y="42"/>
                      <a:pt x="12" y="43"/>
                    </a:cubicBezTo>
                    <a:cubicBezTo>
                      <a:pt x="10" y="46"/>
                      <a:pt x="10" y="46"/>
                      <a:pt x="10" y="46"/>
                    </a:cubicBezTo>
                    <a:cubicBezTo>
                      <a:pt x="10" y="46"/>
                      <a:pt x="10" y="47"/>
                      <a:pt x="11" y="47"/>
                    </a:cubicBezTo>
                    <a:cubicBezTo>
                      <a:pt x="15" y="50"/>
                      <a:pt x="15" y="50"/>
                      <a:pt x="15" y="50"/>
                    </a:cubicBezTo>
                    <a:cubicBezTo>
                      <a:pt x="15" y="50"/>
                      <a:pt x="16" y="50"/>
                      <a:pt x="16" y="49"/>
                    </a:cubicBezTo>
                    <a:cubicBezTo>
                      <a:pt x="18" y="47"/>
                      <a:pt x="18" y="47"/>
                      <a:pt x="18" y="47"/>
                    </a:cubicBezTo>
                    <a:cubicBezTo>
                      <a:pt x="19" y="47"/>
                      <a:pt x="21" y="48"/>
                      <a:pt x="22" y="48"/>
                    </a:cubicBezTo>
                    <a:cubicBezTo>
                      <a:pt x="22" y="51"/>
                      <a:pt x="22" y="51"/>
                      <a:pt x="22" y="51"/>
                    </a:cubicBezTo>
                    <a:cubicBezTo>
                      <a:pt x="22" y="52"/>
                      <a:pt x="23" y="52"/>
                      <a:pt x="24" y="52"/>
                    </a:cubicBezTo>
                    <a:cubicBezTo>
                      <a:pt x="28" y="52"/>
                      <a:pt x="28" y="52"/>
                      <a:pt x="28" y="52"/>
                    </a:cubicBezTo>
                    <a:cubicBezTo>
                      <a:pt x="29" y="52"/>
                      <a:pt x="29" y="52"/>
                      <a:pt x="29" y="51"/>
                    </a:cubicBezTo>
                    <a:cubicBezTo>
                      <a:pt x="29" y="48"/>
                      <a:pt x="29" y="48"/>
                      <a:pt x="29" y="48"/>
                    </a:cubicBezTo>
                    <a:cubicBezTo>
                      <a:pt x="31" y="48"/>
                      <a:pt x="32" y="47"/>
                      <a:pt x="34" y="47"/>
                    </a:cubicBezTo>
                    <a:cubicBezTo>
                      <a:pt x="35" y="50"/>
                      <a:pt x="35" y="50"/>
                      <a:pt x="35" y="50"/>
                    </a:cubicBezTo>
                    <a:cubicBezTo>
                      <a:pt x="36" y="50"/>
                      <a:pt x="36" y="50"/>
                      <a:pt x="37" y="50"/>
                    </a:cubicBezTo>
                    <a:cubicBezTo>
                      <a:pt x="41" y="48"/>
                      <a:pt x="41" y="48"/>
                      <a:pt x="41" y="48"/>
                    </a:cubicBezTo>
                    <a:cubicBezTo>
                      <a:pt x="42" y="47"/>
                      <a:pt x="42" y="47"/>
                      <a:pt x="41" y="46"/>
                    </a:cubicBezTo>
                    <a:cubicBezTo>
                      <a:pt x="40" y="43"/>
                      <a:pt x="40" y="43"/>
                      <a:pt x="40" y="43"/>
                    </a:cubicBezTo>
                    <a:cubicBezTo>
                      <a:pt x="41" y="42"/>
                      <a:pt x="42" y="41"/>
                      <a:pt x="43" y="40"/>
                    </a:cubicBezTo>
                    <a:cubicBezTo>
                      <a:pt x="46" y="42"/>
                      <a:pt x="46" y="42"/>
                      <a:pt x="46" y="42"/>
                    </a:cubicBezTo>
                    <a:cubicBezTo>
                      <a:pt x="47" y="42"/>
                      <a:pt x="47" y="42"/>
                      <a:pt x="48" y="41"/>
                    </a:cubicBezTo>
                    <a:cubicBezTo>
                      <a:pt x="50" y="37"/>
                      <a:pt x="50" y="37"/>
                      <a:pt x="50" y="37"/>
                    </a:cubicBezTo>
                    <a:cubicBezTo>
                      <a:pt x="50" y="37"/>
                      <a:pt x="50" y="36"/>
                      <a:pt x="50" y="36"/>
                    </a:cubicBezTo>
                    <a:cubicBezTo>
                      <a:pt x="47" y="34"/>
                      <a:pt x="47" y="34"/>
                      <a:pt x="47" y="34"/>
                    </a:cubicBezTo>
                    <a:cubicBezTo>
                      <a:pt x="47" y="33"/>
                      <a:pt x="48" y="31"/>
                      <a:pt x="48" y="30"/>
                    </a:cubicBezTo>
                    <a:cubicBezTo>
                      <a:pt x="51" y="30"/>
                      <a:pt x="51" y="30"/>
                      <a:pt x="51" y="30"/>
                    </a:cubicBezTo>
                    <a:cubicBezTo>
                      <a:pt x="52" y="30"/>
                      <a:pt x="52" y="29"/>
                      <a:pt x="52" y="29"/>
                    </a:cubicBezTo>
                    <a:cubicBezTo>
                      <a:pt x="52" y="24"/>
                      <a:pt x="52" y="24"/>
                      <a:pt x="52" y="24"/>
                    </a:cubicBezTo>
                    <a:cubicBezTo>
                      <a:pt x="52" y="23"/>
                      <a:pt x="52" y="23"/>
                      <a:pt x="51" y="23"/>
                    </a:cubicBezTo>
                    <a:close/>
                    <a:moveTo>
                      <a:pt x="26" y="40"/>
                    </a:moveTo>
                    <a:cubicBezTo>
                      <a:pt x="18" y="40"/>
                      <a:pt x="12" y="34"/>
                      <a:pt x="12" y="26"/>
                    </a:cubicBezTo>
                    <a:cubicBezTo>
                      <a:pt x="12" y="18"/>
                      <a:pt x="18" y="12"/>
                      <a:pt x="26" y="12"/>
                    </a:cubicBezTo>
                    <a:cubicBezTo>
                      <a:pt x="34" y="12"/>
                      <a:pt x="40" y="18"/>
                      <a:pt x="40" y="26"/>
                    </a:cubicBezTo>
                    <a:cubicBezTo>
                      <a:pt x="40" y="34"/>
                      <a:pt x="34" y="40"/>
                      <a:pt x="26" y="4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278688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原创设计师QQ598969553          _1"/>
          <p:cNvSpPr txBox="1"/>
          <p:nvPr/>
        </p:nvSpPr>
        <p:spPr>
          <a:xfrm>
            <a:off x="3275856" y="4238213"/>
            <a:ext cx="2611081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/>
                <a:cs typeface="Open Sans" panose="020B0606030504020204" pitchFamily="34" charset="0"/>
              </a:rPr>
              <a:t>此处添加标题</a:t>
            </a:r>
            <a:endParaRPr kumimoji="0" lang="en-US" altLang="zh-CN" sz="28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/>
              <a:cs typeface="Open Sans" panose="020B0606030504020204" pitchFamily="34" charset="0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/>
                <a:cs typeface="Open Sans" panose="020B0606030504020204" pitchFamily="34" charset="0"/>
              </a:rPr>
              <a:t>此处添加详细文本描述，建议与标题相关并符合整体语言风格，语言描述尽量简洁生动。</a:t>
            </a: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/>
              <a:cs typeface="Open Sans" panose="020B0606030504020204" pitchFamily="34" charset="0"/>
            </a:endParaRPr>
          </a:p>
        </p:txBody>
      </p:sp>
      <p:grpSp>
        <p:nvGrpSpPr>
          <p:cNvPr id="8" name="原创设计师QQ598969553          _2"/>
          <p:cNvGrpSpPr/>
          <p:nvPr/>
        </p:nvGrpSpPr>
        <p:grpSpPr>
          <a:xfrm>
            <a:off x="3650074" y="2065656"/>
            <a:ext cx="1862644" cy="1862644"/>
            <a:chOff x="5124582" y="2702799"/>
            <a:chExt cx="762465" cy="762465"/>
          </a:xfrm>
        </p:grpSpPr>
        <p:sp>
          <p:nvSpPr>
            <p:cNvPr id="9" name="Rounded Rectangle 13"/>
            <p:cNvSpPr/>
            <p:nvPr/>
          </p:nvSpPr>
          <p:spPr>
            <a:xfrm>
              <a:off x="5185775" y="2764664"/>
              <a:ext cx="640080" cy="640080"/>
            </a:xfrm>
            <a:prstGeom prst="roundRect">
              <a:avLst>
                <a:gd name="adj" fmla="val 29384"/>
              </a:avLst>
            </a:prstGeom>
            <a:solidFill>
              <a:srgbClr val="223262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10" name="Rounded Rectangle 20"/>
            <p:cNvSpPr/>
            <p:nvPr/>
          </p:nvSpPr>
          <p:spPr>
            <a:xfrm>
              <a:off x="5124582" y="2702799"/>
              <a:ext cx="762465" cy="762465"/>
            </a:xfrm>
            <a:prstGeom prst="roundRect">
              <a:avLst>
                <a:gd name="adj" fmla="val 29384"/>
              </a:avLst>
            </a:prstGeom>
            <a:noFill/>
            <a:ln w="3175" cap="flat" cmpd="sng" algn="ctr">
              <a:solidFill>
                <a:srgbClr val="223262"/>
              </a:solidFill>
              <a:prstDash val="sysDash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11" name="Freeform 166"/>
            <p:cNvSpPr>
              <a:spLocks/>
            </p:cNvSpPr>
            <p:nvPr/>
          </p:nvSpPr>
          <p:spPr bwMode="auto">
            <a:xfrm>
              <a:off x="5322327" y="2911228"/>
              <a:ext cx="355655" cy="345606"/>
            </a:xfrm>
            <a:custGeom>
              <a:avLst/>
              <a:gdLst>
                <a:gd name="T0" fmla="*/ 49 w 122"/>
                <a:gd name="T1" fmla="*/ 48 h 119"/>
                <a:gd name="T2" fmla="*/ 100 w 122"/>
                <a:gd name="T3" fmla="*/ 26 h 119"/>
                <a:gd name="T4" fmla="*/ 43 w 122"/>
                <a:gd name="T5" fmla="*/ 47 h 119"/>
                <a:gd name="T6" fmla="*/ 8 w 122"/>
                <a:gd name="T7" fmla="*/ 89 h 119"/>
                <a:gd name="T8" fmla="*/ 22 w 122"/>
                <a:gd name="T9" fmla="*/ 36 h 119"/>
                <a:gd name="T10" fmla="*/ 122 w 122"/>
                <a:gd name="T11" fmla="*/ 27 h 119"/>
                <a:gd name="T12" fmla="*/ 72 w 122"/>
                <a:gd name="T13" fmla="*/ 105 h 119"/>
                <a:gd name="T14" fmla="*/ 15 w 122"/>
                <a:gd name="T15" fmla="*/ 100 h 119"/>
                <a:gd name="T16" fmla="*/ 49 w 122"/>
                <a:gd name="T17" fmla="*/ 48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2" h="119">
                  <a:moveTo>
                    <a:pt x="49" y="48"/>
                  </a:moveTo>
                  <a:cubicBezTo>
                    <a:pt x="65" y="36"/>
                    <a:pt x="83" y="28"/>
                    <a:pt x="100" y="26"/>
                  </a:cubicBezTo>
                  <a:cubicBezTo>
                    <a:pt x="81" y="27"/>
                    <a:pt x="61" y="34"/>
                    <a:pt x="43" y="47"/>
                  </a:cubicBezTo>
                  <a:cubicBezTo>
                    <a:pt x="27" y="58"/>
                    <a:pt x="15" y="73"/>
                    <a:pt x="8" y="89"/>
                  </a:cubicBezTo>
                  <a:cubicBezTo>
                    <a:pt x="0" y="71"/>
                    <a:pt x="5" y="48"/>
                    <a:pt x="22" y="36"/>
                  </a:cubicBezTo>
                  <a:cubicBezTo>
                    <a:pt x="70" y="0"/>
                    <a:pt x="122" y="27"/>
                    <a:pt x="122" y="27"/>
                  </a:cubicBezTo>
                  <a:cubicBezTo>
                    <a:pt x="92" y="31"/>
                    <a:pt x="98" y="86"/>
                    <a:pt x="72" y="105"/>
                  </a:cubicBezTo>
                  <a:cubicBezTo>
                    <a:pt x="55" y="119"/>
                    <a:pt x="30" y="116"/>
                    <a:pt x="15" y="100"/>
                  </a:cubicBezTo>
                  <a:cubicBezTo>
                    <a:pt x="14" y="98"/>
                    <a:pt x="25" y="67"/>
                    <a:pt x="49" y="48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0465766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原创设计师QQ598969553          _4"/>
          <p:cNvSpPr>
            <a:spLocks noEditPoints="1"/>
          </p:cNvSpPr>
          <p:nvPr/>
        </p:nvSpPr>
        <p:spPr bwMode="auto">
          <a:xfrm flipH="1">
            <a:off x="4016616" y="2770693"/>
            <a:ext cx="1106675" cy="1276140"/>
          </a:xfrm>
          <a:custGeom>
            <a:avLst/>
            <a:gdLst>
              <a:gd name="T0" fmla="*/ 405 w 633"/>
              <a:gd name="T1" fmla="*/ 470 h 730"/>
              <a:gd name="T2" fmla="*/ 483 w 633"/>
              <a:gd name="T3" fmla="*/ 380 h 730"/>
              <a:gd name="T4" fmla="*/ 501 w 633"/>
              <a:gd name="T5" fmla="*/ 293 h 730"/>
              <a:gd name="T6" fmla="*/ 437 w 633"/>
              <a:gd name="T7" fmla="*/ 133 h 730"/>
              <a:gd name="T8" fmla="*/ 316 w 633"/>
              <a:gd name="T9" fmla="*/ 8 h 730"/>
              <a:gd name="T10" fmla="*/ 316 w 633"/>
              <a:gd name="T11" fmla="*/ 40 h 730"/>
              <a:gd name="T12" fmla="*/ 316 w 633"/>
              <a:gd name="T13" fmla="*/ 66 h 730"/>
              <a:gd name="T14" fmla="*/ 237 w 633"/>
              <a:gd name="T15" fmla="*/ 95 h 730"/>
              <a:gd name="T16" fmla="*/ 192 w 633"/>
              <a:gd name="T17" fmla="*/ 135 h 730"/>
              <a:gd name="T18" fmla="*/ 141 w 633"/>
              <a:gd name="T19" fmla="*/ 264 h 730"/>
              <a:gd name="T20" fmla="*/ 133 w 633"/>
              <a:gd name="T21" fmla="*/ 339 h 730"/>
              <a:gd name="T22" fmla="*/ 175 w 633"/>
              <a:gd name="T23" fmla="*/ 399 h 730"/>
              <a:gd name="T24" fmla="*/ 181 w 633"/>
              <a:gd name="T25" fmla="*/ 534 h 730"/>
              <a:gd name="T26" fmla="*/ 24 w 633"/>
              <a:gd name="T27" fmla="*/ 730 h 730"/>
              <a:gd name="T28" fmla="*/ 610 w 633"/>
              <a:gd name="T29" fmla="*/ 730 h 730"/>
              <a:gd name="T30" fmla="*/ 453 w 633"/>
              <a:gd name="T31" fmla="*/ 534 h 730"/>
              <a:gd name="T32" fmla="*/ 156 w 633"/>
              <a:gd name="T33" fmla="*/ 275 h 730"/>
              <a:gd name="T34" fmla="*/ 189 w 633"/>
              <a:gd name="T35" fmla="*/ 335 h 730"/>
              <a:gd name="T36" fmla="*/ 195 w 633"/>
              <a:gd name="T37" fmla="*/ 273 h 730"/>
              <a:gd name="T38" fmla="*/ 211 w 633"/>
              <a:gd name="T39" fmla="*/ 190 h 730"/>
              <a:gd name="T40" fmla="*/ 316 w 633"/>
              <a:gd name="T41" fmla="*/ 195 h 730"/>
              <a:gd name="T42" fmla="*/ 380 w 633"/>
              <a:gd name="T43" fmla="*/ 173 h 730"/>
              <a:gd name="T44" fmla="*/ 424 w 633"/>
              <a:gd name="T45" fmla="*/ 192 h 730"/>
              <a:gd name="T46" fmla="*/ 439 w 633"/>
              <a:gd name="T47" fmla="*/ 273 h 730"/>
              <a:gd name="T48" fmla="*/ 445 w 633"/>
              <a:gd name="T49" fmla="*/ 335 h 730"/>
              <a:gd name="T50" fmla="*/ 477 w 633"/>
              <a:gd name="T51" fmla="*/ 275 h 730"/>
              <a:gd name="T52" fmla="*/ 317 w 633"/>
              <a:gd name="T53" fmla="*/ 482 h 730"/>
              <a:gd name="T54" fmla="*/ 189 w 633"/>
              <a:gd name="T55" fmla="*/ 384 h 730"/>
              <a:gd name="T56" fmla="*/ 316 w 633"/>
              <a:gd name="T57" fmla="*/ 503 h 730"/>
              <a:gd name="T58" fmla="*/ 387 w 633"/>
              <a:gd name="T59" fmla="*/ 483 h 730"/>
              <a:gd name="T60" fmla="*/ 319 w 633"/>
              <a:gd name="T61" fmla="*/ 630 h 730"/>
              <a:gd name="T62" fmla="*/ 224 w 633"/>
              <a:gd name="T63" fmla="*/ 525 h 730"/>
              <a:gd name="T64" fmla="*/ 403 w 633"/>
              <a:gd name="T65" fmla="*/ 669 h 730"/>
              <a:gd name="T66" fmla="*/ 318 w 633"/>
              <a:gd name="T67" fmla="*/ 687 h 730"/>
              <a:gd name="T68" fmla="*/ 272 w 633"/>
              <a:gd name="T69" fmla="*/ 626 h 730"/>
              <a:gd name="T70" fmla="*/ 172 w 633"/>
              <a:gd name="T71" fmla="*/ 556 h 730"/>
              <a:gd name="T72" fmla="*/ 214 w 633"/>
              <a:gd name="T73" fmla="*/ 538 h 730"/>
              <a:gd name="T74" fmla="*/ 319 w 633"/>
              <a:gd name="T75" fmla="*/ 655 h 730"/>
              <a:gd name="T76" fmla="*/ 459 w 633"/>
              <a:gd name="T77" fmla="*/ 558 h 7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633" h="730">
                <a:moveTo>
                  <a:pt x="453" y="534"/>
                </a:moveTo>
                <a:cubicBezTo>
                  <a:pt x="420" y="520"/>
                  <a:pt x="408" y="498"/>
                  <a:pt x="405" y="470"/>
                </a:cubicBezTo>
                <a:cubicBezTo>
                  <a:pt x="427" y="452"/>
                  <a:pt x="445" y="427"/>
                  <a:pt x="458" y="399"/>
                </a:cubicBezTo>
                <a:cubicBezTo>
                  <a:pt x="468" y="395"/>
                  <a:pt x="476" y="389"/>
                  <a:pt x="483" y="380"/>
                </a:cubicBezTo>
                <a:cubicBezTo>
                  <a:pt x="491" y="369"/>
                  <a:pt x="497" y="355"/>
                  <a:pt x="500" y="339"/>
                </a:cubicBezTo>
                <a:cubicBezTo>
                  <a:pt x="503" y="324"/>
                  <a:pt x="504" y="308"/>
                  <a:pt x="501" y="293"/>
                </a:cubicBezTo>
                <a:cubicBezTo>
                  <a:pt x="500" y="282"/>
                  <a:pt x="497" y="272"/>
                  <a:pt x="492" y="263"/>
                </a:cubicBezTo>
                <a:cubicBezTo>
                  <a:pt x="486" y="212"/>
                  <a:pt x="466" y="165"/>
                  <a:pt x="437" y="133"/>
                </a:cubicBezTo>
                <a:cubicBezTo>
                  <a:pt x="431" y="125"/>
                  <a:pt x="424" y="118"/>
                  <a:pt x="417" y="112"/>
                </a:cubicBezTo>
                <a:cubicBezTo>
                  <a:pt x="439" y="56"/>
                  <a:pt x="386" y="0"/>
                  <a:pt x="316" y="8"/>
                </a:cubicBezTo>
                <a:cubicBezTo>
                  <a:pt x="307" y="9"/>
                  <a:pt x="297" y="11"/>
                  <a:pt x="288" y="14"/>
                </a:cubicBezTo>
                <a:cubicBezTo>
                  <a:pt x="300" y="20"/>
                  <a:pt x="310" y="30"/>
                  <a:pt x="316" y="40"/>
                </a:cubicBezTo>
                <a:cubicBezTo>
                  <a:pt x="320" y="49"/>
                  <a:pt x="321" y="58"/>
                  <a:pt x="316" y="68"/>
                </a:cubicBezTo>
                <a:cubicBezTo>
                  <a:pt x="316" y="67"/>
                  <a:pt x="316" y="67"/>
                  <a:pt x="316" y="66"/>
                </a:cubicBezTo>
                <a:cubicBezTo>
                  <a:pt x="291" y="0"/>
                  <a:pt x="212" y="20"/>
                  <a:pt x="211" y="42"/>
                </a:cubicBezTo>
                <a:cubicBezTo>
                  <a:pt x="231" y="57"/>
                  <a:pt x="237" y="71"/>
                  <a:pt x="237" y="95"/>
                </a:cubicBezTo>
                <a:cubicBezTo>
                  <a:pt x="214" y="95"/>
                  <a:pt x="206" y="79"/>
                  <a:pt x="197" y="56"/>
                </a:cubicBezTo>
                <a:cubicBezTo>
                  <a:pt x="185" y="82"/>
                  <a:pt x="184" y="110"/>
                  <a:pt x="192" y="135"/>
                </a:cubicBezTo>
                <a:cubicBezTo>
                  <a:pt x="164" y="167"/>
                  <a:pt x="144" y="210"/>
                  <a:pt x="141" y="254"/>
                </a:cubicBezTo>
                <a:cubicBezTo>
                  <a:pt x="141" y="258"/>
                  <a:pt x="141" y="261"/>
                  <a:pt x="141" y="264"/>
                </a:cubicBezTo>
                <a:cubicBezTo>
                  <a:pt x="137" y="273"/>
                  <a:pt x="134" y="283"/>
                  <a:pt x="132" y="293"/>
                </a:cubicBezTo>
                <a:cubicBezTo>
                  <a:pt x="130" y="308"/>
                  <a:pt x="130" y="324"/>
                  <a:pt x="133" y="339"/>
                </a:cubicBezTo>
                <a:cubicBezTo>
                  <a:pt x="136" y="355"/>
                  <a:pt x="142" y="369"/>
                  <a:pt x="151" y="380"/>
                </a:cubicBezTo>
                <a:cubicBezTo>
                  <a:pt x="157" y="389"/>
                  <a:pt x="166" y="395"/>
                  <a:pt x="175" y="399"/>
                </a:cubicBezTo>
                <a:cubicBezTo>
                  <a:pt x="188" y="427"/>
                  <a:pt x="206" y="452"/>
                  <a:pt x="228" y="470"/>
                </a:cubicBezTo>
                <a:cubicBezTo>
                  <a:pt x="225" y="498"/>
                  <a:pt x="214" y="520"/>
                  <a:pt x="181" y="534"/>
                </a:cubicBezTo>
                <a:cubicBezTo>
                  <a:pt x="106" y="565"/>
                  <a:pt x="0" y="574"/>
                  <a:pt x="3" y="668"/>
                </a:cubicBezTo>
                <a:cubicBezTo>
                  <a:pt x="3" y="688"/>
                  <a:pt x="11" y="709"/>
                  <a:pt x="24" y="730"/>
                </a:cubicBezTo>
                <a:cubicBezTo>
                  <a:pt x="316" y="730"/>
                  <a:pt x="316" y="730"/>
                  <a:pt x="316" y="730"/>
                </a:cubicBezTo>
                <a:cubicBezTo>
                  <a:pt x="610" y="730"/>
                  <a:pt x="610" y="730"/>
                  <a:pt x="610" y="730"/>
                </a:cubicBezTo>
                <a:cubicBezTo>
                  <a:pt x="622" y="709"/>
                  <a:pt x="630" y="688"/>
                  <a:pt x="631" y="668"/>
                </a:cubicBezTo>
                <a:cubicBezTo>
                  <a:pt x="633" y="574"/>
                  <a:pt x="528" y="565"/>
                  <a:pt x="453" y="534"/>
                </a:cubicBezTo>
                <a:close/>
                <a:moveTo>
                  <a:pt x="189" y="384"/>
                </a:moveTo>
                <a:cubicBezTo>
                  <a:pt x="154" y="378"/>
                  <a:pt x="140" y="313"/>
                  <a:pt x="156" y="275"/>
                </a:cubicBezTo>
                <a:cubicBezTo>
                  <a:pt x="157" y="275"/>
                  <a:pt x="158" y="274"/>
                  <a:pt x="158" y="274"/>
                </a:cubicBezTo>
                <a:cubicBezTo>
                  <a:pt x="182" y="259"/>
                  <a:pt x="189" y="329"/>
                  <a:pt x="189" y="335"/>
                </a:cubicBezTo>
                <a:cubicBezTo>
                  <a:pt x="189" y="360"/>
                  <a:pt x="216" y="369"/>
                  <a:pt x="210" y="352"/>
                </a:cubicBezTo>
                <a:cubicBezTo>
                  <a:pt x="204" y="334"/>
                  <a:pt x="196" y="307"/>
                  <a:pt x="195" y="273"/>
                </a:cubicBezTo>
                <a:cubicBezTo>
                  <a:pt x="195" y="272"/>
                  <a:pt x="195" y="272"/>
                  <a:pt x="195" y="271"/>
                </a:cubicBezTo>
                <a:cubicBezTo>
                  <a:pt x="194" y="245"/>
                  <a:pt x="200" y="216"/>
                  <a:pt x="211" y="190"/>
                </a:cubicBezTo>
                <a:cubicBezTo>
                  <a:pt x="215" y="185"/>
                  <a:pt x="218" y="180"/>
                  <a:pt x="223" y="177"/>
                </a:cubicBezTo>
                <a:cubicBezTo>
                  <a:pt x="244" y="194"/>
                  <a:pt x="275" y="202"/>
                  <a:pt x="316" y="195"/>
                </a:cubicBezTo>
                <a:cubicBezTo>
                  <a:pt x="335" y="191"/>
                  <a:pt x="356" y="185"/>
                  <a:pt x="379" y="174"/>
                </a:cubicBezTo>
                <a:cubicBezTo>
                  <a:pt x="380" y="174"/>
                  <a:pt x="380" y="173"/>
                  <a:pt x="380" y="173"/>
                </a:cubicBezTo>
                <a:cubicBezTo>
                  <a:pt x="405" y="167"/>
                  <a:pt x="412" y="175"/>
                  <a:pt x="423" y="191"/>
                </a:cubicBezTo>
                <a:cubicBezTo>
                  <a:pt x="423" y="191"/>
                  <a:pt x="423" y="191"/>
                  <a:pt x="424" y="192"/>
                </a:cubicBezTo>
                <a:cubicBezTo>
                  <a:pt x="434" y="216"/>
                  <a:pt x="440" y="243"/>
                  <a:pt x="440" y="269"/>
                </a:cubicBezTo>
                <a:cubicBezTo>
                  <a:pt x="439" y="270"/>
                  <a:pt x="439" y="272"/>
                  <a:pt x="439" y="273"/>
                </a:cubicBezTo>
                <a:cubicBezTo>
                  <a:pt x="438" y="307"/>
                  <a:pt x="430" y="334"/>
                  <a:pt x="424" y="352"/>
                </a:cubicBezTo>
                <a:cubicBezTo>
                  <a:pt x="418" y="369"/>
                  <a:pt x="445" y="360"/>
                  <a:pt x="445" y="335"/>
                </a:cubicBezTo>
                <a:cubicBezTo>
                  <a:pt x="445" y="329"/>
                  <a:pt x="452" y="259"/>
                  <a:pt x="476" y="274"/>
                </a:cubicBezTo>
                <a:cubicBezTo>
                  <a:pt x="476" y="274"/>
                  <a:pt x="477" y="274"/>
                  <a:pt x="477" y="275"/>
                </a:cubicBezTo>
                <a:cubicBezTo>
                  <a:pt x="494" y="313"/>
                  <a:pt x="480" y="378"/>
                  <a:pt x="445" y="384"/>
                </a:cubicBezTo>
                <a:cubicBezTo>
                  <a:pt x="421" y="440"/>
                  <a:pt x="377" y="482"/>
                  <a:pt x="317" y="482"/>
                </a:cubicBezTo>
                <a:cubicBezTo>
                  <a:pt x="316" y="482"/>
                  <a:pt x="316" y="482"/>
                  <a:pt x="316" y="482"/>
                </a:cubicBezTo>
                <a:cubicBezTo>
                  <a:pt x="256" y="482"/>
                  <a:pt x="213" y="440"/>
                  <a:pt x="189" y="384"/>
                </a:cubicBezTo>
                <a:close/>
                <a:moveTo>
                  <a:pt x="249" y="484"/>
                </a:moveTo>
                <a:cubicBezTo>
                  <a:pt x="268" y="496"/>
                  <a:pt x="291" y="502"/>
                  <a:pt x="316" y="503"/>
                </a:cubicBezTo>
                <a:cubicBezTo>
                  <a:pt x="317" y="503"/>
                  <a:pt x="317" y="503"/>
                  <a:pt x="317" y="503"/>
                </a:cubicBezTo>
                <a:cubicBezTo>
                  <a:pt x="343" y="503"/>
                  <a:pt x="366" y="496"/>
                  <a:pt x="387" y="483"/>
                </a:cubicBezTo>
                <a:cubicBezTo>
                  <a:pt x="391" y="500"/>
                  <a:pt x="401" y="518"/>
                  <a:pt x="414" y="532"/>
                </a:cubicBezTo>
                <a:cubicBezTo>
                  <a:pt x="374" y="581"/>
                  <a:pt x="346" y="601"/>
                  <a:pt x="319" y="630"/>
                </a:cubicBezTo>
                <a:cubicBezTo>
                  <a:pt x="318" y="629"/>
                  <a:pt x="317" y="629"/>
                  <a:pt x="316" y="628"/>
                </a:cubicBezTo>
                <a:cubicBezTo>
                  <a:pt x="292" y="612"/>
                  <a:pt x="262" y="579"/>
                  <a:pt x="224" y="525"/>
                </a:cubicBezTo>
                <a:cubicBezTo>
                  <a:pt x="235" y="513"/>
                  <a:pt x="244" y="498"/>
                  <a:pt x="249" y="484"/>
                </a:cubicBezTo>
                <a:close/>
                <a:moveTo>
                  <a:pt x="403" y="669"/>
                </a:moveTo>
                <a:cubicBezTo>
                  <a:pt x="391" y="655"/>
                  <a:pt x="383" y="631"/>
                  <a:pt x="362" y="619"/>
                </a:cubicBezTo>
                <a:cubicBezTo>
                  <a:pt x="344" y="631"/>
                  <a:pt x="321" y="669"/>
                  <a:pt x="318" y="687"/>
                </a:cubicBezTo>
                <a:cubicBezTo>
                  <a:pt x="318" y="684"/>
                  <a:pt x="317" y="680"/>
                  <a:pt x="316" y="677"/>
                </a:cubicBezTo>
                <a:cubicBezTo>
                  <a:pt x="308" y="654"/>
                  <a:pt x="281" y="635"/>
                  <a:pt x="272" y="626"/>
                </a:cubicBezTo>
                <a:cubicBezTo>
                  <a:pt x="252" y="635"/>
                  <a:pt x="246" y="653"/>
                  <a:pt x="233" y="670"/>
                </a:cubicBezTo>
                <a:cubicBezTo>
                  <a:pt x="220" y="653"/>
                  <a:pt x="183" y="602"/>
                  <a:pt x="172" y="556"/>
                </a:cubicBezTo>
                <a:cubicBezTo>
                  <a:pt x="187" y="553"/>
                  <a:pt x="201" y="545"/>
                  <a:pt x="213" y="535"/>
                </a:cubicBezTo>
                <a:cubicBezTo>
                  <a:pt x="213" y="536"/>
                  <a:pt x="214" y="537"/>
                  <a:pt x="214" y="538"/>
                </a:cubicBezTo>
                <a:cubicBezTo>
                  <a:pt x="240" y="574"/>
                  <a:pt x="285" y="626"/>
                  <a:pt x="316" y="652"/>
                </a:cubicBezTo>
                <a:cubicBezTo>
                  <a:pt x="317" y="653"/>
                  <a:pt x="318" y="654"/>
                  <a:pt x="319" y="655"/>
                </a:cubicBezTo>
                <a:cubicBezTo>
                  <a:pt x="351" y="612"/>
                  <a:pt x="388" y="581"/>
                  <a:pt x="425" y="541"/>
                </a:cubicBezTo>
                <a:cubicBezTo>
                  <a:pt x="435" y="549"/>
                  <a:pt x="446" y="555"/>
                  <a:pt x="459" y="558"/>
                </a:cubicBezTo>
                <a:cubicBezTo>
                  <a:pt x="446" y="592"/>
                  <a:pt x="425" y="648"/>
                  <a:pt x="403" y="669"/>
                </a:cubicBezTo>
                <a:close/>
              </a:path>
            </a:pathLst>
          </a:custGeom>
          <a:solidFill>
            <a:srgbClr val="223262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20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21" name="原创设计师QQ598969553          _5" descr="C:\Users\Jokomoro\Documents\iphone5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42824" y="1612191"/>
            <a:ext cx="1654259" cy="30006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原创设计师QQ598969553          _6"/>
          <p:cNvSpPr>
            <a:spLocks noEditPoints="1"/>
          </p:cNvSpPr>
          <p:nvPr/>
        </p:nvSpPr>
        <p:spPr bwMode="auto">
          <a:xfrm flipH="1">
            <a:off x="2796437" y="2955527"/>
            <a:ext cx="946386" cy="1091306"/>
          </a:xfrm>
          <a:custGeom>
            <a:avLst/>
            <a:gdLst>
              <a:gd name="T0" fmla="*/ 405 w 633"/>
              <a:gd name="T1" fmla="*/ 470 h 730"/>
              <a:gd name="T2" fmla="*/ 483 w 633"/>
              <a:gd name="T3" fmla="*/ 380 h 730"/>
              <a:gd name="T4" fmla="*/ 501 w 633"/>
              <a:gd name="T5" fmla="*/ 293 h 730"/>
              <a:gd name="T6" fmla="*/ 437 w 633"/>
              <a:gd name="T7" fmla="*/ 133 h 730"/>
              <a:gd name="T8" fmla="*/ 316 w 633"/>
              <a:gd name="T9" fmla="*/ 8 h 730"/>
              <a:gd name="T10" fmla="*/ 316 w 633"/>
              <a:gd name="T11" fmla="*/ 40 h 730"/>
              <a:gd name="T12" fmla="*/ 316 w 633"/>
              <a:gd name="T13" fmla="*/ 66 h 730"/>
              <a:gd name="T14" fmla="*/ 237 w 633"/>
              <a:gd name="T15" fmla="*/ 95 h 730"/>
              <a:gd name="T16" fmla="*/ 192 w 633"/>
              <a:gd name="T17" fmla="*/ 135 h 730"/>
              <a:gd name="T18" fmla="*/ 141 w 633"/>
              <a:gd name="T19" fmla="*/ 264 h 730"/>
              <a:gd name="T20" fmla="*/ 133 w 633"/>
              <a:gd name="T21" fmla="*/ 339 h 730"/>
              <a:gd name="T22" fmla="*/ 175 w 633"/>
              <a:gd name="T23" fmla="*/ 399 h 730"/>
              <a:gd name="T24" fmla="*/ 181 w 633"/>
              <a:gd name="T25" fmla="*/ 534 h 730"/>
              <a:gd name="T26" fmla="*/ 24 w 633"/>
              <a:gd name="T27" fmla="*/ 730 h 730"/>
              <a:gd name="T28" fmla="*/ 610 w 633"/>
              <a:gd name="T29" fmla="*/ 730 h 730"/>
              <a:gd name="T30" fmla="*/ 453 w 633"/>
              <a:gd name="T31" fmla="*/ 534 h 730"/>
              <a:gd name="T32" fmla="*/ 156 w 633"/>
              <a:gd name="T33" fmla="*/ 275 h 730"/>
              <a:gd name="T34" fmla="*/ 189 w 633"/>
              <a:gd name="T35" fmla="*/ 335 h 730"/>
              <a:gd name="T36" fmla="*/ 195 w 633"/>
              <a:gd name="T37" fmla="*/ 273 h 730"/>
              <a:gd name="T38" fmla="*/ 211 w 633"/>
              <a:gd name="T39" fmla="*/ 190 h 730"/>
              <a:gd name="T40" fmla="*/ 316 w 633"/>
              <a:gd name="T41" fmla="*/ 195 h 730"/>
              <a:gd name="T42" fmla="*/ 380 w 633"/>
              <a:gd name="T43" fmla="*/ 173 h 730"/>
              <a:gd name="T44" fmla="*/ 424 w 633"/>
              <a:gd name="T45" fmla="*/ 192 h 730"/>
              <a:gd name="T46" fmla="*/ 439 w 633"/>
              <a:gd name="T47" fmla="*/ 273 h 730"/>
              <a:gd name="T48" fmla="*/ 445 w 633"/>
              <a:gd name="T49" fmla="*/ 335 h 730"/>
              <a:gd name="T50" fmla="*/ 477 w 633"/>
              <a:gd name="T51" fmla="*/ 275 h 730"/>
              <a:gd name="T52" fmla="*/ 317 w 633"/>
              <a:gd name="T53" fmla="*/ 482 h 730"/>
              <a:gd name="T54" fmla="*/ 189 w 633"/>
              <a:gd name="T55" fmla="*/ 384 h 730"/>
              <a:gd name="T56" fmla="*/ 316 w 633"/>
              <a:gd name="T57" fmla="*/ 503 h 730"/>
              <a:gd name="T58" fmla="*/ 387 w 633"/>
              <a:gd name="T59" fmla="*/ 483 h 730"/>
              <a:gd name="T60" fmla="*/ 319 w 633"/>
              <a:gd name="T61" fmla="*/ 630 h 730"/>
              <a:gd name="T62" fmla="*/ 224 w 633"/>
              <a:gd name="T63" fmla="*/ 525 h 730"/>
              <a:gd name="T64" fmla="*/ 403 w 633"/>
              <a:gd name="T65" fmla="*/ 669 h 730"/>
              <a:gd name="T66" fmla="*/ 318 w 633"/>
              <a:gd name="T67" fmla="*/ 687 h 730"/>
              <a:gd name="T68" fmla="*/ 272 w 633"/>
              <a:gd name="T69" fmla="*/ 626 h 730"/>
              <a:gd name="T70" fmla="*/ 172 w 633"/>
              <a:gd name="T71" fmla="*/ 556 h 730"/>
              <a:gd name="T72" fmla="*/ 214 w 633"/>
              <a:gd name="T73" fmla="*/ 538 h 730"/>
              <a:gd name="T74" fmla="*/ 319 w 633"/>
              <a:gd name="T75" fmla="*/ 655 h 730"/>
              <a:gd name="T76" fmla="*/ 459 w 633"/>
              <a:gd name="T77" fmla="*/ 558 h 7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633" h="730">
                <a:moveTo>
                  <a:pt x="453" y="534"/>
                </a:moveTo>
                <a:cubicBezTo>
                  <a:pt x="420" y="520"/>
                  <a:pt x="408" y="498"/>
                  <a:pt x="405" y="470"/>
                </a:cubicBezTo>
                <a:cubicBezTo>
                  <a:pt x="427" y="452"/>
                  <a:pt x="445" y="427"/>
                  <a:pt x="458" y="399"/>
                </a:cubicBezTo>
                <a:cubicBezTo>
                  <a:pt x="468" y="395"/>
                  <a:pt x="476" y="389"/>
                  <a:pt x="483" y="380"/>
                </a:cubicBezTo>
                <a:cubicBezTo>
                  <a:pt x="491" y="369"/>
                  <a:pt x="497" y="355"/>
                  <a:pt x="500" y="339"/>
                </a:cubicBezTo>
                <a:cubicBezTo>
                  <a:pt x="503" y="324"/>
                  <a:pt x="504" y="308"/>
                  <a:pt x="501" y="293"/>
                </a:cubicBezTo>
                <a:cubicBezTo>
                  <a:pt x="500" y="282"/>
                  <a:pt x="497" y="272"/>
                  <a:pt x="492" y="263"/>
                </a:cubicBezTo>
                <a:cubicBezTo>
                  <a:pt x="486" y="212"/>
                  <a:pt x="466" y="165"/>
                  <a:pt x="437" y="133"/>
                </a:cubicBezTo>
                <a:cubicBezTo>
                  <a:pt x="431" y="125"/>
                  <a:pt x="424" y="118"/>
                  <a:pt x="417" y="112"/>
                </a:cubicBezTo>
                <a:cubicBezTo>
                  <a:pt x="439" y="56"/>
                  <a:pt x="386" y="0"/>
                  <a:pt x="316" y="8"/>
                </a:cubicBezTo>
                <a:cubicBezTo>
                  <a:pt x="307" y="9"/>
                  <a:pt x="297" y="11"/>
                  <a:pt x="288" y="14"/>
                </a:cubicBezTo>
                <a:cubicBezTo>
                  <a:pt x="300" y="20"/>
                  <a:pt x="310" y="30"/>
                  <a:pt x="316" y="40"/>
                </a:cubicBezTo>
                <a:cubicBezTo>
                  <a:pt x="320" y="49"/>
                  <a:pt x="321" y="58"/>
                  <a:pt x="316" y="68"/>
                </a:cubicBezTo>
                <a:cubicBezTo>
                  <a:pt x="316" y="67"/>
                  <a:pt x="316" y="67"/>
                  <a:pt x="316" y="66"/>
                </a:cubicBezTo>
                <a:cubicBezTo>
                  <a:pt x="291" y="0"/>
                  <a:pt x="212" y="20"/>
                  <a:pt x="211" y="42"/>
                </a:cubicBezTo>
                <a:cubicBezTo>
                  <a:pt x="231" y="57"/>
                  <a:pt x="237" y="71"/>
                  <a:pt x="237" y="95"/>
                </a:cubicBezTo>
                <a:cubicBezTo>
                  <a:pt x="214" y="95"/>
                  <a:pt x="206" y="79"/>
                  <a:pt x="197" y="56"/>
                </a:cubicBezTo>
                <a:cubicBezTo>
                  <a:pt x="185" y="82"/>
                  <a:pt x="184" y="110"/>
                  <a:pt x="192" y="135"/>
                </a:cubicBezTo>
                <a:cubicBezTo>
                  <a:pt x="164" y="167"/>
                  <a:pt x="144" y="210"/>
                  <a:pt x="141" y="254"/>
                </a:cubicBezTo>
                <a:cubicBezTo>
                  <a:pt x="141" y="258"/>
                  <a:pt x="141" y="261"/>
                  <a:pt x="141" y="264"/>
                </a:cubicBezTo>
                <a:cubicBezTo>
                  <a:pt x="137" y="273"/>
                  <a:pt x="134" y="283"/>
                  <a:pt x="132" y="293"/>
                </a:cubicBezTo>
                <a:cubicBezTo>
                  <a:pt x="130" y="308"/>
                  <a:pt x="130" y="324"/>
                  <a:pt x="133" y="339"/>
                </a:cubicBezTo>
                <a:cubicBezTo>
                  <a:pt x="136" y="355"/>
                  <a:pt x="142" y="369"/>
                  <a:pt x="151" y="380"/>
                </a:cubicBezTo>
                <a:cubicBezTo>
                  <a:pt x="157" y="389"/>
                  <a:pt x="166" y="395"/>
                  <a:pt x="175" y="399"/>
                </a:cubicBezTo>
                <a:cubicBezTo>
                  <a:pt x="188" y="427"/>
                  <a:pt x="206" y="452"/>
                  <a:pt x="228" y="470"/>
                </a:cubicBezTo>
                <a:cubicBezTo>
                  <a:pt x="225" y="498"/>
                  <a:pt x="214" y="520"/>
                  <a:pt x="181" y="534"/>
                </a:cubicBezTo>
                <a:cubicBezTo>
                  <a:pt x="106" y="565"/>
                  <a:pt x="0" y="574"/>
                  <a:pt x="3" y="668"/>
                </a:cubicBezTo>
                <a:cubicBezTo>
                  <a:pt x="3" y="688"/>
                  <a:pt x="11" y="709"/>
                  <a:pt x="24" y="730"/>
                </a:cubicBezTo>
                <a:cubicBezTo>
                  <a:pt x="316" y="730"/>
                  <a:pt x="316" y="730"/>
                  <a:pt x="316" y="730"/>
                </a:cubicBezTo>
                <a:cubicBezTo>
                  <a:pt x="610" y="730"/>
                  <a:pt x="610" y="730"/>
                  <a:pt x="610" y="730"/>
                </a:cubicBezTo>
                <a:cubicBezTo>
                  <a:pt x="622" y="709"/>
                  <a:pt x="630" y="688"/>
                  <a:pt x="631" y="668"/>
                </a:cubicBezTo>
                <a:cubicBezTo>
                  <a:pt x="633" y="574"/>
                  <a:pt x="528" y="565"/>
                  <a:pt x="453" y="534"/>
                </a:cubicBezTo>
                <a:close/>
                <a:moveTo>
                  <a:pt x="189" y="384"/>
                </a:moveTo>
                <a:cubicBezTo>
                  <a:pt x="154" y="378"/>
                  <a:pt x="140" y="313"/>
                  <a:pt x="156" y="275"/>
                </a:cubicBezTo>
                <a:cubicBezTo>
                  <a:pt x="157" y="275"/>
                  <a:pt x="158" y="274"/>
                  <a:pt x="158" y="274"/>
                </a:cubicBezTo>
                <a:cubicBezTo>
                  <a:pt x="182" y="259"/>
                  <a:pt x="189" y="329"/>
                  <a:pt x="189" y="335"/>
                </a:cubicBezTo>
                <a:cubicBezTo>
                  <a:pt x="189" y="360"/>
                  <a:pt x="216" y="369"/>
                  <a:pt x="210" y="352"/>
                </a:cubicBezTo>
                <a:cubicBezTo>
                  <a:pt x="204" y="334"/>
                  <a:pt x="196" y="307"/>
                  <a:pt x="195" y="273"/>
                </a:cubicBezTo>
                <a:cubicBezTo>
                  <a:pt x="195" y="272"/>
                  <a:pt x="195" y="272"/>
                  <a:pt x="195" y="271"/>
                </a:cubicBezTo>
                <a:cubicBezTo>
                  <a:pt x="194" y="245"/>
                  <a:pt x="200" y="216"/>
                  <a:pt x="211" y="190"/>
                </a:cubicBezTo>
                <a:cubicBezTo>
                  <a:pt x="215" y="185"/>
                  <a:pt x="218" y="180"/>
                  <a:pt x="223" y="177"/>
                </a:cubicBezTo>
                <a:cubicBezTo>
                  <a:pt x="244" y="194"/>
                  <a:pt x="275" y="202"/>
                  <a:pt x="316" y="195"/>
                </a:cubicBezTo>
                <a:cubicBezTo>
                  <a:pt x="335" y="191"/>
                  <a:pt x="356" y="185"/>
                  <a:pt x="379" y="174"/>
                </a:cubicBezTo>
                <a:cubicBezTo>
                  <a:pt x="380" y="174"/>
                  <a:pt x="380" y="173"/>
                  <a:pt x="380" y="173"/>
                </a:cubicBezTo>
                <a:cubicBezTo>
                  <a:pt x="405" y="167"/>
                  <a:pt x="412" y="175"/>
                  <a:pt x="423" y="191"/>
                </a:cubicBezTo>
                <a:cubicBezTo>
                  <a:pt x="423" y="191"/>
                  <a:pt x="423" y="191"/>
                  <a:pt x="424" y="192"/>
                </a:cubicBezTo>
                <a:cubicBezTo>
                  <a:pt x="434" y="216"/>
                  <a:pt x="440" y="243"/>
                  <a:pt x="440" y="269"/>
                </a:cubicBezTo>
                <a:cubicBezTo>
                  <a:pt x="439" y="270"/>
                  <a:pt x="439" y="272"/>
                  <a:pt x="439" y="273"/>
                </a:cubicBezTo>
                <a:cubicBezTo>
                  <a:pt x="438" y="307"/>
                  <a:pt x="430" y="334"/>
                  <a:pt x="424" y="352"/>
                </a:cubicBezTo>
                <a:cubicBezTo>
                  <a:pt x="418" y="369"/>
                  <a:pt x="445" y="360"/>
                  <a:pt x="445" y="335"/>
                </a:cubicBezTo>
                <a:cubicBezTo>
                  <a:pt x="445" y="329"/>
                  <a:pt x="452" y="259"/>
                  <a:pt x="476" y="274"/>
                </a:cubicBezTo>
                <a:cubicBezTo>
                  <a:pt x="476" y="274"/>
                  <a:pt x="477" y="274"/>
                  <a:pt x="477" y="275"/>
                </a:cubicBezTo>
                <a:cubicBezTo>
                  <a:pt x="494" y="313"/>
                  <a:pt x="480" y="378"/>
                  <a:pt x="445" y="384"/>
                </a:cubicBezTo>
                <a:cubicBezTo>
                  <a:pt x="421" y="440"/>
                  <a:pt x="377" y="482"/>
                  <a:pt x="317" y="482"/>
                </a:cubicBezTo>
                <a:cubicBezTo>
                  <a:pt x="316" y="482"/>
                  <a:pt x="316" y="482"/>
                  <a:pt x="316" y="482"/>
                </a:cubicBezTo>
                <a:cubicBezTo>
                  <a:pt x="256" y="482"/>
                  <a:pt x="213" y="440"/>
                  <a:pt x="189" y="384"/>
                </a:cubicBezTo>
                <a:close/>
                <a:moveTo>
                  <a:pt x="249" y="484"/>
                </a:moveTo>
                <a:cubicBezTo>
                  <a:pt x="268" y="496"/>
                  <a:pt x="291" y="502"/>
                  <a:pt x="316" y="503"/>
                </a:cubicBezTo>
                <a:cubicBezTo>
                  <a:pt x="317" y="503"/>
                  <a:pt x="317" y="503"/>
                  <a:pt x="317" y="503"/>
                </a:cubicBezTo>
                <a:cubicBezTo>
                  <a:pt x="343" y="503"/>
                  <a:pt x="366" y="496"/>
                  <a:pt x="387" y="483"/>
                </a:cubicBezTo>
                <a:cubicBezTo>
                  <a:pt x="391" y="500"/>
                  <a:pt x="401" y="518"/>
                  <a:pt x="414" y="532"/>
                </a:cubicBezTo>
                <a:cubicBezTo>
                  <a:pt x="374" y="581"/>
                  <a:pt x="346" y="601"/>
                  <a:pt x="319" y="630"/>
                </a:cubicBezTo>
                <a:cubicBezTo>
                  <a:pt x="318" y="629"/>
                  <a:pt x="317" y="629"/>
                  <a:pt x="316" y="628"/>
                </a:cubicBezTo>
                <a:cubicBezTo>
                  <a:pt x="292" y="612"/>
                  <a:pt x="262" y="579"/>
                  <a:pt x="224" y="525"/>
                </a:cubicBezTo>
                <a:cubicBezTo>
                  <a:pt x="235" y="513"/>
                  <a:pt x="244" y="498"/>
                  <a:pt x="249" y="484"/>
                </a:cubicBezTo>
                <a:close/>
                <a:moveTo>
                  <a:pt x="403" y="669"/>
                </a:moveTo>
                <a:cubicBezTo>
                  <a:pt x="391" y="655"/>
                  <a:pt x="383" y="631"/>
                  <a:pt x="362" y="619"/>
                </a:cubicBezTo>
                <a:cubicBezTo>
                  <a:pt x="344" y="631"/>
                  <a:pt x="321" y="669"/>
                  <a:pt x="318" y="687"/>
                </a:cubicBezTo>
                <a:cubicBezTo>
                  <a:pt x="318" y="684"/>
                  <a:pt x="317" y="680"/>
                  <a:pt x="316" y="677"/>
                </a:cubicBezTo>
                <a:cubicBezTo>
                  <a:pt x="308" y="654"/>
                  <a:pt x="281" y="635"/>
                  <a:pt x="272" y="626"/>
                </a:cubicBezTo>
                <a:cubicBezTo>
                  <a:pt x="252" y="635"/>
                  <a:pt x="246" y="653"/>
                  <a:pt x="233" y="670"/>
                </a:cubicBezTo>
                <a:cubicBezTo>
                  <a:pt x="220" y="653"/>
                  <a:pt x="183" y="602"/>
                  <a:pt x="172" y="556"/>
                </a:cubicBezTo>
                <a:cubicBezTo>
                  <a:pt x="187" y="553"/>
                  <a:pt x="201" y="545"/>
                  <a:pt x="213" y="535"/>
                </a:cubicBezTo>
                <a:cubicBezTo>
                  <a:pt x="213" y="536"/>
                  <a:pt x="214" y="537"/>
                  <a:pt x="214" y="538"/>
                </a:cubicBezTo>
                <a:cubicBezTo>
                  <a:pt x="240" y="574"/>
                  <a:pt x="285" y="626"/>
                  <a:pt x="316" y="652"/>
                </a:cubicBezTo>
                <a:cubicBezTo>
                  <a:pt x="317" y="653"/>
                  <a:pt x="318" y="654"/>
                  <a:pt x="319" y="655"/>
                </a:cubicBezTo>
                <a:cubicBezTo>
                  <a:pt x="351" y="612"/>
                  <a:pt x="388" y="581"/>
                  <a:pt x="425" y="541"/>
                </a:cubicBezTo>
                <a:cubicBezTo>
                  <a:pt x="435" y="549"/>
                  <a:pt x="446" y="555"/>
                  <a:pt x="459" y="558"/>
                </a:cubicBezTo>
                <a:cubicBezTo>
                  <a:pt x="446" y="592"/>
                  <a:pt x="425" y="648"/>
                  <a:pt x="403" y="669"/>
                </a:cubicBezTo>
                <a:close/>
              </a:path>
            </a:pathLst>
          </a:custGeom>
          <a:solidFill>
            <a:sysClr val="window" lastClr="FFFFFF">
              <a:lumMod val="65000"/>
            </a:sysClr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20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" name="原创设计师QQ598969553          _7"/>
          <p:cNvSpPr>
            <a:spLocks noEditPoints="1"/>
          </p:cNvSpPr>
          <p:nvPr/>
        </p:nvSpPr>
        <p:spPr bwMode="auto">
          <a:xfrm flipH="1">
            <a:off x="5375841" y="2955527"/>
            <a:ext cx="946386" cy="1091306"/>
          </a:xfrm>
          <a:custGeom>
            <a:avLst/>
            <a:gdLst>
              <a:gd name="T0" fmla="*/ 405 w 633"/>
              <a:gd name="T1" fmla="*/ 470 h 730"/>
              <a:gd name="T2" fmla="*/ 483 w 633"/>
              <a:gd name="T3" fmla="*/ 380 h 730"/>
              <a:gd name="T4" fmla="*/ 501 w 633"/>
              <a:gd name="T5" fmla="*/ 293 h 730"/>
              <a:gd name="T6" fmla="*/ 437 w 633"/>
              <a:gd name="T7" fmla="*/ 133 h 730"/>
              <a:gd name="T8" fmla="*/ 316 w 633"/>
              <a:gd name="T9" fmla="*/ 8 h 730"/>
              <a:gd name="T10" fmla="*/ 316 w 633"/>
              <a:gd name="T11" fmla="*/ 40 h 730"/>
              <a:gd name="T12" fmla="*/ 316 w 633"/>
              <a:gd name="T13" fmla="*/ 66 h 730"/>
              <a:gd name="T14" fmla="*/ 237 w 633"/>
              <a:gd name="T15" fmla="*/ 95 h 730"/>
              <a:gd name="T16" fmla="*/ 192 w 633"/>
              <a:gd name="T17" fmla="*/ 135 h 730"/>
              <a:gd name="T18" fmla="*/ 141 w 633"/>
              <a:gd name="T19" fmla="*/ 264 h 730"/>
              <a:gd name="T20" fmla="*/ 133 w 633"/>
              <a:gd name="T21" fmla="*/ 339 h 730"/>
              <a:gd name="T22" fmla="*/ 175 w 633"/>
              <a:gd name="T23" fmla="*/ 399 h 730"/>
              <a:gd name="T24" fmla="*/ 181 w 633"/>
              <a:gd name="T25" fmla="*/ 534 h 730"/>
              <a:gd name="T26" fmla="*/ 24 w 633"/>
              <a:gd name="T27" fmla="*/ 730 h 730"/>
              <a:gd name="T28" fmla="*/ 610 w 633"/>
              <a:gd name="T29" fmla="*/ 730 h 730"/>
              <a:gd name="T30" fmla="*/ 453 w 633"/>
              <a:gd name="T31" fmla="*/ 534 h 730"/>
              <a:gd name="T32" fmla="*/ 156 w 633"/>
              <a:gd name="T33" fmla="*/ 275 h 730"/>
              <a:gd name="T34" fmla="*/ 189 w 633"/>
              <a:gd name="T35" fmla="*/ 335 h 730"/>
              <a:gd name="T36" fmla="*/ 195 w 633"/>
              <a:gd name="T37" fmla="*/ 273 h 730"/>
              <a:gd name="T38" fmla="*/ 211 w 633"/>
              <a:gd name="T39" fmla="*/ 190 h 730"/>
              <a:gd name="T40" fmla="*/ 316 w 633"/>
              <a:gd name="T41" fmla="*/ 195 h 730"/>
              <a:gd name="T42" fmla="*/ 380 w 633"/>
              <a:gd name="T43" fmla="*/ 173 h 730"/>
              <a:gd name="T44" fmla="*/ 424 w 633"/>
              <a:gd name="T45" fmla="*/ 192 h 730"/>
              <a:gd name="T46" fmla="*/ 439 w 633"/>
              <a:gd name="T47" fmla="*/ 273 h 730"/>
              <a:gd name="T48" fmla="*/ 445 w 633"/>
              <a:gd name="T49" fmla="*/ 335 h 730"/>
              <a:gd name="T50" fmla="*/ 477 w 633"/>
              <a:gd name="T51" fmla="*/ 275 h 730"/>
              <a:gd name="T52" fmla="*/ 317 w 633"/>
              <a:gd name="T53" fmla="*/ 482 h 730"/>
              <a:gd name="T54" fmla="*/ 189 w 633"/>
              <a:gd name="T55" fmla="*/ 384 h 730"/>
              <a:gd name="T56" fmla="*/ 316 w 633"/>
              <a:gd name="T57" fmla="*/ 503 h 730"/>
              <a:gd name="T58" fmla="*/ 387 w 633"/>
              <a:gd name="T59" fmla="*/ 483 h 730"/>
              <a:gd name="T60" fmla="*/ 319 w 633"/>
              <a:gd name="T61" fmla="*/ 630 h 730"/>
              <a:gd name="T62" fmla="*/ 224 w 633"/>
              <a:gd name="T63" fmla="*/ 525 h 730"/>
              <a:gd name="T64" fmla="*/ 403 w 633"/>
              <a:gd name="T65" fmla="*/ 669 h 730"/>
              <a:gd name="T66" fmla="*/ 318 w 633"/>
              <a:gd name="T67" fmla="*/ 687 h 730"/>
              <a:gd name="T68" fmla="*/ 272 w 633"/>
              <a:gd name="T69" fmla="*/ 626 h 730"/>
              <a:gd name="T70" fmla="*/ 172 w 633"/>
              <a:gd name="T71" fmla="*/ 556 h 730"/>
              <a:gd name="T72" fmla="*/ 214 w 633"/>
              <a:gd name="T73" fmla="*/ 538 h 730"/>
              <a:gd name="T74" fmla="*/ 319 w 633"/>
              <a:gd name="T75" fmla="*/ 655 h 730"/>
              <a:gd name="T76" fmla="*/ 459 w 633"/>
              <a:gd name="T77" fmla="*/ 558 h 7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633" h="730">
                <a:moveTo>
                  <a:pt x="453" y="534"/>
                </a:moveTo>
                <a:cubicBezTo>
                  <a:pt x="420" y="520"/>
                  <a:pt x="408" y="498"/>
                  <a:pt x="405" y="470"/>
                </a:cubicBezTo>
                <a:cubicBezTo>
                  <a:pt x="427" y="452"/>
                  <a:pt x="445" y="427"/>
                  <a:pt x="458" y="399"/>
                </a:cubicBezTo>
                <a:cubicBezTo>
                  <a:pt x="468" y="395"/>
                  <a:pt x="476" y="389"/>
                  <a:pt x="483" y="380"/>
                </a:cubicBezTo>
                <a:cubicBezTo>
                  <a:pt x="491" y="369"/>
                  <a:pt x="497" y="355"/>
                  <a:pt x="500" y="339"/>
                </a:cubicBezTo>
                <a:cubicBezTo>
                  <a:pt x="503" y="324"/>
                  <a:pt x="504" y="308"/>
                  <a:pt x="501" y="293"/>
                </a:cubicBezTo>
                <a:cubicBezTo>
                  <a:pt x="500" y="282"/>
                  <a:pt x="497" y="272"/>
                  <a:pt x="492" y="263"/>
                </a:cubicBezTo>
                <a:cubicBezTo>
                  <a:pt x="486" y="212"/>
                  <a:pt x="466" y="165"/>
                  <a:pt x="437" y="133"/>
                </a:cubicBezTo>
                <a:cubicBezTo>
                  <a:pt x="431" y="125"/>
                  <a:pt x="424" y="118"/>
                  <a:pt x="417" y="112"/>
                </a:cubicBezTo>
                <a:cubicBezTo>
                  <a:pt x="439" y="56"/>
                  <a:pt x="386" y="0"/>
                  <a:pt x="316" y="8"/>
                </a:cubicBezTo>
                <a:cubicBezTo>
                  <a:pt x="307" y="9"/>
                  <a:pt x="297" y="11"/>
                  <a:pt x="288" y="14"/>
                </a:cubicBezTo>
                <a:cubicBezTo>
                  <a:pt x="300" y="20"/>
                  <a:pt x="310" y="30"/>
                  <a:pt x="316" y="40"/>
                </a:cubicBezTo>
                <a:cubicBezTo>
                  <a:pt x="320" y="49"/>
                  <a:pt x="321" y="58"/>
                  <a:pt x="316" y="68"/>
                </a:cubicBezTo>
                <a:cubicBezTo>
                  <a:pt x="316" y="67"/>
                  <a:pt x="316" y="67"/>
                  <a:pt x="316" y="66"/>
                </a:cubicBezTo>
                <a:cubicBezTo>
                  <a:pt x="291" y="0"/>
                  <a:pt x="212" y="20"/>
                  <a:pt x="211" y="42"/>
                </a:cubicBezTo>
                <a:cubicBezTo>
                  <a:pt x="231" y="57"/>
                  <a:pt x="237" y="71"/>
                  <a:pt x="237" y="95"/>
                </a:cubicBezTo>
                <a:cubicBezTo>
                  <a:pt x="214" y="95"/>
                  <a:pt x="206" y="79"/>
                  <a:pt x="197" y="56"/>
                </a:cubicBezTo>
                <a:cubicBezTo>
                  <a:pt x="185" y="82"/>
                  <a:pt x="184" y="110"/>
                  <a:pt x="192" y="135"/>
                </a:cubicBezTo>
                <a:cubicBezTo>
                  <a:pt x="164" y="167"/>
                  <a:pt x="144" y="210"/>
                  <a:pt x="141" y="254"/>
                </a:cubicBezTo>
                <a:cubicBezTo>
                  <a:pt x="141" y="258"/>
                  <a:pt x="141" y="261"/>
                  <a:pt x="141" y="264"/>
                </a:cubicBezTo>
                <a:cubicBezTo>
                  <a:pt x="137" y="273"/>
                  <a:pt x="134" y="283"/>
                  <a:pt x="132" y="293"/>
                </a:cubicBezTo>
                <a:cubicBezTo>
                  <a:pt x="130" y="308"/>
                  <a:pt x="130" y="324"/>
                  <a:pt x="133" y="339"/>
                </a:cubicBezTo>
                <a:cubicBezTo>
                  <a:pt x="136" y="355"/>
                  <a:pt x="142" y="369"/>
                  <a:pt x="151" y="380"/>
                </a:cubicBezTo>
                <a:cubicBezTo>
                  <a:pt x="157" y="389"/>
                  <a:pt x="166" y="395"/>
                  <a:pt x="175" y="399"/>
                </a:cubicBezTo>
                <a:cubicBezTo>
                  <a:pt x="188" y="427"/>
                  <a:pt x="206" y="452"/>
                  <a:pt x="228" y="470"/>
                </a:cubicBezTo>
                <a:cubicBezTo>
                  <a:pt x="225" y="498"/>
                  <a:pt x="214" y="520"/>
                  <a:pt x="181" y="534"/>
                </a:cubicBezTo>
                <a:cubicBezTo>
                  <a:pt x="106" y="565"/>
                  <a:pt x="0" y="574"/>
                  <a:pt x="3" y="668"/>
                </a:cubicBezTo>
                <a:cubicBezTo>
                  <a:pt x="3" y="688"/>
                  <a:pt x="11" y="709"/>
                  <a:pt x="24" y="730"/>
                </a:cubicBezTo>
                <a:cubicBezTo>
                  <a:pt x="316" y="730"/>
                  <a:pt x="316" y="730"/>
                  <a:pt x="316" y="730"/>
                </a:cubicBezTo>
                <a:cubicBezTo>
                  <a:pt x="610" y="730"/>
                  <a:pt x="610" y="730"/>
                  <a:pt x="610" y="730"/>
                </a:cubicBezTo>
                <a:cubicBezTo>
                  <a:pt x="622" y="709"/>
                  <a:pt x="630" y="688"/>
                  <a:pt x="631" y="668"/>
                </a:cubicBezTo>
                <a:cubicBezTo>
                  <a:pt x="633" y="574"/>
                  <a:pt x="528" y="565"/>
                  <a:pt x="453" y="534"/>
                </a:cubicBezTo>
                <a:close/>
                <a:moveTo>
                  <a:pt x="189" y="384"/>
                </a:moveTo>
                <a:cubicBezTo>
                  <a:pt x="154" y="378"/>
                  <a:pt x="140" y="313"/>
                  <a:pt x="156" y="275"/>
                </a:cubicBezTo>
                <a:cubicBezTo>
                  <a:pt x="157" y="275"/>
                  <a:pt x="158" y="274"/>
                  <a:pt x="158" y="274"/>
                </a:cubicBezTo>
                <a:cubicBezTo>
                  <a:pt x="182" y="259"/>
                  <a:pt x="189" y="329"/>
                  <a:pt x="189" y="335"/>
                </a:cubicBezTo>
                <a:cubicBezTo>
                  <a:pt x="189" y="360"/>
                  <a:pt x="216" y="369"/>
                  <a:pt x="210" y="352"/>
                </a:cubicBezTo>
                <a:cubicBezTo>
                  <a:pt x="204" y="334"/>
                  <a:pt x="196" y="307"/>
                  <a:pt x="195" y="273"/>
                </a:cubicBezTo>
                <a:cubicBezTo>
                  <a:pt x="195" y="272"/>
                  <a:pt x="195" y="272"/>
                  <a:pt x="195" y="271"/>
                </a:cubicBezTo>
                <a:cubicBezTo>
                  <a:pt x="194" y="245"/>
                  <a:pt x="200" y="216"/>
                  <a:pt x="211" y="190"/>
                </a:cubicBezTo>
                <a:cubicBezTo>
                  <a:pt x="215" y="185"/>
                  <a:pt x="218" y="180"/>
                  <a:pt x="223" y="177"/>
                </a:cubicBezTo>
                <a:cubicBezTo>
                  <a:pt x="244" y="194"/>
                  <a:pt x="275" y="202"/>
                  <a:pt x="316" y="195"/>
                </a:cubicBezTo>
                <a:cubicBezTo>
                  <a:pt x="335" y="191"/>
                  <a:pt x="356" y="185"/>
                  <a:pt x="379" y="174"/>
                </a:cubicBezTo>
                <a:cubicBezTo>
                  <a:pt x="380" y="174"/>
                  <a:pt x="380" y="173"/>
                  <a:pt x="380" y="173"/>
                </a:cubicBezTo>
                <a:cubicBezTo>
                  <a:pt x="405" y="167"/>
                  <a:pt x="412" y="175"/>
                  <a:pt x="423" y="191"/>
                </a:cubicBezTo>
                <a:cubicBezTo>
                  <a:pt x="423" y="191"/>
                  <a:pt x="423" y="191"/>
                  <a:pt x="424" y="192"/>
                </a:cubicBezTo>
                <a:cubicBezTo>
                  <a:pt x="434" y="216"/>
                  <a:pt x="440" y="243"/>
                  <a:pt x="440" y="269"/>
                </a:cubicBezTo>
                <a:cubicBezTo>
                  <a:pt x="439" y="270"/>
                  <a:pt x="439" y="272"/>
                  <a:pt x="439" y="273"/>
                </a:cubicBezTo>
                <a:cubicBezTo>
                  <a:pt x="438" y="307"/>
                  <a:pt x="430" y="334"/>
                  <a:pt x="424" y="352"/>
                </a:cubicBezTo>
                <a:cubicBezTo>
                  <a:pt x="418" y="369"/>
                  <a:pt x="445" y="360"/>
                  <a:pt x="445" y="335"/>
                </a:cubicBezTo>
                <a:cubicBezTo>
                  <a:pt x="445" y="329"/>
                  <a:pt x="452" y="259"/>
                  <a:pt x="476" y="274"/>
                </a:cubicBezTo>
                <a:cubicBezTo>
                  <a:pt x="476" y="274"/>
                  <a:pt x="477" y="274"/>
                  <a:pt x="477" y="275"/>
                </a:cubicBezTo>
                <a:cubicBezTo>
                  <a:pt x="494" y="313"/>
                  <a:pt x="480" y="378"/>
                  <a:pt x="445" y="384"/>
                </a:cubicBezTo>
                <a:cubicBezTo>
                  <a:pt x="421" y="440"/>
                  <a:pt x="377" y="482"/>
                  <a:pt x="317" y="482"/>
                </a:cubicBezTo>
                <a:cubicBezTo>
                  <a:pt x="316" y="482"/>
                  <a:pt x="316" y="482"/>
                  <a:pt x="316" y="482"/>
                </a:cubicBezTo>
                <a:cubicBezTo>
                  <a:pt x="256" y="482"/>
                  <a:pt x="213" y="440"/>
                  <a:pt x="189" y="384"/>
                </a:cubicBezTo>
                <a:close/>
                <a:moveTo>
                  <a:pt x="249" y="484"/>
                </a:moveTo>
                <a:cubicBezTo>
                  <a:pt x="268" y="496"/>
                  <a:pt x="291" y="502"/>
                  <a:pt x="316" y="503"/>
                </a:cubicBezTo>
                <a:cubicBezTo>
                  <a:pt x="317" y="503"/>
                  <a:pt x="317" y="503"/>
                  <a:pt x="317" y="503"/>
                </a:cubicBezTo>
                <a:cubicBezTo>
                  <a:pt x="343" y="503"/>
                  <a:pt x="366" y="496"/>
                  <a:pt x="387" y="483"/>
                </a:cubicBezTo>
                <a:cubicBezTo>
                  <a:pt x="391" y="500"/>
                  <a:pt x="401" y="518"/>
                  <a:pt x="414" y="532"/>
                </a:cubicBezTo>
                <a:cubicBezTo>
                  <a:pt x="374" y="581"/>
                  <a:pt x="346" y="601"/>
                  <a:pt x="319" y="630"/>
                </a:cubicBezTo>
                <a:cubicBezTo>
                  <a:pt x="318" y="629"/>
                  <a:pt x="317" y="629"/>
                  <a:pt x="316" y="628"/>
                </a:cubicBezTo>
                <a:cubicBezTo>
                  <a:pt x="292" y="612"/>
                  <a:pt x="262" y="579"/>
                  <a:pt x="224" y="525"/>
                </a:cubicBezTo>
                <a:cubicBezTo>
                  <a:pt x="235" y="513"/>
                  <a:pt x="244" y="498"/>
                  <a:pt x="249" y="484"/>
                </a:cubicBezTo>
                <a:close/>
                <a:moveTo>
                  <a:pt x="403" y="669"/>
                </a:moveTo>
                <a:cubicBezTo>
                  <a:pt x="391" y="655"/>
                  <a:pt x="383" y="631"/>
                  <a:pt x="362" y="619"/>
                </a:cubicBezTo>
                <a:cubicBezTo>
                  <a:pt x="344" y="631"/>
                  <a:pt x="321" y="669"/>
                  <a:pt x="318" y="687"/>
                </a:cubicBezTo>
                <a:cubicBezTo>
                  <a:pt x="318" y="684"/>
                  <a:pt x="317" y="680"/>
                  <a:pt x="316" y="677"/>
                </a:cubicBezTo>
                <a:cubicBezTo>
                  <a:pt x="308" y="654"/>
                  <a:pt x="281" y="635"/>
                  <a:pt x="272" y="626"/>
                </a:cubicBezTo>
                <a:cubicBezTo>
                  <a:pt x="252" y="635"/>
                  <a:pt x="246" y="653"/>
                  <a:pt x="233" y="670"/>
                </a:cubicBezTo>
                <a:cubicBezTo>
                  <a:pt x="220" y="653"/>
                  <a:pt x="183" y="602"/>
                  <a:pt x="172" y="556"/>
                </a:cubicBezTo>
                <a:cubicBezTo>
                  <a:pt x="187" y="553"/>
                  <a:pt x="201" y="545"/>
                  <a:pt x="213" y="535"/>
                </a:cubicBezTo>
                <a:cubicBezTo>
                  <a:pt x="213" y="536"/>
                  <a:pt x="214" y="537"/>
                  <a:pt x="214" y="538"/>
                </a:cubicBezTo>
                <a:cubicBezTo>
                  <a:pt x="240" y="574"/>
                  <a:pt x="285" y="626"/>
                  <a:pt x="316" y="652"/>
                </a:cubicBezTo>
                <a:cubicBezTo>
                  <a:pt x="317" y="653"/>
                  <a:pt x="318" y="654"/>
                  <a:pt x="319" y="655"/>
                </a:cubicBezTo>
                <a:cubicBezTo>
                  <a:pt x="351" y="612"/>
                  <a:pt x="388" y="581"/>
                  <a:pt x="425" y="541"/>
                </a:cubicBezTo>
                <a:cubicBezTo>
                  <a:pt x="435" y="549"/>
                  <a:pt x="446" y="555"/>
                  <a:pt x="459" y="558"/>
                </a:cubicBezTo>
                <a:cubicBezTo>
                  <a:pt x="446" y="592"/>
                  <a:pt x="425" y="648"/>
                  <a:pt x="403" y="669"/>
                </a:cubicBezTo>
                <a:close/>
              </a:path>
            </a:pathLst>
          </a:custGeom>
          <a:solidFill>
            <a:sysClr val="window" lastClr="FFFFFF">
              <a:lumMod val="65000"/>
            </a:sysClr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20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" name="原创设计师QQ598969553          _8"/>
          <p:cNvSpPr>
            <a:spLocks noEditPoints="1"/>
          </p:cNvSpPr>
          <p:nvPr/>
        </p:nvSpPr>
        <p:spPr bwMode="auto">
          <a:xfrm flipH="1">
            <a:off x="6574778" y="3221092"/>
            <a:ext cx="716087" cy="825741"/>
          </a:xfrm>
          <a:custGeom>
            <a:avLst/>
            <a:gdLst>
              <a:gd name="T0" fmla="*/ 405 w 633"/>
              <a:gd name="T1" fmla="*/ 470 h 730"/>
              <a:gd name="T2" fmla="*/ 483 w 633"/>
              <a:gd name="T3" fmla="*/ 380 h 730"/>
              <a:gd name="T4" fmla="*/ 501 w 633"/>
              <a:gd name="T5" fmla="*/ 293 h 730"/>
              <a:gd name="T6" fmla="*/ 437 w 633"/>
              <a:gd name="T7" fmla="*/ 133 h 730"/>
              <a:gd name="T8" fmla="*/ 316 w 633"/>
              <a:gd name="T9" fmla="*/ 8 h 730"/>
              <a:gd name="T10" fmla="*/ 316 w 633"/>
              <a:gd name="T11" fmla="*/ 40 h 730"/>
              <a:gd name="T12" fmla="*/ 316 w 633"/>
              <a:gd name="T13" fmla="*/ 66 h 730"/>
              <a:gd name="T14" fmla="*/ 237 w 633"/>
              <a:gd name="T15" fmla="*/ 95 h 730"/>
              <a:gd name="T16" fmla="*/ 192 w 633"/>
              <a:gd name="T17" fmla="*/ 135 h 730"/>
              <a:gd name="T18" fmla="*/ 141 w 633"/>
              <a:gd name="T19" fmla="*/ 264 h 730"/>
              <a:gd name="T20" fmla="*/ 133 w 633"/>
              <a:gd name="T21" fmla="*/ 339 h 730"/>
              <a:gd name="T22" fmla="*/ 175 w 633"/>
              <a:gd name="T23" fmla="*/ 399 h 730"/>
              <a:gd name="T24" fmla="*/ 181 w 633"/>
              <a:gd name="T25" fmla="*/ 534 h 730"/>
              <a:gd name="T26" fmla="*/ 24 w 633"/>
              <a:gd name="T27" fmla="*/ 730 h 730"/>
              <a:gd name="T28" fmla="*/ 610 w 633"/>
              <a:gd name="T29" fmla="*/ 730 h 730"/>
              <a:gd name="T30" fmla="*/ 453 w 633"/>
              <a:gd name="T31" fmla="*/ 534 h 730"/>
              <a:gd name="T32" fmla="*/ 156 w 633"/>
              <a:gd name="T33" fmla="*/ 275 h 730"/>
              <a:gd name="T34" fmla="*/ 189 w 633"/>
              <a:gd name="T35" fmla="*/ 335 h 730"/>
              <a:gd name="T36" fmla="*/ 195 w 633"/>
              <a:gd name="T37" fmla="*/ 273 h 730"/>
              <a:gd name="T38" fmla="*/ 211 w 633"/>
              <a:gd name="T39" fmla="*/ 190 h 730"/>
              <a:gd name="T40" fmla="*/ 316 w 633"/>
              <a:gd name="T41" fmla="*/ 195 h 730"/>
              <a:gd name="T42" fmla="*/ 380 w 633"/>
              <a:gd name="T43" fmla="*/ 173 h 730"/>
              <a:gd name="T44" fmla="*/ 424 w 633"/>
              <a:gd name="T45" fmla="*/ 192 h 730"/>
              <a:gd name="T46" fmla="*/ 439 w 633"/>
              <a:gd name="T47" fmla="*/ 273 h 730"/>
              <a:gd name="T48" fmla="*/ 445 w 633"/>
              <a:gd name="T49" fmla="*/ 335 h 730"/>
              <a:gd name="T50" fmla="*/ 477 w 633"/>
              <a:gd name="T51" fmla="*/ 275 h 730"/>
              <a:gd name="T52" fmla="*/ 317 w 633"/>
              <a:gd name="T53" fmla="*/ 482 h 730"/>
              <a:gd name="T54" fmla="*/ 189 w 633"/>
              <a:gd name="T55" fmla="*/ 384 h 730"/>
              <a:gd name="T56" fmla="*/ 316 w 633"/>
              <a:gd name="T57" fmla="*/ 503 h 730"/>
              <a:gd name="T58" fmla="*/ 387 w 633"/>
              <a:gd name="T59" fmla="*/ 483 h 730"/>
              <a:gd name="T60" fmla="*/ 319 w 633"/>
              <a:gd name="T61" fmla="*/ 630 h 730"/>
              <a:gd name="T62" fmla="*/ 224 w 633"/>
              <a:gd name="T63" fmla="*/ 525 h 730"/>
              <a:gd name="T64" fmla="*/ 403 w 633"/>
              <a:gd name="T65" fmla="*/ 669 h 730"/>
              <a:gd name="T66" fmla="*/ 318 w 633"/>
              <a:gd name="T67" fmla="*/ 687 h 730"/>
              <a:gd name="T68" fmla="*/ 272 w 633"/>
              <a:gd name="T69" fmla="*/ 626 h 730"/>
              <a:gd name="T70" fmla="*/ 172 w 633"/>
              <a:gd name="T71" fmla="*/ 556 h 730"/>
              <a:gd name="T72" fmla="*/ 214 w 633"/>
              <a:gd name="T73" fmla="*/ 538 h 730"/>
              <a:gd name="T74" fmla="*/ 319 w 633"/>
              <a:gd name="T75" fmla="*/ 655 h 730"/>
              <a:gd name="T76" fmla="*/ 459 w 633"/>
              <a:gd name="T77" fmla="*/ 558 h 7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633" h="730">
                <a:moveTo>
                  <a:pt x="453" y="534"/>
                </a:moveTo>
                <a:cubicBezTo>
                  <a:pt x="420" y="520"/>
                  <a:pt x="408" y="498"/>
                  <a:pt x="405" y="470"/>
                </a:cubicBezTo>
                <a:cubicBezTo>
                  <a:pt x="427" y="452"/>
                  <a:pt x="445" y="427"/>
                  <a:pt x="458" y="399"/>
                </a:cubicBezTo>
                <a:cubicBezTo>
                  <a:pt x="468" y="395"/>
                  <a:pt x="476" y="389"/>
                  <a:pt x="483" y="380"/>
                </a:cubicBezTo>
                <a:cubicBezTo>
                  <a:pt x="491" y="369"/>
                  <a:pt x="497" y="355"/>
                  <a:pt x="500" y="339"/>
                </a:cubicBezTo>
                <a:cubicBezTo>
                  <a:pt x="503" y="324"/>
                  <a:pt x="504" y="308"/>
                  <a:pt x="501" y="293"/>
                </a:cubicBezTo>
                <a:cubicBezTo>
                  <a:pt x="500" y="282"/>
                  <a:pt x="497" y="272"/>
                  <a:pt x="492" y="263"/>
                </a:cubicBezTo>
                <a:cubicBezTo>
                  <a:pt x="486" y="212"/>
                  <a:pt x="466" y="165"/>
                  <a:pt x="437" y="133"/>
                </a:cubicBezTo>
                <a:cubicBezTo>
                  <a:pt x="431" y="125"/>
                  <a:pt x="424" y="118"/>
                  <a:pt x="417" y="112"/>
                </a:cubicBezTo>
                <a:cubicBezTo>
                  <a:pt x="439" y="56"/>
                  <a:pt x="386" y="0"/>
                  <a:pt x="316" y="8"/>
                </a:cubicBezTo>
                <a:cubicBezTo>
                  <a:pt x="307" y="9"/>
                  <a:pt x="297" y="11"/>
                  <a:pt x="288" y="14"/>
                </a:cubicBezTo>
                <a:cubicBezTo>
                  <a:pt x="300" y="20"/>
                  <a:pt x="310" y="30"/>
                  <a:pt x="316" y="40"/>
                </a:cubicBezTo>
                <a:cubicBezTo>
                  <a:pt x="320" y="49"/>
                  <a:pt x="321" y="58"/>
                  <a:pt x="316" y="68"/>
                </a:cubicBezTo>
                <a:cubicBezTo>
                  <a:pt x="316" y="67"/>
                  <a:pt x="316" y="67"/>
                  <a:pt x="316" y="66"/>
                </a:cubicBezTo>
                <a:cubicBezTo>
                  <a:pt x="291" y="0"/>
                  <a:pt x="212" y="20"/>
                  <a:pt x="211" y="42"/>
                </a:cubicBezTo>
                <a:cubicBezTo>
                  <a:pt x="231" y="57"/>
                  <a:pt x="237" y="71"/>
                  <a:pt x="237" y="95"/>
                </a:cubicBezTo>
                <a:cubicBezTo>
                  <a:pt x="214" y="95"/>
                  <a:pt x="206" y="79"/>
                  <a:pt x="197" y="56"/>
                </a:cubicBezTo>
                <a:cubicBezTo>
                  <a:pt x="185" y="82"/>
                  <a:pt x="184" y="110"/>
                  <a:pt x="192" y="135"/>
                </a:cubicBezTo>
                <a:cubicBezTo>
                  <a:pt x="164" y="167"/>
                  <a:pt x="144" y="210"/>
                  <a:pt x="141" y="254"/>
                </a:cubicBezTo>
                <a:cubicBezTo>
                  <a:pt x="141" y="258"/>
                  <a:pt x="141" y="261"/>
                  <a:pt x="141" y="264"/>
                </a:cubicBezTo>
                <a:cubicBezTo>
                  <a:pt x="137" y="273"/>
                  <a:pt x="134" y="283"/>
                  <a:pt x="132" y="293"/>
                </a:cubicBezTo>
                <a:cubicBezTo>
                  <a:pt x="130" y="308"/>
                  <a:pt x="130" y="324"/>
                  <a:pt x="133" y="339"/>
                </a:cubicBezTo>
                <a:cubicBezTo>
                  <a:pt x="136" y="355"/>
                  <a:pt x="142" y="369"/>
                  <a:pt x="151" y="380"/>
                </a:cubicBezTo>
                <a:cubicBezTo>
                  <a:pt x="157" y="389"/>
                  <a:pt x="166" y="395"/>
                  <a:pt x="175" y="399"/>
                </a:cubicBezTo>
                <a:cubicBezTo>
                  <a:pt x="188" y="427"/>
                  <a:pt x="206" y="452"/>
                  <a:pt x="228" y="470"/>
                </a:cubicBezTo>
                <a:cubicBezTo>
                  <a:pt x="225" y="498"/>
                  <a:pt x="214" y="520"/>
                  <a:pt x="181" y="534"/>
                </a:cubicBezTo>
                <a:cubicBezTo>
                  <a:pt x="106" y="565"/>
                  <a:pt x="0" y="574"/>
                  <a:pt x="3" y="668"/>
                </a:cubicBezTo>
                <a:cubicBezTo>
                  <a:pt x="3" y="688"/>
                  <a:pt x="11" y="709"/>
                  <a:pt x="24" y="730"/>
                </a:cubicBezTo>
                <a:cubicBezTo>
                  <a:pt x="316" y="730"/>
                  <a:pt x="316" y="730"/>
                  <a:pt x="316" y="730"/>
                </a:cubicBezTo>
                <a:cubicBezTo>
                  <a:pt x="610" y="730"/>
                  <a:pt x="610" y="730"/>
                  <a:pt x="610" y="730"/>
                </a:cubicBezTo>
                <a:cubicBezTo>
                  <a:pt x="622" y="709"/>
                  <a:pt x="630" y="688"/>
                  <a:pt x="631" y="668"/>
                </a:cubicBezTo>
                <a:cubicBezTo>
                  <a:pt x="633" y="574"/>
                  <a:pt x="528" y="565"/>
                  <a:pt x="453" y="534"/>
                </a:cubicBezTo>
                <a:close/>
                <a:moveTo>
                  <a:pt x="189" y="384"/>
                </a:moveTo>
                <a:cubicBezTo>
                  <a:pt x="154" y="378"/>
                  <a:pt x="140" y="313"/>
                  <a:pt x="156" y="275"/>
                </a:cubicBezTo>
                <a:cubicBezTo>
                  <a:pt x="157" y="275"/>
                  <a:pt x="158" y="274"/>
                  <a:pt x="158" y="274"/>
                </a:cubicBezTo>
                <a:cubicBezTo>
                  <a:pt x="182" y="259"/>
                  <a:pt x="189" y="329"/>
                  <a:pt x="189" y="335"/>
                </a:cubicBezTo>
                <a:cubicBezTo>
                  <a:pt x="189" y="360"/>
                  <a:pt x="216" y="369"/>
                  <a:pt x="210" y="352"/>
                </a:cubicBezTo>
                <a:cubicBezTo>
                  <a:pt x="204" y="334"/>
                  <a:pt x="196" y="307"/>
                  <a:pt x="195" y="273"/>
                </a:cubicBezTo>
                <a:cubicBezTo>
                  <a:pt x="195" y="272"/>
                  <a:pt x="195" y="272"/>
                  <a:pt x="195" y="271"/>
                </a:cubicBezTo>
                <a:cubicBezTo>
                  <a:pt x="194" y="245"/>
                  <a:pt x="200" y="216"/>
                  <a:pt x="211" y="190"/>
                </a:cubicBezTo>
                <a:cubicBezTo>
                  <a:pt x="215" y="185"/>
                  <a:pt x="218" y="180"/>
                  <a:pt x="223" y="177"/>
                </a:cubicBezTo>
                <a:cubicBezTo>
                  <a:pt x="244" y="194"/>
                  <a:pt x="275" y="202"/>
                  <a:pt x="316" y="195"/>
                </a:cubicBezTo>
                <a:cubicBezTo>
                  <a:pt x="335" y="191"/>
                  <a:pt x="356" y="185"/>
                  <a:pt x="379" y="174"/>
                </a:cubicBezTo>
                <a:cubicBezTo>
                  <a:pt x="380" y="174"/>
                  <a:pt x="380" y="173"/>
                  <a:pt x="380" y="173"/>
                </a:cubicBezTo>
                <a:cubicBezTo>
                  <a:pt x="405" y="167"/>
                  <a:pt x="412" y="175"/>
                  <a:pt x="423" y="191"/>
                </a:cubicBezTo>
                <a:cubicBezTo>
                  <a:pt x="423" y="191"/>
                  <a:pt x="423" y="191"/>
                  <a:pt x="424" y="192"/>
                </a:cubicBezTo>
                <a:cubicBezTo>
                  <a:pt x="434" y="216"/>
                  <a:pt x="440" y="243"/>
                  <a:pt x="440" y="269"/>
                </a:cubicBezTo>
                <a:cubicBezTo>
                  <a:pt x="439" y="270"/>
                  <a:pt x="439" y="272"/>
                  <a:pt x="439" y="273"/>
                </a:cubicBezTo>
                <a:cubicBezTo>
                  <a:pt x="438" y="307"/>
                  <a:pt x="430" y="334"/>
                  <a:pt x="424" y="352"/>
                </a:cubicBezTo>
                <a:cubicBezTo>
                  <a:pt x="418" y="369"/>
                  <a:pt x="445" y="360"/>
                  <a:pt x="445" y="335"/>
                </a:cubicBezTo>
                <a:cubicBezTo>
                  <a:pt x="445" y="329"/>
                  <a:pt x="452" y="259"/>
                  <a:pt x="476" y="274"/>
                </a:cubicBezTo>
                <a:cubicBezTo>
                  <a:pt x="476" y="274"/>
                  <a:pt x="477" y="274"/>
                  <a:pt x="477" y="275"/>
                </a:cubicBezTo>
                <a:cubicBezTo>
                  <a:pt x="494" y="313"/>
                  <a:pt x="480" y="378"/>
                  <a:pt x="445" y="384"/>
                </a:cubicBezTo>
                <a:cubicBezTo>
                  <a:pt x="421" y="440"/>
                  <a:pt x="377" y="482"/>
                  <a:pt x="317" y="482"/>
                </a:cubicBezTo>
                <a:cubicBezTo>
                  <a:pt x="316" y="482"/>
                  <a:pt x="316" y="482"/>
                  <a:pt x="316" y="482"/>
                </a:cubicBezTo>
                <a:cubicBezTo>
                  <a:pt x="256" y="482"/>
                  <a:pt x="213" y="440"/>
                  <a:pt x="189" y="384"/>
                </a:cubicBezTo>
                <a:close/>
                <a:moveTo>
                  <a:pt x="249" y="484"/>
                </a:moveTo>
                <a:cubicBezTo>
                  <a:pt x="268" y="496"/>
                  <a:pt x="291" y="502"/>
                  <a:pt x="316" y="503"/>
                </a:cubicBezTo>
                <a:cubicBezTo>
                  <a:pt x="317" y="503"/>
                  <a:pt x="317" y="503"/>
                  <a:pt x="317" y="503"/>
                </a:cubicBezTo>
                <a:cubicBezTo>
                  <a:pt x="343" y="503"/>
                  <a:pt x="366" y="496"/>
                  <a:pt x="387" y="483"/>
                </a:cubicBezTo>
                <a:cubicBezTo>
                  <a:pt x="391" y="500"/>
                  <a:pt x="401" y="518"/>
                  <a:pt x="414" y="532"/>
                </a:cubicBezTo>
                <a:cubicBezTo>
                  <a:pt x="374" y="581"/>
                  <a:pt x="346" y="601"/>
                  <a:pt x="319" y="630"/>
                </a:cubicBezTo>
                <a:cubicBezTo>
                  <a:pt x="318" y="629"/>
                  <a:pt x="317" y="629"/>
                  <a:pt x="316" y="628"/>
                </a:cubicBezTo>
                <a:cubicBezTo>
                  <a:pt x="292" y="612"/>
                  <a:pt x="262" y="579"/>
                  <a:pt x="224" y="525"/>
                </a:cubicBezTo>
                <a:cubicBezTo>
                  <a:pt x="235" y="513"/>
                  <a:pt x="244" y="498"/>
                  <a:pt x="249" y="484"/>
                </a:cubicBezTo>
                <a:close/>
                <a:moveTo>
                  <a:pt x="403" y="669"/>
                </a:moveTo>
                <a:cubicBezTo>
                  <a:pt x="391" y="655"/>
                  <a:pt x="383" y="631"/>
                  <a:pt x="362" y="619"/>
                </a:cubicBezTo>
                <a:cubicBezTo>
                  <a:pt x="344" y="631"/>
                  <a:pt x="321" y="669"/>
                  <a:pt x="318" y="687"/>
                </a:cubicBezTo>
                <a:cubicBezTo>
                  <a:pt x="318" y="684"/>
                  <a:pt x="317" y="680"/>
                  <a:pt x="316" y="677"/>
                </a:cubicBezTo>
                <a:cubicBezTo>
                  <a:pt x="308" y="654"/>
                  <a:pt x="281" y="635"/>
                  <a:pt x="272" y="626"/>
                </a:cubicBezTo>
                <a:cubicBezTo>
                  <a:pt x="252" y="635"/>
                  <a:pt x="246" y="653"/>
                  <a:pt x="233" y="670"/>
                </a:cubicBezTo>
                <a:cubicBezTo>
                  <a:pt x="220" y="653"/>
                  <a:pt x="183" y="602"/>
                  <a:pt x="172" y="556"/>
                </a:cubicBezTo>
                <a:cubicBezTo>
                  <a:pt x="187" y="553"/>
                  <a:pt x="201" y="545"/>
                  <a:pt x="213" y="535"/>
                </a:cubicBezTo>
                <a:cubicBezTo>
                  <a:pt x="213" y="536"/>
                  <a:pt x="214" y="537"/>
                  <a:pt x="214" y="538"/>
                </a:cubicBezTo>
                <a:cubicBezTo>
                  <a:pt x="240" y="574"/>
                  <a:pt x="285" y="626"/>
                  <a:pt x="316" y="652"/>
                </a:cubicBezTo>
                <a:cubicBezTo>
                  <a:pt x="317" y="653"/>
                  <a:pt x="318" y="654"/>
                  <a:pt x="319" y="655"/>
                </a:cubicBezTo>
                <a:cubicBezTo>
                  <a:pt x="351" y="612"/>
                  <a:pt x="388" y="581"/>
                  <a:pt x="425" y="541"/>
                </a:cubicBezTo>
                <a:cubicBezTo>
                  <a:pt x="435" y="549"/>
                  <a:pt x="446" y="555"/>
                  <a:pt x="459" y="558"/>
                </a:cubicBezTo>
                <a:cubicBezTo>
                  <a:pt x="446" y="592"/>
                  <a:pt x="425" y="648"/>
                  <a:pt x="403" y="669"/>
                </a:cubicBezTo>
                <a:close/>
              </a:path>
            </a:pathLst>
          </a:custGeom>
          <a:solidFill>
            <a:sysClr val="window" lastClr="FFFFFF">
              <a:lumMod val="65000"/>
            </a:sysClr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20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5" name="原创设计师QQ598969553          _9"/>
          <p:cNvSpPr>
            <a:spLocks noEditPoints="1"/>
          </p:cNvSpPr>
          <p:nvPr/>
        </p:nvSpPr>
        <p:spPr bwMode="auto">
          <a:xfrm flipH="1">
            <a:off x="1806558" y="3221092"/>
            <a:ext cx="716087" cy="825741"/>
          </a:xfrm>
          <a:custGeom>
            <a:avLst/>
            <a:gdLst>
              <a:gd name="T0" fmla="*/ 405 w 633"/>
              <a:gd name="T1" fmla="*/ 470 h 730"/>
              <a:gd name="T2" fmla="*/ 483 w 633"/>
              <a:gd name="T3" fmla="*/ 380 h 730"/>
              <a:gd name="T4" fmla="*/ 501 w 633"/>
              <a:gd name="T5" fmla="*/ 293 h 730"/>
              <a:gd name="T6" fmla="*/ 437 w 633"/>
              <a:gd name="T7" fmla="*/ 133 h 730"/>
              <a:gd name="T8" fmla="*/ 316 w 633"/>
              <a:gd name="T9" fmla="*/ 8 h 730"/>
              <a:gd name="T10" fmla="*/ 316 w 633"/>
              <a:gd name="T11" fmla="*/ 40 h 730"/>
              <a:gd name="T12" fmla="*/ 316 w 633"/>
              <a:gd name="T13" fmla="*/ 66 h 730"/>
              <a:gd name="T14" fmla="*/ 237 w 633"/>
              <a:gd name="T15" fmla="*/ 95 h 730"/>
              <a:gd name="T16" fmla="*/ 192 w 633"/>
              <a:gd name="T17" fmla="*/ 135 h 730"/>
              <a:gd name="T18" fmla="*/ 141 w 633"/>
              <a:gd name="T19" fmla="*/ 264 h 730"/>
              <a:gd name="T20" fmla="*/ 133 w 633"/>
              <a:gd name="T21" fmla="*/ 339 h 730"/>
              <a:gd name="T22" fmla="*/ 175 w 633"/>
              <a:gd name="T23" fmla="*/ 399 h 730"/>
              <a:gd name="T24" fmla="*/ 181 w 633"/>
              <a:gd name="T25" fmla="*/ 534 h 730"/>
              <a:gd name="T26" fmla="*/ 24 w 633"/>
              <a:gd name="T27" fmla="*/ 730 h 730"/>
              <a:gd name="T28" fmla="*/ 610 w 633"/>
              <a:gd name="T29" fmla="*/ 730 h 730"/>
              <a:gd name="T30" fmla="*/ 453 w 633"/>
              <a:gd name="T31" fmla="*/ 534 h 730"/>
              <a:gd name="T32" fmla="*/ 156 w 633"/>
              <a:gd name="T33" fmla="*/ 275 h 730"/>
              <a:gd name="T34" fmla="*/ 189 w 633"/>
              <a:gd name="T35" fmla="*/ 335 h 730"/>
              <a:gd name="T36" fmla="*/ 195 w 633"/>
              <a:gd name="T37" fmla="*/ 273 h 730"/>
              <a:gd name="T38" fmla="*/ 211 w 633"/>
              <a:gd name="T39" fmla="*/ 190 h 730"/>
              <a:gd name="T40" fmla="*/ 316 w 633"/>
              <a:gd name="T41" fmla="*/ 195 h 730"/>
              <a:gd name="T42" fmla="*/ 380 w 633"/>
              <a:gd name="T43" fmla="*/ 173 h 730"/>
              <a:gd name="T44" fmla="*/ 424 w 633"/>
              <a:gd name="T45" fmla="*/ 192 h 730"/>
              <a:gd name="T46" fmla="*/ 439 w 633"/>
              <a:gd name="T47" fmla="*/ 273 h 730"/>
              <a:gd name="T48" fmla="*/ 445 w 633"/>
              <a:gd name="T49" fmla="*/ 335 h 730"/>
              <a:gd name="T50" fmla="*/ 477 w 633"/>
              <a:gd name="T51" fmla="*/ 275 h 730"/>
              <a:gd name="T52" fmla="*/ 317 w 633"/>
              <a:gd name="T53" fmla="*/ 482 h 730"/>
              <a:gd name="T54" fmla="*/ 189 w 633"/>
              <a:gd name="T55" fmla="*/ 384 h 730"/>
              <a:gd name="T56" fmla="*/ 316 w 633"/>
              <a:gd name="T57" fmla="*/ 503 h 730"/>
              <a:gd name="T58" fmla="*/ 387 w 633"/>
              <a:gd name="T59" fmla="*/ 483 h 730"/>
              <a:gd name="T60" fmla="*/ 319 w 633"/>
              <a:gd name="T61" fmla="*/ 630 h 730"/>
              <a:gd name="T62" fmla="*/ 224 w 633"/>
              <a:gd name="T63" fmla="*/ 525 h 730"/>
              <a:gd name="T64" fmla="*/ 403 w 633"/>
              <a:gd name="T65" fmla="*/ 669 h 730"/>
              <a:gd name="T66" fmla="*/ 318 w 633"/>
              <a:gd name="T67" fmla="*/ 687 h 730"/>
              <a:gd name="T68" fmla="*/ 272 w 633"/>
              <a:gd name="T69" fmla="*/ 626 h 730"/>
              <a:gd name="T70" fmla="*/ 172 w 633"/>
              <a:gd name="T71" fmla="*/ 556 h 730"/>
              <a:gd name="T72" fmla="*/ 214 w 633"/>
              <a:gd name="T73" fmla="*/ 538 h 730"/>
              <a:gd name="T74" fmla="*/ 319 w 633"/>
              <a:gd name="T75" fmla="*/ 655 h 730"/>
              <a:gd name="T76" fmla="*/ 459 w 633"/>
              <a:gd name="T77" fmla="*/ 558 h 7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633" h="730">
                <a:moveTo>
                  <a:pt x="453" y="534"/>
                </a:moveTo>
                <a:cubicBezTo>
                  <a:pt x="420" y="520"/>
                  <a:pt x="408" y="498"/>
                  <a:pt x="405" y="470"/>
                </a:cubicBezTo>
                <a:cubicBezTo>
                  <a:pt x="427" y="452"/>
                  <a:pt x="445" y="427"/>
                  <a:pt x="458" y="399"/>
                </a:cubicBezTo>
                <a:cubicBezTo>
                  <a:pt x="468" y="395"/>
                  <a:pt x="476" y="389"/>
                  <a:pt x="483" y="380"/>
                </a:cubicBezTo>
                <a:cubicBezTo>
                  <a:pt x="491" y="369"/>
                  <a:pt x="497" y="355"/>
                  <a:pt x="500" y="339"/>
                </a:cubicBezTo>
                <a:cubicBezTo>
                  <a:pt x="503" y="324"/>
                  <a:pt x="504" y="308"/>
                  <a:pt x="501" y="293"/>
                </a:cubicBezTo>
                <a:cubicBezTo>
                  <a:pt x="500" y="282"/>
                  <a:pt x="497" y="272"/>
                  <a:pt x="492" y="263"/>
                </a:cubicBezTo>
                <a:cubicBezTo>
                  <a:pt x="486" y="212"/>
                  <a:pt x="466" y="165"/>
                  <a:pt x="437" y="133"/>
                </a:cubicBezTo>
                <a:cubicBezTo>
                  <a:pt x="431" y="125"/>
                  <a:pt x="424" y="118"/>
                  <a:pt x="417" y="112"/>
                </a:cubicBezTo>
                <a:cubicBezTo>
                  <a:pt x="439" y="56"/>
                  <a:pt x="386" y="0"/>
                  <a:pt x="316" y="8"/>
                </a:cubicBezTo>
                <a:cubicBezTo>
                  <a:pt x="307" y="9"/>
                  <a:pt x="297" y="11"/>
                  <a:pt x="288" y="14"/>
                </a:cubicBezTo>
                <a:cubicBezTo>
                  <a:pt x="300" y="20"/>
                  <a:pt x="310" y="30"/>
                  <a:pt x="316" y="40"/>
                </a:cubicBezTo>
                <a:cubicBezTo>
                  <a:pt x="320" y="49"/>
                  <a:pt x="321" y="58"/>
                  <a:pt x="316" y="68"/>
                </a:cubicBezTo>
                <a:cubicBezTo>
                  <a:pt x="316" y="67"/>
                  <a:pt x="316" y="67"/>
                  <a:pt x="316" y="66"/>
                </a:cubicBezTo>
                <a:cubicBezTo>
                  <a:pt x="291" y="0"/>
                  <a:pt x="212" y="20"/>
                  <a:pt x="211" y="42"/>
                </a:cubicBezTo>
                <a:cubicBezTo>
                  <a:pt x="231" y="57"/>
                  <a:pt x="237" y="71"/>
                  <a:pt x="237" y="95"/>
                </a:cubicBezTo>
                <a:cubicBezTo>
                  <a:pt x="214" y="95"/>
                  <a:pt x="206" y="79"/>
                  <a:pt x="197" y="56"/>
                </a:cubicBezTo>
                <a:cubicBezTo>
                  <a:pt x="185" y="82"/>
                  <a:pt x="184" y="110"/>
                  <a:pt x="192" y="135"/>
                </a:cubicBezTo>
                <a:cubicBezTo>
                  <a:pt x="164" y="167"/>
                  <a:pt x="144" y="210"/>
                  <a:pt x="141" y="254"/>
                </a:cubicBezTo>
                <a:cubicBezTo>
                  <a:pt x="141" y="258"/>
                  <a:pt x="141" y="261"/>
                  <a:pt x="141" y="264"/>
                </a:cubicBezTo>
                <a:cubicBezTo>
                  <a:pt x="137" y="273"/>
                  <a:pt x="134" y="283"/>
                  <a:pt x="132" y="293"/>
                </a:cubicBezTo>
                <a:cubicBezTo>
                  <a:pt x="130" y="308"/>
                  <a:pt x="130" y="324"/>
                  <a:pt x="133" y="339"/>
                </a:cubicBezTo>
                <a:cubicBezTo>
                  <a:pt x="136" y="355"/>
                  <a:pt x="142" y="369"/>
                  <a:pt x="151" y="380"/>
                </a:cubicBezTo>
                <a:cubicBezTo>
                  <a:pt x="157" y="389"/>
                  <a:pt x="166" y="395"/>
                  <a:pt x="175" y="399"/>
                </a:cubicBezTo>
                <a:cubicBezTo>
                  <a:pt x="188" y="427"/>
                  <a:pt x="206" y="452"/>
                  <a:pt x="228" y="470"/>
                </a:cubicBezTo>
                <a:cubicBezTo>
                  <a:pt x="225" y="498"/>
                  <a:pt x="214" y="520"/>
                  <a:pt x="181" y="534"/>
                </a:cubicBezTo>
                <a:cubicBezTo>
                  <a:pt x="106" y="565"/>
                  <a:pt x="0" y="574"/>
                  <a:pt x="3" y="668"/>
                </a:cubicBezTo>
                <a:cubicBezTo>
                  <a:pt x="3" y="688"/>
                  <a:pt x="11" y="709"/>
                  <a:pt x="24" y="730"/>
                </a:cubicBezTo>
                <a:cubicBezTo>
                  <a:pt x="316" y="730"/>
                  <a:pt x="316" y="730"/>
                  <a:pt x="316" y="730"/>
                </a:cubicBezTo>
                <a:cubicBezTo>
                  <a:pt x="610" y="730"/>
                  <a:pt x="610" y="730"/>
                  <a:pt x="610" y="730"/>
                </a:cubicBezTo>
                <a:cubicBezTo>
                  <a:pt x="622" y="709"/>
                  <a:pt x="630" y="688"/>
                  <a:pt x="631" y="668"/>
                </a:cubicBezTo>
                <a:cubicBezTo>
                  <a:pt x="633" y="574"/>
                  <a:pt x="528" y="565"/>
                  <a:pt x="453" y="534"/>
                </a:cubicBezTo>
                <a:close/>
                <a:moveTo>
                  <a:pt x="189" y="384"/>
                </a:moveTo>
                <a:cubicBezTo>
                  <a:pt x="154" y="378"/>
                  <a:pt x="140" y="313"/>
                  <a:pt x="156" y="275"/>
                </a:cubicBezTo>
                <a:cubicBezTo>
                  <a:pt x="157" y="275"/>
                  <a:pt x="158" y="274"/>
                  <a:pt x="158" y="274"/>
                </a:cubicBezTo>
                <a:cubicBezTo>
                  <a:pt x="182" y="259"/>
                  <a:pt x="189" y="329"/>
                  <a:pt x="189" y="335"/>
                </a:cubicBezTo>
                <a:cubicBezTo>
                  <a:pt x="189" y="360"/>
                  <a:pt x="216" y="369"/>
                  <a:pt x="210" y="352"/>
                </a:cubicBezTo>
                <a:cubicBezTo>
                  <a:pt x="204" y="334"/>
                  <a:pt x="196" y="307"/>
                  <a:pt x="195" y="273"/>
                </a:cubicBezTo>
                <a:cubicBezTo>
                  <a:pt x="195" y="272"/>
                  <a:pt x="195" y="272"/>
                  <a:pt x="195" y="271"/>
                </a:cubicBezTo>
                <a:cubicBezTo>
                  <a:pt x="194" y="245"/>
                  <a:pt x="200" y="216"/>
                  <a:pt x="211" y="190"/>
                </a:cubicBezTo>
                <a:cubicBezTo>
                  <a:pt x="215" y="185"/>
                  <a:pt x="218" y="180"/>
                  <a:pt x="223" y="177"/>
                </a:cubicBezTo>
                <a:cubicBezTo>
                  <a:pt x="244" y="194"/>
                  <a:pt x="275" y="202"/>
                  <a:pt x="316" y="195"/>
                </a:cubicBezTo>
                <a:cubicBezTo>
                  <a:pt x="335" y="191"/>
                  <a:pt x="356" y="185"/>
                  <a:pt x="379" y="174"/>
                </a:cubicBezTo>
                <a:cubicBezTo>
                  <a:pt x="380" y="174"/>
                  <a:pt x="380" y="173"/>
                  <a:pt x="380" y="173"/>
                </a:cubicBezTo>
                <a:cubicBezTo>
                  <a:pt x="405" y="167"/>
                  <a:pt x="412" y="175"/>
                  <a:pt x="423" y="191"/>
                </a:cubicBezTo>
                <a:cubicBezTo>
                  <a:pt x="423" y="191"/>
                  <a:pt x="423" y="191"/>
                  <a:pt x="424" y="192"/>
                </a:cubicBezTo>
                <a:cubicBezTo>
                  <a:pt x="434" y="216"/>
                  <a:pt x="440" y="243"/>
                  <a:pt x="440" y="269"/>
                </a:cubicBezTo>
                <a:cubicBezTo>
                  <a:pt x="439" y="270"/>
                  <a:pt x="439" y="272"/>
                  <a:pt x="439" y="273"/>
                </a:cubicBezTo>
                <a:cubicBezTo>
                  <a:pt x="438" y="307"/>
                  <a:pt x="430" y="334"/>
                  <a:pt x="424" y="352"/>
                </a:cubicBezTo>
                <a:cubicBezTo>
                  <a:pt x="418" y="369"/>
                  <a:pt x="445" y="360"/>
                  <a:pt x="445" y="335"/>
                </a:cubicBezTo>
                <a:cubicBezTo>
                  <a:pt x="445" y="329"/>
                  <a:pt x="452" y="259"/>
                  <a:pt x="476" y="274"/>
                </a:cubicBezTo>
                <a:cubicBezTo>
                  <a:pt x="476" y="274"/>
                  <a:pt x="477" y="274"/>
                  <a:pt x="477" y="275"/>
                </a:cubicBezTo>
                <a:cubicBezTo>
                  <a:pt x="494" y="313"/>
                  <a:pt x="480" y="378"/>
                  <a:pt x="445" y="384"/>
                </a:cubicBezTo>
                <a:cubicBezTo>
                  <a:pt x="421" y="440"/>
                  <a:pt x="377" y="482"/>
                  <a:pt x="317" y="482"/>
                </a:cubicBezTo>
                <a:cubicBezTo>
                  <a:pt x="316" y="482"/>
                  <a:pt x="316" y="482"/>
                  <a:pt x="316" y="482"/>
                </a:cubicBezTo>
                <a:cubicBezTo>
                  <a:pt x="256" y="482"/>
                  <a:pt x="213" y="440"/>
                  <a:pt x="189" y="384"/>
                </a:cubicBezTo>
                <a:close/>
                <a:moveTo>
                  <a:pt x="249" y="484"/>
                </a:moveTo>
                <a:cubicBezTo>
                  <a:pt x="268" y="496"/>
                  <a:pt x="291" y="502"/>
                  <a:pt x="316" y="503"/>
                </a:cubicBezTo>
                <a:cubicBezTo>
                  <a:pt x="317" y="503"/>
                  <a:pt x="317" y="503"/>
                  <a:pt x="317" y="503"/>
                </a:cubicBezTo>
                <a:cubicBezTo>
                  <a:pt x="343" y="503"/>
                  <a:pt x="366" y="496"/>
                  <a:pt x="387" y="483"/>
                </a:cubicBezTo>
                <a:cubicBezTo>
                  <a:pt x="391" y="500"/>
                  <a:pt x="401" y="518"/>
                  <a:pt x="414" y="532"/>
                </a:cubicBezTo>
                <a:cubicBezTo>
                  <a:pt x="374" y="581"/>
                  <a:pt x="346" y="601"/>
                  <a:pt x="319" y="630"/>
                </a:cubicBezTo>
                <a:cubicBezTo>
                  <a:pt x="318" y="629"/>
                  <a:pt x="317" y="629"/>
                  <a:pt x="316" y="628"/>
                </a:cubicBezTo>
                <a:cubicBezTo>
                  <a:pt x="292" y="612"/>
                  <a:pt x="262" y="579"/>
                  <a:pt x="224" y="525"/>
                </a:cubicBezTo>
                <a:cubicBezTo>
                  <a:pt x="235" y="513"/>
                  <a:pt x="244" y="498"/>
                  <a:pt x="249" y="484"/>
                </a:cubicBezTo>
                <a:close/>
                <a:moveTo>
                  <a:pt x="403" y="669"/>
                </a:moveTo>
                <a:cubicBezTo>
                  <a:pt x="391" y="655"/>
                  <a:pt x="383" y="631"/>
                  <a:pt x="362" y="619"/>
                </a:cubicBezTo>
                <a:cubicBezTo>
                  <a:pt x="344" y="631"/>
                  <a:pt x="321" y="669"/>
                  <a:pt x="318" y="687"/>
                </a:cubicBezTo>
                <a:cubicBezTo>
                  <a:pt x="318" y="684"/>
                  <a:pt x="317" y="680"/>
                  <a:pt x="316" y="677"/>
                </a:cubicBezTo>
                <a:cubicBezTo>
                  <a:pt x="308" y="654"/>
                  <a:pt x="281" y="635"/>
                  <a:pt x="272" y="626"/>
                </a:cubicBezTo>
                <a:cubicBezTo>
                  <a:pt x="252" y="635"/>
                  <a:pt x="246" y="653"/>
                  <a:pt x="233" y="670"/>
                </a:cubicBezTo>
                <a:cubicBezTo>
                  <a:pt x="220" y="653"/>
                  <a:pt x="183" y="602"/>
                  <a:pt x="172" y="556"/>
                </a:cubicBezTo>
                <a:cubicBezTo>
                  <a:pt x="187" y="553"/>
                  <a:pt x="201" y="545"/>
                  <a:pt x="213" y="535"/>
                </a:cubicBezTo>
                <a:cubicBezTo>
                  <a:pt x="213" y="536"/>
                  <a:pt x="214" y="537"/>
                  <a:pt x="214" y="538"/>
                </a:cubicBezTo>
                <a:cubicBezTo>
                  <a:pt x="240" y="574"/>
                  <a:pt x="285" y="626"/>
                  <a:pt x="316" y="652"/>
                </a:cubicBezTo>
                <a:cubicBezTo>
                  <a:pt x="317" y="653"/>
                  <a:pt x="318" y="654"/>
                  <a:pt x="319" y="655"/>
                </a:cubicBezTo>
                <a:cubicBezTo>
                  <a:pt x="351" y="612"/>
                  <a:pt x="388" y="581"/>
                  <a:pt x="425" y="541"/>
                </a:cubicBezTo>
                <a:cubicBezTo>
                  <a:pt x="435" y="549"/>
                  <a:pt x="446" y="555"/>
                  <a:pt x="459" y="558"/>
                </a:cubicBezTo>
                <a:cubicBezTo>
                  <a:pt x="446" y="592"/>
                  <a:pt x="425" y="648"/>
                  <a:pt x="403" y="669"/>
                </a:cubicBezTo>
                <a:close/>
              </a:path>
            </a:pathLst>
          </a:custGeom>
          <a:solidFill>
            <a:sysClr val="window" lastClr="FFFFFF">
              <a:lumMod val="65000"/>
            </a:sysClr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20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" name="原创设计师QQ598969553          _10"/>
          <p:cNvSpPr>
            <a:spLocks noEditPoints="1"/>
          </p:cNvSpPr>
          <p:nvPr/>
        </p:nvSpPr>
        <p:spPr bwMode="auto">
          <a:xfrm flipH="1">
            <a:off x="7543416" y="3428922"/>
            <a:ext cx="535856" cy="617911"/>
          </a:xfrm>
          <a:custGeom>
            <a:avLst/>
            <a:gdLst>
              <a:gd name="T0" fmla="*/ 405 w 633"/>
              <a:gd name="T1" fmla="*/ 470 h 730"/>
              <a:gd name="T2" fmla="*/ 483 w 633"/>
              <a:gd name="T3" fmla="*/ 380 h 730"/>
              <a:gd name="T4" fmla="*/ 501 w 633"/>
              <a:gd name="T5" fmla="*/ 293 h 730"/>
              <a:gd name="T6" fmla="*/ 437 w 633"/>
              <a:gd name="T7" fmla="*/ 133 h 730"/>
              <a:gd name="T8" fmla="*/ 316 w 633"/>
              <a:gd name="T9" fmla="*/ 8 h 730"/>
              <a:gd name="T10" fmla="*/ 316 w 633"/>
              <a:gd name="T11" fmla="*/ 40 h 730"/>
              <a:gd name="T12" fmla="*/ 316 w 633"/>
              <a:gd name="T13" fmla="*/ 66 h 730"/>
              <a:gd name="T14" fmla="*/ 237 w 633"/>
              <a:gd name="T15" fmla="*/ 95 h 730"/>
              <a:gd name="T16" fmla="*/ 192 w 633"/>
              <a:gd name="T17" fmla="*/ 135 h 730"/>
              <a:gd name="T18" fmla="*/ 141 w 633"/>
              <a:gd name="T19" fmla="*/ 264 h 730"/>
              <a:gd name="T20" fmla="*/ 133 w 633"/>
              <a:gd name="T21" fmla="*/ 339 h 730"/>
              <a:gd name="T22" fmla="*/ 175 w 633"/>
              <a:gd name="T23" fmla="*/ 399 h 730"/>
              <a:gd name="T24" fmla="*/ 181 w 633"/>
              <a:gd name="T25" fmla="*/ 534 h 730"/>
              <a:gd name="T26" fmla="*/ 24 w 633"/>
              <a:gd name="T27" fmla="*/ 730 h 730"/>
              <a:gd name="T28" fmla="*/ 610 w 633"/>
              <a:gd name="T29" fmla="*/ 730 h 730"/>
              <a:gd name="T30" fmla="*/ 453 w 633"/>
              <a:gd name="T31" fmla="*/ 534 h 730"/>
              <a:gd name="T32" fmla="*/ 156 w 633"/>
              <a:gd name="T33" fmla="*/ 275 h 730"/>
              <a:gd name="T34" fmla="*/ 189 w 633"/>
              <a:gd name="T35" fmla="*/ 335 h 730"/>
              <a:gd name="T36" fmla="*/ 195 w 633"/>
              <a:gd name="T37" fmla="*/ 273 h 730"/>
              <a:gd name="T38" fmla="*/ 211 w 633"/>
              <a:gd name="T39" fmla="*/ 190 h 730"/>
              <a:gd name="T40" fmla="*/ 316 w 633"/>
              <a:gd name="T41" fmla="*/ 195 h 730"/>
              <a:gd name="T42" fmla="*/ 380 w 633"/>
              <a:gd name="T43" fmla="*/ 173 h 730"/>
              <a:gd name="T44" fmla="*/ 424 w 633"/>
              <a:gd name="T45" fmla="*/ 192 h 730"/>
              <a:gd name="T46" fmla="*/ 439 w 633"/>
              <a:gd name="T47" fmla="*/ 273 h 730"/>
              <a:gd name="T48" fmla="*/ 445 w 633"/>
              <a:gd name="T49" fmla="*/ 335 h 730"/>
              <a:gd name="T50" fmla="*/ 477 w 633"/>
              <a:gd name="T51" fmla="*/ 275 h 730"/>
              <a:gd name="T52" fmla="*/ 317 w 633"/>
              <a:gd name="T53" fmla="*/ 482 h 730"/>
              <a:gd name="T54" fmla="*/ 189 w 633"/>
              <a:gd name="T55" fmla="*/ 384 h 730"/>
              <a:gd name="T56" fmla="*/ 316 w 633"/>
              <a:gd name="T57" fmla="*/ 503 h 730"/>
              <a:gd name="T58" fmla="*/ 387 w 633"/>
              <a:gd name="T59" fmla="*/ 483 h 730"/>
              <a:gd name="T60" fmla="*/ 319 w 633"/>
              <a:gd name="T61" fmla="*/ 630 h 730"/>
              <a:gd name="T62" fmla="*/ 224 w 633"/>
              <a:gd name="T63" fmla="*/ 525 h 730"/>
              <a:gd name="T64" fmla="*/ 403 w 633"/>
              <a:gd name="T65" fmla="*/ 669 h 730"/>
              <a:gd name="T66" fmla="*/ 318 w 633"/>
              <a:gd name="T67" fmla="*/ 687 h 730"/>
              <a:gd name="T68" fmla="*/ 272 w 633"/>
              <a:gd name="T69" fmla="*/ 626 h 730"/>
              <a:gd name="T70" fmla="*/ 172 w 633"/>
              <a:gd name="T71" fmla="*/ 556 h 730"/>
              <a:gd name="T72" fmla="*/ 214 w 633"/>
              <a:gd name="T73" fmla="*/ 538 h 730"/>
              <a:gd name="T74" fmla="*/ 319 w 633"/>
              <a:gd name="T75" fmla="*/ 655 h 730"/>
              <a:gd name="T76" fmla="*/ 459 w 633"/>
              <a:gd name="T77" fmla="*/ 558 h 7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633" h="730">
                <a:moveTo>
                  <a:pt x="453" y="534"/>
                </a:moveTo>
                <a:cubicBezTo>
                  <a:pt x="420" y="520"/>
                  <a:pt x="408" y="498"/>
                  <a:pt x="405" y="470"/>
                </a:cubicBezTo>
                <a:cubicBezTo>
                  <a:pt x="427" y="452"/>
                  <a:pt x="445" y="427"/>
                  <a:pt x="458" y="399"/>
                </a:cubicBezTo>
                <a:cubicBezTo>
                  <a:pt x="468" y="395"/>
                  <a:pt x="476" y="389"/>
                  <a:pt x="483" y="380"/>
                </a:cubicBezTo>
                <a:cubicBezTo>
                  <a:pt x="491" y="369"/>
                  <a:pt x="497" y="355"/>
                  <a:pt x="500" y="339"/>
                </a:cubicBezTo>
                <a:cubicBezTo>
                  <a:pt x="503" y="324"/>
                  <a:pt x="504" y="308"/>
                  <a:pt x="501" y="293"/>
                </a:cubicBezTo>
                <a:cubicBezTo>
                  <a:pt x="500" y="282"/>
                  <a:pt x="497" y="272"/>
                  <a:pt x="492" y="263"/>
                </a:cubicBezTo>
                <a:cubicBezTo>
                  <a:pt x="486" y="212"/>
                  <a:pt x="466" y="165"/>
                  <a:pt x="437" y="133"/>
                </a:cubicBezTo>
                <a:cubicBezTo>
                  <a:pt x="431" y="125"/>
                  <a:pt x="424" y="118"/>
                  <a:pt x="417" y="112"/>
                </a:cubicBezTo>
                <a:cubicBezTo>
                  <a:pt x="439" y="56"/>
                  <a:pt x="386" y="0"/>
                  <a:pt x="316" y="8"/>
                </a:cubicBezTo>
                <a:cubicBezTo>
                  <a:pt x="307" y="9"/>
                  <a:pt x="297" y="11"/>
                  <a:pt x="288" y="14"/>
                </a:cubicBezTo>
                <a:cubicBezTo>
                  <a:pt x="300" y="20"/>
                  <a:pt x="310" y="30"/>
                  <a:pt x="316" y="40"/>
                </a:cubicBezTo>
                <a:cubicBezTo>
                  <a:pt x="320" y="49"/>
                  <a:pt x="321" y="58"/>
                  <a:pt x="316" y="68"/>
                </a:cubicBezTo>
                <a:cubicBezTo>
                  <a:pt x="316" y="67"/>
                  <a:pt x="316" y="67"/>
                  <a:pt x="316" y="66"/>
                </a:cubicBezTo>
                <a:cubicBezTo>
                  <a:pt x="291" y="0"/>
                  <a:pt x="212" y="20"/>
                  <a:pt x="211" y="42"/>
                </a:cubicBezTo>
                <a:cubicBezTo>
                  <a:pt x="231" y="57"/>
                  <a:pt x="237" y="71"/>
                  <a:pt x="237" y="95"/>
                </a:cubicBezTo>
                <a:cubicBezTo>
                  <a:pt x="214" y="95"/>
                  <a:pt x="206" y="79"/>
                  <a:pt x="197" y="56"/>
                </a:cubicBezTo>
                <a:cubicBezTo>
                  <a:pt x="185" y="82"/>
                  <a:pt x="184" y="110"/>
                  <a:pt x="192" y="135"/>
                </a:cubicBezTo>
                <a:cubicBezTo>
                  <a:pt x="164" y="167"/>
                  <a:pt x="144" y="210"/>
                  <a:pt x="141" y="254"/>
                </a:cubicBezTo>
                <a:cubicBezTo>
                  <a:pt x="141" y="258"/>
                  <a:pt x="141" y="261"/>
                  <a:pt x="141" y="264"/>
                </a:cubicBezTo>
                <a:cubicBezTo>
                  <a:pt x="137" y="273"/>
                  <a:pt x="134" y="283"/>
                  <a:pt x="132" y="293"/>
                </a:cubicBezTo>
                <a:cubicBezTo>
                  <a:pt x="130" y="308"/>
                  <a:pt x="130" y="324"/>
                  <a:pt x="133" y="339"/>
                </a:cubicBezTo>
                <a:cubicBezTo>
                  <a:pt x="136" y="355"/>
                  <a:pt x="142" y="369"/>
                  <a:pt x="151" y="380"/>
                </a:cubicBezTo>
                <a:cubicBezTo>
                  <a:pt x="157" y="389"/>
                  <a:pt x="166" y="395"/>
                  <a:pt x="175" y="399"/>
                </a:cubicBezTo>
                <a:cubicBezTo>
                  <a:pt x="188" y="427"/>
                  <a:pt x="206" y="452"/>
                  <a:pt x="228" y="470"/>
                </a:cubicBezTo>
                <a:cubicBezTo>
                  <a:pt x="225" y="498"/>
                  <a:pt x="214" y="520"/>
                  <a:pt x="181" y="534"/>
                </a:cubicBezTo>
                <a:cubicBezTo>
                  <a:pt x="106" y="565"/>
                  <a:pt x="0" y="574"/>
                  <a:pt x="3" y="668"/>
                </a:cubicBezTo>
                <a:cubicBezTo>
                  <a:pt x="3" y="688"/>
                  <a:pt x="11" y="709"/>
                  <a:pt x="24" y="730"/>
                </a:cubicBezTo>
                <a:cubicBezTo>
                  <a:pt x="316" y="730"/>
                  <a:pt x="316" y="730"/>
                  <a:pt x="316" y="730"/>
                </a:cubicBezTo>
                <a:cubicBezTo>
                  <a:pt x="610" y="730"/>
                  <a:pt x="610" y="730"/>
                  <a:pt x="610" y="730"/>
                </a:cubicBezTo>
                <a:cubicBezTo>
                  <a:pt x="622" y="709"/>
                  <a:pt x="630" y="688"/>
                  <a:pt x="631" y="668"/>
                </a:cubicBezTo>
                <a:cubicBezTo>
                  <a:pt x="633" y="574"/>
                  <a:pt x="528" y="565"/>
                  <a:pt x="453" y="534"/>
                </a:cubicBezTo>
                <a:close/>
                <a:moveTo>
                  <a:pt x="189" y="384"/>
                </a:moveTo>
                <a:cubicBezTo>
                  <a:pt x="154" y="378"/>
                  <a:pt x="140" y="313"/>
                  <a:pt x="156" y="275"/>
                </a:cubicBezTo>
                <a:cubicBezTo>
                  <a:pt x="157" y="275"/>
                  <a:pt x="158" y="274"/>
                  <a:pt x="158" y="274"/>
                </a:cubicBezTo>
                <a:cubicBezTo>
                  <a:pt x="182" y="259"/>
                  <a:pt x="189" y="329"/>
                  <a:pt x="189" y="335"/>
                </a:cubicBezTo>
                <a:cubicBezTo>
                  <a:pt x="189" y="360"/>
                  <a:pt x="216" y="369"/>
                  <a:pt x="210" y="352"/>
                </a:cubicBezTo>
                <a:cubicBezTo>
                  <a:pt x="204" y="334"/>
                  <a:pt x="196" y="307"/>
                  <a:pt x="195" y="273"/>
                </a:cubicBezTo>
                <a:cubicBezTo>
                  <a:pt x="195" y="272"/>
                  <a:pt x="195" y="272"/>
                  <a:pt x="195" y="271"/>
                </a:cubicBezTo>
                <a:cubicBezTo>
                  <a:pt x="194" y="245"/>
                  <a:pt x="200" y="216"/>
                  <a:pt x="211" y="190"/>
                </a:cubicBezTo>
                <a:cubicBezTo>
                  <a:pt x="215" y="185"/>
                  <a:pt x="218" y="180"/>
                  <a:pt x="223" y="177"/>
                </a:cubicBezTo>
                <a:cubicBezTo>
                  <a:pt x="244" y="194"/>
                  <a:pt x="275" y="202"/>
                  <a:pt x="316" y="195"/>
                </a:cubicBezTo>
                <a:cubicBezTo>
                  <a:pt x="335" y="191"/>
                  <a:pt x="356" y="185"/>
                  <a:pt x="379" y="174"/>
                </a:cubicBezTo>
                <a:cubicBezTo>
                  <a:pt x="380" y="174"/>
                  <a:pt x="380" y="173"/>
                  <a:pt x="380" y="173"/>
                </a:cubicBezTo>
                <a:cubicBezTo>
                  <a:pt x="405" y="167"/>
                  <a:pt x="412" y="175"/>
                  <a:pt x="423" y="191"/>
                </a:cubicBezTo>
                <a:cubicBezTo>
                  <a:pt x="423" y="191"/>
                  <a:pt x="423" y="191"/>
                  <a:pt x="424" y="192"/>
                </a:cubicBezTo>
                <a:cubicBezTo>
                  <a:pt x="434" y="216"/>
                  <a:pt x="440" y="243"/>
                  <a:pt x="440" y="269"/>
                </a:cubicBezTo>
                <a:cubicBezTo>
                  <a:pt x="439" y="270"/>
                  <a:pt x="439" y="272"/>
                  <a:pt x="439" y="273"/>
                </a:cubicBezTo>
                <a:cubicBezTo>
                  <a:pt x="438" y="307"/>
                  <a:pt x="430" y="334"/>
                  <a:pt x="424" y="352"/>
                </a:cubicBezTo>
                <a:cubicBezTo>
                  <a:pt x="418" y="369"/>
                  <a:pt x="445" y="360"/>
                  <a:pt x="445" y="335"/>
                </a:cubicBezTo>
                <a:cubicBezTo>
                  <a:pt x="445" y="329"/>
                  <a:pt x="452" y="259"/>
                  <a:pt x="476" y="274"/>
                </a:cubicBezTo>
                <a:cubicBezTo>
                  <a:pt x="476" y="274"/>
                  <a:pt x="477" y="274"/>
                  <a:pt x="477" y="275"/>
                </a:cubicBezTo>
                <a:cubicBezTo>
                  <a:pt x="494" y="313"/>
                  <a:pt x="480" y="378"/>
                  <a:pt x="445" y="384"/>
                </a:cubicBezTo>
                <a:cubicBezTo>
                  <a:pt x="421" y="440"/>
                  <a:pt x="377" y="482"/>
                  <a:pt x="317" y="482"/>
                </a:cubicBezTo>
                <a:cubicBezTo>
                  <a:pt x="316" y="482"/>
                  <a:pt x="316" y="482"/>
                  <a:pt x="316" y="482"/>
                </a:cubicBezTo>
                <a:cubicBezTo>
                  <a:pt x="256" y="482"/>
                  <a:pt x="213" y="440"/>
                  <a:pt x="189" y="384"/>
                </a:cubicBezTo>
                <a:close/>
                <a:moveTo>
                  <a:pt x="249" y="484"/>
                </a:moveTo>
                <a:cubicBezTo>
                  <a:pt x="268" y="496"/>
                  <a:pt x="291" y="502"/>
                  <a:pt x="316" y="503"/>
                </a:cubicBezTo>
                <a:cubicBezTo>
                  <a:pt x="317" y="503"/>
                  <a:pt x="317" y="503"/>
                  <a:pt x="317" y="503"/>
                </a:cubicBezTo>
                <a:cubicBezTo>
                  <a:pt x="343" y="503"/>
                  <a:pt x="366" y="496"/>
                  <a:pt x="387" y="483"/>
                </a:cubicBezTo>
                <a:cubicBezTo>
                  <a:pt x="391" y="500"/>
                  <a:pt x="401" y="518"/>
                  <a:pt x="414" y="532"/>
                </a:cubicBezTo>
                <a:cubicBezTo>
                  <a:pt x="374" y="581"/>
                  <a:pt x="346" y="601"/>
                  <a:pt x="319" y="630"/>
                </a:cubicBezTo>
                <a:cubicBezTo>
                  <a:pt x="318" y="629"/>
                  <a:pt x="317" y="629"/>
                  <a:pt x="316" y="628"/>
                </a:cubicBezTo>
                <a:cubicBezTo>
                  <a:pt x="292" y="612"/>
                  <a:pt x="262" y="579"/>
                  <a:pt x="224" y="525"/>
                </a:cubicBezTo>
                <a:cubicBezTo>
                  <a:pt x="235" y="513"/>
                  <a:pt x="244" y="498"/>
                  <a:pt x="249" y="484"/>
                </a:cubicBezTo>
                <a:close/>
                <a:moveTo>
                  <a:pt x="403" y="669"/>
                </a:moveTo>
                <a:cubicBezTo>
                  <a:pt x="391" y="655"/>
                  <a:pt x="383" y="631"/>
                  <a:pt x="362" y="619"/>
                </a:cubicBezTo>
                <a:cubicBezTo>
                  <a:pt x="344" y="631"/>
                  <a:pt x="321" y="669"/>
                  <a:pt x="318" y="687"/>
                </a:cubicBezTo>
                <a:cubicBezTo>
                  <a:pt x="318" y="684"/>
                  <a:pt x="317" y="680"/>
                  <a:pt x="316" y="677"/>
                </a:cubicBezTo>
                <a:cubicBezTo>
                  <a:pt x="308" y="654"/>
                  <a:pt x="281" y="635"/>
                  <a:pt x="272" y="626"/>
                </a:cubicBezTo>
                <a:cubicBezTo>
                  <a:pt x="252" y="635"/>
                  <a:pt x="246" y="653"/>
                  <a:pt x="233" y="670"/>
                </a:cubicBezTo>
                <a:cubicBezTo>
                  <a:pt x="220" y="653"/>
                  <a:pt x="183" y="602"/>
                  <a:pt x="172" y="556"/>
                </a:cubicBezTo>
                <a:cubicBezTo>
                  <a:pt x="187" y="553"/>
                  <a:pt x="201" y="545"/>
                  <a:pt x="213" y="535"/>
                </a:cubicBezTo>
                <a:cubicBezTo>
                  <a:pt x="213" y="536"/>
                  <a:pt x="214" y="537"/>
                  <a:pt x="214" y="538"/>
                </a:cubicBezTo>
                <a:cubicBezTo>
                  <a:pt x="240" y="574"/>
                  <a:pt x="285" y="626"/>
                  <a:pt x="316" y="652"/>
                </a:cubicBezTo>
                <a:cubicBezTo>
                  <a:pt x="317" y="653"/>
                  <a:pt x="318" y="654"/>
                  <a:pt x="319" y="655"/>
                </a:cubicBezTo>
                <a:cubicBezTo>
                  <a:pt x="351" y="612"/>
                  <a:pt x="388" y="581"/>
                  <a:pt x="425" y="541"/>
                </a:cubicBezTo>
                <a:cubicBezTo>
                  <a:pt x="435" y="549"/>
                  <a:pt x="446" y="555"/>
                  <a:pt x="459" y="558"/>
                </a:cubicBezTo>
                <a:cubicBezTo>
                  <a:pt x="446" y="592"/>
                  <a:pt x="425" y="648"/>
                  <a:pt x="403" y="669"/>
                </a:cubicBezTo>
                <a:close/>
              </a:path>
            </a:pathLst>
          </a:custGeom>
          <a:solidFill>
            <a:sysClr val="window" lastClr="FFFFFF">
              <a:lumMod val="65000"/>
            </a:sysClr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20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7" name="原创设计师QQ598969553          _11"/>
          <p:cNvSpPr>
            <a:spLocks noEditPoints="1"/>
          </p:cNvSpPr>
          <p:nvPr/>
        </p:nvSpPr>
        <p:spPr bwMode="auto">
          <a:xfrm flipH="1">
            <a:off x="996910" y="3408763"/>
            <a:ext cx="535856" cy="617911"/>
          </a:xfrm>
          <a:custGeom>
            <a:avLst/>
            <a:gdLst>
              <a:gd name="T0" fmla="*/ 405 w 633"/>
              <a:gd name="T1" fmla="*/ 470 h 730"/>
              <a:gd name="T2" fmla="*/ 483 w 633"/>
              <a:gd name="T3" fmla="*/ 380 h 730"/>
              <a:gd name="T4" fmla="*/ 501 w 633"/>
              <a:gd name="T5" fmla="*/ 293 h 730"/>
              <a:gd name="T6" fmla="*/ 437 w 633"/>
              <a:gd name="T7" fmla="*/ 133 h 730"/>
              <a:gd name="T8" fmla="*/ 316 w 633"/>
              <a:gd name="T9" fmla="*/ 8 h 730"/>
              <a:gd name="T10" fmla="*/ 316 w 633"/>
              <a:gd name="T11" fmla="*/ 40 h 730"/>
              <a:gd name="T12" fmla="*/ 316 w 633"/>
              <a:gd name="T13" fmla="*/ 66 h 730"/>
              <a:gd name="T14" fmla="*/ 237 w 633"/>
              <a:gd name="T15" fmla="*/ 95 h 730"/>
              <a:gd name="T16" fmla="*/ 192 w 633"/>
              <a:gd name="T17" fmla="*/ 135 h 730"/>
              <a:gd name="T18" fmla="*/ 141 w 633"/>
              <a:gd name="T19" fmla="*/ 264 h 730"/>
              <a:gd name="T20" fmla="*/ 133 w 633"/>
              <a:gd name="T21" fmla="*/ 339 h 730"/>
              <a:gd name="T22" fmla="*/ 175 w 633"/>
              <a:gd name="T23" fmla="*/ 399 h 730"/>
              <a:gd name="T24" fmla="*/ 181 w 633"/>
              <a:gd name="T25" fmla="*/ 534 h 730"/>
              <a:gd name="T26" fmla="*/ 24 w 633"/>
              <a:gd name="T27" fmla="*/ 730 h 730"/>
              <a:gd name="T28" fmla="*/ 610 w 633"/>
              <a:gd name="T29" fmla="*/ 730 h 730"/>
              <a:gd name="T30" fmla="*/ 453 w 633"/>
              <a:gd name="T31" fmla="*/ 534 h 730"/>
              <a:gd name="T32" fmla="*/ 156 w 633"/>
              <a:gd name="T33" fmla="*/ 275 h 730"/>
              <a:gd name="T34" fmla="*/ 189 w 633"/>
              <a:gd name="T35" fmla="*/ 335 h 730"/>
              <a:gd name="T36" fmla="*/ 195 w 633"/>
              <a:gd name="T37" fmla="*/ 273 h 730"/>
              <a:gd name="T38" fmla="*/ 211 w 633"/>
              <a:gd name="T39" fmla="*/ 190 h 730"/>
              <a:gd name="T40" fmla="*/ 316 w 633"/>
              <a:gd name="T41" fmla="*/ 195 h 730"/>
              <a:gd name="T42" fmla="*/ 380 w 633"/>
              <a:gd name="T43" fmla="*/ 173 h 730"/>
              <a:gd name="T44" fmla="*/ 424 w 633"/>
              <a:gd name="T45" fmla="*/ 192 h 730"/>
              <a:gd name="T46" fmla="*/ 439 w 633"/>
              <a:gd name="T47" fmla="*/ 273 h 730"/>
              <a:gd name="T48" fmla="*/ 445 w 633"/>
              <a:gd name="T49" fmla="*/ 335 h 730"/>
              <a:gd name="T50" fmla="*/ 477 w 633"/>
              <a:gd name="T51" fmla="*/ 275 h 730"/>
              <a:gd name="T52" fmla="*/ 317 w 633"/>
              <a:gd name="T53" fmla="*/ 482 h 730"/>
              <a:gd name="T54" fmla="*/ 189 w 633"/>
              <a:gd name="T55" fmla="*/ 384 h 730"/>
              <a:gd name="T56" fmla="*/ 316 w 633"/>
              <a:gd name="T57" fmla="*/ 503 h 730"/>
              <a:gd name="T58" fmla="*/ 387 w 633"/>
              <a:gd name="T59" fmla="*/ 483 h 730"/>
              <a:gd name="T60" fmla="*/ 319 w 633"/>
              <a:gd name="T61" fmla="*/ 630 h 730"/>
              <a:gd name="T62" fmla="*/ 224 w 633"/>
              <a:gd name="T63" fmla="*/ 525 h 730"/>
              <a:gd name="T64" fmla="*/ 403 w 633"/>
              <a:gd name="T65" fmla="*/ 669 h 730"/>
              <a:gd name="T66" fmla="*/ 318 w 633"/>
              <a:gd name="T67" fmla="*/ 687 h 730"/>
              <a:gd name="T68" fmla="*/ 272 w 633"/>
              <a:gd name="T69" fmla="*/ 626 h 730"/>
              <a:gd name="T70" fmla="*/ 172 w 633"/>
              <a:gd name="T71" fmla="*/ 556 h 730"/>
              <a:gd name="T72" fmla="*/ 214 w 633"/>
              <a:gd name="T73" fmla="*/ 538 h 730"/>
              <a:gd name="T74" fmla="*/ 319 w 633"/>
              <a:gd name="T75" fmla="*/ 655 h 730"/>
              <a:gd name="T76" fmla="*/ 459 w 633"/>
              <a:gd name="T77" fmla="*/ 558 h 7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633" h="730">
                <a:moveTo>
                  <a:pt x="453" y="534"/>
                </a:moveTo>
                <a:cubicBezTo>
                  <a:pt x="420" y="520"/>
                  <a:pt x="408" y="498"/>
                  <a:pt x="405" y="470"/>
                </a:cubicBezTo>
                <a:cubicBezTo>
                  <a:pt x="427" y="452"/>
                  <a:pt x="445" y="427"/>
                  <a:pt x="458" y="399"/>
                </a:cubicBezTo>
                <a:cubicBezTo>
                  <a:pt x="468" y="395"/>
                  <a:pt x="476" y="389"/>
                  <a:pt x="483" y="380"/>
                </a:cubicBezTo>
                <a:cubicBezTo>
                  <a:pt x="491" y="369"/>
                  <a:pt x="497" y="355"/>
                  <a:pt x="500" y="339"/>
                </a:cubicBezTo>
                <a:cubicBezTo>
                  <a:pt x="503" y="324"/>
                  <a:pt x="504" y="308"/>
                  <a:pt x="501" y="293"/>
                </a:cubicBezTo>
                <a:cubicBezTo>
                  <a:pt x="500" y="282"/>
                  <a:pt x="497" y="272"/>
                  <a:pt x="492" y="263"/>
                </a:cubicBezTo>
                <a:cubicBezTo>
                  <a:pt x="486" y="212"/>
                  <a:pt x="466" y="165"/>
                  <a:pt x="437" y="133"/>
                </a:cubicBezTo>
                <a:cubicBezTo>
                  <a:pt x="431" y="125"/>
                  <a:pt x="424" y="118"/>
                  <a:pt x="417" y="112"/>
                </a:cubicBezTo>
                <a:cubicBezTo>
                  <a:pt x="439" y="56"/>
                  <a:pt x="386" y="0"/>
                  <a:pt x="316" y="8"/>
                </a:cubicBezTo>
                <a:cubicBezTo>
                  <a:pt x="307" y="9"/>
                  <a:pt x="297" y="11"/>
                  <a:pt x="288" y="14"/>
                </a:cubicBezTo>
                <a:cubicBezTo>
                  <a:pt x="300" y="20"/>
                  <a:pt x="310" y="30"/>
                  <a:pt x="316" y="40"/>
                </a:cubicBezTo>
                <a:cubicBezTo>
                  <a:pt x="320" y="49"/>
                  <a:pt x="321" y="58"/>
                  <a:pt x="316" y="68"/>
                </a:cubicBezTo>
                <a:cubicBezTo>
                  <a:pt x="316" y="67"/>
                  <a:pt x="316" y="67"/>
                  <a:pt x="316" y="66"/>
                </a:cubicBezTo>
                <a:cubicBezTo>
                  <a:pt x="291" y="0"/>
                  <a:pt x="212" y="20"/>
                  <a:pt x="211" y="42"/>
                </a:cubicBezTo>
                <a:cubicBezTo>
                  <a:pt x="231" y="57"/>
                  <a:pt x="237" y="71"/>
                  <a:pt x="237" y="95"/>
                </a:cubicBezTo>
                <a:cubicBezTo>
                  <a:pt x="214" y="95"/>
                  <a:pt x="206" y="79"/>
                  <a:pt x="197" y="56"/>
                </a:cubicBezTo>
                <a:cubicBezTo>
                  <a:pt x="185" y="82"/>
                  <a:pt x="184" y="110"/>
                  <a:pt x="192" y="135"/>
                </a:cubicBezTo>
                <a:cubicBezTo>
                  <a:pt x="164" y="167"/>
                  <a:pt x="144" y="210"/>
                  <a:pt x="141" y="254"/>
                </a:cubicBezTo>
                <a:cubicBezTo>
                  <a:pt x="141" y="258"/>
                  <a:pt x="141" y="261"/>
                  <a:pt x="141" y="264"/>
                </a:cubicBezTo>
                <a:cubicBezTo>
                  <a:pt x="137" y="273"/>
                  <a:pt x="134" y="283"/>
                  <a:pt x="132" y="293"/>
                </a:cubicBezTo>
                <a:cubicBezTo>
                  <a:pt x="130" y="308"/>
                  <a:pt x="130" y="324"/>
                  <a:pt x="133" y="339"/>
                </a:cubicBezTo>
                <a:cubicBezTo>
                  <a:pt x="136" y="355"/>
                  <a:pt x="142" y="369"/>
                  <a:pt x="151" y="380"/>
                </a:cubicBezTo>
                <a:cubicBezTo>
                  <a:pt x="157" y="389"/>
                  <a:pt x="166" y="395"/>
                  <a:pt x="175" y="399"/>
                </a:cubicBezTo>
                <a:cubicBezTo>
                  <a:pt x="188" y="427"/>
                  <a:pt x="206" y="452"/>
                  <a:pt x="228" y="470"/>
                </a:cubicBezTo>
                <a:cubicBezTo>
                  <a:pt x="225" y="498"/>
                  <a:pt x="214" y="520"/>
                  <a:pt x="181" y="534"/>
                </a:cubicBezTo>
                <a:cubicBezTo>
                  <a:pt x="106" y="565"/>
                  <a:pt x="0" y="574"/>
                  <a:pt x="3" y="668"/>
                </a:cubicBezTo>
                <a:cubicBezTo>
                  <a:pt x="3" y="688"/>
                  <a:pt x="11" y="709"/>
                  <a:pt x="24" y="730"/>
                </a:cubicBezTo>
                <a:cubicBezTo>
                  <a:pt x="316" y="730"/>
                  <a:pt x="316" y="730"/>
                  <a:pt x="316" y="730"/>
                </a:cubicBezTo>
                <a:cubicBezTo>
                  <a:pt x="610" y="730"/>
                  <a:pt x="610" y="730"/>
                  <a:pt x="610" y="730"/>
                </a:cubicBezTo>
                <a:cubicBezTo>
                  <a:pt x="622" y="709"/>
                  <a:pt x="630" y="688"/>
                  <a:pt x="631" y="668"/>
                </a:cubicBezTo>
                <a:cubicBezTo>
                  <a:pt x="633" y="574"/>
                  <a:pt x="528" y="565"/>
                  <a:pt x="453" y="534"/>
                </a:cubicBezTo>
                <a:close/>
                <a:moveTo>
                  <a:pt x="189" y="384"/>
                </a:moveTo>
                <a:cubicBezTo>
                  <a:pt x="154" y="378"/>
                  <a:pt x="140" y="313"/>
                  <a:pt x="156" y="275"/>
                </a:cubicBezTo>
                <a:cubicBezTo>
                  <a:pt x="157" y="275"/>
                  <a:pt x="158" y="274"/>
                  <a:pt x="158" y="274"/>
                </a:cubicBezTo>
                <a:cubicBezTo>
                  <a:pt x="182" y="259"/>
                  <a:pt x="189" y="329"/>
                  <a:pt x="189" y="335"/>
                </a:cubicBezTo>
                <a:cubicBezTo>
                  <a:pt x="189" y="360"/>
                  <a:pt x="216" y="369"/>
                  <a:pt x="210" y="352"/>
                </a:cubicBezTo>
                <a:cubicBezTo>
                  <a:pt x="204" y="334"/>
                  <a:pt x="196" y="307"/>
                  <a:pt x="195" y="273"/>
                </a:cubicBezTo>
                <a:cubicBezTo>
                  <a:pt x="195" y="272"/>
                  <a:pt x="195" y="272"/>
                  <a:pt x="195" y="271"/>
                </a:cubicBezTo>
                <a:cubicBezTo>
                  <a:pt x="194" y="245"/>
                  <a:pt x="200" y="216"/>
                  <a:pt x="211" y="190"/>
                </a:cubicBezTo>
                <a:cubicBezTo>
                  <a:pt x="215" y="185"/>
                  <a:pt x="218" y="180"/>
                  <a:pt x="223" y="177"/>
                </a:cubicBezTo>
                <a:cubicBezTo>
                  <a:pt x="244" y="194"/>
                  <a:pt x="275" y="202"/>
                  <a:pt x="316" y="195"/>
                </a:cubicBezTo>
                <a:cubicBezTo>
                  <a:pt x="335" y="191"/>
                  <a:pt x="356" y="185"/>
                  <a:pt x="379" y="174"/>
                </a:cubicBezTo>
                <a:cubicBezTo>
                  <a:pt x="380" y="174"/>
                  <a:pt x="380" y="173"/>
                  <a:pt x="380" y="173"/>
                </a:cubicBezTo>
                <a:cubicBezTo>
                  <a:pt x="405" y="167"/>
                  <a:pt x="412" y="175"/>
                  <a:pt x="423" y="191"/>
                </a:cubicBezTo>
                <a:cubicBezTo>
                  <a:pt x="423" y="191"/>
                  <a:pt x="423" y="191"/>
                  <a:pt x="424" y="192"/>
                </a:cubicBezTo>
                <a:cubicBezTo>
                  <a:pt x="434" y="216"/>
                  <a:pt x="440" y="243"/>
                  <a:pt x="440" y="269"/>
                </a:cubicBezTo>
                <a:cubicBezTo>
                  <a:pt x="439" y="270"/>
                  <a:pt x="439" y="272"/>
                  <a:pt x="439" y="273"/>
                </a:cubicBezTo>
                <a:cubicBezTo>
                  <a:pt x="438" y="307"/>
                  <a:pt x="430" y="334"/>
                  <a:pt x="424" y="352"/>
                </a:cubicBezTo>
                <a:cubicBezTo>
                  <a:pt x="418" y="369"/>
                  <a:pt x="445" y="360"/>
                  <a:pt x="445" y="335"/>
                </a:cubicBezTo>
                <a:cubicBezTo>
                  <a:pt x="445" y="329"/>
                  <a:pt x="452" y="259"/>
                  <a:pt x="476" y="274"/>
                </a:cubicBezTo>
                <a:cubicBezTo>
                  <a:pt x="476" y="274"/>
                  <a:pt x="477" y="274"/>
                  <a:pt x="477" y="275"/>
                </a:cubicBezTo>
                <a:cubicBezTo>
                  <a:pt x="494" y="313"/>
                  <a:pt x="480" y="378"/>
                  <a:pt x="445" y="384"/>
                </a:cubicBezTo>
                <a:cubicBezTo>
                  <a:pt x="421" y="440"/>
                  <a:pt x="377" y="482"/>
                  <a:pt x="317" y="482"/>
                </a:cubicBezTo>
                <a:cubicBezTo>
                  <a:pt x="316" y="482"/>
                  <a:pt x="316" y="482"/>
                  <a:pt x="316" y="482"/>
                </a:cubicBezTo>
                <a:cubicBezTo>
                  <a:pt x="256" y="482"/>
                  <a:pt x="213" y="440"/>
                  <a:pt x="189" y="384"/>
                </a:cubicBezTo>
                <a:close/>
                <a:moveTo>
                  <a:pt x="249" y="484"/>
                </a:moveTo>
                <a:cubicBezTo>
                  <a:pt x="268" y="496"/>
                  <a:pt x="291" y="502"/>
                  <a:pt x="316" y="503"/>
                </a:cubicBezTo>
                <a:cubicBezTo>
                  <a:pt x="317" y="503"/>
                  <a:pt x="317" y="503"/>
                  <a:pt x="317" y="503"/>
                </a:cubicBezTo>
                <a:cubicBezTo>
                  <a:pt x="343" y="503"/>
                  <a:pt x="366" y="496"/>
                  <a:pt x="387" y="483"/>
                </a:cubicBezTo>
                <a:cubicBezTo>
                  <a:pt x="391" y="500"/>
                  <a:pt x="401" y="518"/>
                  <a:pt x="414" y="532"/>
                </a:cubicBezTo>
                <a:cubicBezTo>
                  <a:pt x="374" y="581"/>
                  <a:pt x="346" y="601"/>
                  <a:pt x="319" y="630"/>
                </a:cubicBezTo>
                <a:cubicBezTo>
                  <a:pt x="318" y="629"/>
                  <a:pt x="317" y="629"/>
                  <a:pt x="316" y="628"/>
                </a:cubicBezTo>
                <a:cubicBezTo>
                  <a:pt x="292" y="612"/>
                  <a:pt x="262" y="579"/>
                  <a:pt x="224" y="525"/>
                </a:cubicBezTo>
                <a:cubicBezTo>
                  <a:pt x="235" y="513"/>
                  <a:pt x="244" y="498"/>
                  <a:pt x="249" y="484"/>
                </a:cubicBezTo>
                <a:close/>
                <a:moveTo>
                  <a:pt x="403" y="669"/>
                </a:moveTo>
                <a:cubicBezTo>
                  <a:pt x="391" y="655"/>
                  <a:pt x="383" y="631"/>
                  <a:pt x="362" y="619"/>
                </a:cubicBezTo>
                <a:cubicBezTo>
                  <a:pt x="344" y="631"/>
                  <a:pt x="321" y="669"/>
                  <a:pt x="318" y="687"/>
                </a:cubicBezTo>
                <a:cubicBezTo>
                  <a:pt x="318" y="684"/>
                  <a:pt x="317" y="680"/>
                  <a:pt x="316" y="677"/>
                </a:cubicBezTo>
                <a:cubicBezTo>
                  <a:pt x="308" y="654"/>
                  <a:pt x="281" y="635"/>
                  <a:pt x="272" y="626"/>
                </a:cubicBezTo>
                <a:cubicBezTo>
                  <a:pt x="252" y="635"/>
                  <a:pt x="246" y="653"/>
                  <a:pt x="233" y="670"/>
                </a:cubicBezTo>
                <a:cubicBezTo>
                  <a:pt x="220" y="653"/>
                  <a:pt x="183" y="602"/>
                  <a:pt x="172" y="556"/>
                </a:cubicBezTo>
                <a:cubicBezTo>
                  <a:pt x="187" y="553"/>
                  <a:pt x="201" y="545"/>
                  <a:pt x="213" y="535"/>
                </a:cubicBezTo>
                <a:cubicBezTo>
                  <a:pt x="213" y="536"/>
                  <a:pt x="214" y="537"/>
                  <a:pt x="214" y="538"/>
                </a:cubicBezTo>
                <a:cubicBezTo>
                  <a:pt x="240" y="574"/>
                  <a:pt x="285" y="626"/>
                  <a:pt x="316" y="652"/>
                </a:cubicBezTo>
                <a:cubicBezTo>
                  <a:pt x="317" y="653"/>
                  <a:pt x="318" y="654"/>
                  <a:pt x="319" y="655"/>
                </a:cubicBezTo>
                <a:cubicBezTo>
                  <a:pt x="351" y="612"/>
                  <a:pt x="388" y="581"/>
                  <a:pt x="425" y="541"/>
                </a:cubicBezTo>
                <a:cubicBezTo>
                  <a:pt x="435" y="549"/>
                  <a:pt x="446" y="555"/>
                  <a:pt x="459" y="558"/>
                </a:cubicBezTo>
                <a:cubicBezTo>
                  <a:pt x="446" y="592"/>
                  <a:pt x="425" y="648"/>
                  <a:pt x="403" y="669"/>
                </a:cubicBezTo>
                <a:close/>
              </a:path>
            </a:pathLst>
          </a:custGeom>
          <a:solidFill>
            <a:sysClr val="window" lastClr="FFFFFF">
              <a:lumMod val="65000"/>
            </a:sysClr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20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8" name="原创设计师QQ598969553          _12"/>
          <p:cNvSpPr/>
          <p:nvPr/>
        </p:nvSpPr>
        <p:spPr>
          <a:xfrm>
            <a:off x="323528" y="4420848"/>
            <a:ext cx="3419294" cy="9396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主要特征</a:t>
            </a:r>
            <a:endParaRPr kumimoji="0" lang="en-US" sz="12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我们所要做的就是添加内容到这个模板里面，使我们的要表达的内容构思更专业化、可视化进而达到快速传播的目的。</a:t>
            </a:r>
            <a:r>
              <a: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
              </a:t>
            </a:r>
          </a:p>
        </p:txBody>
      </p:sp>
      <p:sp>
        <p:nvSpPr>
          <p:cNvPr id="29" name="原创设计师QQ598969553          _13"/>
          <p:cNvSpPr/>
          <p:nvPr/>
        </p:nvSpPr>
        <p:spPr>
          <a:xfrm>
            <a:off x="5375841" y="4420846"/>
            <a:ext cx="3511985" cy="9396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主要特征</a:t>
            </a:r>
            <a:endParaRPr kumimoji="0" lang="en-US" sz="12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  <a:p>
            <a:pPr marL="0" marR="0" lvl="0" indent="0" algn="r" defTabSz="91440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我们所要做的就是添加内容到这个模板里面，使我们的要表达的内容构思更专业化、可视化进而达到快速传播的目的。</a:t>
            </a:r>
            <a:r>
              <a: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
              </a:t>
            </a:r>
          </a:p>
        </p:txBody>
      </p:sp>
      <p:sp>
        <p:nvSpPr>
          <p:cNvPr id="30" name="原创设计师QQ598969553          _14"/>
          <p:cNvSpPr/>
          <p:nvPr/>
        </p:nvSpPr>
        <p:spPr>
          <a:xfrm>
            <a:off x="354867" y="1935146"/>
            <a:ext cx="646365" cy="646365"/>
          </a:xfrm>
          <a:prstGeom prst="ellipse">
            <a:avLst/>
          </a:prstGeom>
          <a:noFill/>
          <a:ln w="63500" cap="flat" cmpd="sng" algn="ctr">
            <a:solidFill>
              <a:sysClr val="window" lastClr="FFFFFF">
                <a:lumMod val="85000"/>
              </a:sys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7F8C8D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85%</a:t>
            </a:r>
          </a:p>
        </p:txBody>
      </p:sp>
      <p:sp>
        <p:nvSpPr>
          <p:cNvPr id="31" name="原创设计师QQ598969553          _15"/>
          <p:cNvSpPr/>
          <p:nvPr/>
        </p:nvSpPr>
        <p:spPr>
          <a:xfrm>
            <a:off x="354694" y="1934973"/>
            <a:ext cx="646558" cy="646558"/>
          </a:xfrm>
          <a:prstGeom prst="arc">
            <a:avLst>
              <a:gd name="adj1" fmla="val 16200000"/>
              <a:gd name="adj2" fmla="val 11287514"/>
            </a:avLst>
          </a:prstGeom>
          <a:noFill/>
          <a:ln w="63500" cap="rnd" cmpd="sng" algn="ctr">
            <a:solidFill>
              <a:sysClr val="windowText" lastClr="000000">
                <a:lumMod val="65000"/>
                <a:lumOff val="35000"/>
              </a:sys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2" name="原创设计师QQ598969553          _16"/>
          <p:cNvSpPr txBox="1"/>
          <p:nvPr/>
        </p:nvSpPr>
        <p:spPr>
          <a:xfrm>
            <a:off x="1099502" y="1953128"/>
            <a:ext cx="2333926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7F8C8D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新解决方案</a:t>
            </a:r>
            <a:endParaRPr kumimoji="0" lang="en-US" sz="1100" b="1" i="0" u="none" strike="noStrike" kern="0" cap="none" spc="0" normalizeH="0" baseline="0" noProof="0" dirty="0">
              <a:ln>
                <a:noFill/>
              </a:ln>
              <a:solidFill>
                <a:srgbClr val="7F8C8D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此处添加详细文本描述，建议与标题相关并符合整体语言风格，语言描述尽量简洁生动。 </a:t>
            </a:r>
            <a:endParaRPr kumimoji="0" lang="en-US" sz="9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</p:txBody>
      </p:sp>
      <p:sp>
        <p:nvSpPr>
          <p:cNvPr id="33" name="原创设计师QQ598969553          _17"/>
          <p:cNvSpPr/>
          <p:nvPr/>
        </p:nvSpPr>
        <p:spPr>
          <a:xfrm>
            <a:off x="8145315" y="1935126"/>
            <a:ext cx="646365" cy="646365"/>
          </a:xfrm>
          <a:prstGeom prst="ellipse">
            <a:avLst/>
          </a:prstGeom>
          <a:noFill/>
          <a:ln w="63500" cap="flat" cmpd="sng" algn="ctr">
            <a:solidFill>
              <a:sysClr val="window" lastClr="FFFFFF">
                <a:lumMod val="85000"/>
              </a:sys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>
                <a:ln>
                  <a:noFill/>
                </a:ln>
                <a:solidFill>
                  <a:srgbClr val="223262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90%</a:t>
            </a:r>
          </a:p>
        </p:txBody>
      </p:sp>
      <p:sp>
        <p:nvSpPr>
          <p:cNvPr id="34" name="原创设计师QQ598969553          _18"/>
          <p:cNvSpPr/>
          <p:nvPr/>
        </p:nvSpPr>
        <p:spPr>
          <a:xfrm>
            <a:off x="8145142" y="1934953"/>
            <a:ext cx="646558" cy="646558"/>
          </a:xfrm>
          <a:prstGeom prst="arc">
            <a:avLst>
              <a:gd name="adj1" fmla="val 16200000"/>
              <a:gd name="adj2" fmla="val 13687926"/>
            </a:avLst>
          </a:prstGeom>
          <a:noFill/>
          <a:ln w="63500" cap="rnd" cmpd="sng" algn="ctr">
            <a:solidFill>
              <a:srgbClr val="223262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5" name="原创设计师QQ598969553          _19"/>
          <p:cNvSpPr txBox="1"/>
          <p:nvPr/>
        </p:nvSpPr>
        <p:spPr>
          <a:xfrm>
            <a:off x="5713773" y="1955557"/>
            <a:ext cx="2333099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223262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新解决方案</a:t>
            </a:r>
            <a:endParaRPr kumimoji="0" lang="en-US" sz="1100" b="1" i="0" u="none" strike="noStrike" kern="0" cap="none" spc="0" normalizeH="0" baseline="0" noProof="0" dirty="0">
              <a:ln>
                <a:noFill/>
              </a:ln>
              <a:solidFill>
                <a:srgbClr val="223262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此处添加详细文本描述，建议与标题相关并符合整体语言风格，语言描述尽量简洁生动。 </a:t>
            </a:r>
            <a:endParaRPr kumimoji="0" lang="en-US" sz="9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</p:txBody>
      </p:sp>
      <p:sp>
        <p:nvSpPr>
          <p:cNvPr id="36" name="原创设计师QQ598969553          _20"/>
          <p:cNvSpPr>
            <a:spLocks noEditPoints="1"/>
          </p:cNvSpPr>
          <p:nvPr/>
        </p:nvSpPr>
        <p:spPr bwMode="auto">
          <a:xfrm flipH="1">
            <a:off x="8331821" y="3620243"/>
            <a:ext cx="354199" cy="408437"/>
          </a:xfrm>
          <a:custGeom>
            <a:avLst/>
            <a:gdLst>
              <a:gd name="T0" fmla="*/ 405 w 633"/>
              <a:gd name="T1" fmla="*/ 470 h 730"/>
              <a:gd name="T2" fmla="*/ 483 w 633"/>
              <a:gd name="T3" fmla="*/ 380 h 730"/>
              <a:gd name="T4" fmla="*/ 501 w 633"/>
              <a:gd name="T5" fmla="*/ 293 h 730"/>
              <a:gd name="T6" fmla="*/ 437 w 633"/>
              <a:gd name="T7" fmla="*/ 133 h 730"/>
              <a:gd name="T8" fmla="*/ 316 w 633"/>
              <a:gd name="T9" fmla="*/ 8 h 730"/>
              <a:gd name="T10" fmla="*/ 316 w 633"/>
              <a:gd name="T11" fmla="*/ 40 h 730"/>
              <a:gd name="T12" fmla="*/ 316 w 633"/>
              <a:gd name="T13" fmla="*/ 66 h 730"/>
              <a:gd name="T14" fmla="*/ 237 w 633"/>
              <a:gd name="T15" fmla="*/ 95 h 730"/>
              <a:gd name="T16" fmla="*/ 192 w 633"/>
              <a:gd name="T17" fmla="*/ 135 h 730"/>
              <a:gd name="T18" fmla="*/ 141 w 633"/>
              <a:gd name="T19" fmla="*/ 264 h 730"/>
              <a:gd name="T20" fmla="*/ 133 w 633"/>
              <a:gd name="T21" fmla="*/ 339 h 730"/>
              <a:gd name="T22" fmla="*/ 175 w 633"/>
              <a:gd name="T23" fmla="*/ 399 h 730"/>
              <a:gd name="T24" fmla="*/ 181 w 633"/>
              <a:gd name="T25" fmla="*/ 534 h 730"/>
              <a:gd name="T26" fmla="*/ 24 w 633"/>
              <a:gd name="T27" fmla="*/ 730 h 730"/>
              <a:gd name="T28" fmla="*/ 610 w 633"/>
              <a:gd name="T29" fmla="*/ 730 h 730"/>
              <a:gd name="T30" fmla="*/ 453 w 633"/>
              <a:gd name="T31" fmla="*/ 534 h 730"/>
              <a:gd name="T32" fmla="*/ 156 w 633"/>
              <a:gd name="T33" fmla="*/ 275 h 730"/>
              <a:gd name="T34" fmla="*/ 189 w 633"/>
              <a:gd name="T35" fmla="*/ 335 h 730"/>
              <a:gd name="T36" fmla="*/ 195 w 633"/>
              <a:gd name="T37" fmla="*/ 273 h 730"/>
              <a:gd name="T38" fmla="*/ 211 w 633"/>
              <a:gd name="T39" fmla="*/ 190 h 730"/>
              <a:gd name="T40" fmla="*/ 316 w 633"/>
              <a:gd name="T41" fmla="*/ 195 h 730"/>
              <a:gd name="T42" fmla="*/ 380 w 633"/>
              <a:gd name="T43" fmla="*/ 173 h 730"/>
              <a:gd name="T44" fmla="*/ 424 w 633"/>
              <a:gd name="T45" fmla="*/ 192 h 730"/>
              <a:gd name="T46" fmla="*/ 439 w 633"/>
              <a:gd name="T47" fmla="*/ 273 h 730"/>
              <a:gd name="T48" fmla="*/ 445 w 633"/>
              <a:gd name="T49" fmla="*/ 335 h 730"/>
              <a:gd name="T50" fmla="*/ 477 w 633"/>
              <a:gd name="T51" fmla="*/ 275 h 730"/>
              <a:gd name="T52" fmla="*/ 317 w 633"/>
              <a:gd name="T53" fmla="*/ 482 h 730"/>
              <a:gd name="T54" fmla="*/ 189 w 633"/>
              <a:gd name="T55" fmla="*/ 384 h 730"/>
              <a:gd name="T56" fmla="*/ 316 w 633"/>
              <a:gd name="T57" fmla="*/ 503 h 730"/>
              <a:gd name="T58" fmla="*/ 387 w 633"/>
              <a:gd name="T59" fmla="*/ 483 h 730"/>
              <a:gd name="T60" fmla="*/ 319 w 633"/>
              <a:gd name="T61" fmla="*/ 630 h 730"/>
              <a:gd name="T62" fmla="*/ 224 w 633"/>
              <a:gd name="T63" fmla="*/ 525 h 730"/>
              <a:gd name="T64" fmla="*/ 403 w 633"/>
              <a:gd name="T65" fmla="*/ 669 h 730"/>
              <a:gd name="T66" fmla="*/ 318 w 633"/>
              <a:gd name="T67" fmla="*/ 687 h 730"/>
              <a:gd name="T68" fmla="*/ 272 w 633"/>
              <a:gd name="T69" fmla="*/ 626 h 730"/>
              <a:gd name="T70" fmla="*/ 172 w 633"/>
              <a:gd name="T71" fmla="*/ 556 h 730"/>
              <a:gd name="T72" fmla="*/ 214 w 633"/>
              <a:gd name="T73" fmla="*/ 538 h 730"/>
              <a:gd name="T74" fmla="*/ 319 w 633"/>
              <a:gd name="T75" fmla="*/ 655 h 730"/>
              <a:gd name="T76" fmla="*/ 459 w 633"/>
              <a:gd name="T77" fmla="*/ 558 h 7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633" h="730">
                <a:moveTo>
                  <a:pt x="453" y="534"/>
                </a:moveTo>
                <a:cubicBezTo>
                  <a:pt x="420" y="520"/>
                  <a:pt x="408" y="498"/>
                  <a:pt x="405" y="470"/>
                </a:cubicBezTo>
                <a:cubicBezTo>
                  <a:pt x="427" y="452"/>
                  <a:pt x="445" y="427"/>
                  <a:pt x="458" y="399"/>
                </a:cubicBezTo>
                <a:cubicBezTo>
                  <a:pt x="468" y="395"/>
                  <a:pt x="476" y="389"/>
                  <a:pt x="483" y="380"/>
                </a:cubicBezTo>
                <a:cubicBezTo>
                  <a:pt x="491" y="369"/>
                  <a:pt x="497" y="355"/>
                  <a:pt x="500" y="339"/>
                </a:cubicBezTo>
                <a:cubicBezTo>
                  <a:pt x="503" y="324"/>
                  <a:pt x="504" y="308"/>
                  <a:pt x="501" y="293"/>
                </a:cubicBezTo>
                <a:cubicBezTo>
                  <a:pt x="500" y="282"/>
                  <a:pt x="497" y="272"/>
                  <a:pt x="492" y="263"/>
                </a:cubicBezTo>
                <a:cubicBezTo>
                  <a:pt x="486" y="212"/>
                  <a:pt x="466" y="165"/>
                  <a:pt x="437" y="133"/>
                </a:cubicBezTo>
                <a:cubicBezTo>
                  <a:pt x="431" y="125"/>
                  <a:pt x="424" y="118"/>
                  <a:pt x="417" y="112"/>
                </a:cubicBezTo>
                <a:cubicBezTo>
                  <a:pt x="439" y="56"/>
                  <a:pt x="386" y="0"/>
                  <a:pt x="316" y="8"/>
                </a:cubicBezTo>
                <a:cubicBezTo>
                  <a:pt x="307" y="9"/>
                  <a:pt x="297" y="11"/>
                  <a:pt x="288" y="14"/>
                </a:cubicBezTo>
                <a:cubicBezTo>
                  <a:pt x="300" y="20"/>
                  <a:pt x="310" y="30"/>
                  <a:pt x="316" y="40"/>
                </a:cubicBezTo>
                <a:cubicBezTo>
                  <a:pt x="320" y="49"/>
                  <a:pt x="321" y="58"/>
                  <a:pt x="316" y="68"/>
                </a:cubicBezTo>
                <a:cubicBezTo>
                  <a:pt x="316" y="67"/>
                  <a:pt x="316" y="67"/>
                  <a:pt x="316" y="66"/>
                </a:cubicBezTo>
                <a:cubicBezTo>
                  <a:pt x="291" y="0"/>
                  <a:pt x="212" y="20"/>
                  <a:pt x="211" y="42"/>
                </a:cubicBezTo>
                <a:cubicBezTo>
                  <a:pt x="231" y="57"/>
                  <a:pt x="237" y="71"/>
                  <a:pt x="237" y="95"/>
                </a:cubicBezTo>
                <a:cubicBezTo>
                  <a:pt x="214" y="95"/>
                  <a:pt x="206" y="79"/>
                  <a:pt x="197" y="56"/>
                </a:cubicBezTo>
                <a:cubicBezTo>
                  <a:pt x="185" y="82"/>
                  <a:pt x="184" y="110"/>
                  <a:pt x="192" y="135"/>
                </a:cubicBezTo>
                <a:cubicBezTo>
                  <a:pt x="164" y="167"/>
                  <a:pt x="144" y="210"/>
                  <a:pt x="141" y="254"/>
                </a:cubicBezTo>
                <a:cubicBezTo>
                  <a:pt x="141" y="258"/>
                  <a:pt x="141" y="261"/>
                  <a:pt x="141" y="264"/>
                </a:cubicBezTo>
                <a:cubicBezTo>
                  <a:pt x="137" y="273"/>
                  <a:pt x="134" y="283"/>
                  <a:pt x="132" y="293"/>
                </a:cubicBezTo>
                <a:cubicBezTo>
                  <a:pt x="130" y="308"/>
                  <a:pt x="130" y="324"/>
                  <a:pt x="133" y="339"/>
                </a:cubicBezTo>
                <a:cubicBezTo>
                  <a:pt x="136" y="355"/>
                  <a:pt x="142" y="369"/>
                  <a:pt x="151" y="380"/>
                </a:cubicBezTo>
                <a:cubicBezTo>
                  <a:pt x="157" y="389"/>
                  <a:pt x="166" y="395"/>
                  <a:pt x="175" y="399"/>
                </a:cubicBezTo>
                <a:cubicBezTo>
                  <a:pt x="188" y="427"/>
                  <a:pt x="206" y="452"/>
                  <a:pt x="228" y="470"/>
                </a:cubicBezTo>
                <a:cubicBezTo>
                  <a:pt x="225" y="498"/>
                  <a:pt x="214" y="520"/>
                  <a:pt x="181" y="534"/>
                </a:cubicBezTo>
                <a:cubicBezTo>
                  <a:pt x="106" y="565"/>
                  <a:pt x="0" y="574"/>
                  <a:pt x="3" y="668"/>
                </a:cubicBezTo>
                <a:cubicBezTo>
                  <a:pt x="3" y="688"/>
                  <a:pt x="11" y="709"/>
                  <a:pt x="24" y="730"/>
                </a:cubicBezTo>
                <a:cubicBezTo>
                  <a:pt x="316" y="730"/>
                  <a:pt x="316" y="730"/>
                  <a:pt x="316" y="730"/>
                </a:cubicBezTo>
                <a:cubicBezTo>
                  <a:pt x="610" y="730"/>
                  <a:pt x="610" y="730"/>
                  <a:pt x="610" y="730"/>
                </a:cubicBezTo>
                <a:cubicBezTo>
                  <a:pt x="622" y="709"/>
                  <a:pt x="630" y="688"/>
                  <a:pt x="631" y="668"/>
                </a:cubicBezTo>
                <a:cubicBezTo>
                  <a:pt x="633" y="574"/>
                  <a:pt x="528" y="565"/>
                  <a:pt x="453" y="534"/>
                </a:cubicBezTo>
                <a:close/>
                <a:moveTo>
                  <a:pt x="189" y="384"/>
                </a:moveTo>
                <a:cubicBezTo>
                  <a:pt x="154" y="378"/>
                  <a:pt x="140" y="313"/>
                  <a:pt x="156" y="275"/>
                </a:cubicBezTo>
                <a:cubicBezTo>
                  <a:pt x="157" y="275"/>
                  <a:pt x="158" y="274"/>
                  <a:pt x="158" y="274"/>
                </a:cubicBezTo>
                <a:cubicBezTo>
                  <a:pt x="182" y="259"/>
                  <a:pt x="189" y="329"/>
                  <a:pt x="189" y="335"/>
                </a:cubicBezTo>
                <a:cubicBezTo>
                  <a:pt x="189" y="360"/>
                  <a:pt x="216" y="369"/>
                  <a:pt x="210" y="352"/>
                </a:cubicBezTo>
                <a:cubicBezTo>
                  <a:pt x="204" y="334"/>
                  <a:pt x="196" y="307"/>
                  <a:pt x="195" y="273"/>
                </a:cubicBezTo>
                <a:cubicBezTo>
                  <a:pt x="195" y="272"/>
                  <a:pt x="195" y="272"/>
                  <a:pt x="195" y="271"/>
                </a:cubicBezTo>
                <a:cubicBezTo>
                  <a:pt x="194" y="245"/>
                  <a:pt x="200" y="216"/>
                  <a:pt x="211" y="190"/>
                </a:cubicBezTo>
                <a:cubicBezTo>
                  <a:pt x="215" y="185"/>
                  <a:pt x="218" y="180"/>
                  <a:pt x="223" y="177"/>
                </a:cubicBezTo>
                <a:cubicBezTo>
                  <a:pt x="244" y="194"/>
                  <a:pt x="275" y="202"/>
                  <a:pt x="316" y="195"/>
                </a:cubicBezTo>
                <a:cubicBezTo>
                  <a:pt x="335" y="191"/>
                  <a:pt x="356" y="185"/>
                  <a:pt x="379" y="174"/>
                </a:cubicBezTo>
                <a:cubicBezTo>
                  <a:pt x="380" y="174"/>
                  <a:pt x="380" y="173"/>
                  <a:pt x="380" y="173"/>
                </a:cubicBezTo>
                <a:cubicBezTo>
                  <a:pt x="405" y="167"/>
                  <a:pt x="412" y="175"/>
                  <a:pt x="423" y="191"/>
                </a:cubicBezTo>
                <a:cubicBezTo>
                  <a:pt x="423" y="191"/>
                  <a:pt x="423" y="191"/>
                  <a:pt x="424" y="192"/>
                </a:cubicBezTo>
                <a:cubicBezTo>
                  <a:pt x="434" y="216"/>
                  <a:pt x="440" y="243"/>
                  <a:pt x="440" y="269"/>
                </a:cubicBezTo>
                <a:cubicBezTo>
                  <a:pt x="439" y="270"/>
                  <a:pt x="439" y="272"/>
                  <a:pt x="439" y="273"/>
                </a:cubicBezTo>
                <a:cubicBezTo>
                  <a:pt x="438" y="307"/>
                  <a:pt x="430" y="334"/>
                  <a:pt x="424" y="352"/>
                </a:cubicBezTo>
                <a:cubicBezTo>
                  <a:pt x="418" y="369"/>
                  <a:pt x="445" y="360"/>
                  <a:pt x="445" y="335"/>
                </a:cubicBezTo>
                <a:cubicBezTo>
                  <a:pt x="445" y="329"/>
                  <a:pt x="452" y="259"/>
                  <a:pt x="476" y="274"/>
                </a:cubicBezTo>
                <a:cubicBezTo>
                  <a:pt x="476" y="274"/>
                  <a:pt x="477" y="274"/>
                  <a:pt x="477" y="275"/>
                </a:cubicBezTo>
                <a:cubicBezTo>
                  <a:pt x="494" y="313"/>
                  <a:pt x="480" y="378"/>
                  <a:pt x="445" y="384"/>
                </a:cubicBezTo>
                <a:cubicBezTo>
                  <a:pt x="421" y="440"/>
                  <a:pt x="377" y="482"/>
                  <a:pt x="317" y="482"/>
                </a:cubicBezTo>
                <a:cubicBezTo>
                  <a:pt x="316" y="482"/>
                  <a:pt x="316" y="482"/>
                  <a:pt x="316" y="482"/>
                </a:cubicBezTo>
                <a:cubicBezTo>
                  <a:pt x="256" y="482"/>
                  <a:pt x="213" y="440"/>
                  <a:pt x="189" y="384"/>
                </a:cubicBezTo>
                <a:close/>
                <a:moveTo>
                  <a:pt x="249" y="484"/>
                </a:moveTo>
                <a:cubicBezTo>
                  <a:pt x="268" y="496"/>
                  <a:pt x="291" y="502"/>
                  <a:pt x="316" y="503"/>
                </a:cubicBezTo>
                <a:cubicBezTo>
                  <a:pt x="317" y="503"/>
                  <a:pt x="317" y="503"/>
                  <a:pt x="317" y="503"/>
                </a:cubicBezTo>
                <a:cubicBezTo>
                  <a:pt x="343" y="503"/>
                  <a:pt x="366" y="496"/>
                  <a:pt x="387" y="483"/>
                </a:cubicBezTo>
                <a:cubicBezTo>
                  <a:pt x="391" y="500"/>
                  <a:pt x="401" y="518"/>
                  <a:pt x="414" y="532"/>
                </a:cubicBezTo>
                <a:cubicBezTo>
                  <a:pt x="374" y="581"/>
                  <a:pt x="346" y="601"/>
                  <a:pt x="319" y="630"/>
                </a:cubicBezTo>
                <a:cubicBezTo>
                  <a:pt x="318" y="629"/>
                  <a:pt x="317" y="629"/>
                  <a:pt x="316" y="628"/>
                </a:cubicBezTo>
                <a:cubicBezTo>
                  <a:pt x="292" y="612"/>
                  <a:pt x="262" y="579"/>
                  <a:pt x="224" y="525"/>
                </a:cubicBezTo>
                <a:cubicBezTo>
                  <a:pt x="235" y="513"/>
                  <a:pt x="244" y="498"/>
                  <a:pt x="249" y="484"/>
                </a:cubicBezTo>
                <a:close/>
                <a:moveTo>
                  <a:pt x="403" y="669"/>
                </a:moveTo>
                <a:cubicBezTo>
                  <a:pt x="391" y="655"/>
                  <a:pt x="383" y="631"/>
                  <a:pt x="362" y="619"/>
                </a:cubicBezTo>
                <a:cubicBezTo>
                  <a:pt x="344" y="631"/>
                  <a:pt x="321" y="669"/>
                  <a:pt x="318" y="687"/>
                </a:cubicBezTo>
                <a:cubicBezTo>
                  <a:pt x="318" y="684"/>
                  <a:pt x="317" y="680"/>
                  <a:pt x="316" y="677"/>
                </a:cubicBezTo>
                <a:cubicBezTo>
                  <a:pt x="308" y="654"/>
                  <a:pt x="281" y="635"/>
                  <a:pt x="272" y="626"/>
                </a:cubicBezTo>
                <a:cubicBezTo>
                  <a:pt x="252" y="635"/>
                  <a:pt x="246" y="653"/>
                  <a:pt x="233" y="670"/>
                </a:cubicBezTo>
                <a:cubicBezTo>
                  <a:pt x="220" y="653"/>
                  <a:pt x="183" y="602"/>
                  <a:pt x="172" y="556"/>
                </a:cubicBezTo>
                <a:cubicBezTo>
                  <a:pt x="187" y="553"/>
                  <a:pt x="201" y="545"/>
                  <a:pt x="213" y="535"/>
                </a:cubicBezTo>
                <a:cubicBezTo>
                  <a:pt x="213" y="536"/>
                  <a:pt x="214" y="537"/>
                  <a:pt x="214" y="538"/>
                </a:cubicBezTo>
                <a:cubicBezTo>
                  <a:pt x="240" y="574"/>
                  <a:pt x="285" y="626"/>
                  <a:pt x="316" y="652"/>
                </a:cubicBezTo>
                <a:cubicBezTo>
                  <a:pt x="317" y="653"/>
                  <a:pt x="318" y="654"/>
                  <a:pt x="319" y="655"/>
                </a:cubicBezTo>
                <a:cubicBezTo>
                  <a:pt x="351" y="612"/>
                  <a:pt x="388" y="581"/>
                  <a:pt x="425" y="541"/>
                </a:cubicBezTo>
                <a:cubicBezTo>
                  <a:pt x="435" y="549"/>
                  <a:pt x="446" y="555"/>
                  <a:pt x="459" y="558"/>
                </a:cubicBezTo>
                <a:cubicBezTo>
                  <a:pt x="446" y="592"/>
                  <a:pt x="425" y="648"/>
                  <a:pt x="403" y="669"/>
                </a:cubicBezTo>
                <a:close/>
              </a:path>
            </a:pathLst>
          </a:custGeom>
          <a:solidFill>
            <a:sysClr val="window" lastClr="FFFFFF">
              <a:lumMod val="65000"/>
            </a:sysClr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20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7" name="原创设计师QQ598969553          _21"/>
          <p:cNvSpPr>
            <a:spLocks noEditPoints="1"/>
          </p:cNvSpPr>
          <p:nvPr/>
        </p:nvSpPr>
        <p:spPr bwMode="auto">
          <a:xfrm flipH="1">
            <a:off x="368918" y="3620243"/>
            <a:ext cx="354199" cy="408437"/>
          </a:xfrm>
          <a:custGeom>
            <a:avLst/>
            <a:gdLst>
              <a:gd name="T0" fmla="*/ 405 w 633"/>
              <a:gd name="T1" fmla="*/ 470 h 730"/>
              <a:gd name="T2" fmla="*/ 483 w 633"/>
              <a:gd name="T3" fmla="*/ 380 h 730"/>
              <a:gd name="T4" fmla="*/ 501 w 633"/>
              <a:gd name="T5" fmla="*/ 293 h 730"/>
              <a:gd name="T6" fmla="*/ 437 w 633"/>
              <a:gd name="T7" fmla="*/ 133 h 730"/>
              <a:gd name="T8" fmla="*/ 316 w 633"/>
              <a:gd name="T9" fmla="*/ 8 h 730"/>
              <a:gd name="T10" fmla="*/ 316 w 633"/>
              <a:gd name="T11" fmla="*/ 40 h 730"/>
              <a:gd name="T12" fmla="*/ 316 w 633"/>
              <a:gd name="T13" fmla="*/ 66 h 730"/>
              <a:gd name="T14" fmla="*/ 237 w 633"/>
              <a:gd name="T15" fmla="*/ 95 h 730"/>
              <a:gd name="T16" fmla="*/ 192 w 633"/>
              <a:gd name="T17" fmla="*/ 135 h 730"/>
              <a:gd name="T18" fmla="*/ 141 w 633"/>
              <a:gd name="T19" fmla="*/ 264 h 730"/>
              <a:gd name="T20" fmla="*/ 133 w 633"/>
              <a:gd name="T21" fmla="*/ 339 h 730"/>
              <a:gd name="T22" fmla="*/ 175 w 633"/>
              <a:gd name="T23" fmla="*/ 399 h 730"/>
              <a:gd name="T24" fmla="*/ 181 w 633"/>
              <a:gd name="T25" fmla="*/ 534 h 730"/>
              <a:gd name="T26" fmla="*/ 24 w 633"/>
              <a:gd name="T27" fmla="*/ 730 h 730"/>
              <a:gd name="T28" fmla="*/ 610 w 633"/>
              <a:gd name="T29" fmla="*/ 730 h 730"/>
              <a:gd name="T30" fmla="*/ 453 w 633"/>
              <a:gd name="T31" fmla="*/ 534 h 730"/>
              <a:gd name="T32" fmla="*/ 156 w 633"/>
              <a:gd name="T33" fmla="*/ 275 h 730"/>
              <a:gd name="T34" fmla="*/ 189 w 633"/>
              <a:gd name="T35" fmla="*/ 335 h 730"/>
              <a:gd name="T36" fmla="*/ 195 w 633"/>
              <a:gd name="T37" fmla="*/ 273 h 730"/>
              <a:gd name="T38" fmla="*/ 211 w 633"/>
              <a:gd name="T39" fmla="*/ 190 h 730"/>
              <a:gd name="T40" fmla="*/ 316 w 633"/>
              <a:gd name="T41" fmla="*/ 195 h 730"/>
              <a:gd name="T42" fmla="*/ 380 w 633"/>
              <a:gd name="T43" fmla="*/ 173 h 730"/>
              <a:gd name="T44" fmla="*/ 424 w 633"/>
              <a:gd name="T45" fmla="*/ 192 h 730"/>
              <a:gd name="T46" fmla="*/ 439 w 633"/>
              <a:gd name="T47" fmla="*/ 273 h 730"/>
              <a:gd name="T48" fmla="*/ 445 w 633"/>
              <a:gd name="T49" fmla="*/ 335 h 730"/>
              <a:gd name="T50" fmla="*/ 477 w 633"/>
              <a:gd name="T51" fmla="*/ 275 h 730"/>
              <a:gd name="T52" fmla="*/ 317 w 633"/>
              <a:gd name="T53" fmla="*/ 482 h 730"/>
              <a:gd name="T54" fmla="*/ 189 w 633"/>
              <a:gd name="T55" fmla="*/ 384 h 730"/>
              <a:gd name="T56" fmla="*/ 316 w 633"/>
              <a:gd name="T57" fmla="*/ 503 h 730"/>
              <a:gd name="T58" fmla="*/ 387 w 633"/>
              <a:gd name="T59" fmla="*/ 483 h 730"/>
              <a:gd name="T60" fmla="*/ 319 w 633"/>
              <a:gd name="T61" fmla="*/ 630 h 730"/>
              <a:gd name="T62" fmla="*/ 224 w 633"/>
              <a:gd name="T63" fmla="*/ 525 h 730"/>
              <a:gd name="T64" fmla="*/ 403 w 633"/>
              <a:gd name="T65" fmla="*/ 669 h 730"/>
              <a:gd name="T66" fmla="*/ 318 w 633"/>
              <a:gd name="T67" fmla="*/ 687 h 730"/>
              <a:gd name="T68" fmla="*/ 272 w 633"/>
              <a:gd name="T69" fmla="*/ 626 h 730"/>
              <a:gd name="T70" fmla="*/ 172 w 633"/>
              <a:gd name="T71" fmla="*/ 556 h 730"/>
              <a:gd name="T72" fmla="*/ 214 w 633"/>
              <a:gd name="T73" fmla="*/ 538 h 730"/>
              <a:gd name="T74" fmla="*/ 319 w 633"/>
              <a:gd name="T75" fmla="*/ 655 h 730"/>
              <a:gd name="T76" fmla="*/ 459 w 633"/>
              <a:gd name="T77" fmla="*/ 558 h 7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633" h="730">
                <a:moveTo>
                  <a:pt x="453" y="534"/>
                </a:moveTo>
                <a:cubicBezTo>
                  <a:pt x="420" y="520"/>
                  <a:pt x="408" y="498"/>
                  <a:pt x="405" y="470"/>
                </a:cubicBezTo>
                <a:cubicBezTo>
                  <a:pt x="427" y="452"/>
                  <a:pt x="445" y="427"/>
                  <a:pt x="458" y="399"/>
                </a:cubicBezTo>
                <a:cubicBezTo>
                  <a:pt x="468" y="395"/>
                  <a:pt x="476" y="389"/>
                  <a:pt x="483" y="380"/>
                </a:cubicBezTo>
                <a:cubicBezTo>
                  <a:pt x="491" y="369"/>
                  <a:pt x="497" y="355"/>
                  <a:pt x="500" y="339"/>
                </a:cubicBezTo>
                <a:cubicBezTo>
                  <a:pt x="503" y="324"/>
                  <a:pt x="504" y="308"/>
                  <a:pt x="501" y="293"/>
                </a:cubicBezTo>
                <a:cubicBezTo>
                  <a:pt x="500" y="282"/>
                  <a:pt x="497" y="272"/>
                  <a:pt x="492" y="263"/>
                </a:cubicBezTo>
                <a:cubicBezTo>
                  <a:pt x="486" y="212"/>
                  <a:pt x="466" y="165"/>
                  <a:pt x="437" y="133"/>
                </a:cubicBezTo>
                <a:cubicBezTo>
                  <a:pt x="431" y="125"/>
                  <a:pt x="424" y="118"/>
                  <a:pt x="417" y="112"/>
                </a:cubicBezTo>
                <a:cubicBezTo>
                  <a:pt x="439" y="56"/>
                  <a:pt x="386" y="0"/>
                  <a:pt x="316" y="8"/>
                </a:cubicBezTo>
                <a:cubicBezTo>
                  <a:pt x="307" y="9"/>
                  <a:pt x="297" y="11"/>
                  <a:pt x="288" y="14"/>
                </a:cubicBezTo>
                <a:cubicBezTo>
                  <a:pt x="300" y="20"/>
                  <a:pt x="310" y="30"/>
                  <a:pt x="316" y="40"/>
                </a:cubicBezTo>
                <a:cubicBezTo>
                  <a:pt x="320" y="49"/>
                  <a:pt x="321" y="58"/>
                  <a:pt x="316" y="68"/>
                </a:cubicBezTo>
                <a:cubicBezTo>
                  <a:pt x="316" y="67"/>
                  <a:pt x="316" y="67"/>
                  <a:pt x="316" y="66"/>
                </a:cubicBezTo>
                <a:cubicBezTo>
                  <a:pt x="291" y="0"/>
                  <a:pt x="212" y="20"/>
                  <a:pt x="211" y="42"/>
                </a:cubicBezTo>
                <a:cubicBezTo>
                  <a:pt x="231" y="57"/>
                  <a:pt x="237" y="71"/>
                  <a:pt x="237" y="95"/>
                </a:cubicBezTo>
                <a:cubicBezTo>
                  <a:pt x="214" y="95"/>
                  <a:pt x="206" y="79"/>
                  <a:pt x="197" y="56"/>
                </a:cubicBezTo>
                <a:cubicBezTo>
                  <a:pt x="185" y="82"/>
                  <a:pt x="184" y="110"/>
                  <a:pt x="192" y="135"/>
                </a:cubicBezTo>
                <a:cubicBezTo>
                  <a:pt x="164" y="167"/>
                  <a:pt x="144" y="210"/>
                  <a:pt x="141" y="254"/>
                </a:cubicBezTo>
                <a:cubicBezTo>
                  <a:pt x="141" y="258"/>
                  <a:pt x="141" y="261"/>
                  <a:pt x="141" y="264"/>
                </a:cubicBezTo>
                <a:cubicBezTo>
                  <a:pt x="137" y="273"/>
                  <a:pt x="134" y="283"/>
                  <a:pt x="132" y="293"/>
                </a:cubicBezTo>
                <a:cubicBezTo>
                  <a:pt x="130" y="308"/>
                  <a:pt x="130" y="324"/>
                  <a:pt x="133" y="339"/>
                </a:cubicBezTo>
                <a:cubicBezTo>
                  <a:pt x="136" y="355"/>
                  <a:pt x="142" y="369"/>
                  <a:pt x="151" y="380"/>
                </a:cubicBezTo>
                <a:cubicBezTo>
                  <a:pt x="157" y="389"/>
                  <a:pt x="166" y="395"/>
                  <a:pt x="175" y="399"/>
                </a:cubicBezTo>
                <a:cubicBezTo>
                  <a:pt x="188" y="427"/>
                  <a:pt x="206" y="452"/>
                  <a:pt x="228" y="470"/>
                </a:cubicBezTo>
                <a:cubicBezTo>
                  <a:pt x="225" y="498"/>
                  <a:pt x="214" y="520"/>
                  <a:pt x="181" y="534"/>
                </a:cubicBezTo>
                <a:cubicBezTo>
                  <a:pt x="106" y="565"/>
                  <a:pt x="0" y="574"/>
                  <a:pt x="3" y="668"/>
                </a:cubicBezTo>
                <a:cubicBezTo>
                  <a:pt x="3" y="688"/>
                  <a:pt x="11" y="709"/>
                  <a:pt x="24" y="730"/>
                </a:cubicBezTo>
                <a:cubicBezTo>
                  <a:pt x="316" y="730"/>
                  <a:pt x="316" y="730"/>
                  <a:pt x="316" y="730"/>
                </a:cubicBezTo>
                <a:cubicBezTo>
                  <a:pt x="610" y="730"/>
                  <a:pt x="610" y="730"/>
                  <a:pt x="610" y="730"/>
                </a:cubicBezTo>
                <a:cubicBezTo>
                  <a:pt x="622" y="709"/>
                  <a:pt x="630" y="688"/>
                  <a:pt x="631" y="668"/>
                </a:cubicBezTo>
                <a:cubicBezTo>
                  <a:pt x="633" y="574"/>
                  <a:pt x="528" y="565"/>
                  <a:pt x="453" y="534"/>
                </a:cubicBezTo>
                <a:close/>
                <a:moveTo>
                  <a:pt x="189" y="384"/>
                </a:moveTo>
                <a:cubicBezTo>
                  <a:pt x="154" y="378"/>
                  <a:pt x="140" y="313"/>
                  <a:pt x="156" y="275"/>
                </a:cubicBezTo>
                <a:cubicBezTo>
                  <a:pt x="157" y="275"/>
                  <a:pt x="158" y="274"/>
                  <a:pt x="158" y="274"/>
                </a:cubicBezTo>
                <a:cubicBezTo>
                  <a:pt x="182" y="259"/>
                  <a:pt x="189" y="329"/>
                  <a:pt x="189" y="335"/>
                </a:cubicBezTo>
                <a:cubicBezTo>
                  <a:pt x="189" y="360"/>
                  <a:pt x="216" y="369"/>
                  <a:pt x="210" y="352"/>
                </a:cubicBezTo>
                <a:cubicBezTo>
                  <a:pt x="204" y="334"/>
                  <a:pt x="196" y="307"/>
                  <a:pt x="195" y="273"/>
                </a:cubicBezTo>
                <a:cubicBezTo>
                  <a:pt x="195" y="272"/>
                  <a:pt x="195" y="272"/>
                  <a:pt x="195" y="271"/>
                </a:cubicBezTo>
                <a:cubicBezTo>
                  <a:pt x="194" y="245"/>
                  <a:pt x="200" y="216"/>
                  <a:pt x="211" y="190"/>
                </a:cubicBezTo>
                <a:cubicBezTo>
                  <a:pt x="215" y="185"/>
                  <a:pt x="218" y="180"/>
                  <a:pt x="223" y="177"/>
                </a:cubicBezTo>
                <a:cubicBezTo>
                  <a:pt x="244" y="194"/>
                  <a:pt x="275" y="202"/>
                  <a:pt x="316" y="195"/>
                </a:cubicBezTo>
                <a:cubicBezTo>
                  <a:pt x="335" y="191"/>
                  <a:pt x="356" y="185"/>
                  <a:pt x="379" y="174"/>
                </a:cubicBezTo>
                <a:cubicBezTo>
                  <a:pt x="380" y="174"/>
                  <a:pt x="380" y="173"/>
                  <a:pt x="380" y="173"/>
                </a:cubicBezTo>
                <a:cubicBezTo>
                  <a:pt x="405" y="167"/>
                  <a:pt x="412" y="175"/>
                  <a:pt x="423" y="191"/>
                </a:cubicBezTo>
                <a:cubicBezTo>
                  <a:pt x="423" y="191"/>
                  <a:pt x="423" y="191"/>
                  <a:pt x="424" y="192"/>
                </a:cubicBezTo>
                <a:cubicBezTo>
                  <a:pt x="434" y="216"/>
                  <a:pt x="440" y="243"/>
                  <a:pt x="440" y="269"/>
                </a:cubicBezTo>
                <a:cubicBezTo>
                  <a:pt x="439" y="270"/>
                  <a:pt x="439" y="272"/>
                  <a:pt x="439" y="273"/>
                </a:cubicBezTo>
                <a:cubicBezTo>
                  <a:pt x="438" y="307"/>
                  <a:pt x="430" y="334"/>
                  <a:pt x="424" y="352"/>
                </a:cubicBezTo>
                <a:cubicBezTo>
                  <a:pt x="418" y="369"/>
                  <a:pt x="445" y="360"/>
                  <a:pt x="445" y="335"/>
                </a:cubicBezTo>
                <a:cubicBezTo>
                  <a:pt x="445" y="329"/>
                  <a:pt x="452" y="259"/>
                  <a:pt x="476" y="274"/>
                </a:cubicBezTo>
                <a:cubicBezTo>
                  <a:pt x="476" y="274"/>
                  <a:pt x="477" y="274"/>
                  <a:pt x="477" y="275"/>
                </a:cubicBezTo>
                <a:cubicBezTo>
                  <a:pt x="494" y="313"/>
                  <a:pt x="480" y="378"/>
                  <a:pt x="445" y="384"/>
                </a:cubicBezTo>
                <a:cubicBezTo>
                  <a:pt x="421" y="440"/>
                  <a:pt x="377" y="482"/>
                  <a:pt x="317" y="482"/>
                </a:cubicBezTo>
                <a:cubicBezTo>
                  <a:pt x="316" y="482"/>
                  <a:pt x="316" y="482"/>
                  <a:pt x="316" y="482"/>
                </a:cubicBezTo>
                <a:cubicBezTo>
                  <a:pt x="256" y="482"/>
                  <a:pt x="213" y="440"/>
                  <a:pt x="189" y="384"/>
                </a:cubicBezTo>
                <a:close/>
                <a:moveTo>
                  <a:pt x="249" y="484"/>
                </a:moveTo>
                <a:cubicBezTo>
                  <a:pt x="268" y="496"/>
                  <a:pt x="291" y="502"/>
                  <a:pt x="316" y="503"/>
                </a:cubicBezTo>
                <a:cubicBezTo>
                  <a:pt x="317" y="503"/>
                  <a:pt x="317" y="503"/>
                  <a:pt x="317" y="503"/>
                </a:cubicBezTo>
                <a:cubicBezTo>
                  <a:pt x="343" y="503"/>
                  <a:pt x="366" y="496"/>
                  <a:pt x="387" y="483"/>
                </a:cubicBezTo>
                <a:cubicBezTo>
                  <a:pt x="391" y="500"/>
                  <a:pt x="401" y="518"/>
                  <a:pt x="414" y="532"/>
                </a:cubicBezTo>
                <a:cubicBezTo>
                  <a:pt x="374" y="581"/>
                  <a:pt x="346" y="601"/>
                  <a:pt x="319" y="630"/>
                </a:cubicBezTo>
                <a:cubicBezTo>
                  <a:pt x="318" y="629"/>
                  <a:pt x="317" y="629"/>
                  <a:pt x="316" y="628"/>
                </a:cubicBezTo>
                <a:cubicBezTo>
                  <a:pt x="292" y="612"/>
                  <a:pt x="262" y="579"/>
                  <a:pt x="224" y="525"/>
                </a:cubicBezTo>
                <a:cubicBezTo>
                  <a:pt x="235" y="513"/>
                  <a:pt x="244" y="498"/>
                  <a:pt x="249" y="484"/>
                </a:cubicBezTo>
                <a:close/>
                <a:moveTo>
                  <a:pt x="403" y="669"/>
                </a:moveTo>
                <a:cubicBezTo>
                  <a:pt x="391" y="655"/>
                  <a:pt x="383" y="631"/>
                  <a:pt x="362" y="619"/>
                </a:cubicBezTo>
                <a:cubicBezTo>
                  <a:pt x="344" y="631"/>
                  <a:pt x="321" y="669"/>
                  <a:pt x="318" y="687"/>
                </a:cubicBezTo>
                <a:cubicBezTo>
                  <a:pt x="318" y="684"/>
                  <a:pt x="317" y="680"/>
                  <a:pt x="316" y="677"/>
                </a:cubicBezTo>
                <a:cubicBezTo>
                  <a:pt x="308" y="654"/>
                  <a:pt x="281" y="635"/>
                  <a:pt x="272" y="626"/>
                </a:cubicBezTo>
                <a:cubicBezTo>
                  <a:pt x="252" y="635"/>
                  <a:pt x="246" y="653"/>
                  <a:pt x="233" y="670"/>
                </a:cubicBezTo>
                <a:cubicBezTo>
                  <a:pt x="220" y="653"/>
                  <a:pt x="183" y="602"/>
                  <a:pt x="172" y="556"/>
                </a:cubicBezTo>
                <a:cubicBezTo>
                  <a:pt x="187" y="553"/>
                  <a:pt x="201" y="545"/>
                  <a:pt x="213" y="535"/>
                </a:cubicBezTo>
                <a:cubicBezTo>
                  <a:pt x="213" y="536"/>
                  <a:pt x="214" y="537"/>
                  <a:pt x="214" y="538"/>
                </a:cubicBezTo>
                <a:cubicBezTo>
                  <a:pt x="240" y="574"/>
                  <a:pt x="285" y="626"/>
                  <a:pt x="316" y="652"/>
                </a:cubicBezTo>
                <a:cubicBezTo>
                  <a:pt x="317" y="653"/>
                  <a:pt x="318" y="654"/>
                  <a:pt x="319" y="655"/>
                </a:cubicBezTo>
                <a:cubicBezTo>
                  <a:pt x="351" y="612"/>
                  <a:pt x="388" y="581"/>
                  <a:pt x="425" y="541"/>
                </a:cubicBezTo>
                <a:cubicBezTo>
                  <a:pt x="435" y="549"/>
                  <a:pt x="446" y="555"/>
                  <a:pt x="459" y="558"/>
                </a:cubicBezTo>
                <a:cubicBezTo>
                  <a:pt x="446" y="592"/>
                  <a:pt x="425" y="648"/>
                  <a:pt x="403" y="669"/>
                </a:cubicBezTo>
                <a:close/>
              </a:path>
            </a:pathLst>
          </a:custGeom>
          <a:solidFill>
            <a:sysClr val="window" lastClr="FFFFFF">
              <a:lumMod val="65000"/>
            </a:sysClr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20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0203810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" name="原创设计师QQ598969553          _4"/>
          <p:cNvGrpSpPr/>
          <p:nvPr/>
        </p:nvGrpSpPr>
        <p:grpSpPr>
          <a:xfrm>
            <a:off x="1642406" y="1628800"/>
            <a:ext cx="6030084" cy="3787742"/>
            <a:chOff x="2032000" y="876235"/>
            <a:chExt cx="8127999" cy="5105528"/>
          </a:xfrm>
          <a:solidFill>
            <a:sysClr val="window" lastClr="FFFFFF">
              <a:lumMod val="85000"/>
              <a:alpha val="60000"/>
            </a:sysClr>
          </a:solidFill>
        </p:grpSpPr>
        <p:sp>
          <p:nvSpPr>
            <p:cNvPr id="49" name="Freeform 8"/>
            <p:cNvSpPr/>
            <p:nvPr/>
          </p:nvSpPr>
          <p:spPr>
            <a:xfrm>
              <a:off x="3564940" y="1075351"/>
              <a:ext cx="4370425" cy="4370331"/>
            </a:xfrm>
            <a:custGeom>
              <a:avLst/>
              <a:gdLst>
                <a:gd name="connsiteX0" fmla="*/ 0 w 4370425"/>
                <a:gd name="connsiteY0" fmla="*/ 2185166 h 4370331"/>
                <a:gd name="connsiteX1" fmla="*/ 2185213 w 4370425"/>
                <a:gd name="connsiteY1" fmla="*/ 0 h 4370331"/>
                <a:gd name="connsiteX2" fmla="*/ 4370426 w 4370425"/>
                <a:gd name="connsiteY2" fmla="*/ 2185166 h 4370331"/>
                <a:gd name="connsiteX3" fmla="*/ 2185213 w 4370425"/>
                <a:gd name="connsiteY3" fmla="*/ 4370332 h 4370331"/>
                <a:gd name="connsiteX4" fmla="*/ 0 w 4370425"/>
                <a:gd name="connsiteY4" fmla="*/ 2185166 h 43703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70425" h="4370331">
                  <a:moveTo>
                    <a:pt x="0" y="2185166"/>
                  </a:moveTo>
                  <a:cubicBezTo>
                    <a:pt x="0" y="978332"/>
                    <a:pt x="978353" y="0"/>
                    <a:pt x="2185213" y="0"/>
                  </a:cubicBezTo>
                  <a:cubicBezTo>
                    <a:pt x="3392073" y="0"/>
                    <a:pt x="4370426" y="978332"/>
                    <a:pt x="4370426" y="2185166"/>
                  </a:cubicBezTo>
                  <a:cubicBezTo>
                    <a:pt x="4370426" y="3392000"/>
                    <a:pt x="3392073" y="4370332"/>
                    <a:pt x="2185213" y="4370332"/>
                  </a:cubicBezTo>
                  <a:cubicBezTo>
                    <a:pt x="978353" y="4370332"/>
                    <a:pt x="0" y="3392000"/>
                    <a:pt x="0" y="2185166"/>
                  </a:cubicBez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spcFirstLastPara="0" vert="horz" wrap="square" lIns="887684" tIns="887670" rIns="887684" bIns="887670" numCol="1" spcCol="1270" anchor="ctr" anchorCtr="0">
              <a:noAutofit/>
            </a:bodyPr>
            <a:lstStyle/>
            <a:p>
              <a:pPr marL="0" marR="0" lvl="0" indent="0" algn="ctr" defTabSz="288925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2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50" name="Oval 9"/>
            <p:cNvSpPr/>
            <p:nvPr/>
          </p:nvSpPr>
          <p:spPr>
            <a:xfrm>
              <a:off x="6058611" y="876235"/>
              <a:ext cx="486054" cy="486046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</p:sp>
        <p:sp>
          <p:nvSpPr>
            <p:cNvPr id="51" name="Oval 10"/>
            <p:cNvSpPr/>
            <p:nvPr/>
          </p:nvSpPr>
          <p:spPr>
            <a:xfrm>
              <a:off x="4907686" y="5120971"/>
              <a:ext cx="351942" cy="352281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</p:sp>
        <p:sp>
          <p:nvSpPr>
            <p:cNvPr id="52" name="Oval 11"/>
            <p:cNvSpPr/>
            <p:nvPr/>
          </p:nvSpPr>
          <p:spPr>
            <a:xfrm>
              <a:off x="8216595" y="2849011"/>
              <a:ext cx="351942" cy="352281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</p:sp>
        <p:sp>
          <p:nvSpPr>
            <p:cNvPr id="53" name="Oval 12"/>
            <p:cNvSpPr/>
            <p:nvPr/>
          </p:nvSpPr>
          <p:spPr>
            <a:xfrm>
              <a:off x="6532473" y="5495717"/>
              <a:ext cx="486054" cy="486046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</p:sp>
        <p:sp>
          <p:nvSpPr>
            <p:cNvPr id="54" name="Oval 13"/>
            <p:cNvSpPr/>
            <p:nvPr/>
          </p:nvSpPr>
          <p:spPr>
            <a:xfrm>
              <a:off x="5007660" y="1567013"/>
              <a:ext cx="351942" cy="352281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</p:sp>
        <p:sp>
          <p:nvSpPr>
            <p:cNvPr id="55" name="Oval 14"/>
            <p:cNvSpPr/>
            <p:nvPr/>
          </p:nvSpPr>
          <p:spPr>
            <a:xfrm>
              <a:off x="3898188" y="3582165"/>
              <a:ext cx="351942" cy="352281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</p:sp>
        <p:sp>
          <p:nvSpPr>
            <p:cNvPr id="56" name="Freeform 15"/>
            <p:cNvSpPr/>
            <p:nvPr/>
          </p:nvSpPr>
          <p:spPr>
            <a:xfrm>
              <a:off x="2199436" y="1864155"/>
              <a:ext cx="1776780" cy="1776213"/>
            </a:xfrm>
            <a:custGeom>
              <a:avLst/>
              <a:gdLst>
                <a:gd name="connsiteX0" fmla="*/ 0 w 1776780"/>
                <a:gd name="connsiteY0" fmla="*/ 888107 h 1776213"/>
                <a:gd name="connsiteX1" fmla="*/ 888390 w 1776780"/>
                <a:gd name="connsiteY1" fmla="*/ 0 h 1776213"/>
                <a:gd name="connsiteX2" fmla="*/ 1776780 w 1776780"/>
                <a:gd name="connsiteY2" fmla="*/ 888107 h 1776213"/>
                <a:gd name="connsiteX3" fmla="*/ 888390 w 1776780"/>
                <a:gd name="connsiteY3" fmla="*/ 1776214 h 1776213"/>
                <a:gd name="connsiteX4" fmla="*/ 0 w 1776780"/>
                <a:gd name="connsiteY4" fmla="*/ 888107 h 17762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76780" h="1776213">
                  <a:moveTo>
                    <a:pt x="0" y="888107"/>
                  </a:moveTo>
                  <a:cubicBezTo>
                    <a:pt x="0" y="397619"/>
                    <a:pt x="397746" y="0"/>
                    <a:pt x="888390" y="0"/>
                  </a:cubicBezTo>
                  <a:cubicBezTo>
                    <a:pt x="1379034" y="0"/>
                    <a:pt x="1776780" y="397619"/>
                    <a:pt x="1776780" y="888107"/>
                  </a:cubicBezTo>
                  <a:cubicBezTo>
                    <a:pt x="1776780" y="1378595"/>
                    <a:pt x="1379034" y="1776214"/>
                    <a:pt x="888390" y="1776214"/>
                  </a:cubicBezTo>
                  <a:cubicBezTo>
                    <a:pt x="397746" y="1776214"/>
                    <a:pt x="0" y="1378595"/>
                    <a:pt x="0" y="888107"/>
                  </a:cubicBez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spcFirstLastPara="0" vert="horz" wrap="square" lIns="389743" tIns="389660" rIns="389743" bIns="389660" numCol="1" spcCol="1270" anchor="ctr" anchorCtr="0">
              <a:noAutofit/>
            </a:bodyPr>
            <a:lstStyle/>
            <a:p>
              <a:pPr marL="0" marR="0" lvl="0" indent="0" algn="ctr" defTabSz="151130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40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57" name="Oval 16"/>
            <p:cNvSpPr/>
            <p:nvPr/>
          </p:nvSpPr>
          <p:spPr>
            <a:xfrm>
              <a:off x="5566867" y="1582330"/>
              <a:ext cx="486054" cy="486046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</p:sp>
        <p:sp>
          <p:nvSpPr>
            <p:cNvPr id="58" name="Oval 17"/>
            <p:cNvSpPr/>
            <p:nvPr/>
          </p:nvSpPr>
          <p:spPr>
            <a:xfrm>
              <a:off x="2366060" y="4161132"/>
              <a:ext cx="878636" cy="878661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</p:sp>
        <p:sp>
          <p:nvSpPr>
            <p:cNvPr id="59" name="Freeform 18"/>
            <p:cNvSpPr/>
            <p:nvPr/>
          </p:nvSpPr>
          <p:spPr>
            <a:xfrm>
              <a:off x="8383219" y="1028380"/>
              <a:ext cx="1776780" cy="1776213"/>
            </a:xfrm>
            <a:custGeom>
              <a:avLst/>
              <a:gdLst>
                <a:gd name="connsiteX0" fmla="*/ 0 w 1776780"/>
                <a:gd name="connsiteY0" fmla="*/ 888107 h 1776213"/>
                <a:gd name="connsiteX1" fmla="*/ 888390 w 1776780"/>
                <a:gd name="connsiteY1" fmla="*/ 0 h 1776213"/>
                <a:gd name="connsiteX2" fmla="*/ 1776780 w 1776780"/>
                <a:gd name="connsiteY2" fmla="*/ 888107 h 1776213"/>
                <a:gd name="connsiteX3" fmla="*/ 888390 w 1776780"/>
                <a:gd name="connsiteY3" fmla="*/ 1776214 h 1776213"/>
                <a:gd name="connsiteX4" fmla="*/ 0 w 1776780"/>
                <a:gd name="connsiteY4" fmla="*/ 888107 h 17762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76780" h="1776213">
                  <a:moveTo>
                    <a:pt x="0" y="888107"/>
                  </a:moveTo>
                  <a:cubicBezTo>
                    <a:pt x="0" y="397619"/>
                    <a:pt x="397746" y="0"/>
                    <a:pt x="888390" y="0"/>
                  </a:cubicBezTo>
                  <a:cubicBezTo>
                    <a:pt x="1379034" y="0"/>
                    <a:pt x="1776780" y="397619"/>
                    <a:pt x="1776780" y="888107"/>
                  </a:cubicBezTo>
                  <a:cubicBezTo>
                    <a:pt x="1776780" y="1378595"/>
                    <a:pt x="1379034" y="1776214"/>
                    <a:pt x="888390" y="1776214"/>
                  </a:cubicBezTo>
                  <a:cubicBezTo>
                    <a:pt x="397746" y="1776214"/>
                    <a:pt x="0" y="1378595"/>
                    <a:pt x="0" y="888107"/>
                  </a:cubicBez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spcFirstLastPara="0" vert="horz" wrap="square" lIns="389743" tIns="389660" rIns="389743" bIns="389660" numCol="1" spcCol="1270" anchor="ctr" anchorCtr="0">
              <a:noAutofit/>
            </a:bodyPr>
            <a:lstStyle/>
            <a:p>
              <a:pPr marL="0" marR="0" lvl="0" indent="0" algn="ctr" defTabSz="151130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40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60" name="Oval 19"/>
            <p:cNvSpPr/>
            <p:nvPr/>
          </p:nvSpPr>
          <p:spPr>
            <a:xfrm>
              <a:off x="7590739" y="2254728"/>
              <a:ext cx="486054" cy="486046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</p:sp>
        <p:sp>
          <p:nvSpPr>
            <p:cNvPr id="61" name="Oval 20"/>
            <p:cNvSpPr/>
            <p:nvPr/>
          </p:nvSpPr>
          <p:spPr>
            <a:xfrm>
              <a:off x="2032000" y="5206744"/>
              <a:ext cx="351942" cy="352281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</p:sp>
        <p:sp>
          <p:nvSpPr>
            <p:cNvPr id="62" name="Oval 21"/>
            <p:cNvSpPr/>
            <p:nvPr/>
          </p:nvSpPr>
          <p:spPr>
            <a:xfrm>
              <a:off x="5541670" y="4705381"/>
              <a:ext cx="351942" cy="352281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</p:sp>
      </p:grpSp>
      <p:pic>
        <p:nvPicPr>
          <p:cNvPr id="63" name="原创设计师QQ598969553          _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64764" y="2059778"/>
            <a:ext cx="3563532" cy="2971436"/>
          </a:xfrm>
          <a:prstGeom prst="rect">
            <a:avLst/>
          </a:prstGeom>
        </p:spPr>
      </p:pic>
      <p:sp>
        <p:nvSpPr>
          <p:cNvPr id="64" name="原创设计师QQ598969553          _6"/>
          <p:cNvSpPr/>
          <p:nvPr/>
        </p:nvSpPr>
        <p:spPr>
          <a:xfrm>
            <a:off x="534614" y="1809096"/>
            <a:ext cx="419216" cy="419216"/>
          </a:xfrm>
          <a:prstGeom prst="ellipse">
            <a:avLst/>
          </a:prstGeom>
          <a:solidFill>
            <a:srgbClr val="22326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65" name="原创设计师QQ598969553          _7"/>
          <p:cNvCxnSpPr/>
          <p:nvPr/>
        </p:nvCxnSpPr>
        <p:spPr>
          <a:xfrm>
            <a:off x="990361" y="2018704"/>
            <a:ext cx="1095035" cy="0"/>
          </a:xfrm>
          <a:prstGeom prst="line">
            <a:avLst/>
          </a:prstGeom>
          <a:noFill/>
          <a:ln w="6350" cap="flat" cmpd="sng" algn="ctr">
            <a:solidFill>
              <a:srgbClr val="7F8C8D"/>
            </a:solidFill>
            <a:prstDash val="dash"/>
            <a:miter lim="800000"/>
            <a:tailEnd type="oval"/>
          </a:ln>
          <a:effectLst/>
        </p:spPr>
      </p:cxnSp>
      <p:sp>
        <p:nvSpPr>
          <p:cNvPr id="66" name="原创设计师QQ598969553          _8"/>
          <p:cNvSpPr txBox="1"/>
          <p:nvPr/>
        </p:nvSpPr>
        <p:spPr>
          <a:xfrm>
            <a:off x="1477537" y="1810851"/>
            <a:ext cx="60785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云系统</a:t>
            </a:r>
            <a:endParaRPr kumimoji="0" lang="en-US" sz="11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</p:txBody>
      </p:sp>
      <p:sp>
        <p:nvSpPr>
          <p:cNvPr id="67" name="原创设计师QQ598969553          _9"/>
          <p:cNvSpPr txBox="1"/>
          <p:nvPr/>
        </p:nvSpPr>
        <p:spPr>
          <a:xfrm>
            <a:off x="1110388" y="2103078"/>
            <a:ext cx="164805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单击此处添加副标题或详细文本描述</a:t>
            </a:r>
            <a:endParaRPr kumimoji="0" lang="en-US" sz="11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</p:txBody>
      </p:sp>
      <p:sp>
        <p:nvSpPr>
          <p:cNvPr id="68" name="原创设计师QQ598969553          _10"/>
          <p:cNvSpPr/>
          <p:nvPr/>
        </p:nvSpPr>
        <p:spPr>
          <a:xfrm>
            <a:off x="1680634" y="4707648"/>
            <a:ext cx="419216" cy="419216"/>
          </a:xfrm>
          <a:prstGeom prst="ellipse">
            <a:avLst/>
          </a:prstGeom>
          <a:solidFill>
            <a:srgbClr val="22326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69" name="原创设计师QQ598969553          _11"/>
          <p:cNvCxnSpPr/>
          <p:nvPr/>
        </p:nvCxnSpPr>
        <p:spPr>
          <a:xfrm>
            <a:off x="2136381" y="4917255"/>
            <a:ext cx="1095035" cy="0"/>
          </a:xfrm>
          <a:prstGeom prst="line">
            <a:avLst/>
          </a:prstGeom>
          <a:noFill/>
          <a:ln w="6350" cap="flat" cmpd="sng" algn="ctr">
            <a:solidFill>
              <a:srgbClr val="7F8C8D"/>
            </a:solidFill>
            <a:prstDash val="dash"/>
            <a:miter lim="800000"/>
            <a:tailEnd type="oval"/>
          </a:ln>
          <a:effectLst/>
        </p:spPr>
      </p:cxnSp>
      <p:sp>
        <p:nvSpPr>
          <p:cNvPr id="70" name="原创设计师QQ598969553          _12"/>
          <p:cNvSpPr txBox="1"/>
          <p:nvPr/>
        </p:nvSpPr>
        <p:spPr>
          <a:xfrm>
            <a:off x="2623557" y="4709403"/>
            <a:ext cx="60785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云系统</a:t>
            </a:r>
            <a:endParaRPr kumimoji="0" lang="en-US" sz="11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</p:txBody>
      </p:sp>
      <p:sp>
        <p:nvSpPr>
          <p:cNvPr id="71" name="原创设计师QQ598969553          _13"/>
          <p:cNvSpPr txBox="1"/>
          <p:nvPr/>
        </p:nvSpPr>
        <p:spPr>
          <a:xfrm>
            <a:off x="2256408" y="5001629"/>
            <a:ext cx="164805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单击此处添加副标题或详细文本描述</a:t>
            </a:r>
            <a:endParaRPr kumimoji="0" lang="en-US" sz="11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</p:txBody>
      </p:sp>
      <p:sp>
        <p:nvSpPr>
          <p:cNvPr id="72" name="原创设计师QQ598969553          _14"/>
          <p:cNvSpPr/>
          <p:nvPr/>
        </p:nvSpPr>
        <p:spPr>
          <a:xfrm>
            <a:off x="283294" y="3342990"/>
            <a:ext cx="419216" cy="419216"/>
          </a:xfrm>
          <a:prstGeom prst="ellipse">
            <a:avLst/>
          </a:prstGeom>
          <a:solidFill>
            <a:sysClr val="windowText" lastClr="000000">
              <a:lumMod val="65000"/>
              <a:lumOff val="3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73" name="原创设计师QQ598969553          _15"/>
          <p:cNvCxnSpPr/>
          <p:nvPr/>
        </p:nvCxnSpPr>
        <p:spPr>
          <a:xfrm>
            <a:off x="739041" y="3552597"/>
            <a:ext cx="1095035" cy="0"/>
          </a:xfrm>
          <a:prstGeom prst="line">
            <a:avLst/>
          </a:prstGeom>
          <a:noFill/>
          <a:ln w="6350" cap="flat" cmpd="sng" algn="ctr">
            <a:solidFill>
              <a:srgbClr val="7F8C8D"/>
            </a:solidFill>
            <a:prstDash val="dash"/>
            <a:miter lim="800000"/>
            <a:tailEnd type="oval"/>
          </a:ln>
          <a:effectLst/>
        </p:spPr>
      </p:cxnSp>
      <p:sp>
        <p:nvSpPr>
          <p:cNvPr id="74" name="原创设计师QQ598969553          _16"/>
          <p:cNvSpPr txBox="1"/>
          <p:nvPr/>
        </p:nvSpPr>
        <p:spPr>
          <a:xfrm>
            <a:off x="1226217" y="3344745"/>
            <a:ext cx="60785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云系统</a:t>
            </a:r>
            <a:endParaRPr kumimoji="0" lang="en-US" sz="11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</p:txBody>
      </p:sp>
      <p:sp>
        <p:nvSpPr>
          <p:cNvPr id="75" name="原创设计师QQ598969553          _17"/>
          <p:cNvSpPr txBox="1"/>
          <p:nvPr/>
        </p:nvSpPr>
        <p:spPr>
          <a:xfrm>
            <a:off x="859068" y="3636971"/>
            <a:ext cx="164805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单击此处添加副标题或详细文本描述</a:t>
            </a:r>
            <a:endParaRPr kumimoji="0" lang="en-US" sz="11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</p:txBody>
      </p:sp>
      <p:sp>
        <p:nvSpPr>
          <p:cNvPr id="76" name="原创设计师QQ598969553          _18"/>
          <p:cNvSpPr/>
          <p:nvPr/>
        </p:nvSpPr>
        <p:spPr>
          <a:xfrm>
            <a:off x="8617280" y="2049512"/>
            <a:ext cx="419216" cy="419216"/>
          </a:xfrm>
          <a:prstGeom prst="ellipse">
            <a:avLst/>
          </a:prstGeom>
          <a:solidFill>
            <a:sysClr val="windowText" lastClr="000000">
              <a:lumMod val="65000"/>
              <a:lumOff val="3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77" name="原创设计师QQ598969553          _19"/>
          <p:cNvCxnSpPr/>
          <p:nvPr/>
        </p:nvCxnSpPr>
        <p:spPr>
          <a:xfrm flipH="1">
            <a:off x="7495317" y="2259119"/>
            <a:ext cx="1095035" cy="0"/>
          </a:xfrm>
          <a:prstGeom prst="line">
            <a:avLst/>
          </a:prstGeom>
          <a:noFill/>
          <a:ln w="6350" cap="flat" cmpd="sng" algn="ctr">
            <a:solidFill>
              <a:srgbClr val="7F8C8D"/>
            </a:solidFill>
            <a:prstDash val="dash"/>
            <a:miter lim="800000"/>
            <a:tailEnd type="oval"/>
          </a:ln>
          <a:effectLst/>
        </p:spPr>
      </p:cxnSp>
      <p:sp>
        <p:nvSpPr>
          <p:cNvPr id="78" name="原创设计师QQ598969553          _20"/>
          <p:cNvSpPr txBox="1"/>
          <p:nvPr/>
        </p:nvSpPr>
        <p:spPr>
          <a:xfrm>
            <a:off x="7883504" y="2051267"/>
            <a:ext cx="60785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云系统</a:t>
            </a:r>
            <a:endParaRPr kumimoji="0" lang="en-US" sz="11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</p:txBody>
      </p:sp>
      <p:sp>
        <p:nvSpPr>
          <p:cNvPr id="79" name="原创设计师QQ598969553          _21"/>
          <p:cNvSpPr txBox="1"/>
          <p:nvPr/>
        </p:nvSpPr>
        <p:spPr>
          <a:xfrm>
            <a:off x="6875390" y="2332941"/>
            <a:ext cx="164805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单击此处添加副标题或详细文本描述</a:t>
            </a:r>
            <a:endParaRPr kumimoji="0" lang="en-US" sz="11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</p:txBody>
      </p:sp>
      <p:sp>
        <p:nvSpPr>
          <p:cNvPr id="80" name="原创设计师QQ598969553          _22"/>
          <p:cNvSpPr/>
          <p:nvPr/>
        </p:nvSpPr>
        <p:spPr>
          <a:xfrm>
            <a:off x="8168590" y="3327789"/>
            <a:ext cx="419216" cy="419216"/>
          </a:xfrm>
          <a:prstGeom prst="ellipse">
            <a:avLst/>
          </a:prstGeom>
          <a:solidFill>
            <a:srgbClr val="22326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81" name="原创设计师QQ598969553          _23"/>
          <p:cNvCxnSpPr/>
          <p:nvPr/>
        </p:nvCxnSpPr>
        <p:spPr>
          <a:xfrm flipH="1">
            <a:off x="7046627" y="3537396"/>
            <a:ext cx="1095035" cy="0"/>
          </a:xfrm>
          <a:prstGeom prst="line">
            <a:avLst/>
          </a:prstGeom>
          <a:noFill/>
          <a:ln w="6350" cap="flat" cmpd="sng" algn="ctr">
            <a:solidFill>
              <a:srgbClr val="7F8C8D"/>
            </a:solidFill>
            <a:prstDash val="dash"/>
            <a:miter lim="800000"/>
            <a:tailEnd type="oval"/>
          </a:ln>
          <a:effectLst/>
        </p:spPr>
      </p:cxnSp>
      <p:sp>
        <p:nvSpPr>
          <p:cNvPr id="82" name="原创设计师QQ598969553          _24"/>
          <p:cNvSpPr txBox="1"/>
          <p:nvPr/>
        </p:nvSpPr>
        <p:spPr>
          <a:xfrm>
            <a:off x="7434814" y="3329544"/>
            <a:ext cx="60785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云系统</a:t>
            </a:r>
            <a:endParaRPr kumimoji="0" lang="en-US" sz="11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</p:txBody>
      </p:sp>
      <p:sp>
        <p:nvSpPr>
          <p:cNvPr id="83" name="原创设计师QQ598969553          _25"/>
          <p:cNvSpPr txBox="1"/>
          <p:nvPr/>
        </p:nvSpPr>
        <p:spPr>
          <a:xfrm>
            <a:off x="6426699" y="3611218"/>
            <a:ext cx="164805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单击此处添加副标题或详细文本描述</a:t>
            </a:r>
            <a:endParaRPr kumimoji="0" lang="en-US" sz="11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</p:txBody>
      </p:sp>
      <p:sp>
        <p:nvSpPr>
          <p:cNvPr id="84" name="原创设计师QQ598969553          _26"/>
          <p:cNvSpPr/>
          <p:nvPr/>
        </p:nvSpPr>
        <p:spPr>
          <a:xfrm>
            <a:off x="8491363" y="4384581"/>
            <a:ext cx="419216" cy="419216"/>
          </a:xfrm>
          <a:prstGeom prst="ellipse">
            <a:avLst/>
          </a:prstGeom>
          <a:solidFill>
            <a:sysClr val="windowText" lastClr="000000">
              <a:lumMod val="65000"/>
              <a:lumOff val="3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85" name="原创设计师QQ598969553          _27"/>
          <p:cNvCxnSpPr/>
          <p:nvPr/>
        </p:nvCxnSpPr>
        <p:spPr>
          <a:xfrm flipH="1">
            <a:off x="7369400" y="4594189"/>
            <a:ext cx="1095035" cy="0"/>
          </a:xfrm>
          <a:prstGeom prst="line">
            <a:avLst/>
          </a:prstGeom>
          <a:noFill/>
          <a:ln w="6350" cap="flat" cmpd="sng" algn="ctr">
            <a:solidFill>
              <a:srgbClr val="7F8C8D"/>
            </a:solidFill>
            <a:prstDash val="dash"/>
            <a:miter lim="800000"/>
            <a:tailEnd type="oval"/>
          </a:ln>
          <a:effectLst/>
        </p:spPr>
      </p:cxnSp>
      <p:sp>
        <p:nvSpPr>
          <p:cNvPr id="86" name="原创设计师QQ598969553          _28"/>
          <p:cNvSpPr txBox="1"/>
          <p:nvPr/>
        </p:nvSpPr>
        <p:spPr>
          <a:xfrm>
            <a:off x="7757587" y="4386337"/>
            <a:ext cx="60785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云系统</a:t>
            </a:r>
            <a:endParaRPr kumimoji="0" lang="en-US" sz="11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</p:txBody>
      </p:sp>
      <p:sp>
        <p:nvSpPr>
          <p:cNvPr id="87" name="原创设计师QQ598969553          _29"/>
          <p:cNvSpPr txBox="1"/>
          <p:nvPr/>
        </p:nvSpPr>
        <p:spPr>
          <a:xfrm>
            <a:off x="6749472" y="4668011"/>
            <a:ext cx="164805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单击此处添加副标题或详细文本描述</a:t>
            </a:r>
            <a:endParaRPr kumimoji="0" lang="en-US" sz="11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</p:txBody>
      </p:sp>
      <p:sp>
        <p:nvSpPr>
          <p:cNvPr id="88" name="原创设计师QQ598969553          _30"/>
          <p:cNvSpPr>
            <a:spLocks/>
          </p:cNvSpPr>
          <p:nvPr/>
        </p:nvSpPr>
        <p:spPr bwMode="auto">
          <a:xfrm>
            <a:off x="621200" y="1943456"/>
            <a:ext cx="232884" cy="147632"/>
          </a:xfrm>
          <a:custGeom>
            <a:avLst/>
            <a:gdLst>
              <a:gd name="T0" fmla="*/ 51 w 95"/>
              <a:gd name="T1" fmla="*/ 0 h 60"/>
              <a:gd name="T2" fmla="*/ 27 w 95"/>
              <a:gd name="T3" fmla="*/ 25 h 60"/>
              <a:gd name="T4" fmla="*/ 20 w 95"/>
              <a:gd name="T5" fmla="*/ 25 h 60"/>
              <a:gd name="T6" fmla="*/ 0 w 95"/>
              <a:gd name="T7" fmla="*/ 43 h 60"/>
              <a:gd name="T8" fmla="*/ 13 w 95"/>
              <a:gd name="T9" fmla="*/ 60 h 60"/>
              <a:gd name="T10" fmla="*/ 51 w 95"/>
              <a:gd name="T11" fmla="*/ 60 h 60"/>
              <a:gd name="T12" fmla="*/ 75 w 95"/>
              <a:gd name="T13" fmla="*/ 60 h 60"/>
              <a:gd name="T14" fmla="*/ 94 w 95"/>
              <a:gd name="T15" fmla="*/ 38 h 60"/>
              <a:gd name="T16" fmla="*/ 77 w 95"/>
              <a:gd name="T17" fmla="*/ 16 h 60"/>
              <a:gd name="T18" fmla="*/ 51 w 95"/>
              <a:gd name="T19" fmla="*/ 0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95" h="60">
                <a:moveTo>
                  <a:pt x="51" y="0"/>
                </a:moveTo>
                <a:cubicBezTo>
                  <a:pt x="31" y="0"/>
                  <a:pt x="27" y="25"/>
                  <a:pt x="27" y="25"/>
                </a:cubicBezTo>
                <a:cubicBezTo>
                  <a:pt x="27" y="25"/>
                  <a:pt x="27" y="25"/>
                  <a:pt x="20" y="25"/>
                </a:cubicBezTo>
                <a:cubicBezTo>
                  <a:pt x="13" y="25"/>
                  <a:pt x="0" y="29"/>
                  <a:pt x="0" y="43"/>
                </a:cubicBezTo>
                <a:cubicBezTo>
                  <a:pt x="0" y="58"/>
                  <a:pt x="13" y="60"/>
                  <a:pt x="13" y="60"/>
                </a:cubicBezTo>
                <a:cubicBezTo>
                  <a:pt x="51" y="60"/>
                  <a:pt x="51" y="60"/>
                  <a:pt x="51" y="60"/>
                </a:cubicBezTo>
                <a:cubicBezTo>
                  <a:pt x="75" y="60"/>
                  <a:pt x="75" y="60"/>
                  <a:pt x="75" y="60"/>
                </a:cubicBezTo>
                <a:cubicBezTo>
                  <a:pt x="75" y="60"/>
                  <a:pt x="94" y="59"/>
                  <a:pt x="94" y="38"/>
                </a:cubicBezTo>
                <a:cubicBezTo>
                  <a:pt x="94" y="38"/>
                  <a:pt x="95" y="18"/>
                  <a:pt x="77" y="16"/>
                </a:cubicBezTo>
                <a:cubicBezTo>
                  <a:pt x="77" y="16"/>
                  <a:pt x="76" y="0"/>
                  <a:pt x="51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9" name="原创设计师QQ598969553          _31"/>
          <p:cNvSpPr>
            <a:spLocks/>
          </p:cNvSpPr>
          <p:nvPr/>
        </p:nvSpPr>
        <p:spPr bwMode="auto">
          <a:xfrm>
            <a:off x="377809" y="3478781"/>
            <a:ext cx="232884" cy="147632"/>
          </a:xfrm>
          <a:custGeom>
            <a:avLst/>
            <a:gdLst>
              <a:gd name="T0" fmla="*/ 51 w 95"/>
              <a:gd name="T1" fmla="*/ 0 h 60"/>
              <a:gd name="T2" fmla="*/ 27 w 95"/>
              <a:gd name="T3" fmla="*/ 25 h 60"/>
              <a:gd name="T4" fmla="*/ 20 w 95"/>
              <a:gd name="T5" fmla="*/ 25 h 60"/>
              <a:gd name="T6" fmla="*/ 0 w 95"/>
              <a:gd name="T7" fmla="*/ 43 h 60"/>
              <a:gd name="T8" fmla="*/ 13 w 95"/>
              <a:gd name="T9" fmla="*/ 60 h 60"/>
              <a:gd name="T10" fmla="*/ 51 w 95"/>
              <a:gd name="T11" fmla="*/ 60 h 60"/>
              <a:gd name="T12" fmla="*/ 75 w 95"/>
              <a:gd name="T13" fmla="*/ 60 h 60"/>
              <a:gd name="T14" fmla="*/ 94 w 95"/>
              <a:gd name="T15" fmla="*/ 38 h 60"/>
              <a:gd name="T16" fmla="*/ 77 w 95"/>
              <a:gd name="T17" fmla="*/ 16 h 60"/>
              <a:gd name="T18" fmla="*/ 51 w 95"/>
              <a:gd name="T19" fmla="*/ 0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95" h="60">
                <a:moveTo>
                  <a:pt x="51" y="0"/>
                </a:moveTo>
                <a:cubicBezTo>
                  <a:pt x="31" y="0"/>
                  <a:pt x="27" y="25"/>
                  <a:pt x="27" y="25"/>
                </a:cubicBezTo>
                <a:cubicBezTo>
                  <a:pt x="27" y="25"/>
                  <a:pt x="27" y="25"/>
                  <a:pt x="20" y="25"/>
                </a:cubicBezTo>
                <a:cubicBezTo>
                  <a:pt x="13" y="25"/>
                  <a:pt x="0" y="29"/>
                  <a:pt x="0" y="43"/>
                </a:cubicBezTo>
                <a:cubicBezTo>
                  <a:pt x="0" y="58"/>
                  <a:pt x="13" y="60"/>
                  <a:pt x="13" y="60"/>
                </a:cubicBezTo>
                <a:cubicBezTo>
                  <a:pt x="51" y="60"/>
                  <a:pt x="51" y="60"/>
                  <a:pt x="51" y="60"/>
                </a:cubicBezTo>
                <a:cubicBezTo>
                  <a:pt x="75" y="60"/>
                  <a:pt x="75" y="60"/>
                  <a:pt x="75" y="60"/>
                </a:cubicBezTo>
                <a:cubicBezTo>
                  <a:pt x="75" y="60"/>
                  <a:pt x="94" y="59"/>
                  <a:pt x="94" y="38"/>
                </a:cubicBezTo>
                <a:cubicBezTo>
                  <a:pt x="94" y="38"/>
                  <a:pt x="95" y="18"/>
                  <a:pt x="77" y="16"/>
                </a:cubicBezTo>
                <a:cubicBezTo>
                  <a:pt x="77" y="16"/>
                  <a:pt x="76" y="0"/>
                  <a:pt x="51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0" name="原创设计师QQ598969553          _32"/>
          <p:cNvSpPr>
            <a:spLocks/>
          </p:cNvSpPr>
          <p:nvPr/>
        </p:nvSpPr>
        <p:spPr bwMode="auto">
          <a:xfrm>
            <a:off x="1768790" y="4836891"/>
            <a:ext cx="232884" cy="147632"/>
          </a:xfrm>
          <a:custGeom>
            <a:avLst/>
            <a:gdLst>
              <a:gd name="T0" fmla="*/ 51 w 95"/>
              <a:gd name="T1" fmla="*/ 0 h 60"/>
              <a:gd name="T2" fmla="*/ 27 w 95"/>
              <a:gd name="T3" fmla="*/ 25 h 60"/>
              <a:gd name="T4" fmla="*/ 20 w 95"/>
              <a:gd name="T5" fmla="*/ 25 h 60"/>
              <a:gd name="T6" fmla="*/ 0 w 95"/>
              <a:gd name="T7" fmla="*/ 43 h 60"/>
              <a:gd name="T8" fmla="*/ 13 w 95"/>
              <a:gd name="T9" fmla="*/ 60 h 60"/>
              <a:gd name="T10" fmla="*/ 51 w 95"/>
              <a:gd name="T11" fmla="*/ 60 h 60"/>
              <a:gd name="T12" fmla="*/ 75 w 95"/>
              <a:gd name="T13" fmla="*/ 60 h 60"/>
              <a:gd name="T14" fmla="*/ 94 w 95"/>
              <a:gd name="T15" fmla="*/ 38 h 60"/>
              <a:gd name="T16" fmla="*/ 77 w 95"/>
              <a:gd name="T17" fmla="*/ 16 h 60"/>
              <a:gd name="T18" fmla="*/ 51 w 95"/>
              <a:gd name="T19" fmla="*/ 0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95" h="60">
                <a:moveTo>
                  <a:pt x="51" y="0"/>
                </a:moveTo>
                <a:cubicBezTo>
                  <a:pt x="31" y="0"/>
                  <a:pt x="27" y="25"/>
                  <a:pt x="27" y="25"/>
                </a:cubicBezTo>
                <a:cubicBezTo>
                  <a:pt x="27" y="25"/>
                  <a:pt x="27" y="25"/>
                  <a:pt x="20" y="25"/>
                </a:cubicBezTo>
                <a:cubicBezTo>
                  <a:pt x="13" y="25"/>
                  <a:pt x="0" y="29"/>
                  <a:pt x="0" y="43"/>
                </a:cubicBezTo>
                <a:cubicBezTo>
                  <a:pt x="0" y="58"/>
                  <a:pt x="13" y="60"/>
                  <a:pt x="13" y="60"/>
                </a:cubicBezTo>
                <a:cubicBezTo>
                  <a:pt x="51" y="60"/>
                  <a:pt x="51" y="60"/>
                  <a:pt x="51" y="60"/>
                </a:cubicBezTo>
                <a:cubicBezTo>
                  <a:pt x="75" y="60"/>
                  <a:pt x="75" y="60"/>
                  <a:pt x="75" y="60"/>
                </a:cubicBezTo>
                <a:cubicBezTo>
                  <a:pt x="75" y="60"/>
                  <a:pt x="94" y="59"/>
                  <a:pt x="94" y="38"/>
                </a:cubicBezTo>
                <a:cubicBezTo>
                  <a:pt x="94" y="38"/>
                  <a:pt x="95" y="18"/>
                  <a:pt x="77" y="16"/>
                </a:cubicBezTo>
                <a:cubicBezTo>
                  <a:pt x="77" y="16"/>
                  <a:pt x="76" y="0"/>
                  <a:pt x="51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1" name="原创设计师QQ598969553          _33"/>
          <p:cNvSpPr>
            <a:spLocks/>
          </p:cNvSpPr>
          <p:nvPr/>
        </p:nvSpPr>
        <p:spPr bwMode="auto">
          <a:xfrm>
            <a:off x="8709895" y="2185108"/>
            <a:ext cx="232884" cy="147632"/>
          </a:xfrm>
          <a:custGeom>
            <a:avLst/>
            <a:gdLst>
              <a:gd name="T0" fmla="*/ 51 w 95"/>
              <a:gd name="T1" fmla="*/ 0 h 60"/>
              <a:gd name="T2" fmla="*/ 27 w 95"/>
              <a:gd name="T3" fmla="*/ 25 h 60"/>
              <a:gd name="T4" fmla="*/ 20 w 95"/>
              <a:gd name="T5" fmla="*/ 25 h 60"/>
              <a:gd name="T6" fmla="*/ 0 w 95"/>
              <a:gd name="T7" fmla="*/ 43 h 60"/>
              <a:gd name="T8" fmla="*/ 13 w 95"/>
              <a:gd name="T9" fmla="*/ 60 h 60"/>
              <a:gd name="T10" fmla="*/ 51 w 95"/>
              <a:gd name="T11" fmla="*/ 60 h 60"/>
              <a:gd name="T12" fmla="*/ 75 w 95"/>
              <a:gd name="T13" fmla="*/ 60 h 60"/>
              <a:gd name="T14" fmla="*/ 94 w 95"/>
              <a:gd name="T15" fmla="*/ 38 h 60"/>
              <a:gd name="T16" fmla="*/ 77 w 95"/>
              <a:gd name="T17" fmla="*/ 16 h 60"/>
              <a:gd name="T18" fmla="*/ 51 w 95"/>
              <a:gd name="T19" fmla="*/ 0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95" h="60">
                <a:moveTo>
                  <a:pt x="51" y="0"/>
                </a:moveTo>
                <a:cubicBezTo>
                  <a:pt x="31" y="0"/>
                  <a:pt x="27" y="25"/>
                  <a:pt x="27" y="25"/>
                </a:cubicBezTo>
                <a:cubicBezTo>
                  <a:pt x="27" y="25"/>
                  <a:pt x="27" y="25"/>
                  <a:pt x="20" y="25"/>
                </a:cubicBezTo>
                <a:cubicBezTo>
                  <a:pt x="13" y="25"/>
                  <a:pt x="0" y="29"/>
                  <a:pt x="0" y="43"/>
                </a:cubicBezTo>
                <a:cubicBezTo>
                  <a:pt x="0" y="58"/>
                  <a:pt x="13" y="60"/>
                  <a:pt x="13" y="60"/>
                </a:cubicBezTo>
                <a:cubicBezTo>
                  <a:pt x="51" y="60"/>
                  <a:pt x="51" y="60"/>
                  <a:pt x="51" y="60"/>
                </a:cubicBezTo>
                <a:cubicBezTo>
                  <a:pt x="75" y="60"/>
                  <a:pt x="75" y="60"/>
                  <a:pt x="75" y="60"/>
                </a:cubicBezTo>
                <a:cubicBezTo>
                  <a:pt x="75" y="60"/>
                  <a:pt x="94" y="59"/>
                  <a:pt x="94" y="38"/>
                </a:cubicBezTo>
                <a:cubicBezTo>
                  <a:pt x="94" y="38"/>
                  <a:pt x="95" y="18"/>
                  <a:pt x="77" y="16"/>
                </a:cubicBezTo>
                <a:cubicBezTo>
                  <a:pt x="77" y="16"/>
                  <a:pt x="76" y="0"/>
                  <a:pt x="51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2" name="原创设计师QQ598969553          _34"/>
          <p:cNvSpPr>
            <a:spLocks/>
          </p:cNvSpPr>
          <p:nvPr/>
        </p:nvSpPr>
        <p:spPr bwMode="auto">
          <a:xfrm>
            <a:off x="8258479" y="3440769"/>
            <a:ext cx="232884" cy="147632"/>
          </a:xfrm>
          <a:custGeom>
            <a:avLst/>
            <a:gdLst>
              <a:gd name="T0" fmla="*/ 51 w 95"/>
              <a:gd name="T1" fmla="*/ 0 h 60"/>
              <a:gd name="T2" fmla="*/ 27 w 95"/>
              <a:gd name="T3" fmla="*/ 25 h 60"/>
              <a:gd name="T4" fmla="*/ 20 w 95"/>
              <a:gd name="T5" fmla="*/ 25 h 60"/>
              <a:gd name="T6" fmla="*/ 0 w 95"/>
              <a:gd name="T7" fmla="*/ 43 h 60"/>
              <a:gd name="T8" fmla="*/ 13 w 95"/>
              <a:gd name="T9" fmla="*/ 60 h 60"/>
              <a:gd name="T10" fmla="*/ 51 w 95"/>
              <a:gd name="T11" fmla="*/ 60 h 60"/>
              <a:gd name="T12" fmla="*/ 75 w 95"/>
              <a:gd name="T13" fmla="*/ 60 h 60"/>
              <a:gd name="T14" fmla="*/ 94 w 95"/>
              <a:gd name="T15" fmla="*/ 38 h 60"/>
              <a:gd name="T16" fmla="*/ 77 w 95"/>
              <a:gd name="T17" fmla="*/ 16 h 60"/>
              <a:gd name="T18" fmla="*/ 51 w 95"/>
              <a:gd name="T19" fmla="*/ 0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95" h="60">
                <a:moveTo>
                  <a:pt x="51" y="0"/>
                </a:moveTo>
                <a:cubicBezTo>
                  <a:pt x="31" y="0"/>
                  <a:pt x="27" y="25"/>
                  <a:pt x="27" y="25"/>
                </a:cubicBezTo>
                <a:cubicBezTo>
                  <a:pt x="27" y="25"/>
                  <a:pt x="27" y="25"/>
                  <a:pt x="20" y="25"/>
                </a:cubicBezTo>
                <a:cubicBezTo>
                  <a:pt x="13" y="25"/>
                  <a:pt x="0" y="29"/>
                  <a:pt x="0" y="43"/>
                </a:cubicBezTo>
                <a:cubicBezTo>
                  <a:pt x="0" y="58"/>
                  <a:pt x="13" y="60"/>
                  <a:pt x="13" y="60"/>
                </a:cubicBezTo>
                <a:cubicBezTo>
                  <a:pt x="51" y="60"/>
                  <a:pt x="51" y="60"/>
                  <a:pt x="51" y="60"/>
                </a:cubicBezTo>
                <a:cubicBezTo>
                  <a:pt x="75" y="60"/>
                  <a:pt x="75" y="60"/>
                  <a:pt x="75" y="60"/>
                </a:cubicBezTo>
                <a:cubicBezTo>
                  <a:pt x="75" y="60"/>
                  <a:pt x="94" y="59"/>
                  <a:pt x="94" y="38"/>
                </a:cubicBezTo>
                <a:cubicBezTo>
                  <a:pt x="94" y="38"/>
                  <a:pt x="95" y="18"/>
                  <a:pt x="77" y="16"/>
                </a:cubicBezTo>
                <a:cubicBezTo>
                  <a:pt x="77" y="16"/>
                  <a:pt x="76" y="0"/>
                  <a:pt x="51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3" name="原创设计师QQ598969553          _35"/>
          <p:cNvSpPr>
            <a:spLocks/>
          </p:cNvSpPr>
          <p:nvPr/>
        </p:nvSpPr>
        <p:spPr bwMode="auto">
          <a:xfrm>
            <a:off x="8584528" y="4526467"/>
            <a:ext cx="232884" cy="147632"/>
          </a:xfrm>
          <a:custGeom>
            <a:avLst/>
            <a:gdLst>
              <a:gd name="T0" fmla="*/ 51 w 95"/>
              <a:gd name="T1" fmla="*/ 0 h 60"/>
              <a:gd name="T2" fmla="*/ 27 w 95"/>
              <a:gd name="T3" fmla="*/ 25 h 60"/>
              <a:gd name="T4" fmla="*/ 20 w 95"/>
              <a:gd name="T5" fmla="*/ 25 h 60"/>
              <a:gd name="T6" fmla="*/ 0 w 95"/>
              <a:gd name="T7" fmla="*/ 43 h 60"/>
              <a:gd name="T8" fmla="*/ 13 w 95"/>
              <a:gd name="T9" fmla="*/ 60 h 60"/>
              <a:gd name="T10" fmla="*/ 51 w 95"/>
              <a:gd name="T11" fmla="*/ 60 h 60"/>
              <a:gd name="T12" fmla="*/ 75 w 95"/>
              <a:gd name="T13" fmla="*/ 60 h 60"/>
              <a:gd name="T14" fmla="*/ 94 w 95"/>
              <a:gd name="T15" fmla="*/ 38 h 60"/>
              <a:gd name="T16" fmla="*/ 77 w 95"/>
              <a:gd name="T17" fmla="*/ 16 h 60"/>
              <a:gd name="T18" fmla="*/ 51 w 95"/>
              <a:gd name="T19" fmla="*/ 0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95" h="60">
                <a:moveTo>
                  <a:pt x="51" y="0"/>
                </a:moveTo>
                <a:cubicBezTo>
                  <a:pt x="31" y="0"/>
                  <a:pt x="27" y="25"/>
                  <a:pt x="27" y="25"/>
                </a:cubicBezTo>
                <a:cubicBezTo>
                  <a:pt x="27" y="25"/>
                  <a:pt x="27" y="25"/>
                  <a:pt x="20" y="25"/>
                </a:cubicBezTo>
                <a:cubicBezTo>
                  <a:pt x="13" y="25"/>
                  <a:pt x="0" y="29"/>
                  <a:pt x="0" y="43"/>
                </a:cubicBezTo>
                <a:cubicBezTo>
                  <a:pt x="0" y="58"/>
                  <a:pt x="13" y="60"/>
                  <a:pt x="13" y="60"/>
                </a:cubicBezTo>
                <a:cubicBezTo>
                  <a:pt x="51" y="60"/>
                  <a:pt x="51" y="60"/>
                  <a:pt x="51" y="60"/>
                </a:cubicBezTo>
                <a:cubicBezTo>
                  <a:pt x="75" y="60"/>
                  <a:pt x="75" y="60"/>
                  <a:pt x="75" y="60"/>
                </a:cubicBezTo>
                <a:cubicBezTo>
                  <a:pt x="75" y="60"/>
                  <a:pt x="94" y="59"/>
                  <a:pt x="94" y="38"/>
                </a:cubicBezTo>
                <a:cubicBezTo>
                  <a:pt x="94" y="38"/>
                  <a:pt x="95" y="18"/>
                  <a:pt x="77" y="16"/>
                </a:cubicBezTo>
                <a:cubicBezTo>
                  <a:pt x="77" y="16"/>
                  <a:pt x="76" y="0"/>
                  <a:pt x="51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0808308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原创设计师QQ598969553          _4"/>
          <p:cNvSpPr/>
          <p:nvPr/>
        </p:nvSpPr>
        <p:spPr>
          <a:xfrm>
            <a:off x="724124" y="2957169"/>
            <a:ext cx="590106" cy="899191"/>
          </a:xfrm>
          <a:custGeom>
            <a:avLst/>
            <a:gdLst>
              <a:gd name="connsiteX0" fmla="*/ 476250 w 688975"/>
              <a:gd name="connsiteY0" fmla="*/ 1063625 h 1066800"/>
              <a:gd name="connsiteX1" fmla="*/ 0 w 688975"/>
              <a:gd name="connsiteY1" fmla="*/ 0 h 1066800"/>
              <a:gd name="connsiteX2" fmla="*/ 431800 w 688975"/>
              <a:gd name="connsiteY2" fmla="*/ 3175 h 1066800"/>
              <a:gd name="connsiteX3" fmla="*/ 688975 w 688975"/>
              <a:gd name="connsiteY3" fmla="*/ 1066800 h 1066800"/>
              <a:gd name="connsiteX4" fmla="*/ 476250 w 688975"/>
              <a:gd name="connsiteY4" fmla="*/ 1063625 h 1066800"/>
              <a:gd name="connsiteX0" fmla="*/ 476250 w 688975"/>
              <a:gd name="connsiteY0" fmla="*/ 1063625 h 1066800"/>
              <a:gd name="connsiteX1" fmla="*/ 0 w 688975"/>
              <a:gd name="connsiteY1" fmla="*/ 0 h 1066800"/>
              <a:gd name="connsiteX2" fmla="*/ 436541 w 688975"/>
              <a:gd name="connsiteY2" fmla="*/ 5556 h 1066800"/>
              <a:gd name="connsiteX3" fmla="*/ 688975 w 688975"/>
              <a:gd name="connsiteY3" fmla="*/ 1066800 h 1066800"/>
              <a:gd name="connsiteX4" fmla="*/ 476250 w 688975"/>
              <a:gd name="connsiteY4" fmla="*/ 1063625 h 1066800"/>
              <a:gd name="connsiteX0" fmla="*/ 476250 w 688975"/>
              <a:gd name="connsiteY0" fmla="*/ 1066006 h 1069181"/>
              <a:gd name="connsiteX1" fmla="*/ 0 w 688975"/>
              <a:gd name="connsiteY1" fmla="*/ 0 h 1069181"/>
              <a:gd name="connsiteX2" fmla="*/ 436541 w 688975"/>
              <a:gd name="connsiteY2" fmla="*/ 7937 h 1069181"/>
              <a:gd name="connsiteX3" fmla="*/ 688975 w 688975"/>
              <a:gd name="connsiteY3" fmla="*/ 1069181 h 1069181"/>
              <a:gd name="connsiteX4" fmla="*/ 476250 w 688975"/>
              <a:gd name="connsiteY4" fmla="*/ 1066006 h 1069181"/>
              <a:gd name="connsiteX0" fmla="*/ 476250 w 691345"/>
              <a:gd name="connsiteY0" fmla="*/ 1066006 h 1071562"/>
              <a:gd name="connsiteX1" fmla="*/ 0 w 691345"/>
              <a:gd name="connsiteY1" fmla="*/ 0 h 1071562"/>
              <a:gd name="connsiteX2" fmla="*/ 436541 w 691345"/>
              <a:gd name="connsiteY2" fmla="*/ 7937 h 1071562"/>
              <a:gd name="connsiteX3" fmla="*/ 691345 w 691345"/>
              <a:gd name="connsiteY3" fmla="*/ 1071562 h 1071562"/>
              <a:gd name="connsiteX4" fmla="*/ 476250 w 691345"/>
              <a:gd name="connsiteY4" fmla="*/ 1066006 h 1071562"/>
              <a:gd name="connsiteX0" fmla="*/ 473880 w 691345"/>
              <a:gd name="connsiteY0" fmla="*/ 1066006 h 1071562"/>
              <a:gd name="connsiteX1" fmla="*/ 0 w 691345"/>
              <a:gd name="connsiteY1" fmla="*/ 0 h 1071562"/>
              <a:gd name="connsiteX2" fmla="*/ 436541 w 691345"/>
              <a:gd name="connsiteY2" fmla="*/ 7937 h 1071562"/>
              <a:gd name="connsiteX3" fmla="*/ 691345 w 691345"/>
              <a:gd name="connsiteY3" fmla="*/ 1071562 h 1071562"/>
              <a:gd name="connsiteX4" fmla="*/ 473880 w 691345"/>
              <a:gd name="connsiteY4" fmla="*/ 1066006 h 1071562"/>
              <a:gd name="connsiteX0" fmla="*/ 473880 w 691345"/>
              <a:gd name="connsiteY0" fmla="*/ 1066006 h 1069180"/>
              <a:gd name="connsiteX1" fmla="*/ 0 w 691345"/>
              <a:gd name="connsiteY1" fmla="*/ 0 h 1069180"/>
              <a:gd name="connsiteX2" fmla="*/ 436541 w 691345"/>
              <a:gd name="connsiteY2" fmla="*/ 7937 h 1069180"/>
              <a:gd name="connsiteX3" fmla="*/ 691345 w 691345"/>
              <a:gd name="connsiteY3" fmla="*/ 1069180 h 1069180"/>
              <a:gd name="connsiteX4" fmla="*/ 473880 w 691345"/>
              <a:gd name="connsiteY4" fmla="*/ 1066006 h 1069180"/>
              <a:gd name="connsiteX0" fmla="*/ 473880 w 696085"/>
              <a:gd name="connsiteY0" fmla="*/ 1066006 h 1069180"/>
              <a:gd name="connsiteX1" fmla="*/ 0 w 696085"/>
              <a:gd name="connsiteY1" fmla="*/ 0 h 1069180"/>
              <a:gd name="connsiteX2" fmla="*/ 436541 w 696085"/>
              <a:gd name="connsiteY2" fmla="*/ 7937 h 1069180"/>
              <a:gd name="connsiteX3" fmla="*/ 696085 w 696085"/>
              <a:gd name="connsiteY3" fmla="*/ 1069180 h 1069180"/>
              <a:gd name="connsiteX4" fmla="*/ 473880 w 696085"/>
              <a:gd name="connsiteY4" fmla="*/ 1066006 h 1069180"/>
              <a:gd name="connsiteX0" fmla="*/ 476250 w 696085"/>
              <a:gd name="connsiteY0" fmla="*/ 1068388 h 1069180"/>
              <a:gd name="connsiteX1" fmla="*/ 0 w 696085"/>
              <a:gd name="connsiteY1" fmla="*/ 0 h 1069180"/>
              <a:gd name="connsiteX2" fmla="*/ 436541 w 696085"/>
              <a:gd name="connsiteY2" fmla="*/ 7937 h 1069180"/>
              <a:gd name="connsiteX3" fmla="*/ 696085 w 696085"/>
              <a:gd name="connsiteY3" fmla="*/ 1069180 h 1069180"/>
              <a:gd name="connsiteX4" fmla="*/ 476250 w 696085"/>
              <a:gd name="connsiteY4" fmla="*/ 1068388 h 1069180"/>
              <a:gd name="connsiteX0" fmla="*/ 478620 w 698455"/>
              <a:gd name="connsiteY0" fmla="*/ 1068388 h 1069180"/>
              <a:gd name="connsiteX1" fmla="*/ 0 w 698455"/>
              <a:gd name="connsiteY1" fmla="*/ 0 h 1069180"/>
              <a:gd name="connsiteX2" fmla="*/ 438911 w 698455"/>
              <a:gd name="connsiteY2" fmla="*/ 7937 h 1069180"/>
              <a:gd name="connsiteX3" fmla="*/ 698455 w 698455"/>
              <a:gd name="connsiteY3" fmla="*/ 1069180 h 1069180"/>
              <a:gd name="connsiteX4" fmla="*/ 478620 w 698455"/>
              <a:gd name="connsiteY4" fmla="*/ 1068388 h 10691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98455" h="1069180">
                <a:moveTo>
                  <a:pt x="478620" y="1068388"/>
                </a:moveTo>
                <a:lnTo>
                  <a:pt x="0" y="0"/>
                </a:lnTo>
                <a:lnTo>
                  <a:pt x="438911" y="7937"/>
                </a:lnTo>
                <a:lnTo>
                  <a:pt x="698455" y="1069180"/>
                </a:lnTo>
                <a:lnTo>
                  <a:pt x="478620" y="1068388"/>
                </a:lnTo>
                <a:close/>
              </a:path>
            </a:pathLst>
          </a:custGeom>
          <a:solidFill>
            <a:srgbClr val="22326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9" name="原创设计师QQ598969553          _5"/>
          <p:cNvSpPr/>
          <p:nvPr/>
        </p:nvSpPr>
        <p:spPr>
          <a:xfrm>
            <a:off x="1218770" y="2959170"/>
            <a:ext cx="365818" cy="912936"/>
          </a:xfrm>
          <a:custGeom>
            <a:avLst/>
            <a:gdLst>
              <a:gd name="connsiteX0" fmla="*/ 107950 w 434975"/>
              <a:gd name="connsiteY0" fmla="*/ 1057275 h 1063625"/>
              <a:gd name="connsiteX1" fmla="*/ 0 w 434975"/>
              <a:gd name="connsiteY1" fmla="*/ 0 h 1063625"/>
              <a:gd name="connsiteX2" fmla="*/ 434975 w 434975"/>
              <a:gd name="connsiteY2" fmla="*/ 3175 h 1063625"/>
              <a:gd name="connsiteX3" fmla="*/ 323850 w 434975"/>
              <a:gd name="connsiteY3" fmla="*/ 1063625 h 1063625"/>
              <a:gd name="connsiteX4" fmla="*/ 107950 w 434975"/>
              <a:gd name="connsiteY4" fmla="*/ 1057275 h 1063625"/>
              <a:gd name="connsiteX0" fmla="*/ 107950 w 434975"/>
              <a:gd name="connsiteY0" fmla="*/ 1057275 h 1068315"/>
              <a:gd name="connsiteX1" fmla="*/ 0 w 434975"/>
              <a:gd name="connsiteY1" fmla="*/ 0 h 1068315"/>
              <a:gd name="connsiteX2" fmla="*/ 434975 w 434975"/>
              <a:gd name="connsiteY2" fmla="*/ 3175 h 1068315"/>
              <a:gd name="connsiteX3" fmla="*/ 328613 w 434975"/>
              <a:gd name="connsiteY3" fmla="*/ 1068315 h 1068315"/>
              <a:gd name="connsiteX4" fmla="*/ 107950 w 434975"/>
              <a:gd name="connsiteY4" fmla="*/ 1057275 h 1068315"/>
              <a:gd name="connsiteX0" fmla="*/ 107950 w 434975"/>
              <a:gd name="connsiteY0" fmla="*/ 1057275 h 1065969"/>
              <a:gd name="connsiteX1" fmla="*/ 0 w 434975"/>
              <a:gd name="connsiteY1" fmla="*/ 0 h 1065969"/>
              <a:gd name="connsiteX2" fmla="*/ 434975 w 434975"/>
              <a:gd name="connsiteY2" fmla="*/ 3175 h 1065969"/>
              <a:gd name="connsiteX3" fmla="*/ 328613 w 434975"/>
              <a:gd name="connsiteY3" fmla="*/ 1065969 h 1065969"/>
              <a:gd name="connsiteX4" fmla="*/ 107950 w 434975"/>
              <a:gd name="connsiteY4" fmla="*/ 1057275 h 1065969"/>
              <a:gd name="connsiteX0" fmla="*/ 112713 w 434975"/>
              <a:gd name="connsiteY0" fmla="*/ 1069000 h 1069000"/>
              <a:gd name="connsiteX1" fmla="*/ 0 w 434975"/>
              <a:gd name="connsiteY1" fmla="*/ 0 h 1069000"/>
              <a:gd name="connsiteX2" fmla="*/ 434975 w 434975"/>
              <a:gd name="connsiteY2" fmla="*/ 3175 h 1069000"/>
              <a:gd name="connsiteX3" fmla="*/ 328613 w 434975"/>
              <a:gd name="connsiteY3" fmla="*/ 1065969 h 1069000"/>
              <a:gd name="connsiteX4" fmla="*/ 112713 w 434975"/>
              <a:gd name="connsiteY4" fmla="*/ 1069000 h 1069000"/>
              <a:gd name="connsiteX0" fmla="*/ 112713 w 434975"/>
              <a:gd name="connsiteY0" fmla="*/ 1069000 h 1069000"/>
              <a:gd name="connsiteX1" fmla="*/ 0 w 434975"/>
              <a:gd name="connsiteY1" fmla="*/ 0 h 1069000"/>
              <a:gd name="connsiteX2" fmla="*/ 434975 w 434975"/>
              <a:gd name="connsiteY2" fmla="*/ 3175 h 1069000"/>
              <a:gd name="connsiteX3" fmla="*/ 326232 w 434975"/>
              <a:gd name="connsiteY3" fmla="*/ 1065969 h 1069000"/>
              <a:gd name="connsiteX4" fmla="*/ 112713 w 434975"/>
              <a:gd name="connsiteY4" fmla="*/ 1069000 h 106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4975" h="1069000">
                <a:moveTo>
                  <a:pt x="112713" y="1069000"/>
                </a:moveTo>
                <a:lnTo>
                  <a:pt x="0" y="0"/>
                </a:lnTo>
                <a:lnTo>
                  <a:pt x="434975" y="3175"/>
                </a:lnTo>
                <a:lnTo>
                  <a:pt x="326232" y="1065969"/>
                </a:lnTo>
                <a:lnTo>
                  <a:pt x="112713" y="1069000"/>
                </a:lnTo>
                <a:close/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0" name="原创设计师QQ598969553          _6"/>
          <p:cNvSpPr/>
          <p:nvPr/>
        </p:nvSpPr>
        <p:spPr>
          <a:xfrm>
            <a:off x="1495137" y="2961842"/>
            <a:ext cx="582773" cy="892800"/>
          </a:xfrm>
          <a:custGeom>
            <a:avLst/>
            <a:gdLst>
              <a:gd name="connsiteX0" fmla="*/ 0 w 695325"/>
              <a:gd name="connsiteY0" fmla="*/ 1057275 h 1066800"/>
              <a:gd name="connsiteX1" fmla="*/ 257175 w 695325"/>
              <a:gd name="connsiteY1" fmla="*/ 0 h 1066800"/>
              <a:gd name="connsiteX2" fmla="*/ 695325 w 695325"/>
              <a:gd name="connsiteY2" fmla="*/ 0 h 1066800"/>
              <a:gd name="connsiteX3" fmla="*/ 215900 w 695325"/>
              <a:gd name="connsiteY3" fmla="*/ 1066800 h 1066800"/>
              <a:gd name="connsiteX4" fmla="*/ 0 w 695325"/>
              <a:gd name="connsiteY4" fmla="*/ 1057275 h 1066800"/>
              <a:gd name="connsiteX0" fmla="*/ 0 w 692944"/>
              <a:gd name="connsiteY0" fmla="*/ 1057275 h 1066800"/>
              <a:gd name="connsiteX1" fmla="*/ 257175 w 692944"/>
              <a:gd name="connsiteY1" fmla="*/ 0 h 1066800"/>
              <a:gd name="connsiteX2" fmla="*/ 692944 w 692944"/>
              <a:gd name="connsiteY2" fmla="*/ 2331 h 1066800"/>
              <a:gd name="connsiteX3" fmla="*/ 215900 w 692944"/>
              <a:gd name="connsiteY3" fmla="*/ 1066800 h 1066800"/>
              <a:gd name="connsiteX4" fmla="*/ 0 w 692944"/>
              <a:gd name="connsiteY4" fmla="*/ 1057275 h 1066800"/>
              <a:gd name="connsiteX0" fmla="*/ 0 w 692944"/>
              <a:gd name="connsiteY0" fmla="*/ 1057275 h 1057275"/>
              <a:gd name="connsiteX1" fmla="*/ 257175 w 692944"/>
              <a:gd name="connsiteY1" fmla="*/ 0 h 1057275"/>
              <a:gd name="connsiteX2" fmla="*/ 692944 w 692944"/>
              <a:gd name="connsiteY2" fmla="*/ 2331 h 1057275"/>
              <a:gd name="connsiteX3" fmla="*/ 213518 w 692944"/>
              <a:gd name="connsiteY3" fmla="*/ 1038837 h 1057275"/>
              <a:gd name="connsiteX4" fmla="*/ 0 w 692944"/>
              <a:gd name="connsiteY4" fmla="*/ 1057275 h 1057275"/>
              <a:gd name="connsiteX0" fmla="*/ 0 w 692944"/>
              <a:gd name="connsiteY0" fmla="*/ 1033973 h 1038837"/>
              <a:gd name="connsiteX1" fmla="*/ 257175 w 692944"/>
              <a:gd name="connsiteY1" fmla="*/ 0 h 1038837"/>
              <a:gd name="connsiteX2" fmla="*/ 692944 w 692944"/>
              <a:gd name="connsiteY2" fmla="*/ 2331 h 1038837"/>
              <a:gd name="connsiteX3" fmla="*/ 213518 w 692944"/>
              <a:gd name="connsiteY3" fmla="*/ 1038837 h 1038837"/>
              <a:gd name="connsiteX4" fmla="*/ 0 w 692944"/>
              <a:gd name="connsiteY4" fmla="*/ 1033973 h 1038837"/>
              <a:gd name="connsiteX0" fmla="*/ 0 w 692944"/>
              <a:gd name="connsiteY0" fmla="*/ 1033973 h 1033973"/>
              <a:gd name="connsiteX1" fmla="*/ 257175 w 692944"/>
              <a:gd name="connsiteY1" fmla="*/ 0 h 1033973"/>
              <a:gd name="connsiteX2" fmla="*/ 692944 w 692944"/>
              <a:gd name="connsiteY2" fmla="*/ 2331 h 1033973"/>
              <a:gd name="connsiteX3" fmla="*/ 213518 w 692944"/>
              <a:gd name="connsiteY3" fmla="*/ 1013204 h 1033973"/>
              <a:gd name="connsiteX4" fmla="*/ 0 w 692944"/>
              <a:gd name="connsiteY4" fmla="*/ 1033973 h 1033973"/>
              <a:gd name="connsiteX0" fmla="*/ 0 w 692944"/>
              <a:gd name="connsiteY0" fmla="*/ 1033973 h 1036507"/>
              <a:gd name="connsiteX1" fmla="*/ 257175 w 692944"/>
              <a:gd name="connsiteY1" fmla="*/ 0 h 1036507"/>
              <a:gd name="connsiteX2" fmla="*/ 692944 w 692944"/>
              <a:gd name="connsiteY2" fmla="*/ 2331 h 1036507"/>
              <a:gd name="connsiteX3" fmla="*/ 220661 w 692944"/>
              <a:gd name="connsiteY3" fmla="*/ 1036507 h 1036507"/>
              <a:gd name="connsiteX4" fmla="*/ 0 w 692944"/>
              <a:gd name="connsiteY4" fmla="*/ 1033973 h 1036507"/>
              <a:gd name="connsiteX0" fmla="*/ 0 w 692944"/>
              <a:gd name="connsiteY0" fmla="*/ 1038633 h 1038633"/>
              <a:gd name="connsiteX1" fmla="*/ 257175 w 692944"/>
              <a:gd name="connsiteY1" fmla="*/ 0 h 1038633"/>
              <a:gd name="connsiteX2" fmla="*/ 692944 w 692944"/>
              <a:gd name="connsiteY2" fmla="*/ 2331 h 1038633"/>
              <a:gd name="connsiteX3" fmla="*/ 220661 w 692944"/>
              <a:gd name="connsiteY3" fmla="*/ 1036507 h 1038633"/>
              <a:gd name="connsiteX4" fmla="*/ 0 w 692944"/>
              <a:gd name="connsiteY4" fmla="*/ 1038633 h 1038633"/>
              <a:gd name="connsiteX0" fmla="*/ 0 w 692944"/>
              <a:gd name="connsiteY0" fmla="*/ 1038633 h 1038839"/>
              <a:gd name="connsiteX1" fmla="*/ 257175 w 692944"/>
              <a:gd name="connsiteY1" fmla="*/ 0 h 1038839"/>
              <a:gd name="connsiteX2" fmla="*/ 692944 w 692944"/>
              <a:gd name="connsiteY2" fmla="*/ 2331 h 1038839"/>
              <a:gd name="connsiteX3" fmla="*/ 213517 w 692944"/>
              <a:gd name="connsiteY3" fmla="*/ 1038839 h 1038839"/>
              <a:gd name="connsiteX4" fmla="*/ 0 w 692944"/>
              <a:gd name="connsiteY4" fmla="*/ 1038633 h 1038839"/>
              <a:gd name="connsiteX0" fmla="*/ 0 w 692944"/>
              <a:gd name="connsiteY0" fmla="*/ 1038633 h 1038839"/>
              <a:gd name="connsiteX1" fmla="*/ 257175 w 692944"/>
              <a:gd name="connsiteY1" fmla="*/ 0 h 1038839"/>
              <a:gd name="connsiteX2" fmla="*/ 692944 w 692944"/>
              <a:gd name="connsiteY2" fmla="*/ 2331 h 1038839"/>
              <a:gd name="connsiteX3" fmla="*/ 215898 w 692944"/>
              <a:gd name="connsiteY3" fmla="*/ 1038839 h 1038839"/>
              <a:gd name="connsiteX4" fmla="*/ 0 w 692944"/>
              <a:gd name="connsiteY4" fmla="*/ 1038633 h 1038839"/>
              <a:gd name="connsiteX0" fmla="*/ 0 w 692944"/>
              <a:gd name="connsiteY0" fmla="*/ 1038633 h 1038839"/>
              <a:gd name="connsiteX1" fmla="*/ 257175 w 692944"/>
              <a:gd name="connsiteY1" fmla="*/ 0 h 1038839"/>
              <a:gd name="connsiteX2" fmla="*/ 692944 w 692944"/>
              <a:gd name="connsiteY2" fmla="*/ 2331 h 1038839"/>
              <a:gd name="connsiteX3" fmla="*/ 220661 w 692944"/>
              <a:gd name="connsiteY3" fmla="*/ 1038839 h 1038839"/>
              <a:gd name="connsiteX4" fmla="*/ 0 w 692944"/>
              <a:gd name="connsiteY4" fmla="*/ 1038633 h 10388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92944" h="1038839">
                <a:moveTo>
                  <a:pt x="0" y="1038633"/>
                </a:moveTo>
                <a:lnTo>
                  <a:pt x="257175" y="0"/>
                </a:lnTo>
                <a:lnTo>
                  <a:pt x="692944" y="2331"/>
                </a:lnTo>
                <a:lnTo>
                  <a:pt x="220661" y="1038839"/>
                </a:lnTo>
                <a:lnTo>
                  <a:pt x="0" y="1038633"/>
                </a:lnTo>
                <a:close/>
              </a:path>
            </a:pathLst>
          </a:custGeom>
          <a:solidFill>
            <a:srgbClr val="22326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1" name="原创设计师QQ598969553          _7"/>
          <p:cNvSpPr/>
          <p:nvPr/>
        </p:nvSpPr>
        <p:spPr>
          <a:xfrm flipV="1">
            <a:off x="1126762" y="4555723"/>
            <a:ext cx="553694" cy="718516"/>
          </a:xfrm>
          <a:prstGeom prst="triangle">
            <a:avLst/>
          </a:prstGeom>
          <a:solidFill>
            <a:srgbClr val="D3AB8B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2" name="原创设计师QQ598969553          _8"/>
          <p:cNvSpPr/>
          <p:nvPr/>
        </p:nvSpPr>
        <p:spPr>
          <a:xfrm flipV="1">
            <a:off x="1295269" y="4984514"/>
            <a:ext cx="223264" cy="289724"/>
          </a:xfrm>
          <a:prstGeom prst="triangle">
            <a:avLst/>
          </a:prstGeom>
          <a:solidFill>
            <a:sysClr val="windowText" lastClr="000000">
              <a:lumMod val="75000"/>
              <a:lumOff val="2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3" name="原创设计师QQ598969553          _9"/>
          <p:cNvSpPr/>
          <p:nvPr/>
        </p:nvSpPr>
        <p:spPr>
          <a:xfrm>
            <a:off x="1126761" y="3852450"/>
            <a:ext cx="184565" cy="692117"/>
          </a:xfrm>
          <a:prstGeom prst="rect">
            <a:avLst/>
          </a:prstGeom>
          <a:solidFill>
            <a:srgbClr val="22326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4" name="原创设计师QQ598969553          _10"/>
          <p:cNvSpPr/>
          <p:nvPr/>
        </p:nvSpPr>
        <p:spPr>
          <a:xfrm>
            <a:off x="1311325" y="3852451"/>
            <a:ext cx="184565" cy="692117"/>
          </a:xfrm>
          <a:prstGeom prst="rect">
            <a:avLst/>
          </a:prstGeom>
          <a:solidFill>
            <a:sysClr val="windowText" lastClr="000000">
              <a:lumMod val="75000"/>
              <a:lumOff val="2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5" name="原创设计师QQ598969553          _11"/>
          <p:cNvSpPr/>
          <p:nvPr/>
        </p:nvSpPr>
        <p:spPr>
          <a:xfrm>
            <a:off x="1495890" y="3852451"/>
            <a:ext cx="184565" cy="692117"/>
          </a:xfrm>
          <a:prstGeom prst="rect">
            <a:avLst/>
          </a:prstGeom>
          <a:solidFill>
            <a:srgbClr val="22326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6" name="原创设计师QQ598969553          _12"/>
          <p:cNvSpPr/>
          <p:nvPr/>
        </p:nvSpPr>
        <p:spPr>
          <a:xfrm>
            <a:off x="726126" y="2156037"/>
            <a:ext cx="369422" cy="809210"/>
          </a:xfrm>
          <a:prstGeom prst="rect">
            <a:avLst/>
          </a:prstGeom>
          <a:solidFill>
            <a:srgbClr val="22326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7" name="原创设计师QQ598969553          _13"/>
          <p:cNvSpPr/>
          <p:nvPr/>
        </p:nvSpPr>
        <p:spPr>
          <a:xfrm>
            <a:off x="1218005" y="2156037"/>
            <a:ext cx="369422" cy="809210"/>
          </a:xfrm>
          <a:prstGeom prst="rect">
            <a:avLst/>
          </a:prstGeom>
          <a:solidFill>
            <a:sysClr val="windowText" lastClr="000000">
              <a:lumMod val="75000"/>
              <a:lumOff val="2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8" name="原创设计师QQ598969553          _14"/>
          <p:cNvSpPr/>
          <p:nvPr/>
        </p:nvSpPr>
        <p:spPr>
          <a:xfrm>
            <a:off x="1709885" y="2156037"/>
            <a:ext cx="369422" cy="809210"/>
          </a:xfrm>
          <a:prstGeom prst="rect">
            <a:avLst/>
          </a:prstGeom>
          <a:solidFill>
            <a:srgbClr val="22326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9" name="原创设计师QQ598969553          _15"/>
          <p:cNvSpPr/>
          <p:nvPr/>
        </p:nvSpPr>
        <p:spPr>
          <a:xfrm>
            <a:off x="1123855" y="4445457"/>
            <a:ext cx="185641" cy="187469"/>
          </a:xfrm>
          <a:prstGeom prst="ellipse">
            <a:avLst/>
          </a:prstGeom>
          <a:solidFill>
            <a:srgbClr val="22326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0" name="原创设计师QQ598969553          _16"/>
          <p:cNvSpPr/>
          <p:nvPr/>
        </p:nvSpPr>
        <p:spPr>
          <a:xfrm>
            <a:off x="1311376" y="4445457"/>
            <a:ext cx="185267" cy="187469"/>
          </a:xfrm>
          <a:prstGeom prst="ellipse">
            <a:avLst/>
          </a:prstGeom>
          <a:solidFill>
            <a:sysClr val="windowText" lastClr="000000">
              <a:lumMod val="75000"/>
              <a:lumOff val="2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1" name="原创设计师QQ598969553          _17"/>
          <p:cNvSpPr/>
          <p:nvPr/>
        </p:nvSpPr>
        <p:spPr>
          <a:xfrm>
            <a:off x="1496643" y="4445457"/>
            <a:ext cx="186718" cy="187469"/>
          </a:xfrm>
          <a:prstGeom prst="ellipse">
            <a:avLst/>
          </a:prstGeom>
          <a:solidFill>
            <a:srgbClr val="22326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2" name="原创设计师QQ598969553          _18"/>
          <p:cNvSpPr/>
          <p:nvPr/>
        </p:nvSpPr>
        <p:spPr>
          <a:xfrm>
            <a:off x="1673115" y="1829865"/>
            <a:ext cx="442961" cy="442961"/>
          </a:xfrm>
          <a:prstGeom prst="ellipse">
            <a:avLst/>
          </a:prstGeom>
          <a:solidFill>
            <a:srgbClr val="22326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3" name="原创设计师QQ598969553          _19"/>
          <p:cNvSpPr/>
          <p:nvPr/>
        </p:nvSpPr>
        <p:spPr>
          <a:xfrm>
            <a:off x="1187758" y="1829865"/>
            <a:ext cx="442961" cy="442961"/>
          </a:xfrm>
          <a:prstGeom prst="ellipse">
            <a:avLst/>
          </a:prstGeom>
          <a:solidFill>
            <a:sysClr val="windowText" lastClr="000000">
              <a:lumMod val="75000"/>
              <a:lumOff val="2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4" name="原创设计师QQ598969553          _20"/>
          <p:cNvSpPr/>
          <p:nvPr/>
        </p:nvSpPr>
        <p:spPr>
          <a:xfrm>
            <a:off x="683568" y="1829865"/>
            <a:ext cx="442961" cy="442961"/>
          </a:xfrm>
          <a:prstGeom prst="ellipse">
            <a:avLst/>
          </a:prstGeom>
          <a:solidFill>
            <a:srgbClr val="22326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5" name="原创设计师QQ598969553          _21"/>
          <p:cNvSpPr/>
          <p:nvPr/>
        </p:nvSpPr>
        <p:spPr>
          <a:xfrm>
            <a:off x="2932406" y="2315735"/>
            <a:ext cx="442961" cy="442961"/>
          </a:xfrm>
          <a:prstGeom prst="ellipse">
            <a:avLst/>
          </a:prstGeom>
          <a:solidFill>
            <a:srgbClr val="22326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6" name="原创设计师QQ598969553          _22"/>
          <p:cNvSpPr/>
          <p:nvPr/>
        </p:nvSpPr>
        <p:spPr>
          <a:xfrm>
            <a:off x="2932405" y="3315014"/>
            <a:ext cx="442961" cy="442961"/>
          </a:xfrm>
          <a:prstGeom prst="ellipse">
            <a:avLst/>
          </a:prstGeom>
          <a:solidFill>
            <a:sysClr val="windowText" lastClr="000000">
              <a:lumMod val="65000"/>
              <a:lumOff val="3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7" name="原创设计师QQ598969553          _23"/>
          <p:cNvSpPr/>
          <p:nvPr/>
        </p:nvSpPr>
        <p:spPr>
          <a:xfrm>
            <a:off x="2932405" y="4314294"/>
            <a:ext cx="442961" cy="442961"/>
          </a:xfrm>
          <a:prstGeom prst="ellipse">
            <a:avLst/>
          </a:prstGeom>
          <a:solidFill>
            <a:srgbClr val="22326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8" name="原创设计师QQ598969553          _24"/>
          <p:cNvSpPr txBox="1"/>
          <p:nvPr/>
        </p:nvSpPr>
        <p:spPr>
          <a:xfrm>
            <a:off x="3436596" y="2307509"/>
            <a:ext cx="236120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此处添加详细文本描述，建议与标题相关并符合整体语言风格，语言描述尽量简洁生动。 </a:t>
            </a: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</p:txBody>
      </p:sp>
      <p:sp>
        <p:nvSpPr>
          <p:cNvPr id="69" name="原创设计师QQ598969553          _25"/>
          <p:cNvSpPr txBox="1"/>
          <p:nvPr/>
        </p:nvSpPr>
        <p:spPr>
          <a:xfrm>
            <a:off x="3437968" y="3303535"/>
            <a:ext cx="236120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此处添加详细文本描述，建议与标题相关并符合整体语言风格，语言描述尽量简洁生动。 </a:t>
            </a: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</p:txBody>
      </p:sp>
      <p:sp>
        <p:nvSpPr>
          <p:cNvPr id="70" name="原创设计师QQ598969553          _26"/>
          <p:cNvSpPr txBox="1"/>
          <p:nvPr/>
        </p:nvSpPr>
        <p:spPr>
          <a:xfrm>
            <a:off x="3436596" y="4302815"/>
            <a:ext cx="236120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此处添加详细文本描述，建议与标题相关并符合整体语言风格，语言描述尽量简洁生动。 </a:t>
            </a: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</p:txBody>
      </p:sp>
      <p:sp>
        <p:nvSpPr>
          <p:cNvPr id="71" name="原创设计师QQ598969553          _27"/>
          <p:cNvSpPr/>
          <p:nvPr/>
        </p:nvSpPr>
        <p:spPr>
          <a:xfrm>
            <a:off x="8088608" y="2556342"/>
            <a:ext cx="557264" cy="496286"/>
          </a:xfrm>
          <a:prstGeom prst="roundRect">
            <a:avLst>
              <a:gd name="adj" fmla="val 50000"/>
            </a:avLst>
          </a:prstGeom>
          <a:solidFill>
            <a:srgbClr val="22326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2" name="原创设计师QQ598969553          _28"/>
          <p:cNvSpPr/>
          <p:nvPr/>
        </p:nvSpPr>
        <p:spPr>
          <a:xfrm>
            <a:off x="8088608" y="4112689"/>
            <a:ext cx="557264" cy="496286"/>
          </a:xfrm>
          <a:prstGeom prst="roundRect">
            <a:avLst>
              <a:gd name="adj" fmla="val 50000"/>
            </a:avLst>
          </a:prstGeom>
          <a:solidFill>
            <a:srgbClr val="22326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3" name="原创设计师QQ598969553          _29"/>
          <p:cNvSpPr/>
          <p:nvPr/>
        </p:nvSpPr>
        <p:spPr>
          <a:xfrm>
            <a:off x="8088608" y="3334516"/>
            <a:ext cx="557264" cy="496286"/>
          </a:xfrm>
          <a:prstGeom prst="roundRect">
            <a:avLst>
              <a:gd name="adj" fmla="val 50000"/>
            </a:avLst>
          </a:prstGeom>
          <a:solidFill>
            <a:sysClr val="windowText" lastClr="000000">
              <a:lumMod val="65000"/>
              <a:lumOff val="3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4" name="原创设计师QQ598969553          _30"/>
          <p:cNvSpPr/>
          <p:nvPr/>
        </p:nvSpPr>
        <p:spPr>
          <a:xfrm>
            <a:off x="6654068" y="2556342"/>
            <a:ext cx="557266" cy="496286"/>
          </a:xfrm>
          <a:prstGeom prst="roundRect">
            <a:avLst>
              <a:gd name="adj" fmla="val 50000"/>
            </a:avLst>
          </a:prstGeom>
          <a:solidFill>
            <a:sysClr val="windowText" lastClr="000000">
              <a:lumMod val="65000"/>
              <a:lumOff val="3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5" name="原创设计师QQ598969553          _31"/>
          <p:cNvSpPr/>
          <p:nvPr/>
        </p:nvSpPr>
        <p:spPr>
          <a:xfrm>
            <a:off x="6658686" y="3334516"/>
            <a:ext cx="557266" cy="496286"/>
          </a:xfrm>
          <a:prstGeom prst="roundRect">
            <a:avLst>
              <a:gd name="adj" fmla="val 50000"/>
            </a:avLst>
          </a:prstGeom>
          <a:solidFill>
            <a:srgbClr val="22326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6" name="原创设计师QQ598969553          _32"/>
          <p:cNvSpPr/>
          <p:nvPr/>
        </p:nvSpPr>
        <p:spPr>
          <a:xfrm>
            <a:off x="6649531" y="4112689"/>
            <a:ext cx="557266" cy="496286"/>
          </a:xfrm>
          <a:prstGeom prst="roundRect">
            <a:avLst>
              <a:gd name="adj" fmla="val 50000"/>
            </a:avLst>
          </a:prstGeom>
          <a:solidFill>
            <a:sysClr val="windowText" lastClr="000000">
              <a:lumMod val="65000"/>
              <a:lumOff val="3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7" name="原创设计师QQ598969553          _33"/>
          <p:cNvSpPr/>
          <p:nvPr/>
        </p:nvSpPr>
        <p:spPr>
          <a:xfrm>
            <a:off x="6983261" y="2419976"/>
            <a:ext cx="648400" cy="769020"/>
          </a:xfrm>
          <a:prstGeom prst="rect">
            <a:avLst/>
          </a:prstGeom>
          <a:solidFill>
            <a:sysClr val="windowText" lastClr="000000">
              <a:lumMod val="65000"/>
              <a:lumOff val="3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9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8" name="原创设计师QQ598969553          _34"/>
          <p:cNvSpPr/>
          <p:nvPr/>
        </p:nvSpPr>
        <p:spPr>
          <a:xfrm>
            <a:off x="6983261" y="3198149"/>
            <a:ext cx="648400" cy="769020"/>
          </a:xfrm>
          <a:prstGeom prst="rect">
            <a:avLst/>
          </a:prstGeom>
          <a:solidFill>
            <a:srgbClr val="22326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9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9" name="原创设计师QQ598969553          _35"/>
          <p:cNvSpPr/>
          <p:nvPr/>
        </p:nvSpPr>
        <p:spPr>
          <a:xfrm>
            <a:off x="6983261" y="3976323"/>
            <a:ext cx="648400" cy="769020"/>
          </a:xfrm>
          <a:prstGeom prst="rect">
            <a:avLst/>
          </a:prstGeom>
          <a:solidFill>
            <a:sysClr val="windowText" lastClr="000000">
              <a:lumMod val="65000"/>
              <a:lumOff val="3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9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0" name="原创设计师QQ598969553          _36"/>
          <p:cNvSpPr/>
          <p:nvPr/>
        </p:nvSpPr>
        <p:spPr>
          <a:xfrm>
            <a:off x="7640815" y="2419976"/>
            <a:ext cx="675867" cy="769020"/>
          </a:xfrm>
          <a:prstGeom prst="rect">
            <a:avLst/>
          </a:prstGeom>
          <a:solidFill>
            <a:srgbClr val="22326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9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1" name="原创设计师QQ598969553          _37"/>
          <p:cNvSpPr/>
          <p:nvPr/>
        </p:nvSpPr>
        <p:spPr>
          <a:xfrm>
            <a:off x="7640815" y="3198149"/>
            <a:ext cx="675867" cy="769020"/>
          </a:xfrm>
          <a:prstGeom prst="rect">
            <a:avLst/>
          </a:prstGeom>
          <a:solidFill>
            <a:sysClr val="windowText" lastClr="000000">
              <a:lumMod val="65000"/>
              <a:lumOff val="3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9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2" name="原创设计师QQ598969553          _38"/>
          <p:cNvSpPr/>
          <p:nvPr/>
        </p:nvSpPr>
        <p:spPr>
          <a:xfrm>
            <a:off x="7640815" y="3976323"/>
            <a:ext cx="675867" cy="769020"/>
          </a:xfrm>
          <a:prstGeom prst="rect">
            <a:avLst/>
          </a:prstGeom>
          <a:solidFill>
            <a:srgbClr val="22326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9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83" name="原创设计师QQ598969553          _39" descr="C:\Users\Jokomoro\Documents\iphone5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54069" y="1791584"/>
            <a:ext cx="1991803" cy="36128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4" name="原创设计师QQ598969553          _40"/>
          <p:cNvSpPr>
            <a:spLocks/>
          </p:cNvSpPr>
          <p:nvPr/>
        </p:nvSpPr>
        <p:spPr bwMode="auto">
          <a:xfrm>
            <a:off x="3037954" y="2404895"/>
            <a:ext cx="244572" cy="264641"/>
          </a:xfrm>
          <a:custGeom>
            <a:avLst/>
            <a:gdLst>
              <a:gd name="T0" fmla="*/ 126 w 134"/>
              <a:gd name="T1" fmla="*/ 100 h 145"/>
              <a:gd name="T2" fmla="*/ 83 w 134"/>
              <a:gd name="T3" fmla="*/ 88 h 145"/>
              <a:gd name="T4" fmla="*/ 85 w 134"/>
              <a:gd name="T5" fmla="*/ 77 h 145"/>
              <a:gd name="T6" fmla="*/ 91 w 134"/>
              <a:gd name="T7" fmla="*/ 69 h 145"/>
              <a:gd name="T8" fmla="*/ 92 w 134"/>
              <a:gd name="T9" fmla="*/ 60 h 145"/>
              <a:gd name="T10" fmla="*/ 94 w 134"/>
              <a:gd name="T11" fmla="*/ 60 h 145"/>
              <a:gd name="T12" fmla="*/ 97 w 134"/>
              <a:gd name="T13" fmla="*/ 58 h 145"/>
              <a:gd name="T14" fmla="*/ 98 w 134"/>
              <a:gd name="T15" fmla="*/ 43 h 145"/>
              <a:gd name="T16" fmla="*/ 96 w 134"/>
              <a:gd name="T17" fmla="*/ 40 h 145"/>
              <a:gd name="T18" fmla="*/ 94 w 134"/>
              <a:gd name="T19" fmla="*/ 40 h 145"/>
              <a:gd name="T20" fmla="*/ 95 w 134"/>
              <a:gd name="T21" fmla="*/ 32 h 145"/>
              <a:gd name="T22" fmla="*/ 90 w 134"/>
              <a:gd name="T23" fmla="*/ 10 h 145"/>
              <a:gd name="T24" fmla="*/ 44 w 134"/>
              <a:gd name="T25" fmla="*/ 10 h 145"/>
              <a:gd name="T26" fmla="*/ 39 w 134"/>
              <a:gd name="T27" fmla="*/ 32 h 145"/>
              <a:gd name="T28" fmla="*/ 40 w 134"/>
              <a:gd name="T29" fmla="*/ 40 h 145"/>
              <a:gd name="T30" fmla="*/ 38 w 134"/>
              <a:gd name="T31" fmla="*/ 40 h 145"/>
              <a:gd name="T32" fmla="*/ 35 w 134"/>
              <a:gd name="T33" fmla="*/ 43 h 145"/>
              <a:gd name="T34" fmla="*/ 37 w 134"/>
              <a:gd name="T35" fmla="*/ 58 h 145"/>
              <a:gd name="T36" fmla="*/ 40 w 134"/>
              <a:gd name="T37" fmla="*/ 60 h 145"/>
              <a:gd name="T38" fmla="*/ 42 w 134"/>
              <a:gd name="T39" fmla="*/ 60 h 145"/>
              <a:gd name="T40" fmla="*/ 43 w 134"/>
              <a:gd name="T41" fmla="*/ 69 h 145"/>
              <a:gd name="T42" fmla="*/ 49 w 134"/>
              <a:gd name="T43" fmla="*/ 77 h 145"/>
              <a:gd name="T44" fmla="*/ 50 w 134"/>
              <a:gd name="T45" fmla="*/ 88 h 145"/>
              <a:gd name="T46" fmla="*/ 8 w 134"/>
              <a:gd name="T47" fmla="*/ 100 h 145"/>
              <a:gd name="T48" fmla="*/ 1 w 134"/>
              <a:gd name="T49" fmla="*/ 113 h 145"/>
              <a:gd name="T50" fmla="*/ 2 w 134"/>
              <a:gd name="T51" fmla="*/ 129 h 145"/>
              <a:gd name="T52" fmla="*/ 11 w 134"/>
              <a:gd name="T53" fmla="*/ 139 h 145"/>
              <a:gd name="T54" fmla="*/ 123 w 134"/>
              <a:gd name="T55" fmla="*/ 139 h 145"/>
              <a:gd name="T56" fmla="*/ 132 w 134"/>
              <a:gd name="T57" fmla="*/ 129 h 145"/>
              <a:gd name="T58" fmla="*/ 133 w 134"/>
              <a:gd name="T59" fmla="*/ 113 h 145"/>
              <a:gd name="T60" fmla="*/ 126 w 134"/>
              <a:gd name="T61" fmla="*/ 100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34" h="145">
                <a:moveTo>
                  <a:pt x="126" y="100"/>
                </a:moveTo>
                <a:cubicBezTo>
                  <a:pt x="113" y="93"/>
                  <a:pt x="98" y="89"/>
                  <a:pt x="83" y="88"/>
                </a:cubicBezTo>
                <a:cubicBezTo>
                  <a:pt x="84" y="84"/>
                  <a:pt x="84" y="81"/>
                  <a:pt x="85" y="77"/>
                </a:cubicBezTo>
                <a:cubicBezTo>
                  <a:pt x="88" y="75"/>
                  <a:pt x="91" y="72"/>
                  <a:pt x="91" y="69"/>
                </a:cubicBezTo>
                <a:cubicBezTo>
                  <a:pt x="91" y="66"/>
                  <a:pt x="92" y="63"/>
                  <a:pt x="92" y="60"/>
                </a:cubicBezTo>
                <a:cubicBezTo>
                  <a:pt x="92" y="60"/>
                  <a:pt x="93" y="60"/>
                  <a:pt x="94" y="60"/>
                </a:cubicBezTo>
                <a:cubicBezTo>
                  <a:pt x="95" y="61"/>
                  <a:pt x="97" y="59"/>
                  <a:pt x="97" y="58"/>
                </a:cubicBezTo>
                <a:cubicBezTo>
                  <a:pt x="98" y="43"/>
                  <a:pt x="98" y="43"/>
                  <a:pt x="98" y="43"/>
                </a:cubicBezTo>
                <a:cubicBezTo>
                  <a:pt x="98" y="41"/>
                  <a:pt x="97" y="40"/>
                  <a:pt x="96" y="40"/>
                </a:cubicBezTo>
                <a:cubicBezTo>
                  <a:pt x="95" y="40"/>
                  <a:pt x="95" y="40"/>
                  <a:pt x="94" y="40"/>
                </a:cubicBezTo>
                <a:cubicBezTo>
                  <a:pt x="94" y="37"/>
                  <a:pt x="95" y="34"/>
                  <a:pt x="95" y="32"/>
                </a:cubicBezTo>
                <a:cubicBezTo>
                  <a:pt x="95" y="28"/>
                  <a:pt x="97" y="17"/>
                  <a:pt x="90" y="10"/>
                </a:cubicBezTo>
                <a:cubicBezTo>
                  <a:pt x="79" y="0"/>
                  <a:pt x="55" y="0"/>
                  <a:pt x="44" y="10"/>
                </a:cubicBezTo>
                <a:cubicBezTo>
                  <a:pt x="36" y="17"/>
                  <a:pt x="38" y="28"/>
                  <a:pt x="39" y="32"/>
                </a:cubicBezTo>
                <a:cubicBezTo>
                  <a:pt x="39" y="34"/>
                  <a:pt x="39" y="37"/>
                  <a:pt x="40" y="40"/>
                </a:cubicBezTo>
                <a:cubicBezTo>
                  <a:pt x="39" y="40"/>
                  <a:pt x="39" y="40"/>
                  <a:pt x="38" y="40"/>
                </a:cubicBezTo>
                <a:cubicBezTo>
                  <a:pt x="36" y="40"/>
                  <a:pt x="35" y="41"/>
                  <a:pt x="35" y="43"/>
                </a:cubicBezTo>
                <a:cubicBezTo>
                  <a:pt x="37" y="58"/>
                  <a:pt x="37" y="58"/>
                  <a:pt x="37" y="58"/>
                </a:cubicBezTo>
                <a:cubicBezTo>
                  <a:pt x="37" y="59"/>
                  <a:pt x="39" y="61"/>
                  <a:pt x="40" y="60"/>
                </a:cubicBezTo>
                <a:cubicBezTo>
                  <a:pt x="41" y="60"/>
                  <a:pt x="41" y="60"/>
                  <a:pt x="42" y="60"/>
                </a:cubicBezTo>
                <a:cubicBezTo>
                  <a:pt x="42" y="63"/>
                  <a:pt x="43" y="66"/>
                  <a:pt x="43" y="69"/>
                </a:cubicBezTo>
                <a:cubicBezTo>
                  <a:pt x="43" y="72"/>
                  <a:pt x="46" y="75"/>
                  <a:pt x="49" y="77"/>
                </a:cubicBezTo>
                <a:cubicBezTo>
                  <a:pt x="49" y="81"/>
                  <a:pt x="50" y="84"/>
                  <a:pt x="50" y="88"/>
                </a:cubicBezTo>
                <a:cubicBezTo>
                  <a:pt x="36" y="89"/>
                  <a:pt x="21" y="93"/>
                  <a:pt x="8" y="100"/>
                </a:cubicBezTo>
                <a:cubicBezTo>
                  <a:pt x="3" y="102"/>
                  <a:pt x="0" y="108"/>
                  <a:pt x="1" y="113"/>
                </a:cubicBezTo>
                <a:cubicBezTo>
                  <a:pt x="1" y="118"/>
                  <a:pt x="2" y="123"/>
                  <a:pt x="2" y="129"/>
                </a:cubicBezTo>
                <a:cubicBezTo>
                  <a:pt x="3" y="133"/>
                  <a:pt x="7" y="138"/>
                  <a:pt x="11" y="139"/>
                </a:cubicBezTo>
                <a:cubicBezTo>
                  <a:pt x="48" y="145"/>
                  <a:pt x="86" y="145"/>
                  <a:pt x="123" y="139"/>
                </a:cubicBezTo>
                <a:cubicBezTo>
                  <a:pt x="127" y="138"/>
                  <a:pt x="131" y="133"/>
                  <a:pt x="132" y="129"/>
                </a:cubicBezTo>
                <a:cubicBezTo>
                  <a:pt x="132" y="123"/>
                  <a:pt x="133" y="118"/>
                  <a:pt x="133" y="113"/>
                </a:cubicBezTo>
                <a:cubicBezTo>
                  <a:pt x="134" y="108"/>
                  <a:pt x="131" y="102"/>
                  <a:pt x="126" y="100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5" name="原创设计师QQ598969553          _41"/>
          <p:cNvSpPr>
            <a:spLocks/>
          </p:cNvSpPr>
          <p:nvPr/>
        </p:nvSpPr>
        <p:spPr bwMode="auto">
          <a:xfrm>
            <a:off x="3031057" y="3397708"/>
            <a:ext cx="261440" cy="254053"/>
          </a:xfrm>
          <a:custGeom>
            <a:avLst/>
            <a:gdLst>
              <a:gd name="T0" fmla="*/ 49 w 122"/>
              <a:gd name="T1" fmla="*/ 48 h 119"/>
              <a:gd name="T2" fmla="*/ 100 w 122"/>
              <a:gd name="T3" fmla="*/ 26 h 119"/>
              <a:gd name="T4" fmla="*/ 43 w 122"/>
              <a:gd name="T5" fmla="*/ 47 h 119"/>
              <a:gd name="T6" fmla="*/ 8 w 122"/>
              <a:gd name="T7" fmla="*/ 89 h 119"/>
              <a:gd name="T8" fmla="*/ 22 w 122"/>
              <a:gd name="T9" fmla="*/ 36 h 119"/>
              <a:gd name="T10" fmla="*/ 122 w 122"/>
              <a:gd name="T11" fmla="*/ 27 h 119"/>
              <a:gd name="T12" fmla="*/ 72 w 122"/>
              <a:gd name="T13" fmla="*/ 105 h 119"/>
              <a:gd name="T14" fmla="*/ 15 w 122"/>
              <a:gd name="T15" fmla="*/ 100 h 119"/>
              <a:gd name="T16" fmla="*/ 49 w 122"/>
              <a:gd name="T17" fmla="*/ 48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2" h="119">
                <a:moveTo>
                  <a:pt x="49" y="48"/>
                </a:moveTo>
                <a:cubicBezTo>
                  <a:pt x="65" y="36"/>
                  <a:pt x="83" y="28"/>
                  <a:pt x="100" y="26"/>
                </a:cubicBezTo>
                <a:cubicBezTo>
                  <a:pt x="81" y="27"/>
                  <a:pt x="61" y="34"/>
                  <a:pt x="43" y="47"/>
                </a:cubicBezTo>
                <a:cubicBezTo>
                  <a:pt x="27" y="58"/>
                  <a:pt x="15" y="73"/>
                  <a:pt x="8" y="89"/>
                </a:cubicBezTo>
                <a:cubicBezTo>
                  <a:pt x="0" y="71"/>
                  <a:pt x="5" y="48"/>
                  <a:pt x="22" y="36"/>
                </a:cubicBezTo>
                <a:cubicBezTo>
                  <a:pt x="70" y="0"/>
                  <a:pt x="122" y="27"/>
                  <a:pt x="122" y="27"/>
                </a:cubicBezTo>
                <a:cubicBezTo>
                  <a:pt x="92" y="31"/>
                  <a:pt x="98" y="86"/>
                  <a:pt x="72" y="105"/>
                </a:cubicBezTo>
                <a:cubicBezTo>
                  <a:pt x="55" y="119"/>
                  <a:pt x="30" y="116"/>
                  <a:pt x="15" y="100"/>
                </a:cubicBezTo>
                <a:cubicBezTo>
                  <a:pt x="14" y="98"/>
                  <a:pt x="25" y="67"/>
                  <a:pt x="49" y="48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86" name="原创设计师QQ598969553          _42"/>
          <p:cNvGrpSpPr/>
          <p:nvPr/>
        </p:nvGrpSpPr>
        <p:grpSpPr>
          <a:xfrm>
            <a:off x="3001913" y="4424068"/>
            <a:ext cx="303943" cy="223411"/>
            <a:chOff x="5446713" y="5784850"/>
            <a:chExt cx="557213" cy="409576"/>
          </a:xfrm>
          <a:solidFill>
            <a:sysClr val="window" lastClr="FFFFFF"/>
          </a:solidFill>
        </p:grpSpPr>
        <p:sp>
          <p:nvSpPr>
            <p:cNvPr id="87" name="Freeform 61"/>
            <p:cNvSpPr>
              <a:spLocks/>
            </p:cNvSpPr>
            <p:nvPr/>
          </p:nvSpPr>
          <p:spPr bwMode="auto">
            <a:xfrm>
              <a:off x="5446713" y="5784850"/>
              <a:ext cx="390525" cy="369888"/>
            </a:xfrm>
            <a:custGeom>
              <a:avLst/>
              <a:gdLst>
                <a:gd name="T0" fmla="*/ 67 w 182"/>
                <a:gd name="T1" fmla="*/ 128 h 173"/>
                <a:gd name="T2" fmla="*/ 65 w 182"/>
                <a:gd name="T3" fmla="*/ 128 h 173"/>
                <a:gd name="T4" fmla="*/ 64 w 182"/>
                <a:gd name="T5" fmla="*/ 128 h 173"/>
                <a:gd name="T6" fmla="*/ 41 w 182"/>
                <a:gd name="T7" fmla="*/ 137 h 173"/>
                <a:gd name="T8" fmla="*/ 47 w 182"/>
                <a:gd name="T9" fmla="*/ 120 h 173"/>
                <a:gd name="T10" fmla="*/ 42 w 182"/>
                <a:gd name="T11" fmla="*/ 117 h 173"/>
                <a:gd name="T12" fmla="*/ 17 w 182"/>
                <a:gd name="T13" fmla="*/ 74 h 173"/>
                <a:gd name="T14" fmla="*/ 98 w 182"/>
                <a:gd name="T15" fmla="*/ 16 h 173"/>
                <a:gd name="T16" fmla="*/ 159 w 182"/>
                <a:gd name="T17" fmla="*/ 36 h 173"/>
                <a:gd name="T18" fmla="*/ 170 w 182"/>
                <a:gd name="T19" fmla="*/ 36 h 173"/>
                <a:gd name="T20" fmla="*/ 182 w 182"/>
                <a:gd name="T21" fmla="*/ 36 h 173"/>
                <a:gd name="T22" fmla="*/ 98 w 182"/>
                <a:gd name="T23" fmla="*/ 0 h 173"/>
                <a:gd name="T24" fmla="*/ 0 w 182"/>
                <a:gd name="T25" fmla="*/ 74 h 173"/>
                <a:gd name="T26" fmla="*/ 27 w 182"/>
                <a:gd name="T27" fmla="*/ 126 h 173"/>
                <a:gd name="T28" fmla="*/ 11 w 182"/>
                <a:gd name="T29" fmla="*/ 173 h 173"/>
                <a:gd name="T30" fmla="*/ 30 w 182"/>
                <a:gd name="T31" fmla="*/ 162 h 173"/>
                <a:gd name="T32" fmla="*/ 64 w 182"/>
                <a:gd name="T33" fmla="*/ 145 h 173"/>
                <a:gd name="T34" fmla="*/ 86 w 182"/>
                <a:gd name="T35" fmla="*/ 149 h 173"/>
                <a:gd name="T36" fmla="*/ 76 w 182"/>
                <a:gd name="T37" fmla="*/ 130 h 173"/>
                <a:gd name="T38" fmla="*/ 67 w 182"/>
                <a:gd name="T39" fmla="*/ 128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82" h="173">
                  <a:moveTo>
                    <a:pt x="67" y="128"/>
                  </a:moveTo>
                  <a:cubicBezTo>
                    <a:pt x="65" y="128"/>
                    <a:pt x="65" y="128"/>
                    <a:pt x="65" y="128"/>
                  </a:cubicBezTo>
                  <a:cubicBezTo>
                    <a:pt x="64" y="128"/>
                    <a:pt x="64" y="128"/>
                    <a:pt x="64" y="128"/>
                  </a:cubicBezTo>
                  <a:cubicBezTo>
                    <a:pt x="62" y="128"/>
                    <a:pt x="59" y="128"/>
                    <a:pt x="41" y="137"/>
                  </a:cubicBezTo>
                  <a:cubicBezTo>
                    <a:pt x="47" y="120"/>
                    <a:pt x="47" y="120"/>
                    <a:pt x="47" y="120"/>
                  </a:cubicBezTo>
                  <a:cubicBezTo>
                    <a:pt x="42" y="117"/>
                    <a:pt x="42" y="117"/>
                    <a:pt x="42" y="117"/>
                  </a:cubicBezTo>
                  <a:cubicBezTo>
                    <a:pt x="26" y="105"/>
                    <a:pt x="17" y="90"/>
                    <a:pt x="17" y="74"/>
                  </a:cubicBezTo>
                  <a:cubicBezTo>
                    <a:pt x="17" y="42"/>
                    <a:pt x="53" y="16"/>
                    <a:pt x="98" y="16"/>
                  </a:cubicBezTo>
                  <a:cubicBezTo>
                    <a:pt x="122" y="16"/>
                    <a:pt x="144" y="24"/>
                    <a:pt x="159" y="36"/>
                  </a:cubicBezTo>
                  <a:cubicBezTo>
                    <a:pt x="163" y="36"/>
                    <a:pt x="167" y="36"/>
                    <a:pt x="170" y="36"/>
                  </a:cubicBezTo>
                  <a:cubicBezTo>
                    <a:pt x="174" y="36"/>
                    <a:pt x="178" y="36"/>
                    <a:pt x="182" y="36"/>
                  </a:cubicBezTo>
                  <a:cubicBezTo>
                    <a:pt x="165" y="14"/>
                    <a:pt x="134" y="0"/>
                    <a:pt x="98" y="0"/>
                  </a:cubicBezTo>
                  <a:cubicBezTo>
                    <a:pt x="44" y="0"/>
                    <a:pt x="0" y="33"/>
                    <a:pt x="0" y="74"/>
                  </a:cubicBezTo>
                  <a:cubicBezTo>
                    <a:pt x="0" y="94"/>
                    <a:pt x="10" y="113"/>
                    <a:pt x="27" y="126"/>
                  </a:cubicBezTo>
                  <a:cubicBezTo>
                    <a:pt x="11" y="173"/>
                    <a:pt x="11" y="173"/>
                    <a:pt x="11" y="173"/>
                  </a:cubicBezTo>
                  <a:cubicBezTo>
                    <a:pt x="30" y="162"/>
                    <a:pt x="30" y="162"/>
                    <a:pt x="30" y="162"/>
                  </a:cubicBezTo>
                  <a:cubicBezTo>
                    <a:pt x="43" y="155"/>
                    <a:pt x="59" y="147"/>
                    <a:pt x="64" y="145"/>
                  </a:cubicBezTo>
                  <a:cubicBezTo>
                    <a:pt x="71" y="147"/>
                    <a:pt x="79" y="148"/>
                    <a:pt x="86" y="149"/>
                  </a:cubicBezTo>
                  <a:cubicBezTo>
                    <a:pt x="82" y="143"/>
                    <a:pt x="78" y="137"/>
                    <a:pt x="76" y="130"/>
                  </a:cubicBezTo>
                  <a:cubicBezTo>
                    <a:pt x="73" y="130"/>
                    <a:pt x="70" y="129"/>
                    <a:pt x="67" y="1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88" name="Freeform 62"/>
            <p:cNvSpPr>
              <a:spLocks noEditPoints="1"/>
            </p:cNvSpPr>
            <p:nvPr/>
          </p:nvSpPr>
          <p:spPr bwMode="auto">
            <a:xfrm>
              <a:off x="5621338" y="5878513"/>
              <a:ext cx="382588" cy="315913"/>
            </a:xfrm>
            <a:custGeom>
              <a:avLst/>
              <a:gdLst>
                <a:gd name="T0" fmla="*/ 179 w 179"/>
                <a:gd name="T1" fmla="*/ 66 h 147"/>
                <a:gd name="T2" fmla="*/ 89 w 179"/>
                <a:gd name="T3" fmla="*/ 0 h 147"/>
                <a:gd name="T4" fmla="*/ 0 w 179"/>
                <a:gd name="T5" fmla="*/ 66 h 147"/>
                <a:gd name="T6" fmla="*/ 89 w 179"/>
                <a:gd name="T7" fmla="*/ 133 h 147"/>
                <a:gd name="T8" fmla="*/ 123 w 179"/>
                <a:gd name="T9" fmla="*/ 128 h 147"/>
                <a:gd name="T10" fmla="*/ 161 w 179"/>
                <a:gd name="T11" fmla="*/ 147 h 147"/>
                <a:gd name="T12" fmla="*/ 150 w 179"/>
                <a:gd name="T13" fmla="*/ 115 h 147"/>
                <a:gd name="T14" fmla="*/ 179 w 179"/>
                <a:gd name="T15" fmla="*/ 66 h 147"/>
                <a:gd name="T16" fmla="*/ 137 w 179"/>
                <a:gd name="T17" fmla="*/ 88 h 147"/>
                <a:gd name="T18" fmla="*/ 45 w 179"/>
                <a:gd name="T19" fmla="*/ 88 h 147"/>
                <a:gd name="T20" fmla="*/ 45 w 179"/>
                <a:gd name="T21" fmla="*/ 79 h 147"/>
                <a:gd name="T22" fmla="*/ 137 w 179"/>
                <a:gd name="T23" fmla="*/ 79 h 147"/>
                <a:gd name="T24" fmla="*/ 137 w 179"/>
                <a:gd name="T25" fmla="*/ 88 h 147"/>
                <a:gd name="T26" fmla="*/ 137 w 179"/>
                <a:gd name="T27" fmla="*/ 71 h 147"/>
                <a:gd name="T28" fmla="*/ 45 w 179"/>
                <a:gd name="T29" fmla="*/ 71 h 147"/>
                <a:gd name="T30" fmla="*/ 45 w 179"/>
                <a:gd name="T31" fmla="*/ 62 h 147"/>
                <a:gd name="T32" fmla="*/ 137 w 179"/>
                <a:gd name="T33" fmla="*/ 62 h 147"/>
                <a:gd name="T34" fmla="*/ 137 w 179"/>
                <a:gd name="T35" fmla="*/ 71 h 147"/>
                <a:gd name="T36" fmla="*/ 137 w 179"/>
                <a:gd name="T37" fmla="*/ 53 h 147"/>
                <a:gd name="T38" fmla="*/ 45 w 179"/>
                <a:gd name="T39" fmla="*/ 53 h 147"/>
                <a:gd name="T40" fmla="*/ 45 w 179"/>
                <a:gd name="T41" fmla="*/ 45 h 147"/>
                <a:gd name="T42" fmla="*/ 137 w 179"/>
                <a:gd name="T43" fmla="*/ 45 h 147"/>
                <a:gd name="T44" fmla="*/ 137 w 179"/>
                <a:gd name="T45" fmla="*/ 53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9" h="147">
                  <a:moveTo>
                    <a:pt x="179" y="66"/>
                  </a:moveTo>
                  <a:cubicBezTo>
                    <a:pt x="179" y="30"/>
                    <a:pt x="139" y="0"/>
                    <a:pt x="89" y="0"/>
                  </a:cubicBezTo>
                  <a:cubicBezTo>
                    <a:pt x="40" y="0"/>
                    <a:pt x="0" y="30"/>
                    <a:pt x="0" y="66"/>
                  </a:cubicBezTo>
                  <a:cubicBezTo>
                    <a:pt x="0" y="103"/>
                    <a:pt x="40" y="133"/>
                    <a:pt x="89" y="133"/>
                  </a:cubicBezTo>
                  <a:cubicBezTo>
                    <a:pt x="101" y="133"/>
                    <a:pt x="113" y="131"/>
                    <a:pt x="123" y="128"/>
                  </a:cubicBezTo>
                  <a:cubicBezTo>
                    <a:pt x="126" y="127"/>
                    <a:pt x="161" y="147"/>
                    <a:pt x="161" y="147"/>
                  </a:cubicBezTo>
                  <a:cubicBezTo>
                    <a:pt x="150" y="115"/>
                    <a:pt x="150" y="115"/>
                    <a:pt x="150" y="115"/>
                  </a:cubicBezTo>
                  <a:cubicBezTo>
                    <a:pt x="168" y="103"/>
                    <a:pt x="179" y="86"/>
                    <a:pt x="179" y="66"/>
                  </a:cubicBezTo>
                  <a:close/>
                  <a:moveTo>
                    <a:pt x="137" y="88"/>
                  </a:moveTo>
                  <a:cubicBezTo>
                    <a:pt x="45" y="88"/>
                    <a:pt x="45" y="88"/>
                    <a:pt x="45" y="88"/>
                  </a:cubicBezTo>
                  <a:cubicBezTo>
                    <a:pt x="45" y="79"/>
                    <a:pt x="45" y="79"/>
                    <a:pt x="45" y="79"/>
                  </a:cubicBezTo>
                  <a:cubicBezTo>
                    <a:pt x="137" y="79"/>
                    <a:pt x="137" y="79"/>
                    <a:pt x="137" y="79"/>
                  </a:cubicBezTo>
                  <a:lnTo>
                    <a:pt x="137" y="88"/>
                  </a:lnTo>
                  <a:close/>
                  <a:moveTo>
                    <a:pt x="137" y="71"/>
                  </a:moveTo>
                  <a:cubicBezTo>
                    <a:pt x="45" y="71"/>
                    <a:pt x="45" y="71"/>
                    <a:pt x="45" y="71"/>
                  </a:cubicBezTo>
                  <a:cubicBezTo>
                    <a:pt x="45" y="62"/>
                    <a:pt x="45" y="62"/>
                    <a:pt x="45" y="62"/>
                  </a:cubicBezTo>
                  <a:cubicBezTo>
                    <a:pt x="137" y="62"/>
                    <a:pt x="137" y="62"/>
                    <a:pt x="137" y="62"/>
                  </a:cubicBezTo>
                  <a:lnTo>
                    <a:pt x="137" y="71"/>
                  </a:lnTo>
                  <a:close/>
                  <a:moveTo>
                    <a:pt x="137" y="53"/>
                  </a:moveTo>
                  <a:cubicBezTo>
                    <a:pt x="45" y="53"/>
                    <a:pt x="45" y="53"/>
                    <a:pt x="45" y="53"/>
                  </a:cubicBezTo>
                  <a:cubicBezTo>
                    <a:pt x="45" y="45"/>
                    <a:pt x="45" y="45"/>
                    <a:pt x="45" y="45"/>
                  </a:cubicBezTo>
                  <a:cubicBezTo>
                    <a:pt x="137" y="45"/>
                    <a:pt x="137" y="45"/>
                    <a:pt x="137" y="45"/>
                  </a:cubicBezTo>
                  <a:lnTo>
                    <a:pt x="137" y="5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89" name="原创设计师QQ598969553          _43"/>
          <p:cNvSpPr>
            <a:spLocks/>
          </p:cNvSpPr>
          <p:nvPr/>
        </p:nvSpPr>
        <p:spPr bwMode="auto">
          <a:xfrm>
            <a:off x="1282946" y="1873932"/>
            <a:ext cx="244572" cy="264641"/>
          </a:xfrm>
          <a:custGeom>
            <a:avLst/>
            <a:gdLst>
              <a:gd name="T0" fmla="*/ 126 w 134"/>
              <a:gd name="T1" fmla="*/ 100 h 145"/>
              <a:gd name="T2" fmla="*/ 83 w 134"/>
              <a:gd name="T3" fmla="*/ 88 h 145"/>
              <a:gd name="T4" fmla="*/ 85 w 134"/>
              <a:gd name="T5" fmla="*/ 77 h 145"/>
              <a:gd name="T6" fmla="*/ 91 w 134"/>
              <a:gd name="T7" fmla="*/ 69 h 145"/>
              <a:gd name="T8" fmla="*/ 92 w 134"/>
              <a:gd name="T9" fmla="*/ 60 h 145"/>
              <a:gd name="T10" fmla="*/ 94 w 134"/>
              <a:gd name="T11" fmla="*/ 60 h 145"/>
              <a:gd name="T12" fmla="*/ 97 w 134"/>
              <a:gd name="T13" fmla="*/ 58 h 145"/>
              <a:gd name="T14" fmla="*/ 98 w 134"/>
              <a:gd name="T15" fmla="*/ 43 h 145"/>
              <a:gd name="T16" fmla="*/ 96 w 134"/>
              <a:gd name="T17" fmla="*/ 40 h 145"/>
              <a:gd name="T18" fmla="*/ 94 w 134"/>
              <a:gd name="T19" fmla="*/ 40 h 145"/>
              <a:gd name="T20" fmla="*/ 95 w 134"/>
              <a:gd name="T21" fmla="*/ 32 h 145"/>
              <a:gd name="T22" fmla="*/ 90 w 134"/>
              <a:gd name="T23" fmla="*/ 10 h 145"/>
              <a:gd name="T24" fmla="*/ 44 w 134"/>
              <a:gd name="T25" fmla="*/ 10 h 145"/>
              <a:gd name="T26" fmla="*/ 39 w 134"/>
              <a:gd name="T27" fmla="*/ 32 h 145"/>
              <a:gd name="T28" fmla="*/ 40 w 134"/>
              <a:gd name="T29" fmla="*/ 40 h 145"/>
              <a:gd name="T30" fmla="*/ 38 w 134"/>
              <a:gd name="T31" fmla="*/ 40 h 145"/>
              <a:gd name="T32" fmla="*/ 35 w 134"/>
              <a:gd name="T33" fmla="*/ 43 h 145"/>
              <a:gd name="T34" fmla="*/ 37 w 134"/>
              <a:gd name="T35" fmla="*/ 58 h 145"/>
              <a:gd name="T36" fmla="*/ 40 w 134"/>
              <a:gd name="T37" fmla="*/ 60 h 145"/>
              <a:gd name="T38" fmla="*/ 42 w 134"/>
              <a:gd name="T39" fmla="*/ 60 h 145"/>
              <a:gd name="T40" fmla="*/ 43 w 134"/>
              <a:gd name="T41" fmla="*/ 69 h 145"/>
              <a:gd name="T42" fmla="*/ 49 w 134"/>
              <a:gd name="T43" fmla="*/ 77 h 145"/>
              <a:gd name="T44" fmla="*/ 50 w 134"/>
              <a:gd name="T45" fmla="*/ 88 h 145"/>
              <a:gd name="T46" fmla="*/ 8 w 134"/>
              <a:gd name="T47" fmla="*/ 100 h 145"/>
              <a:gd name="T48" fmla="*/ 1 w 134"/>
              <a:gd name="T49" fmla="*/ 113 h 145"/>
              <a:gd name="T50" fmla="*/ 2 w 134"/>
              <a:gd name="T51" fmla="*/ 129 h 145"/>
              <a:gd name="T52" fmla="*/ 11 w 134"/>
              <a:gd name="T53" fmla="*/ 139 h 145"/>
              <a:gd name="T54" fmla="*/ 123 w 134"/>
              <a:gd name="T55" fmla="*/ 139 h 145"/>
              <a:gd name="T56" fmla="*/ 132 w 134"/>
              <a:gd name="T57" fmla="*/ 129 h 145"/>
              <a:gd name="T58" fmla="*/ 133 w 134"/>
              <a:gd name="T59" fmla="*/ 113 h 145"/>
              <a:gd name="T60" fmla="*/ 126 w 134"/>
              <a:gd name="T61" fmla="*/ 100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34" h="145">
                <a:moveTo>
                  <a:pt x="126" y="100"/>
                </a:moveTo>
                <a:cubicBezTo>
                  <a:pt x="113" y="93"/>
                  <a:pt x="98" y="89"/>
                  <a:pt x="83" y="88"/>
                </a:cubicBezTo>
                <a:cubicBezTo>
                  <a:pt x="84" y="84"/>
                  <a:pt x="84" y="81"/>
                  <a:pt x="85" y="77"/>
                </a:cubicBezTo>
                <a:cubicBezTo>
                  <a:pt x="88" y="75"/>
                  <a:pt x="91" y="72"/>
                  <a:pt x="91" y="69"/>
                </a:cubicBezTo>
                <a:cubicBezTo>
                  <a:pt x="91" y="66"/>
                  <a:pt x="92" y="63"/>
                  <a:pt x="92" y="60"/>
                </a:cubicBezTo>
                <a:cubicBezTo>
                  <a:pt x="92" y="60"/>
                  <a:pt x="93" y="60"/>
                  <a:pt x="94" y="60"/>
                </a:cubicBezTo>
                <a:cubicBezTo>
                  <a:pt x="95" y="61"/>
                  <a:pt x="97" y="59"/>
                  <a:pt x="97" y="58"/>
                </a:cubicBezTo>
                <a:cubicBezTo>
                  <a:pt x="98" y="43"/>
                  <a:pt x="98" y="43"/>
                  <a:pt x="98" y="43"/>
                </a:cubicBezTo>
                <a:cubicBezTo>
                  <a:pt x="98" y="41"/>
                  <a:pt x="97" y="40"/>
                  <a:pt x="96" y="40"/>
                </a:cubicBezTo>
                <a:cubicBezTo>
                  <a:pt x="95" y="40"/>
                  <a:pt x="95" y="40"/>
                  <a:pt x="94" y="40"/>
                </a:cubicBezTo>
                <a:cubicBezTo>
                  <a:pt x="94" y="37"/>
                  <a:pt x="95" y="34"/>
                  <a:pt x="95" y="32"/>
                </a:cubicBezTo>
                <a:cubicBezTo>
                  <a:pt x="95" y="28"/>
                  <a:pt x="97" y="17"/>
                  <a:pt x="90" y="10"/>
                </a:cubicBezTo>
                <a:cubicBezTo>
                  <a:pt x="79" y="0"/>
                  <a:pt x="55" y="0"/>
                  <a:pt x="44" y="10"/>
                </a:cubicBezTo>
                <a:cubicBezTo>
                  <a:pt x="36" y="17"/>
                  <a:pt x="38" y="28"/>
                  <a:pt x="39" y="32"/>
                </a:cubicBezTo>
                <a:cubicBezTo>
                  <a:pt x="39" y="34"/>
                  <a:pt x="39" y="37"/>
                  <a:pt x="40" y="40"/>
                </a:cubicBezTo>
                <a:cubicBezTo>
                  <a:pt x="39" y="40"/>
                  <a:pt x="39" y="40"/>
                  <a:pt x="38" y="40"/>
                </a:cubicBezTo>
                <a:cubicBezTo>
                  <a:pt x="36" y="40"/>
                  <a:pt x="35" y="41"/>
                  <a:pt x="35" y="43"/>
                </a:cubicBezTo>
                <a:cubicBezTo>
                  <a:pt x="37" y="58"/>
                  <a:pt x="37" y="58"/>
                  <a:pt x="37" y="58"/>
                </a:cubicBezTo>
                <a:cubicBezTo>
                  <a:pt x="37" y="59"/>
                  <a:pt x="39" y="61"/>
                  <a:pt x="40" y="60"/>
                </a:cubicBezTo>
                <a:cubicBezTo>
                  <a:pt x="41" y="60"/>
                  <a:pt x="41" y="60"/>
                  <a:pt x="42" y="60"/>
                </a:cubicBezTo>
                <a:cubicBezTo>
                  <a:pt x="42" y="63"/>
                  <a:pt x="43" y="66"/>
                  <a:pt x="43" y="69"/>
                </a:cubicBezTo>
                <a:cubicBezTo>
                  <a:pt x="43" y="72"/>
                  <a:pt x="46" y="75"/>
                  <a:pt x="49" y="77"/>
                </a:cubicBezTo>
                <a:cubicBezTo>
                  <a:pt x="49" y="81"/>
                  <a:pt x="50" y="84"/>
                  <a:pt x="50" y="88"/>
                </a:cubicBezTo>
                <a:cubicBezTo>
                  <a:pt x="36" y="89"/>
                  <a:pt x="21" y="93"/>
                  <a:pt x="8" y="100"/>
                </a:cubicBezTo>
                <a:cubicBezTo>
                  <a:pt x="3" y="102"/>
                  <a:pt x="0" y="108"/>
                  <a:pt x="1" y="113"/>
                </a:cubicBezTo>
                <a:cubicBezTo>
                  <a:pt x="1" y="118"/>
                  <a:pt x="2" y="123"/>
                  <a:pt x="2" y="129"/>
                </a:cubicBezTo>
                <a:cubicBezTo>
                  <a:pt x="3" y="133"/>
                  <a:pt x="7" y="138"/>
                  <a:pt x="11" y="139"/>
                </a:cubicBezTo>
                <a:cubicBezTo>
                  <a:pt x="48" y="145"/>
                  <a:pt x="86" y="145"/>
                  <a:pt x="123" y="139"/>
                </a:cubicBezTo>
                <a:cubicBezTo>
                  <a:pt x="127" y="138"/>
                  <a:pt x="131" y="133"/>
                  <a:pt x="132" y="129"/>
                </a:cubicBezTo>
                <a:cubicBezTo>
                  <a:pt x="132" y="123"/>
                  <a:pt x="133" y="118"/>
                  <a:pt x="133" y="113"/>
                </a:cubicBezTo>
                <a:cubicBezTo>
                  <a:pt x="134" y="108"/>
                  <a:pt x="131" y="102"/>
                  <a:pt x="126" y="100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90" name="原创设计师QQ598969553          _44"/>
          <p:cNvGrpSpPr/>
          <p:nvPr/>
        </p:nvGrpSpPr>
        <p:grpSpPr>
          <a:xfrm>
            <a:off x="1742624" y="1913559"/>
            <a:ext cx="303943" cy="223411"/>
            <a:chOff x="5446713" y="5784850"/>
            <a:chExt cx="557213" cy="409576"/>
          </a:xfrm>
          <a:solidFill>
            <a:sysClr val="window" lastClr="FFFFFF"/>
          </a:solidFill>
        </p:grpSpPr>
        <p:sp>
          <p:nvSpPr>
            <p:cNvPr id="91" name="Freeform 61"/>
            <p:cNvSpPr>
              <a:spLocks/>
            </p:cNvSpPr>
            <p:nvPr/>
          </p:nvSpPr>
          <p:spPr bwMode="auto">
            <a:xfrm>
              <a:off x="5446713" y="5784850"/>
              <a:ext cx="390525" cy="369888"/>
            </a:xfrm>
            <a:custGeom>
              <a:avLst/>
              <a:gdLst>
                <a:gd name="T0" fmla="*/ 67 w 182"/>
                <a:gd name="T1" fmla="*/ 128 h 173"/>
                <a:gd name="T2" fmla="*/ 65 w 182"/>
                <a:gd name="T3" fmla="*/ 128 h 173"/>
                <a:gd name="T4" fmla="*/ 64 w 182"/>
                <a:gd name="T5" fmla="*/ 128 h 173"/>
                <a:gd name="T6" fmla="*/ 41 w 182"/>
                <a:gd name="T7" fmla="*/ 137 h 173"/>
                <a:gd name="T8" fmla="*/ 47 w 182"/>
                <a:gd name="T9" fmla="*/ 120 h 173"/>
                <a:gd name="T10" fmla="*/ 42 w 182"/>
                <a:gd name="T11" fmla="*/ 117 h 173"/>
                <a:gd name="T12" fmla="*/ 17 w 182"/>
                <a:gd name="T13" fmla="*/ 74 h 173"/>
                <a:gd name="T14" fmla="*/ 98 w 182"/>
                <a:gd name="T15" fmla="*/ 16 h 173"/>
                <a:gd name="T16" fmla="*/ 159 w 182"/>
                <a:gd name="T17" fmla="*/ 36 h 173"/>
                <a:gd name="T18" fmla="*/ 170 w 182"/>
                <a:gd name="T19" fmla="*/ 36 h 173"/>
                <a:gd name="T20" fmla="*/ 182 w 182"/>
                <a:gd name="T21" fmla="*/ 36 h 173"/>
                <a:gd name="T22" fmla="*/ 98 w 182"/>
                <a:gd name="T23" fmla="*/ 0 h 173"/>
                <a:gd name="T24" fmla="*/ 0 w 182"/>
                <a:gd name="T25" fmla="*/ 74 h 173"/>
                <a:gd name="T26" fmla="*/ 27 w 182"/>
                <a:gd name="T27" fmla="*/ 126 h 173"/>
                <a:gd name="T28" fmla="*/ 11 w 182"/>
                <a:gd name="T29" fmla="*/ 173 h 173"/>
                <a:gd name="T30" fmla="*/ 30 w 182"/>
                <a:gd name="T31" fmla="*/ 162 h 173"/>
                <a:gd name="T32" fmla="*/ 64 w 182"/>
                <a:gd name="T33" fmla="*/ 145 h 173"/>
                <a:gd name="T34" fmla="*/ 86 w 182"/>
                <a:gd name="T35" fmla="*/ 149 h 173"/>
                <a:gd name="T36" fmla="*/ 76 w 182"/>
                <a:gd name="T37" fmla="*/ 130 h 173"/>
                <a:gd name="T38" fmla="*/ 67 w 182"/>
                <a:gd name="T39" fmla="*/ 128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82" h="173">
                  <a:moveTo>
                    <a:pt x="67" y="128"/>
                  </a:moveTo>
                  <a:cubicBezTo>
                    <a:pt x="65" y="128"/>
                    <a:pt x="65" y="128"/>
                    <a:pt x="65" y="128"/>
                  </a:cubicBezTo>
                  <a:cubicBezTo>
                    <a:pt x="64" y="128"/>
                    <a:pt x="64" y="128"/>
                    <a:pt x="64" y="128"/>
                  </a:cubicBezTo>
                  <a:cubicBezTo>
                    <a:pt x="62" y="128"/>
                    <a:pt x="59" y="128"/>
                    <a:pt x="41" y="137"/>
                  </a:cubicBezTo>
                  <a:cubicBezTo>
                    <a:pt x="47" y="120"/>
                    <a:pt x="47" y="120"/>
                    <a:pt x="47" y="120"/>
                  </a:cubicBezTo>
                  <a:cubicBezTo>
                    <a:pt x="42" y="117"/>
                    <a:pt x="42" y="117"/>
                    <a:pt x="42" y="117"/>
                  </a:cubicBezTo>
                  <a:cubicBezTo>
                    <a:pt x="26" y="105"/>
                    <a:pt x="17" y="90"/>
                    <a:pt x="17" y="74"/>
                  </a:cubicBezTo>
                  <a:cubicBezTo>
                    <a:pt x="17" y="42"/>
                    <a:pt x="53" y="16"/>
                    <a:pt x="98" y="16"/>
                  </a:cubicBezTo>
                  <a:cubicBezTo>
                    <a:pt x="122" y="16"/>
                    <a:pt x="144" y="24"/>
                    <a:pt x="159" y="36"/>
                  </a:cubicBezTo>
                  <a:cubicBezTo>
                    <a:pt x="163" y="36"/>
                    <a:pt x="167" y="36"/>
                    <a:pt x="170" y="36"/>
                  </a:cubicBezTo>
                  <a:cubicBezTo>
                    <a:pt x="174" y="36"/>
                    <a:pt x="178" y="36"/>
                    <a:pt x="182" y="36"/>
                  </a:cubicBezTo>
                  <a:cubicBezTo>
                    <a:pt x="165" y="14"/>
                    <a:pt x="134" y="0"/>
                    <a:pt x="98" y="0"/>
                  </a:cubicBezTo>
                  <a:cubicBezTo>
                    <a:pt x="44" y="0"/>
                    <a:pt x="0" y="33"/>
                    <a:pt x="0" y="74"/>
                  </a:cubicBezTo>
                  <a:cubicBezTo>
                    <a:pt x="0" y="94"/>
                    <a:pt x="10" y="113"/>
                    <a:pt x="27" y="126"/>
                  </a:cubicBezTo>
                  <a:cubicBezTo>
                    <a:pt x="11" y="173"/>
                    <a:pt x="11" y="173"/>
                    <a:pt x="11" y="173"/>
                  </a:cubicBezTo>
                  <a:cubicBezTo>
                    <a:pt x="30" y="162"/>
                    <a:pt x="30" y="162"/>
                    <a:pt x="30" y="162"/>
                  </a:cubicBezTo>
                  <a:cubicBezTo>
                    <a:pt x="43" y="155"/>
                    <a:pt x="59" y="147"/>
                    <a:pt x="64" y="145"/>
                  </a:cubicBezTo>
                  <a:cubicBezTo>
                    <a:pt x="71" y="147"/>
                    <a:pt x="79" y="148"/>
                    <a:pt x="86" y="149"/>
                  </a:cubicBezTo>
                  <a:cubicBezTo>
                    <a:pt x="82" y="143"/>
                    <a:pt x="78" y="137"/>
                    <a:pt x="76" y="130"/>
                  </a:cubicBezTo>
                  <a:cubicBezTo>
                    <a:pt x="73" y="130"/>
                    <a:pt x="70" y="129"/>
                    <a:pt x="67" y="1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92" name="Freeform 62"/>
            <p:cNvSpPr>
              <a:spLocks noEditPoints="1"/>
            </p:cNvSpPr>
            <p:nvPr/>
          </p:nvSpPr>
          <p:spPr bwMode="auto">
            <a:xfrm>
              <a:off x="5621338" y="5878513"/>
              <a:ext cx="382588" cy="315913"/>
            </a:xfrm>
            <a:custGeom>
              <a:avLst/>
              <a:gdLst>
                <a:gd name="T0" fmla="*/ 179 w 179"/>
                <a:gd name="T1" fmla="*/ 66 h 147"/>
                <a:gd name="T2" fmla="*/ 89 w 179"/>
                <a:gd name="T3" fmla="*/ 0 h 147"/>
                <a:gd name="T4" fmla="*/ 0 w 179"/>
                <a:gd name="T5" fmla="*/ 66 h 147"/>
                <a:gd name="T6" fmla="*/ 89 w 179"/>
                <a:gd name="T7" fmla="*/ 133 h 147"/>
                <a:gd name="T8" fmla="*/ 123 w 179"/>
                <a:gd name="T9" fmla="*/ 128 h 147"/>
                <a:gd name="T10" fmla="*/ 161 w 179"/>
                <a:gd name="T11" fmla="*/ 147 h 147"/>
                <a:gd name="T12" fmla="*/ 150 w 179"/>
                <a:gd name="T13" fmla="*/ 115 h 147"/>
                <a:gd name="T14" fmla="*/ 179 w 179"/>
                <a:gd name="T15" fmla="*/ 66 h 147"/>
                <a:gd name="T16" fmla="*/ 137 w 179"/>
                <a:gd name="T17" fmla="*/ 88 h 147"/>
                <a:gd name="T18" fmla="*/ 45 w 179"/>
                <a:gd name="T19" fmla="*/ 88 h 147"/>
                <a:gd name="T20" fmla="*/ 45 w 179"/>
                <a:gd name="T21" fmla="*/ 79 h 147"/>
                <a:gd name="T22" fmla="*/ 137 w 179"/>
                <a:gd name="T23" fmla="*/ 79 h 147"/>
                <a:gd name="T24" fmla="*/ 137 w 179"/>
                <a:gd name="T25" fmla="*/ 88 h 147"/>
                <a:gd name="T26" fmla="*/ 137 w 179"/>
                <a:gd name="T27" fmla="*/ 71 h 147"/>
                <a:gd name="T28" fmla="*/ 45 w 179"/>
                <a:gd name="T29" fmla="*/ 71 h 147"/>
                <a:gd name="T30" fmla="*/ 45 w 179"/>
                <a:gd name="T31" fmla="*/ 62 h 147"/>
                <a:gd name="T32" fmla="*/ 137 w 179"/>
                <a:gd name="T33" fmla="*/ 62 h 147"/>
                <a:gd name="T34" fmla="*/ 137 w 179"/>
                <a:gd name="T35" fmla="*/ 71 h 147"/>
                <a:gd name="T36" fmla="*/ 137 w 179"/>
                <a:gd name="T37" fmla="*/ 53 h 147"/>
                <a:gd name="T38" fmla="*/ 45 w 179"/>
                <a:gd name="T39" fmla="*/ 53 h 147"/>
                <a:gd name="T40" fmla="*/ 45 w 179"/>
                <a:gd name="T41" fmla="*/ 45 h 147"/>
                <a:gd name="T42" fmla="*/ 137 w 179"/>
                <a:gd name="T43" fmla="*/ 45 h 147"/>
                <a:gd name="T44" fmla="*/ 137 w 179"/>
                <a:gd name="T45" fmla="*/ 53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9" h="147">
                  <a:moveTo>
                    <a:pt x="179" y="66"/>
                  </a:moveTo>
                  <a:cubicBezTo>
                    <a:pt x="179" y="30"/>
                    <a:pt x="139" y="0"/>
                    <a:pt x="89" y="0"/>
                  </a:cubicBezTo>
                  <a:cubicBezTo>
                    <a:pt x="40" y="0"/>
                    <a:pt x="0" y="30"/>
                    <a:pt x="0" y="66"/>
                  </a:cubicBezTo>
                  <a:cubicBezTo>
                    <a:pt x="0" y="103"/>
                    <a:pt x="40" y="133"/>
                    <a:pt x="89" y="133"/>
                  </a:cubicBezTo>
                  <a:cubicBezTo>
                    <a:pt x="101" y="133"/>
                    <a:pt x="113" y="131"/>
                    <a:pt x="123" y="128"/>
                  </a:cubicBezTo>
                  <a:cubicBezTo>
                    <a:pt x="126" y="127"/>
                    <a:pt x="161" y="147"/>
                    <a:pt x="161" y="147"/>
                  </a:cubicBezTo>
                  <a:cubicBezTo>
                    <a:pt x="150" y="115"/>
                    <a:pt x="150" y="115"/>
                    <a:pt x="150" y="115"/>
                  </a:cubicBezTo>
                  <a:cubicBezTo>
                    <a:pt x="168" y="103"/>
                    <a:pt x="179" y="86"/>
                    <a:pt x="179" y="66"/>
                  </a:cubicBezTo>
                  <a:close/>
                  <a:moveTo>
                    <a:pt x="137" y="88"/>
                  </a:moveTo>
                  <a:cubicBezTo>
                    <a:pt x="45" y="88"/>
                    <a:pt x="45" y="88"/>
                    <a:pt x="45" y="88"/>
                  </a:cubicBezTo>
                  <a:cubicBezTo>
                    <a:pt x="45" y="79"/>
                    <a:pt x="45" y="79"/>
                    <a:pt x="45" y="79"/>
                  </a:cubicBezTo>
                  <a:cubicBezTo>
                    <a:pt x="137" y="79"/>
                    <a:pt x="137" y="79"/>
                    <a:pt x="137" y="79"/>
                  </a:cubicBezTo>
                  <a:lnTo>
                    <a:pt x="137" y="88"/>
                  </a:lnTo>
                  <a:close/>
                  <a:moveTo>
                    <a:pt x="137" y="71"/>
                  </a:moveTo>
                  <a:cubicBezTo>
                    <a:pt x="45" y="71"/>
                    <a:pt x="45" y="71"/>
                    <a:pt x="45" y="71"/>
                  </a:cubicBezTo>
                  <a:cubicBezTo>
                    <a:pt x="45" y="62"/>
                    <a:pt x="45" y="62"/>
                    <a:pt x="45" y="62"/>
                  </a:cubicBezTo>
                  <a:cubicBezTo>
                    <a:pt x="137" y="62"/>
                    <a:pt x="137" y="62"/>
                    <a:pt x="137" y="62"/>
                  </a:cubicBezTo>
                  <a:lnTo>
                    <a:pt x="137" y="71"/>
                  </a:lnTo>
                  <a:close/>
                  <a:moveTo>
                    <a:pt x="137" y="53"/>
                  </a:moveTo>
                  <a:cubicBezTo>
                    <a:pt x="45" y="53"/>
                    <a:pt x="45" y="53"/>
                    <a:pt x="45" y="53"/>
                  </a:cubicBezTo>
                  <a:cubicBezTo>
                    <a:pt x="45" y="45"/>
                    <a:pt x="45" y="45"/>
                    <a:pt x="45" y="45"/>
                  </a:cubicBezTo>
                  <a:cubicBezTo>
                    <a:pt x="137" y="45"/>
                    <a:pt x="137" y="45"/>
                    <a:pt x="137" y="45"/>
                  </a:cubicBezTo>
                  <a:lnTo>
                    <a:pt x="137" y="5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93" name="原创设计师QQ598969553          _45"/>
          <p:cNvSpPr>
            <a:spLocks/>
          </p:cNvSpPr>
          <p:nvPr/>
        </p:nvSpPr>
        <p:spPr bwMode="auto">
          <a:xfrm>
            <a:off x="774328" y="1907937"/>
            <a:ext cx="261440" cy="254053"/>
          </a:xfrm>
          <a:custGeom>
            <a:avLst/>
            <a:gdLst>
              <a:gd name="T0" fmla="*/ 49 w 122"/>
              <a:gd name="T1" fmla="*/ 48 h 119"/>
              <a:gd name="T2" fmla="*/ 100 w 122"/>
              <a:gd name="T3" fmla="*/ 26 h 119"/>
              <a:gd name="T4" fmla="*/ 43 w 122"/>
              <a:gd name="T5" fmla="*/ 47 h 119"/>
              <a:gd name="T6" fmla="*/ 8 w 122"/>
              <a:gd name="T7" fmla="*/ 89 h 119"/>
              <a:gd name="T8" fmla="*/ 22 w 122"/>
              <a:gd name="T9" fmla="*/ 36 h 119"/>
              <a:gd name="T10" fmla="*/ 122 w 122"/>
              <a:gd name="T11" fmla="*/ 27 h 119"/>
              <a:gd name="T12" fmla="*/ 72 w 122"/>
              <a:gd name="T13" fmla="*/ 105 h 119"/>
              <a:gd name="T14" fmla="*/ 15 w 122"/>
              <a:gd name="T15" fmla="*/ 100 h 119"/>
              <a:gd name="T16" fmla="*/ 49 w 122"/>
              <a:gd name="T17" fmla="*/ 48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2" h="119">
                <a:moveTo>
                  <a:pt x="49" y="48"/>
                </a:moveTo>
                <a:cubicBezTo>
                  <a:pt x="65" y="36"/>
                  <a:pt x="83" y="28"/>
                  <a:pt x="100" y="26"/>
                </a:cubicBezTo>
                <a:cubicBezTo>
                  <a:pt x="81" y="27"/>
                  <a:pt x="61" y="34"/>
                  <a:pt x="43" y="47"/>
                </a:cubicBezTo>
                <a:cubicBezTo>
                  <a:pt x="27" y="58"/>
                  <a:pt x="15" y="73"/>
                  <a:pt x="8" y="89"/>
                </a:cubicBezTo>
                <a:cubicBezTo>
                  <a:pt x="0" y="71"/>
                  <a:pt x="5" y="48"/>
                  <a:pt x="22" y="36"/>
                </a:cubicBezTo>
                <a:cubicBezTo>
                  <a:pt x="70" y="0"/>
                  <a:pt x="122" y="27"/>
                  <a:pt x="122" y="27"/>
                </a:cubicBezTo>
                <a:cubicBezTo>
                  <a:pt x="92" y="31"/>
                  <a:pt x="98" y="86"/>
                  <a:pt x="72" y="105"/>
                </a:cubicBezTo>
                <a:cubicBezTo>
                  <a:pt x="55" y="119"/>
                  <a:pt x="30" y="116"/>
                  <a:pt x="15" y="100"/>
                </a:cubicBezTo>
                <a:cubicBezTo>
                  <a:pt x="14" y="98"/>
                  <a:pt x="25" y="67"/>
                  <a:pt x="49" y="48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8120990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原创设计师QQ598969553          _4"/>
          <p:cNvSpPr>
            <a:spLocks/>
          </p:cNvSpPr>
          <p:nvPr/>
        </p:nvSpPr>
        <p:spPr bwMode="auto">
          <a:xfrm rot="5400000" flipH="1">
            <a:off x="5445556" y="4667054"/>
            <a:ext cx="387426" cy="1535580"/>
          </a:xfrm>
          <a:custGeom>
            <a:avLst/>
            <a:gdLst>
              <a:gd name="T0" fmla="*/ 192 w 192"/>
              <a:gd name="T1" fmla="*/ 724 h 761"/>
              <a:gd name="T2" fmla="*/ 0 w 192"/>
              <a:gd name="T3" fmla="*/ 0 h 761"/>
              <a:gd name="T4" fmla="*/ 0 w 192"/>
              <a:gd name="T5" fmla="*/ 223 h 761"/>
              <a:gd name="T6" fmla="*/ 192 w 192"/>
              <a:gd name="T7" fmla="*/ 761 h 761"/>
              <a:gd name="T8" fmla="*/ 192 w 192"/>
              <a:gd name="T9" fmla="*/ 724 h 7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2" h="761">
                <a:moveTo>
                  <a:pt x="192" y="724"/>
                </a:moveTo>
                <a:lnTo>
                  <a:pt x="0" y="0"/>
                </a:lnTo>
                <a:lnTo>
                  <a:pt x="0" y="223"/>
                </a:lnTo>
                <a:lnTo>
                  <a:pt x="192" y="761"/>
                </a:lnTo>
                <a:lnTo>
                  <a:pt x="192" y="724"/>
                </a:lnTo>
                <a:close/>
              </a:path>
            </a:pathLst>
          </a:custGeom>
          <a:solidFill>
            <a:srgbClr val="22326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20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5" name="原创设计师QQ598969553          _5"/>
          <p:cNvSpPr>
            <a:spLocks/>
          </p:cNvSpPr>
          <p:nvPr/>
        </p:nvSpPr>
        <p:spPr bwMode="auto">
          <a:xfrm rot="5400000" flipH="1">
            <a:off x="4983469" y="4989908"/>
            <a:ext cx="401552" cy="895924"/>
          </a:xfrm>
          <a:custGeom>
            <a:avLst/>
            <a:gdLst>
              <a:gd name="T0" fmla="*/ 199 w 199"/>
              <a:gd name="T1" fmla="*/ 408 h 444"/>
              <a:gd name="T2" fmla="*/ 0 w 199"/>
              <a:gd name="T3" fmla="*/ 0 h 444"/>
              <a:gd name="T4" fmla="*/ 0 w 199"/>
              <a:gd name="T5" fmla="*/ 228 h 444"/>
              <a:gd name="T6" fmla="*/ 199 w 199"/>
              <a:gd name="T7" fmla="*/ 444 h 444"/>
              <a:gd name="T8" fmla="*/ 199 w 199"/>
              <a:gd name="T9" fmla="*/ 408 h 4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9" h="444">
                <a:moveTo>
                  <a:pt x="199" y="408"/>
                </a:moveTo>
                <a:lnTo>
                  <a:pt x="0" y="0"/>
                </a:lnTo>
                <a:lnTo>
                  <a:pt x="0" y="228"/>
                </a:lnTo>
                <a:lnTo>
                  <a:pt x="199" y="444"/>
                </a:lnTo>
                <a:lnTo>
                  <a:pt x="199" y="408"/>
                </a:lnTo>
                <a:close/>
              </a:path>
            </a:pathLst>
          </a:custGeom>
          <a:solidFill>
            <a:sysClr val="windowText" lastClr="000000">
              <a:lumMod val="65000"/>
              <a:lumOff val="35000"/>
            </a:sys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20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6" name="原创设计师QQ598969553          _6"/>
          <p:cNvSpPr>
            <a:spLocks/>
          </p:cNvSpPr>
          <p:nvPr/>
        </p:nvSpPr>
        <p:spPr bwMode="auto">
          <a:xfrm rot="5400000" flipH="1">
            <a:off x="4437642" y="5214898"/>
            <a:ext cx="391462" cy="456032"/>
          </a:xfrm>
          <a:custGeom>
            <a:avLst/>
            <a:gdLst>
              <a:gd name="T0" fmla="*/ 194 w 194"/>
              <a:gd name="T1" fmla="*/ 98 h 226"/>
              <a:gd name="T2" fmla="*/ 0 w 194"/>
              <a:gd name="T3" fmla="*/ 0 h 226"/>
              <a:gd name="T4" fmla="*/ 0 w 194"/>
              <a:gd name="T5" fmla="*/ 226 h 226"/>
              <a:gd name="T6" fmla="*/ 194 w 194"/>
              <a:gd name="T7" fmla="*/ 133 h 226"/>
              <a:gd name="T8" fmla="*/ 194 w 194"/>
              <a:gd name="T9" fmla="*/ 98 h 2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4" h="226">
                <a:moveTo>
                  <a:pt x="194" y="98"/>
                </a:moveTo>
                <a:lnTo>
                  <a:pt x="0" y="0"/>
                </a:lnTo>
                <a:lnTo>
                  <a:pt x="0" y="226"/>
                </a:lnTo>
                <a:lnTo>
                  <a:pt x="194" y="133"/>
                </a:lnTo>
                <a:lnTo>
                  <a:pt x="194" y="98"/>
                </a:lnTo>
                <a:close/>
              </a:path>
            </a:pathLst>
          </a:custGeom>
          <a:solidFill>
            <a:srgbClr val="22326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20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7" name="原创设计师QQ598969553          _7"/>
          <p:cNvSpPr>
            <a:spLocks/>
          </p:cNvSpPr>
          <p:nvPr/>
        </p:nvSpPr>
        <p:spPr bwMode="auto">
          <a:xfrm rot="5400000" flipH="1">
            <a:off x="3872645" y="4990917"/>
            <a:ext cx="401552" cy="893905"/>
          </a:xfrm>
          <a:custGeom>
            <a:avLst/>
            <a:gdLst>
              <a:gd name="T0" fmla="*/ 199 w 199"/>
              <a:gd name="T1" fmla="*/ 0 h 443"/>
              <a:gd name="T2" fmla="*/ 0 w 199"/>
              <a:gd name="T3" fmla="*/ 218 h 443"/>
              <a:gd name="T4" fmla="*/ 0 w 199"/>
              <a:gd name="T5" fmla="*/ 443 h 443"/>
              <a:gd name="T6" fmla="*/ 199 w 199"/>
              <a:gd name="T7" fmla="*/ 35 h 443"/>
              <a:gd name="T8" fmla="*/ 199 w 199"/>
              <a:gd name="T9" fmla="*/ 0 h 4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9" h="443">
                <a:moveTo>
                  <a:pt x="199" y="0"/>
                </a:moveTo>
                <a:lnTo>
                  <a:pt x="0" y="218"/>
                </a:lnTo>
                <a:lnTo>
                  <a:pt x="0" y="443"/>
                </a:lnTo>
                <a:lnTo>
                  <a:pt x="199" y="35"/>
                </a:lnTo>
                <a:lnTo>
                  <a:pt x="199" y="0"/>
                </a:lnTo>
                <a:close/>
              </a:path>
            </a:pathLst>
          </a:custGeom>
          <a:solidFill>
            <a:sysClr val="windowText" lastClr="000000">
              <a:lumMod val="65000"/>
              <a:lumOff val="35000"/>
            </a:sys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20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8" name="原创设计师QQ598969553          _8"/>
          <p:cNvSpPr>
            <a:spLocks/>
          </p:cNvSpPr>
          <p:nvPr/>
        </p:nvSpPr>
        <p:spPr bwMode="auto">
          <a:xfrm rot="5400000" flipH="1">
            <a:off x="3415603" y="4667053"/>
            <a:ext cx="409623" cy="1541634"/>
          </a:xfrm>
          <a:custGeom>
            <a:avLst/>
            <a:gdLst>
              <a:gd name="T0" fmla="*/ 203 w 203"/>
              <a:gd name="T1" fmla="*/ 0 h 764"/>
              <a:gd name="T2" fmla="*/ 0 w 203"/>
              <a:gd name="T3" fmla="*/ 536 h 764"/>
              <a:gd name="T4" fmla="*/ 0 w 203"/>
              <a:gd name="T5" fmla="*/ 764 h 764"/>
              <a:gd name="T6" fmla="*/ 203 w 203"/>
              <a:gd name="T7" fmla="*/ 35 h 764"/>
              <a:gd name="T8" fmla="*/ 203 w 203"/>
              <a:gd name="T9" fmla="*/ 0 h 7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3" h="764">
                <a:moveTo>
                  <a:pt x="203" y="0"/>
                </a:moveTo>
                <a:lnTo>
                  <a:pt x="0" y="536"/>
                </a:lnTo>
                <a:lnTo>
                  <a:pt x="0" y="764"/>
                </a:lnTo>
                <a:lnTo>
                  <a:pt x="203" y="35"/>
                </a:lnTo>
                <a:lnTo>
                  <a:pt x="203" y="0"/>
                </a:lnTo>
                <a:close/>
              </a:path>
            </a:pathLst>
          </a:custGeom>
          <a:solidFill>
            <a:srgbClr val="22326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20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9" name="原创设计师QQ598969553          _9"/>
          <p:cNvSpPr>
            <a:spLocks noChangeArrowheads="1"/>
          </p:cNvSpPr>
          <p:nvPr/>
        </p:nvSpPr>
        <p:spPr bwMode="auto">
          <a:xfrm rot="5400000" flipH="1">
            <a:off x="5913696" y="5671941"/>
            <a:ext cx="536747" cy="449979"/>
          </a:xfrm>
          <a:prstGeom prst="rect">
            <a:avLst/>
          </a:prstGeom>
          <a:solidFill>
            <a:srgbClr val="22326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20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0" name="原创设计师QQ598969553          _10"/>
          <p:cNvSpPr>
            <a:spLocks noChangeArrowheads="1"/>
          </p:cNvSpPr>
          <p:nvPr/>
        </p:nvSpPr>
        <p:spPr bwMode="auto">
          <a:xfrm rot="5400000" flipH="1">
            <a:off x="4578891" y="4873884"/>
            <a:ext cx="659836" cy="74659"/>
          </a:xfrm>
          <a:prstGeom prst="rect">
            <a:avLst/>
          </a:prstGeom>
          <a:solidFill>
            <a:srgbClr val="22326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20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1" name="原创设计师QQ598969553          _11"/>
          <p:cNvSpPr>
            <a:spLocks noEditPoints="1"/>
          </p:cNvSpPr>
          <p:nvPr/>
        </p:nvSpPr>
        <p:spPr bwMode="auto">
          <a:xfrm rot="5400000" flipH="1">
            <a:off x="5457663" y="3850488"/>
            <a:ext cx="443925" cy="881798"/>
          </a:xfrm>
          <a:custGeom>
            <a:avLst/>
            <a:gdLst>
              <a:gd name="T0" fmla="*/ 51 w 93"/>
              <a:gd name="T1" fmla="*/ 93 h 184"/>
              <a:gd name="T2" fmla="*/ 93 w 93"/>
              <a:gd name="T3" fmla="*/ 47 h 184"/>
              <a:gd name="T4" fmla="*/ 46 w 93"/>
              <a:gd name="T5" fmla="*/ 0 h 184"/>
              <a:gd name="T6" fmla="*/ 0 w 93"/>
              <a:gd name="T7" fmla="*/ 47 h 184"/>
              <a:gd name="T8" fmla="*/ 36 w 93"/>
              <a:gd name="T9" fmla="*/ 92 h 184"/>
              <a:gd name="T10" fmla="*/ 36 w 93"/>
              <a:gd name="T11" fmla="*/ 184 h 184"/>
              <a:gd name="T12" fmla="*/ 51 w 93"/>
              <a:gd name="T13" fmla="*/ 184 h 184"/>
              <a:gd name="T14" fmla="*/ 51 w 93"/>
              <a:gd name="T15" fmla="*/ 93 h 184"/>
              <a:gd name="T16" fmla="*/ 19 w 93"/>
              <a:gd name="T17" fmla="*/ 47 h 184"/>
              <a:gd name="T18" fmla="*/ 46 w 93"/>
              <a:gd name="T19" fmla="*/ 19 h 184"/>
              <a:gd name="T20" fmla="*/ 74 w 93"/>
              <a:gd name="T21" fmla="*/ 47 h 184"/>
              <a:gd name="T22" fmla="*/ 46 w 93"/>
              <a:gd name="T23" fmla="*/ 74 h 184"/>
              <a:gd name="T24" fmla="*/ 19 w 93"/>
              <a:gd name="T25" fmla="*/ 47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93" h="184">
                <a:moveTo>
                  <a:pt x="51" y="93"/>
                </a:moveTo>
                <a:cubicBezTo>
                  <a:pt x="75" y="90"/>
                  <a:pt x="93" y="71"/>
                  <a:pt x="93" y="47"/>
                </a:cubicBezTo>
                <a:cubicBezTo>
                  <a:pt x="93" y="21"/>
                  <a:pt x="72" y="0"/>
                  <a:pt x="46" y="0"/>
                </a:cubicBezTo>
                <a:cubicBezTo>
                  <a:pt x="21" y="0"/>
                  <a:pt x="0" y="21"/>
                  <a:pt x="0" y="47"/>
                </a:cubicBezTo>
                <a:cubicBezTo>
                  <a:pt x="0" y="69"/>
                  <a:pt x="15" y="87"/>
                  <a:pt x="36" y="92"/>
                </a:cubicBezTo>
                <a:cubicBezTo>
                  <a:pt x="36" y="184"/>
                  <a:pt x="36" y="184"/>
                  <a:pt x="36" y="184"/>
                </a:cubicBezTo>
                <a:cubicBezTo>
                  <a:pt x="51" y="184"/>
                  <a:pt x="51" y="184"/>
                  <a:pt x="51" y="184"/>
                </a:cubicBezTo>
                <a:lnTo>
                  <a:pt x="51" y="93"/>
                </a:lnTo>
                <a:close/>
                <a:moveTo>
                  <a:pt x="19" y="47"/>
                </a:moveTo>
                <a:cubicBezTo>
                  <a:pt x="19" y="32"/>
                  <a:pt x="31" y="19"/>
                  <a:pt x="46" y="19"/>
                </a:cubicBezTo>
                <a:cubicBezTo>
                  <a:pt x="61" y="19"/>
                  <a:pt x="74" y="32"/>
                  <a:pt x="74" y="47"/>
                </a:cubicBezTo>
                <a:cubicBezTo>
                  <a:pt x="74" y="62"/>
                  <a:pt x="61" y="74"/>
                  <a:pt x="46" y="74"/>
                </a:cubicBezTo>
                <a:cubicBezTo>
                  <a:pt x="31" y="74"/>
                  <a:pt x="19" y="62"/>
                  <a:pt x="19" y="47"/>
                </a:cubicBezTo>
                <a:close/>
              </a:path>
            </a:pathLst>
          </a:custGeom>
          <a:solidFill>
            <a:srgbClr val="22326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20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2" name="原创设计师QQ598969553          _12"/>
          <p:cNvSpPr>
            <a:spLocks/>
          </p:cNvSpPr>
          <p:nvPr/>
        </p:nvSpPr>
        <p:spPr bwMode="auto">
          <a:xfrm rot="5400000" flipH="1">
            <a:off x="4899729" y="4242297"/>
            <a:ext cx="310749" cy="367248"/>
          </a:xfrm>
          <a:custGeom>
            <a:avLst/>
            <a:gdLst>
              <a:gd name="T0" fmla="*/ 50 w 65"/>
              <a:gd name="T1" fmla="*/ 0 h 77"/>
              <a:gd name="T2" fmla="*/ 50 w 65"/>
              <a:gd name="T3" fmla="*/ 0 h 77"/>
              <a:gd name="T4" fmla="*/ 2 w 65"/>
              <a:gd name="T5" fmla="*/ 61 h 77"/>
              <a:gd name="T6" fmla="*/ 0 w 65"/>
              <a:gd name="T7" fmla="*/ 61 h 77"/>
              <a:gd name="T8" fmla="*/ 0 w 65"/>
              <a:gd name="T9" fmla="*/ 77 h 77"/>
              <a:gd name="T10" fmla="*/ 2 w 65"/>
              <a:gd name="T11" fmla="*/ 77 h 77"/>
              <a:gd name="T12" fmla="*/ 43 w 65"/>
              <a:gd name="T13" fmla="*/ 63 h 77"/>
              <a:gd name="T14" fmla="*/ 65 w 65"/>
              <a:gd name="T15" fmla="*/ 0 h 77"/>
              <a:gd name="T16" fmla="*/ 65 w 65"/>
              <a:gd name="T17" fmla="*/ 0 h 77"/>
              <a:gd name="T18" fmla="*/ 50 w 65"/>
              <a:gd name="T19" fmla="*/ 0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65" h="77">
                <a:moveTo>
                  <a:pt x="50" y="0"/>
                </a:moveTo>
                <a:cubicBezTo>
                  <a:pt x="50" y="0"/>
                  <a:pt x="50" y="0"/>
                  <a:pt x="50" y="0"/>
                </a:cubicBezTo>
                <a:cubicBezTo>
                  <a:pt x="50" y="23"/>
                  <a:pt x="44" y="61"/>
                  <a:pt x="2" y="61"/>
                </a:cubicBezTo>
                <a:cubicBezTo>
                  <a:pt x="0" y="61"/>
                  <a:pt x="0" y="61"/>
                  <a:pt x="0" y="61"/>
                </a:cubicBezTo>
                <a:cubicBezTo>
                  <a:pt x="0" y="77"/>
                  <a:pt x="0" y="77"/>
                  <a:pt x="0" y="77"/>
                </a:cubicBezTo>
                <a:cubicBezTo>
                  <a:pt x="2" y="77"/>
                  <a:pt x="2" y="77"/>
                  <a:pt x="2" y="77"/>
                </a:cubicBezTo>
                <a:cubicBezTo>
                  <a:pt x="13" y="77"/>
                  <a:pt x="29" y="75"/>
                  <a:pt x="43" y="63"/>
                </a:cubicBezTo>
                <a:cubicBezTo>
                  <a:pt x="58" y="50"/>
                  <a:pt x="65" y="29"/>
                  <a:pt x="65" y="0"/>
                </a:cubicBezTo>
                <a:cubicBezTo>
                  <a:pt x="65" y="0"/>
                  <a:pt x="65" y="0"/>
                  <a:pt x="65" y="0"/>
                </a:cubicBezTo>
                <a:lnTo>
                  <a:pt x="50" y="0"/>
                </a:lnTo>
                <a:close/>
              </a:path>
            </a:pathLst>
          </a:custGeom>
          <a:solidFill>
            <a:srgbClr val="22326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20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3" name="原创设计师QQ598969553          _13"/>
          <p:cNvSpPr>
            <a:spLocks noChangeArrowheads="1"/>
          </p:cNvSpPr>
          <p:nvPr/>
        </p:nvSpPr>
        <p:spPr bwMode="auto">
          <a:xfrm rot="5400000" flipH="1">
            <a:off x="3864574" y="4292744"/>
            <a:ext cx="1816061" cy="72642"/>
          </a:xfrm>
          <a:prstGeom prst="rect">
            <a:avLst/>
          </a:prstGeom>
          <a:solidFill>
            <a:sysClr val="windowText" lastClr="000000">
              <a:lumMod val="65000"/>
              <a:lumOff val="35000"/>
            </a:sys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20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4" name="原创设计师QQ598969553          _14"/>
          <p:cNvSpPr>
            <a:spLocks/>
          </p:cNvSpPr>
          <p:nvPr/>
        </p:nvSpPr>
        <p:spPr bwMode="auto">
          <a:xfrm rot="5400000" flipH="1">
            <a:off x="4770933" y="3091117"/>
            <a:ext cx="296623" cy="363213"/>
          </a:xfrm>
          <a:custGeom>
            <a:avLst/>
            <a:gdLst>
              <a:gd name="T0" fmla="*/ 46 w 62"/>
              <a:gd name="T1" fmla="*/ 0 h 76"/>
              <a:gd name="T2" fmla="*/ 46 w 62"/>
              <a:gd name="T3" fmla="*/ 0 h 76"/>
              <a:gd name="T4" fmla="*/ 1 w 62"/>
              <a:gd name="T5" fmla="*/ 61 h 76"/>
              <a:gd name="T6" fmla="*/ 0 w 62"/>
              <a:gd name="T7" fmla="*/ 61 h 76"/>
              <a:gd name="T8" fmla="*/ 0 w 62"/>
              <a:gd name="T9" fmla="*/ 76 h 76"/>
              <a:gd name="T10" fmla="*/ 1 w 62"/>
              <a:gd name="T11" fmla="*/ 76 h 76"/>
              <a:gd name="T12" fmla="*/ 62 w 62"/>
              <a:gd name="T13" fmla="*/ 0 h 76"/>
              <a:gd name="T14" fmla="*/ 62 w 62"/>
              <a:gd name="T15" fmla="*/ 0 h 76"/>
              <a:gd name="T16" fmla="*/ 46 w 62"/>
              <a:gd name="T17" fmla="*/ 0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2" h="76">
                <a:moveTo>
                  <a:pt x="46" y="0"/>
                </a:moveTo>
                <a:cubicBezTo>
                  <a:pt x="46" y="0"/>
                  <a:pt x="46" y="0"/>
                  <a:pt x="46" y="0"/>
                </a:cubicBezTo>
                <a:cubicBezTo>
                  <a:pt x="46" y="55"/>
                  <a:pt x="14" y="61"/>
                  <a:pt x="1" y="61"/>
                </a:cubicBezTo>
                <a:cubicBezTo>
                  <a:pt x="0" y="61"/>
                  <a:pt x="0" y="61"/>
                  <a:pt x="0" y="61"/>
                </a:cubicBezTo>
                <a:cubicBezTo>
                  <a:pt x="0" y="76"/>
                  <a:pt x="0" y="76"/>
                  <a:pt x="0" y="76"/>
                </a:cubicBezTo>
                <a:cubicBezTo>
                  <a:pt x="1" y="76"/>
                  <a:pt x="1" y="76"/>
                  <a:pt x="1" y="76"/>
                </a:cubicBezTo>
                <a:cubicBezTo>
                  <a:pt x="38" y="76"/>
                  <a:pt x="62" y="47"/>
                  <a:pt x="62" y="0"/>
                </a:cubicBezTo>
                <a:cubicBezTo>
                  <a:pt x="62" y="0"/>
                  <a:pt x="62" y="0"/>
                  <a:pt x="62" y="0"/>
                </a:cubicBezTo>
                <a:lnTo>
                  <a:pt x="46" y="0"/>
                </a:lnTo>
                <a:close/>
              </a:path>
            </a:pathLst>
          </a:custGeom>
          <a:solidFill>
            <a:sysClr val="windowText" lastClr="000000">
              <a:lumMod val="65000"/>
              <a:lumOff val="35000"/>
            </a:sys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20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5" name="原创设计师QQ598969553          _15"/>
          <p:cNvSpPr>
            <a:spLocks noEditPoints="1"/>
          </p:cNvSpPr>
          <p:nvPr/>
        </p:nvSpPr>
        <p:spPr bwMode="auto">
          <a:xfrm rot="5400000" flipH="1">
            <a:off x="5391421" y="2647539"/>
            <a:ext cx="439890" cy="1021030"/>
          </a:xfrm>
          <a:custGeom>
            <a:avLst/>
            <a:gdLst>
              <a:gd name="T0" fmla="*/ 53 w 92"/>
              <a:gd name="T1" fmla="*/ 93 h 213"/>
              <a:gd name="T2" fmla="*/ 92 w 92"/>
              <a:gd name="T3" fmla="*/ 47 h 213"/>
              <a:gd name="T4" fmla="*/ 46 w 92"/>
              <a:gd name="T5" fmla="*/ 0 h 213"/>
              <a:gd name="T6" fmla="*/ 0 w 92"/>
              <a:gd name="T7" fmla="*/ 47 h 213"/>
              <a:gd name="T8" fmla="*/ 37 w 92"/>
              <a:gd name="T9" fmla="*/ 92 h 213"/>
              <a:gd name="T10" fmla="*/ 37 w 92"/>
              <a:gd name="T11" fmla="*/ 213 h 213"/>
              <a:gd name="T12" fmla="*/ 53 w 92"/>
              <a:gd name="T13" fmla="*/ 213 h 213"/>
              <a:gd name="T14" fmla="*/ 53 w 92"/>
              <a:gd name="T15" fmla="*/ 93 h 213"/>
              <a:gd name="T16" fmla="*/ 19 w 92"/>
              <a:gd name="T17" fmla="*/ 47 h 213"/>
              <a:gd name="T18" fmla="*/ 46 w 92"/>
              <a:gd name="T19" fmla="*/ 19 h 213"/>
              <a:gd name="T20" fmla="*/ 73 w 92"/>
              <a:gd name="T21" fmla="*/ 47 h 213"/>
              <a:gd name="T22" fmla="*/ 46 w 92"/>
              <a:gd name="T23" fmla="*/ 74 h 213"/>
              <a:gd name="T24" fmla="*/ 19 w 92"/>
              <a:gd name="T25" fmla="*/ 47 h 2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92" h="213">
                <a:moveTo>
                  <a:pt x="53" y="93"/>
                </a:moveTo>
                <a:cubicBezTo>
                  <a:pt x="75" y="89"/>
                  <a:pt x="92" y="70"/>
                  <a:pt x="92" y="47"/>
                </a:cubicBezTo>
                <a:cubicBezTo>
                  <a:pt x="92" y="21"/>
                  <a:pt x="72" y="0"/>
                  <a:pt x="46" y="0"/>
                </a:cubicBezTo>
                <a:cubicBezTo>
                  <a:pt x="20" y="0"/>
                  <a:pt x="0" y="21"/>
                  <a:pt x="0" y="47"/>
                </a:cubicBezTo>
                <a:cubicBezTo>
                  <a:pt x="0" y="69"/>
                  <a:pt x="16" y="88"/>
                  <a:pt x="37" y="92"/>
                </a:cubicBezTo>
                <a:cubicBezTo>
                  <a:pt x="37" y="213"/>
                  <a:pt x="37" y="213"/>
                  <a:pt x="37" y="213"/>
                </a:cubicBezTo>
                <a:cubicBezTo>
                  <a:pt x="53" y="213"/>
                  <a:pt x="53" y="213"/>
                  <a:pt x="53" y="213"/>
                </a:cubicBezTo>
                <a:lnTo>
                  <a:pt x="53" y="93"/>
                </a:lnTo>
                <a:close/>
                <a:moveTo>
                  <a:pt x="19" y="47"/>
                </a:moveTo>
                <a:cubicBezTo>
                  <a:pt x="19" y="32"/>
                  <a:pt x="31" y="19"/>
                  <a:pt x="46" y="19"/>
                </a:cubicBezTo>
                <a:cubicBezTo>
                  <a:pt x="61" y="19"/>
                  <a:pt x="73" y="32"/>
                  <a:pt x="73" y="47"/>
                </a:cubicBezTo>
                <a:cubicBezTo>
                  <a:pt x="73" y="62"/>
                  <a:pt x="61" y="74"/>
                  <a:pt x="46" y="74"/>
                </a:cubicBezTo>
                <a:cubicBezTo>
                  <a:pt x="31" y="74"/>
                  <a:pt x="19" y="62"/>
                  <a:pt x="19" y="47"/>
                </a:cubicBezTo>
                <a:close/>
              </a:path>
            </a:pathLst>
          </a:custGeom>
          <a:solidFill>
            <a:sysClr val="windowText" lastClr="000000">
              <a:lumMod val="65000"/>
              <a:lumOff val="35000"/>
            </a:sys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20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6" name="原创设计师QQ598969553          _16"/>
          <p:cNvSpPr>
            <a:spLocks noChangeArrowheads="1"/>
          </p:cNvSpPr>
          <p:nvPr/>
        </p:nvSpPr>
        <p:spPr bwMode="auto">
          <a:xfrm rot="5400000" flipH="1">
            <a:off x="3162364" y="3745908"/>
            <a:ext cx="2931929" cy="70624"/>
          </a:xfrm>
          <a:prstGeom prst="rect">
            <a:avLst/>
          </a:prstGeom>
          <a:solidFill>
            <a:srgbClr val="22326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20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7" name="原创设计师QQ598969553          _17"/>
          <p:cNvSpPr>
            <a:spLocks noEditPoints="1"/>
          </p:cNvSpPr>
          <p:nvPr/>
        </p:nvSpPr>
        <p:spPr bwMode="auto">
          <a:xfrm rot="5400000" flipH="1">
            <a:off x="5347690" y="1452973"/>
            <a:ext cx="443925" cy="1101744"/>
          </a:xfrm>
          <a:custGeom>
            <a:avLst/>
            <a:gdLst>
              <a:gd name="T0" fmla="*/ 54 w 93"/>
              <a:gd name="T1" fmla="*/ 92 h 230"/>
              <a:gd name="T2" fmla="*/ 93 w 93"/>
              <a:gd name="T3" fmla="*/ 47 h 230"/>
              <a:gd name="T4" fmla="*/ 47 w 93"/>
              <a:gd name="T5" fmla="*/ 0 h 230"/>
              <a:gd name="T6" fmla="*/ 0 w 93"/>
              <a:gd name="T7" fmla="*/ 47 h 230"/>
              <a:gd name="T8" fmla="*/ 39 w 93"/>
              <a:gd name="T9" fmla="*/ 92 h 230"/>
              <a:gd name="T10" fmla="*/ 39 w 93"/>
              <a:gd name="T11" fmla="*/ 230 h 230"/>
              <a:gd name="T12" fmla="*/ 54 w 93"/>
              <a:gd name="T13" fmla="*/ 230 h 230"/>
              <a:gd name="T14" fmla="*/ 54 w 93"/>
              <a:gd name="T15" fmla="*/ 92 h 230"/>
              <a:gd name="T16" fmla="*/ 19 w 93"/>
              <a:gd name="T17" fmla="*/ 47 h 230"/>
              <a:gd name="T18" fmla="*/ 47 w 93"/>
              <a:gd name="T19" fmla="*/ 19 h 230"/>
              <a:gd name="T20" fmla="*/ 74 w 93"/>
              <a:gd name="T21" fmla="*/ 47 h 230"/>
              <a:gd name="T22" fmla="*/ 47 w 93"/>
              <a:gd name="T23" fmla="*/ 74 h 230"/>
              <a:gd name="T24" fmla="*/ 19 w 93"/>
              <a:gd name="T25" fmla="*/ 47 h 2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93" h="230">
                <a:moveTo>
                  <a:pt x="54" y="92"/>
                </a:moveTo>
                <a:cubicBezTo>
                  <a:pt x="76" y="89"/>
                  <a:pt x="93" y="70"/>
                  <a:pt x="93" y="47"/>
                </a:cubicBezTo>
                <a:cubicBezTo>
                  <a:pt x="93" y="21"/>
                  <a:pt x="72" y="0"/>
                  <a:pt x="47" y="0"/>
                </a:cubicBezTo>
                <a:cubicBezTo>
                  <a:pt x="21" y="0"/>
                  <a:pt x="0" y="21"/>
                  <a:pt x="0" y="47"/>
                </a:cubicBezTo>
                <a:cubicBezTo>
                  <a:pt x="0" y="70"/>
                  <a:pt x="17" y="89"/>
                  <a:pt x="39" y="92"/>
                </a:cubicBezTo>
                <a:cubicBezTo>
                  <a:pt x="39" y="230"/>
                  <a:pt x="39" y="230"/>
                  <a:pt x="39" y="230"/>
                </a:cubicBezTo>
                <a:cubicBezTo>
                  <a:pt x="54" y="230"/>
                  <a:pt x="54" y="230"/>
                  <a:pt x="54" y="230"/>
                </a:cubicBezTo>
                <a:lnTo>
                  <a:pt x="54" y="92"/>
                </a:lnTo>
                <a:close/>
                <a:moveTo>
                  <a:pt x="19" y="47"/>
                </a:moveTo>
                <a:cubicBezTo>
                  <a:pt x="19" y="32"/>
                  <a:pt x="31" y="19"/>
                  <a:pt x="47" y="19"/>
                </a:cubicBezTo>
                <a:cubicBezTo>
                  <a:pt x="62" y="19"/>
                  <a:pt x="74" y="32"/>
                  <a:pt x="74" y="47"/>
                </a:cubicBezTo>
                <a:cubicBezTo>
                  <a:pt x="74" y="62"/>
                  <a:pt x="62" y="74"/>
                  <a:pt x="47" y="74"/>
                </a:cubicBezTo>
                <a:cubicBezTo>
                  <a:pt x="31" y="74"/>
                  <a:pt x="19" y="62"/>
                  <a:pt x="19" y="47"/>
                </a:cubicBezTo>
                <a:close/>
              </a:path>
            </a:pathLst>
          </a:custGeom>
          <a:solidFill>
            <a:srgbClr val="22326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20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8" name="原创设计师QQ598969553          _18"/>
          <p:cNvSpPr>
            <a:spLocks/>
          </p:cNvSpPr>
          <p:nvPr/>
        </p:nvSpPr>
        <p:spPr bwMode="auto">
          <a:xfrm rot="5400000" flipH="1">
            <a:off x="4632364" y="1928839"/>
            <a:ext cx="347069" cy="425765"/>
          </a:xfrm>
          <a:custGeom>
            <a:avLst/>
            <a:gdLst>
              <a:gd name="T0" fmla="*/ 58 w 73"/>
              <a:gd name="T1" fmla="*/ 0 h 89"/>
              <a:gd name="T2" fmla="*/ 58 w 73"/>
              <a:gd name="T3" fmla="*/ 1 h 89"/>
              <a:gd name="T4" fmla="*/ 1 w 73"/>
              <a:gd name="T5" fmla="*/ 74 h 89"/>
              <a:gd name="T6" fmla="*/ 0 w 73"/>
              <a:gd name="T7" fmla="*/ 74 h 89"/>
              <a:gd name="T8" fmla="*/ 0 w 73"/>
              <a:gd name="T9" fmla="*/ 89 h 89"/>
              <a:gd name="T10" fmla="*/ 1 w 73"/>
              <a:gd name="T11" fmla="*/ 89 h 89"/>
              <a:gd name="T12" fmla="*/ 58 w 73"/>
              <a:gd name="T13" fmla="*/ 60 h 89"/>
              <a:gd name="T14" fmla="*/ 73 w 73"/>
              <a:gd name="T15" fmla="*/ 1 h 89"/>
              <a:gd name="T16" fmla="*/ 73 w 73"/>
              <a:gd name="T17" fmla="*/ 0 h 89"/>
              <a:gd name="T18" fmla="*/ 58 w 73"/>
              <a:gd name="T19" fmla="*/ 0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3" h="89">
                <a:moveTo>
                  <a:pt x="58" y="0"/>
                </a:moveTo>
                <a:cubicBezTo>
                  <a:pt x="58" y="1"/>
                  <a:pt x="58" y="1"/>
                  <a:pt x="58" y="1"/>
                </a:cubicBezTo>
                <a:cubicBezTo>
                  <a:pt x="58" y="23"/>
                  <a:pt x="52" y="74"/>
                  <a:pt x="1" y="74"/>
                </a:cubicBezTo>
                <a:cubicBezTo>
                  <a:pt x="0" y="74"/>
                  <a:pt x="0" y="74"/>
                  <a:pt x="0" y="74"/>
                </a:cubicBezTo>
                <a:cubicBezTo>
                  <a:pt x="0" y="89"/>
                  <a:pt x="0" y="89"/>
                  <a:pt x="0" y="89"/>
                </a:cubicBezTo>
                <a:cubicBezTo>
                  <a:pt x="1" y="89"/>
                  <a:pt x="1" y="89"/>
                  <a:pt x="1" y="89"/>
                </a:cubicBezTo>
                <a:cubicBezTo>
                  <a:pt x="26" y="89"/>
                  <a:pt x="45" y="79"/>
                  <a:pt x="58" y="60"/>
                </a:cubicBezTo>
                <a:cubicBezTo>
                  <a:pt x="71" y="41"/>
                  <a:pt x="73" y="17"/>
                  <a:pt x="73" y="1"/>
                </a:cubicBezTo>
                <a:cubicBezTo>
                  <a:pt x="73" y="0"/>
                  <a:pt x="73" y="0"/>
                  <a:pt x="73" y="0"/>
                </a:cubicBezTo>
                <a:lnTo>
                  <a:pt x="58" y="0"/>
                </a:lnTo>
                <a:close/>
              </a:path>
            </a:pathLst>
          </a:custGeom>
          <a:solidFill>
            <a:srgbClr val="22326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20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9" name="原创设计师QQ598969553          _19"/>
          <p:cNvSpPr>
            <a:spLocks/>
          </p:cNvSpPr>
          <p:nvPr/>
        </p:nvSpPr>
        <p:spPr bwMode="auto">
          <a:xfrm rot="5400000" flipH="1">
            <a:off x="4190176" y="2506288"/>
            <a:ext cx="290570" cy="383391"/>
          </a:xfrm>
          <a:custGeom>
            <a:avLst/>
            <a:gdLst>
              <a:gd name="T0" fmla="*/ 61 w 61"/>
              <a:gd name="T1" fmla="*/ 78 h 80"/>
              <a:gd name="T2" fmla="*/ 4 w 61"/>
              <a:gd name="T3" fmla="*/ 1 h 80"/>
              <a:gd name="T4" fmla="*/ 0 w 61"/>
              <a:gd name="T5" fmla="*/ 0 h 80"/>
              <a:gd name="T6" fmla="*/ 0 w 61"/>
              <a:gd name="T7" fmla="*/ 16 h 80"/>
              <a:gd name="T8" fmla="*/ 3 w 61"/>
              <a:gd name="T9" fmla="*/ 16 h 80"/>
              <a:gd name="T10" fmla="*/ 46 w 61"/>
              <a:gd name="T11" fmla="*/ 78 h 80"/>
              <a:gd name="T12" fmla="*/ 46 w 61"/>
              <a:gd name="T13" fmla="*/ 80 h 80"/>
              <a:gd name="T14" fmla="*/ 61 w 61"/>
              <a:gd name="T15" fmla="*/ 80 h 80"/>
              <a:gd name="T16" fmla="*/ 61 w 61"/>
              <a:gd name="T17" fmla="*/ 78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1" h="80">
                <a:moveTo>
                  <a:pt x="61" y="78"/>
                </a:moveTo>
                <a:cubicBezTo>
                  <a:pt x="61" y="26"/>
                  <a:pt x="45" y="3"/>
                  <a:pt x="4" y="1"/>
                </a:cubicBezTo>
                <a:cubicBezTo>
                  <a:pt x="3" y="1"/>
                  <a:pt x="2" y="1"/>
                  <a:pt x="0" y="0"/>
                </a:cubicBezTo>
                <a:cubicBezTo>
                  <a:pt x="0" y="16"/>
                  <a:pt x="0" y="16"/>
                  <a:pt x="0" y="16"/>
                </a:cubicBezTo>
                <a:cubicBezTo>
                  <a:pt x="1" y="16"/>
                  <a:pt x="2" y="16"/>
                  <a:pt x="3" y="16"/>
                </a:cubicBezTo>
                <a:cubicBezTo>
                  <a:pt x="26" y="18"/>
                  <a:pt x="46" y="24"/>
                  <a:pt x="46" y="78"/>
                </a:cubicBezTo>
                <a:cubicBezTo>
                  <a:pt x="46" y="80"/>
                  <a:pt x="46" y="80"/>
                  <a:pt x="46" y="80"/>
                </a:cubicBezTo>
                <a:cubicBezTo>
                  <a:pt x="61" y="80"/>
                  <a:pt x="61" y="80"/>
                  <a:pt x="61" y="80"/>
                </a:cubicBezTo>
                <a:lnTo>
                  <a:pt x="61" y="78"/>
                </a:lnTo>
                <a:close/>
              </a:path>
            </a:pathLst>
          </a:custGeom>
          <a:solidFill>
            <a:sysClr val="windowText" lastClr="000000">
              <a:lumMod val="65000"/>
              <a:lumOff val="35000"/>
            </a:sys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20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0" name="原创设计师QQ598969553          _20"/>
          <p:cNvSpPr>
            <a:spLocks/>
          </p:cNvSpPr>
          <p:nvPr/>
        </p:nvSpPr>
        <p:spPr bwMode="auto">
          <a:xfrm rot="5400000" flipH="1">
            <a:off x="3292514" y="3999147"/>
            <a:ext cx="2395182" cy="80714"/>
          </a:xfrm>
          <a:custGeom>
            <a:avLst/>
            <a:gdLst>
              <a:gd name="T0" fmla="*/ 0 w 501"/>
              <a:gd name="T1" fmla="*/ 2 h 17"/>
              <a:gd name="T2" fmla="*/ 0 w 501"/>
              <a:gd name="T3" fmla="*/ 17 h 17"/>
              <a:gd name="T4" fmla="*/ 501 w 501"/>
              <a:gd name="T5" fmla="*/ 17 h 17"/>
              <a:gd name="T6" fmla="*/ 501 w 501"/>
              <a:gd name="T7" fmla="*/ 1 h 17"/>
              <a:gd name="T8" fmla="*/ 0 w 501"/>
              <a:gd name="T9" fmla="*/ 2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01" h="17">
                <a:moveTo>
                  <a:pt x="0" y="2"/>
                </a:moveTo>
                <a:cubicBezTo>
                  <a:pt x="0" y="17"/>
                  <a:pt x="0" y="17"/>
                  <a:pt x="0" y="17"/>
                </a:cubicBezTo>
                <a:cubicBezTo>
                  <a:pt x="4" y="17"/>
                  <a:pt x="447" y="15"/>
                  <a:pt x="501" y="17"/>
                </a:cubicBezTo>
                <a:cubicBezTo>
                  <a:pt x="501" y="1"/>
                  <a:pt x="501" y="1"/>
                  <a:pt x="501" y="1"/>
                </a:cubicBezTo>
                <a:cubicBezTo>
                  <a:pt x="443" y="0"/>
                  <a:pt x="18" y="2"/>
                  <a:pt x="0" y="2"/>
                </a:cubicBezTo>
                <a:close/>
              </a:path>
            </a:pathLst>
          </a:custGeom>
          <a:solidFill>
            <a:sysClr val="windowText" lastClr="000000">
              <a:lumMod val="65000"/>
              <a:lumOff val="35000"/>
            </a:sys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20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1" name="原创设计师QQ598969553          _21"/>
          <p:cNvSpPr>
            <a:spLocks noEditPoints="1"/>
          </p:cNvSpPr>
          <p:nvPr/>
        </p:nvSpPr>
        <p:spPr bwMode="auto">
          <a:xfrm rot="5400000" flipH="1">
            <a:off x="3416333" y="2092978"/>
            <a:ext cx="443925" cy="1010940"/>
          </a:xfrm>
          <a:custGeom>
            <a:avLst/>
            <a:gdLst>
              <a:gd name="T0" fmla="*/ 56 w 93"/>
              <a:gd name="T1" fmla="*/ 119 h 211"/>
              <a:gd name="T2" fmla="*/ 56 w 93"/>
              <a:gd name="T3" fmla="*/ 0 h 211"/>
              <a:gd name="T4" fmla="*/ 41 w 93"/>
              <a:gd name="T5" fmla="*/ 0 h 211"/>
              <a:gd name="T6" fmla="*/ 41 w 93"/>
              <a:gd name="T7" fmla="*/ 118 h 211"/>
              <a:gd name="T8" fmla="*/ 0 w 93"/>
              <a:gd name="T9" fmla="*/ 164 h 211"/>
              <a:gd name="T10" fmla="*/ 46 w 93"/>
              <a:gd name="T11" fmla="*/ 211 h 211"/>
              <a:gd name="T12" fmla="*/ 93 w 93"/>
              <a:gd name="T13" fmla="*/ 164 h 211"/>
              <a:gd name="T14" fmla="*/ 56 w 93"/>
              <a:gd name="T15" fmla="*/ 119 h 211"/>
              <a:gd name="T16" fmla="*/ 46 w 93"/>
              <a:gd name="T17" fmla="*/ 191 h 211"/>
              <a:gd name="T18" fmla="*/ 19 w 93"/>
              <a:gd name="T19" fmla="*/ 164 h 211"/>
              <a:gd name="T20" fmla="*/ 46 w 93"/>
              <a:gd name="T21" fmla="*/ 137 h 211"/>
              <a:gd name="T22" fmla="*/ 74 w 93"/>
              <a:gd name="T23" fmla="*/ 164 h 211"/>
              <a:gd name="T24" fmla="*/ 46 w 93"/>
              <a:gd name="T25" fmla="*/ 191 h 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93" h="211">
                <a:moveTo>
                  <a:pt x="56" y="119"/>
                </a:moveTo>
                <a:cubicBezTo>
                  <a:pt x="56" y="0"/>
                  <a:pt x="56" y="0"/>
                  <a:pt x="56" y="0"/>
                </a:cubicBezTo>
                <a:cubicBezTo>
                  <a:pt x="41" y="0"/>
                  <a:pt x="41" y="0"/>
                  <a:pt x="41" y="0"/>
                </a:cubicBezTo>
                <a:cubicBezTo>
                  <a:pt x="41" y="118"/>
                  <a:pt x="41" y="118"/>
                  <a:pt x="41" y="118"/>
                </a:cubicBezTo>
                <a:cubicBezTo>
                  <a:pt x="18" y="121"/>
                  <a:pt x="0" y="141"/>
                  <a:pt x="0" y="164"/>
                </a:cubicBezTo>
                <a:cubicBezTo>
                  <a:pt x="0" y="190"/>
                  <a:pt x="21" y="211"/>
                  <a:pt x="46" y="211"/>
                </a:cubicBezTo>
                <a:cubicBezTo>
                  <a:pt x="72" y="211"/>
                  <a:pt x="93" y="190"/>
                  <a:pt x="93" y="164"/>
                </a:cubicBezTo>
                <a:cubicBezTo>
                  <a:pt x="93" y="142"/>
                  <a:pt x="77" y="123"/>
                  <a:pt x="56" y="119"/>
                </a:cubicBezTo>
                <a:close/>
                <a:moveTo>
                  <a:pt x="46" y="191"/>
                </a:moveTo>
                <a:cubicBezTo>
                  <a:pt x="31" y="191"/>
                  <a:pt x="19" y="179"/>
                  <a:pt x="19" y="164"/>
                </a:cubicBezTo>
                <a:cubicBezTo>
                  <a:pt x="19" y="149"/>
                  <a:pt x="31" y="137"/>
                  <a:pt x="46" y="137"/>
                </a:cubicBezTo>
                <a:cubicBezTo>
                  <a:pt x="61" y="137"/>
                  <a:pt x="74" y="149"/>
                  <a:pt x="74" y="164"/>
                </a:cubicBezTo>
                <a:cubicBezTo>
                  <a:pt x="74" y="179"/>
                  <a:pt x="61" y="191"/>
                  <a:pt x="46" y="191"/>
                </a:cubicBezTo>
                <a:close/>
              </a:path>
            </a:pathLst>
          </a:custGeom>
          <a:solidFill>
            <a:sysClr val="windowText" lastClr="000000">
              <a:lumMod val="65000"/>
              <a:lumOff val="35000"/>
            </a:sys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20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2" name="原创设计师QQ598969553          _22"/>
          <p:cNvSpPr>
            <a:spLocks/>
          </p:cNvSpPr>
          <p:nvPr/>
        </p:nvSpPr>
        <p:spPr bwMode="auto">
          <a:xfrm rot="5400000" flipH="1">
            <a:off x="4069385" y="3700506"/>
            <a:ext cx="328910" cy="314784"/>
          </a:xfrm>
          <a:custGeom>
            <a:avLst/>
            <a:gdLst>
              <a:gd name="T0" fmla="*/ 69 w 69"/>
              <a:gd name="T1" fmla="*/ 64 h 66"/>
              <a:gd name="T2" fmla="*/ 1 w 69"/>
              <a:gd name="T3" fmla="*/ 0 h 66"/>
              <a:gd name="T4" fmla="*/ 0 w 69"/>
              <a:gd name="T5" fmla="*/ 0 h 66"/>
              <a:gd name="T6" fmla="*/ 0 w 69"/>
              <a:gd name="T7" fmla="*/ 15 h 66"/>
              <a:gd name="T8" fmla="*/ 1 w 69"/>
              <a:gd name="T9" fmla="*/ 15 h 66"/>
              <a:gd name="T10" fmla="*/ 53 w 69"/>
              <a:gd name="T11" fmla="*/ 64 h 66"/>
              <a:gd name="T12" fmla="*/ 53 w 69"/>
              <a:gd name="T13" fmla="*/ 66 h 66"/>
              <a:gd name="T14" fmla="*/ 69 w 69"/>
              <a:gd name="T15" fmla="*/ 66 h 66"/>
              <a:gd name="T16" fmla="*/ 69 w 69"/>
              <a:gd name="T17" fmla="*/ 64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9" h="66">
                <a:moveTo>
                  <a:pt x="69" y="64"/>
                </a:moveTo>
                <a:cubicBezTo>
                  <a:pt x="69" y="28"/>
                  <a:pt x="31" y="0"/>
                  <a:pt x="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5"/>
                  <a:pt x="0" y="15"/>
                  <a:pt x="0" y="15"/>
                </a:cubicBezTo>
                <a:cubicBezTo>
                  <a:pt x="1" y="15"/>
                  <a:pt x="1" y="15"/>
                  <a:pt x="1" y="15"/>
                </a:cubicBezTo>
                <a:cubicBezTo>
                  <a:pt x="21" y="15"/>
                  <a:pt x="53" y="36"/>
                  <a:pt x="53" y="64"/>
                </a:cubicBezTo>
                <a:cubicBezTo>
                  <a:pt x="53" y="65"/>
                  <a:pt x="53" y="66"/>
                  <a:pt x="53" y="66"/>
                </a:cubicBezTo>
                <a:cubicBezTo>
                  <a:pt x="69" y="66"/>
                  <a:pt x="69" y="66"/>
                  <a:pt x="69" y="66"/>
                </a:cubicBezTo>
                <a:cubicBezTo>
                  <a:pt x="69" y="66"/>
                  <a:pt x="69" y="65"/>
                  <a:pt x="69" y="64"/>
                </a:cubicBezTo>
                <a:close/>
              </a:path>
            </a:pathLst>
          </a:custGeom>
          <a:solidFill>
            <a:srgbClr val="22326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20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3" name="原创设计师QQ598969553          _23"/>
          <p:cNvSpPr>
            <a:spLocks noChangeArrowheads="1"/>
          </p:cNvSpPr>
          <p:nvPr/>
        </p:nvSpPr>
        <p:spPr bwMode="auto">
          <a:xfrm rot="5400000" flipH="1">
            <a:off x="3750567" y="4592394"/>
            <a:ext cx="1210707" cy="70624"/>
          </a:xfrm>
          <a:prstGeom prst="rect">
            <a:avLst/>
          </a:prstGeom>
          <a:solidFill>
            <a:srgbClr val="22326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20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4" name="原创设计师QQ598969553          _24"/>
          <p:cNvSpPr>
            <a:spLocks noEditPoints="1"/>
          </p:cNvSpPr>
          <p:nvPr/>
        </p:nvSpPr>
        <p:spPr bwMode="auto">
          <a:xfrm rot="5400000" flipH="1">
            <a:off x="3387354" y="3272061"/>
            <a:ext cx="443925" cy="934262"/>
          </a:xfrm>
          <a:custGeom>
            <a:avLst/>
            <a:gdLst>
              <a:gd name="T0" fmla="*/ 55 w 93"/>
              <a:gd name="T1" fmla="*/ 103 h 195"/>
              <a:gd name="T2" fmla="*/ 56 w 93"/>
              <a:gd name="T3" fmla="*/ 0 h 195"/>
              <a:gd name="T4" fmla="*/ 40 w 93"/>
              <a:gd name="T5" fmla="*/ 0 h 195"/>
              <a:gd name="T6" fmla="*/ 39 w 93"/>
              <a:gd name="T7" fmla="*/ 102 h 195"/>
              <a:gd name="T8" fmla="*/ 0 w 93"/>
              <a:gd name="T9" fmla="*/ 148 h 195"/>
              <a:gd name="T10" fmla="*/ 47 w 93"/>
              <a:gd name="T11" fmla="*/ 195 h 195"/>
              <a:gd name="T12" fmla="*/ 93 w 93"/>
              <a:gd name="T13" fmla="*/ 148 h 195"/>
              <a:gd name="T14" fmla="*/ 55 w 93"/>
              <a:gd name="T15" fmla="*/ 103 h 195"/>
              <a:gd name="T16" fmla="*/ 47 w 93"/>
              <a:gd name="T17" fmla="*/ 176 h 195"/>
              <a:gd name="T18" fmla="*/ 19 w 93"/>
              <a:gd name="T19" fmla="*/ 148 h 195"/>
              <a:gd name="T20" fmla="*/ 47 w 93"/>
              <a:gd name="T21" fmla="*/ 121 h 195"/>
              <a:gd name="T22" fmla="*/ 74 w 93"/>
              <a:gd name="T23" fmla="*/ 148 h 195"/>
              <a:gd name="T24" fmla="*/ 47 w 93"/>
              <a:gd name="T25" fmla="*/ 176 h 1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93" h="195">
                <a:moveTo>
                  <a:pt x="55" y="103"/>
                </a:moveTo>
                <a:cubicBezTo>
                  <a:pt x="55" y="81"/>
                  <a:pt x="56" y="27"/>
                  <a:pt x="56" y="0"/>
                </a:cubicBezTo>
                <a:cubicBezTo>
                  <a:pt x="40" y="0"/>
                  <a:pt x="40" y="0"/>
                  <a:pt x="40" y="0"/>
                </a:cubicBezTo>
                <a:cubicBezTo>
                  <a:pt x="40" y="27"/>
                  <a:pt x="39" y="81"/>
                  <a:pt x="39" y="102"/>
                </a:cubicBezTo>
                <a:cubicBezTo>
                  <a:pt x="17" y="106"/>
                  <a:pt x="0" y="125"/>
                  <a:pt x="0" y="148"/>
                </a:cubicBezTo>
                <a:cubicBezTo>
                  <a:pt x="0" y="174"/>
                  <a:pt x="21" y="195"/>
                  <a:pt x="47" y="195"/>
                </a:cubicBezTo>
                <a:cubicBezTo>
                  <a:pt x="72" y="195"/>
                  <a:pt x="93" y="174"/>
                  <a:pt x="93" y="148"/>
                </a:cubicBezTo>
                <a:cubicBezTo>
                  <a:pt x="93" y="125"/>
                  <a:pt x="77" y="106"/>
                  <a:pt x="55" y="103"/>
                </a:cubicBezTo>
                <a:close/>
                <a:moveTo>
                  <a:pt x="47" y="176"/>
                </a:moveTo>
                <a:cubicBezTo>
                  <a:pt x="32" y="176"/>
                  <a:pt x="19" y="163"/>
                  <a:pt x="19" y="148"/>
                </a:cubicBezTo>
                <a:cubicBezTo>
                  <a:pt x="19" y="133"/>
                  <a:pt x="32" y="121"/>
                  <a:pt x="47" y="121"/>
                </a:cubicBezTo>
                <a:cubicBezTo>
                  <a:pt x="62" y="121"/>
                  <a:pt x="74" y="133"/>
                  <a:pt x="74" y="148"/>
                </a:cubicBezTo>
                <a:cubicBezTo>
                  <a:pt x="74" y="163"/>
                  <a:pt x="62" y="176"/>
                  <a:pt x="47" y="176"/>
                </a:cubicBezTo>
                <a:close/>
              </a:path>
            </a:pathLst>
          </a:custGeom>
          <a:solidFill>
            <a:srgbClr val="22326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20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5" name="原创设计师QQ598969553          _25"/>
          <p:cNvSpPr txBox="1"/>
          <p:nvPr/>
        </p:nvSpPr>
        <p:spPr>
          <a:xfrm>
            <a:off x="6229147" y="1772911"/>
            <a:ext cx="269910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1" i="0" u="none" strike="noStrike" kern="0" cap="none" spc="0" normalizeH="0" baseline="0" noProof="0" dirty="0">
                <a:ln>
                  <a:noFill/>
                </a:ln>
                <a:solidFill>
                  <a:srgbClr val="223262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产品特征</a:t>
            </a:r>
            <a:endParaRPr kumimoji="0" lang="en-US" sz="1050" b="1" i="0" u="none" strike="noStrike" kern="0" cap="none" spc="0" normalizeH="0" baseline="0" noProof="0" dirty="0">
              <a:ln>
                <a:noFill/>
              </a:ln>
              <a:solidFill>
                <a:srgbClr val="223262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此处添加详细文本描述，建议与标题相关并符合整体语言风格，语言描述尽量简洁生动。</a:t>
            </a:r>
            <a:endParaRPr kumimoji="0" lang="en-US" sz="105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</p:txBody>
      </p:sp>
      <p:sp>
        <p:nvSpPr>
          <p:cNvPr id="56" name="原创设计师QQ598969553          _26"/>
          <p:cNvSpPr txBox="1"/>
          <p:nvPr/>
        </p:nvSpPr>
        <p:spPr>
          <a:xfrm>
            <a:off x="6229147" y="2927119"/>
            <a:ext cx="269910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产品特征</a:t>
            </a:r>
            <a:endParaRPr kumimoji="0" lang="en-US" sz="1050" b="1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此处添加详细文本描述，建议与标题相关并符合整体语言风格，语言描述尽量简洁生动。</a:t>
            </a:r>
            <a:endParaRPr kumimoji="0" lang="en-US" sz="105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</p:txBody>
      </p:sp>
      <p:sp>
        <p:nvSpPr>
          <p:cNvPr id="57" name="原创设计师QQ598969553          _27"/>
          <p:cNvSpPr txBox="1"/>
          <p:nvPr/>
        </p:nvSpPr>
        <p:spPr>
          <a:xfrm>
            <a:off x="6229146" y="4060454"/>
            <a:ext cx="269910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1" i="0" u="none" strike="noStrike" kern="0" cap="none" spc="0" normalizeH="0" baseline="0" noProof="0" dirty="0">
                <a:ln>
                  <a:noFill/>
                </a:ln>
                <a:solidFill>
                  <a:srgbClr val="223262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产品特征</a:t>
            </a:r>
            <a:endParaRPr kumimoji="0" lang="en-US" sz="1050" b="1" i="0" u="none" strike="noStrike" kern="0" cap="none" spc="0" normalizeH="0" baseline="0" noProof="0" dirty="0">
              <a:ln>
                <a:noFill/>
              </a:ln>
              <a:solidFill>
                <a:srgbClr val="223262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此处添加详细文本描述，建议与标题相关并符合整体语言风格，语言描述尽量简洁生动。</a:t>
            </a:r>
            <a:endParaRPr kumimoji="0" lang="en-US" sz="105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</p:txBody>
      </p:sp>
      <p:sp>
        <p:nvSpPr>
          <p:cNvPr id="58" name="原创设计师QQ598969553          _28"/>
          <p:cNvSpPr txBox="1"/>
          <p:nvPr/>
        </p:nvSpPr>
        <p:spPr>
          <a:xfrm>
            <a:off x="397400" y="2376485"/>
            <a:ext cx="269910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产品特征</a:t>
            </a:r>
            <a:endParaRPr kumimoji="0" lang="en-US" sz="1050" b="1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此处添加详细文本描述，建议与标题相关并符合整体语言风格，语言描述尽量简洁生动。</a:t>
            </a:r>
            <a:endParaRPr kumimoji="0" lang="en-US" sz="105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</p:txBody>
      </p:sp>
      <p:sp>
        <p:nvSpPr>
          <p:cNvPr id="59" name="原创设计师QQ598969553          _29"/>
          <p:cNvSpPr txBox="1"/>
          <p:nvPr/>
        </p:nvSpPr>
        <p:spPr>
          <a:xfrm>
            <a:off x="395536" y="3496897"/>
            <a:ext cx="269910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1" i="0" u="none" strike="noStrike" kern="0" cap="none" spc="0" normalizeH="0" baseline="0" noProof="0" dirty="0">
                <a:ln>
                  <a:noFill/>
                </a:ln>
                <a:solidFill>
                  <a:srgbClr val="223262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产品特征</a:t>
            </a:r>
            <a:endParaRPr kumimoji="0" lang="en-US" sz="1050" b="1" i="0" u="none" strike="noStrike" kern="0" cap="none" spc="0" normalizeH="0" baseline="0" noProof="0" dirty="0">
              <a:ln>
                <a:noFill/>
              </a:ln>
              <a:solidFill>
                <a:srgbClr val="223262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此处添加详细文本描述，建议与标题相关并符合整体语言风格，语言描述尽量简洁生动。</a:t>
            </a:r>
            <a:endParaRPr kumimoji="0" lang="en-US" sz="105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</p:txBody>
      </p:sp>
      <p:sp>
        <p:nvSpPr>
          <p:cNvPr id="60" name="原创设计师QQ598969553          _30"/>
          <p:cNvSpPr txBox="1"/>
          <p:nvPr/>
        </p:nvSpPr>
        <p:spPr>
          <a:xfrm>
            <a:off x="5725380" y="1883740"/>
            <a:ext cx="43794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03</a:t>
            </a:r>
          </a:p>
        </p:txBody>
      </p:sp>
      <p:sp>
        <p:nvSpPr>
          <p:cNvPr id="61" name="原创设计师QQ598969553          _31"/>
          <p:cNvSpPr txBox="1"/>
          <p:nvPr/>
        </p:nvSpPr>
        <p:spPr>
          <a:xfrm>
            <a:off x="5725380" y="3028995"/>
            <a:ext cx="43794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04</a:t>
            </a:r>
          </a:p>
        </p:txBody>
      </p:sp>
      <p:sp>
        <p:nvSpPr>
          <p:cNvPr id="62" name="原创设计师QQ598969553          _32"/>
          <p:cNvSpPr txBox="1"/>
          <p:nvPr/>
        </p:nvSpPr>
        <p:spPr>
          <a:xfrm>
            <a:off x="5725380" y="4159030"/>
            <a:ext cx="43794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05</a:t>
            </a:r>
          </a:p>
        </p:txBody>
      </p:sp>
      <p:sp>
        <p:nvSpPr>
          <p:cNvPr id="63" name="原创设计师QQ598969553          _33"/>
          <p:cNvSpPr txBox="1"/>
          <p:nvPr/>
        </p:nvSpPr>
        <p:spPr>
          <a:xfrm>
            <a:off x="3199898" y="2479121"/>
            <a:ext cx="43794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02</a:t>
            </a:r>
          </a:p>
        </p:txBody>
      </p:sp>
      <p:sp>
        <p:nvSpPr>
          <p:cNvPr id="64" name="原创设计师QQ598969553          _34"/>
          <p:cNvSpPr txBox="1"/>
          <p:nvPr/>
        </p:nvSpPr>
        <p:spPr>
          <a:xfrm>
            <a:off x="3203754" y="3594760"/>
            <a:ext cx="43794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01</a:t>
            </a:r>
          </a:p>
        </p:txBody>
      </p:sp>
      <p:pic>
        <p:nvPicPr>
          <p:cNvPr id="65" name="原创设计师QQ598969553          _3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16647" y="4522321"/>
            <a:ext cx="1619329" cy="1209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658179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原创设计师QQ598969553          _4"/>
          <p:cNvSpPr/>
          <p:nvPr/>
        </p:nvSpPr>
        <p:spPr>
          <a:xfrm>
            <a:off x="607461" y="2628403"/>
            <a:ext cx="630499" cy="630499"/>
          </a:xfrm>
          <a:prstGeom prst="ellipse">
            <a:avLst/>
          </a:prstGeom>
          <a:solidFill>
            <a:srgbClr val="7F8C8D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111" name="原创设计师QQ598969553          _5"/>
          <p:cNvSpPr/>
          <p:nvPr/>
        </p:nvSpPr>
        <p:spPr>
          <a:xfrm>
            <a:off x="323528" y="1822532"/>
            <a:ext cx="463480" cy="463480"/>
          </a:xfrm>
          <a:prstGeom prst="ellipse">
            <a:avLst/>
          </a:prstGeom>
          <a:solidFill>
            <a:srgbClr val="223262"/>
          </a:solidFill>
          <a:ln w="12700" cap="flat" cmpd="sng" algn="ctr">
            <a:solidFill>
              <a:srgbClr val="223262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112" name="原创设计师QQ598969553          _6"/>
          <p:cNvSpPr/>
          <p:nvPr/>
        </p:nvSpPr>
        <p:spPr>
          <a:xfrm>
            <a:off x="1392454" y="3505258"/>
            <a:ext cx="734887" cy="734887"/>
          </a:xfrm>
          <a:prstGeom prst="ellipse">
            <a:avLst/>
          </a:prstGeom>
          <a:solidFill>
            <a:srgbClr val="223262"/>
          </a:solidFill>
          <a:ln w="12700" cap="flat" cmpd="sng" algn="ctr">
            <a:solidFill>
              <a:srgbClr val="223262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113" name="原创设计师QQ598969553          _7"/>
          <p:cNvSpPr/>
          <p:nvPr/>
        </p:nvSpPr>
        <p:spPr>
          <a:xfrm>
            <a:off x="2519839" y="2054271"/>
            <a:ext cx="463480" cy="463480"/>
          </a:xfrm>
          <a:prstGeom prst="ellipse">
            <a:avLst/>
          </a:prstGeom>
          <a:solidFill>
            <a:srgbClr val="223262"/>
          </a:solidFill>
          <a:ln w="12700" cap="flat" cmpd="sng" algn="ctr">
            <a:solidFill>
              <a:srgbClr val="223262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114" name="原创设计师QQ598969553          _8"/>
          <p:cNvSpPr/>
          <p:nvPr/>
        </p:nvSpPr>
        <p:spPr>
          <a:xfrm>
            <a:off x="3906103" y="2849704"/>
            <a:ext cx="818397" cy="818397"/>
          </a:xfrm>
          <a:prstGeom prst="ellipse">
            <a:avLst/>
          </a:prstGeom>
          <a:solidFill>
            <a:srgbClr val="223262"/>
          </a:solidFill>
          <a:ln w="12700" cap="flat" cmpd="sng" algn="ctr">
            <a:solidFill>
              <a:srgbClr val="223262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115" name="原创设计师QQ598969553          _9"/>
          <p:cNvSpPr/>
          <p:nvPr/>
        </p:nvSpPr>
        <p:spPr>
          <a:xfrm>
            <a:off x="3851821" y="1822531"/>
            <a:ext cx="463480" cy="463480"/>
          </a:xfrm>
          <a:prstGeom prst="ellipse">
            <a:avLst/>
          </a:prstGeom>
          <a:solidFill>
            <a:srgbClr val="7F8C8D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116" name="原创设计师QQ598969553          _10"/>
          <p:cNvSpPr/>
          <p:nvPr/>
        </p:nvSpPr>
        <p:spPr>
          <a:xfrm>
            <a:off x="2983319" y="3797542"/>
            <a:ext cx="734887" cy="734887"/>
          </a:xfrm>
          <a:prstGeom prst="ellipse">
            <a:avLst/>
          </a:prstGeom>
          <a:solidFill>
            <a:srgbClr val="223262"/>
          </a:solidFill>
          <a:ln w="12700" cap="flat" cmpd="sng" algn="ctr">
            <a:solidFill>
              <a:srgbClr val="223262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117" name="原创设计师QQ598969553          _11"/>
          <p:cNvSpPr/>
          <p:nvPr/>
        </p:nvSpPr>
        <p:spPr>
          <a:xfrm>
            <a:off x="2867449" y="3143032"/>
            <a:ext cx="231740" cy="231740"/>
          </a:xfrm>
          <a:prstGeom prst="ellipse">
            <a:avLst/>
          </a:prstGeom>
          <a:solidFill>
            <a:srgbClr val="7F8C8D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118" name="原创设计师QQ598969553          _12"/>
          <p:cNvSpPr/>
          <p:nvPr/>
        </p:nvSpPr>
        <p:spPr>
          <a:xfrm>
            <a:off x="3301700" y="2054270"/>
            <a:ext cx="231740" cy="231740"/>
          </a:xfrm>
          <a:prstGeom prst="ellipse">
            <a:avLst/>
          </a:prstGeom>
          <a:solidFill>
            <a:srgbClr val="7F8C8D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119" name="原创设计师QQ598969553          _13"/>
          <p:cNvSpPr/>
          <p:nvPr/>
        </p:nvSpPr>
        <p:spPr>
          <a:xfrm>
            <a:off x="1421683" y="2088718"/>
            <a:ext cx="231740" cy="231740"/>
          </a:xfrm>
          <a:prstGeom prst="ellipse">
            <a:avLst/>
          </a:prstGeom>
          <a:solidFill>
            <a:srgbClr val="223262"/>
          </a:solidFill>
          <a:ln w="12700" cap="flat" cmpd="sng" algn="ctr">
            <a:solidFill>
              <a:srgbClr val="223262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120" name="原创设计师QQ598969553          _14"/>
          <p:cNvSpPr/>
          <p:nvPr/>
        </p:nvSpPr>
        <p:spPr>
          <a:xfrm>
            <a:off x="2005902" y="2759929"/>
            <a:ext cx="179550" cy="179550"/>
          </a:xfrm>
          <a:prstGeom prst="ellipse">
            <a:avLst/>
          </a:prstGeom>
          <a:solidFill>
            <a:srgbClr val="223262"/>
          </a:solidFill>
          <a:ln w="38100" cap="flat" cmpd="sng" algn="ctr">
            <a:solidFill>
              <a:srgbClr val="223262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121" name="原创设计师QQ598969553          _15"/>
          <p:cNvSpPr/>
          <p:nvPr/>
        </p:nvSpPr>
        <p:spPr>
          <a:xfrm>
            <a:off x="5375877" y="1822532"/>
            <a:ext cx="818397" cy="818397"/>
          </a:xfrm>
          <a:prstGeom prst="ellipse">
            <a:avLst/>
          </a:prstGeom>
          <a:solidFill>
            <a:srgbClr val="223262"/>
          </a:solidFill>
          <a:ln w="12700" cap="flat" cmpd="sng" algn="ctr">
            <a:solidFill>
              <a:srgbClr val="223262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122" name="原创设计师QQ598969553          _16"/>
          <p:cNvSpPr/>
          <p:nvPr/>
        </p:nvSpPr>
        <p:spPr>
          <a:xfrm>
            <a:off x="6286135" y="3393565"/>
            <a:ext cx="630499" cy="630499"/>
          </a:xfrm>
          <a:prstGeom prst="ellipse">
            <a:avLst/>
          </a:prstGeom>
          <a:solidFill>
            <a:srgbClr val="223262"/>
          </a:solidFill>
          <a:ln w="12700" cap="flat" cmpd="sng" algn="ctr">
            <a:solidFill>
              <a:srgbClr val="223262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123" name="原创设计师QQ598969553          _17"/>
          <p:cNvSpPr/>
          <p:nvPr/>
        </p:nvSpPr>
        <p:spPr>
          <a:xfrm>
            <a:off x="7300433" y="2170141"/>
            <a:ext cx="734887" cy="734887"/>
          </a:xfrm>
          <a:prstGeom prst="ellipse">
            <a:avLst/>
          </a:prstGeom>
          <a:solidFill>
            <a:srgbClr val="223262"/>
          </a:solidFill>
          <a:ln w="12700" cap="flat" cmpd="sng" algn="ctr">
            <a:solidFill>
              <a:srgbClr val="223262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124" name="原创设计师QQ598969553          _18"/>
          <p:cNvSpPr/>
          <p:nvPr/>
        </p:nvSpPr>
        <p:spPr>
          <a:xfrm>
            <a:off x="8123354" y="3346589"/>
            <a:ext cx="818397" cy="818397"/>
          </a:xfrm>
          <a:prstGeom prst="ellipse">
            <a:avLst/>
          </a:prstGeom>
          <a:solidFill>
            <a:srgbClr val="223262"/>
          </a:solidFill>
          <a:ln w="12700" cap="flat" cmpd="sng" algn="ctr">
            <a:solidFill>
              <a:srgbClr val="223262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125" name="原创设计师QQ598969553          _19"/>
          <p:cNvSpPr/>
          <p:nvPr/>
        </p:nvSpPr>
        <p:spPr>
          <a:xfrm>
            <a:off x="5935045" y="3083183"/>
            <a:ext cx="154841" cy="154841"/>
          </a:xfrm>
          <a:prstGeom prst="ellipse">
            <a:avLst/>
          </a:prstGeom>
          <a:solidFill>
            <a:srgbClr val="7F8C8D"/>
          </a:solidFill>
          <a:ln w="381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126" name="原创设计师QQ598969553          _20"/>
          <p:cNvSpPr/>
          <p:nvPr/>
        </p:nvSpPr>
        <p:spPr>
          <a:xfrm>
            <a:off x="6669932" y="2231730"/>
            <a:ext cx="154841" cy="154841"/>
          </a:xfrm>
          <a:prstGeom prst="ellipse">
            <a:avLst/>
          </a:prstGeom>
          <a:solidFill>
            <a:srgbClr val="223262"/>
          </a:solidFill>
          <a:ln w="38100" cap="flat" cmpd="sng" algn="ctr">
            <a:solidFill>
              <a:srgbClr val="223262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127" name="原创设计师QQ598969553          _21"/>
          <p:cNvSpPr/>
          <p:nvPr/>
        </p:nvSpPr>
        <p:spPr>
          <a:xfrm>
            <a:off x="7968514" y="3014113"/>
            <a:ext cx="154841" cy="154841"/>
          </a:xfrm>
          <a:prstGeom prst="ellipse">
            <a:avLst/>
          </a:prstGeom>
          <a:solidFill>
            <a:srgbClr val="223262"/>
          </a:solidFill>
          <a:ln w="38100" cap="flat" cmpd="sng" algn="ctr">
            <a:solidFill>
              <a:srgbClr val="223262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128" name="原创设计师QQ598969553          _22"/>
          <p:cNvSpPr/>
          <p:nvPr/>
        </p:nvSpPr>
        <p:spPr>
          <a:xfrm>
            <a:off x="5258615" y="4008404"/>
            <a:ext cx="231740" cy="231740"/>
          </a:xfrm>
          <a:prstGeom prst="ellipse">
            <a:avLst/>
          </a:prstGeom>
          <a:solidFill>
            <a:srgbClr val="223262"/>
          </a:solidFill>
          <a:ln w="12700" cap="flat" cmpd="sng" algn="ctr">
            <a:solidFill>
              <a:srgbClr val="223262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cxnSp>
        <p:nvCxnSpPr>
          <p:cNvPr id="129" name="原创设计师QQ598969553          _23"/>
          <p:cNvCxnSpPr>
            <a:stCxn id="111" idx="6"/>
            <a:endCxn id="119" idx="2"/>
          </p:cNvCxnSpPr>
          <p:nvPr/>
        </p:nvCxnSpPr>
        <p:spPr>
          <a:xfrm>
            <a:off x="787008" y="2054272"/>
            <a:ext cx="634675" cy="150316"/>
          </a:xfrm>
          <a:prstGeom prst="line">
            <a:avLst/>
          </a:prstGeom>
          <a:noFill/>
          <a:ln w="3175" cap="flat" cmpd="sng" algn="ctr">
            <a:solidFill>
              <a:srgbClr val="223262"/>
            </a:solidFill>
            <a:prstDash val="dash"/>
            <a:miter lim="800000"/>
          </a:ln>
          <a:effectLst/>
        </p:spPr>
      </p:cxnSp>
      <p:cxnSp>
        <p:nvCxnSpPr>
          <p:cNvPr id="130" name="原创设计师QQ598969553          _24"/>
          <p:cNvCxnSpPr>
            <a:stCxn id="119" idx="6"/>
            <a:endCxn id="113" idx="2"/>
          </p:cNvCxnSpPr>
          <p:nvPr/>
        </p:nvCxnSpPr>
        <p:spPr>
          <a:xfrm>
            <a:off x="1653423" y="2204588"/>
            <a:ext cx="866415" cy="81425"/>
          </a:xfrm>
          <a:prstGeom prst="line">
            <a:avLst/>
          </a:prstGeom>
          <a:noFill/>
          <a:ln w="3175" cap="flat" cmpd="sng" algn="ctr">
            <a:solidFill>
              <a:srgbClr val="223262"/>
            </a:solidFill>
            <a:prstDash val="dash"/>
            <a:miter lim="800000"/>
          </a:ln>
          <a:effectLst/>
        </p:spPr>
      </p:cxnSp>
      <p:cxnSp>
        <p:nvCxnSpPr>
          <p:cNvPr id="131" name="原创设计师QQ598969553          _25"/>
          <p:cNvCxnSpPr>
            <a:stCxn id="113" idx="6"/>
            <a:endCxn id="118" idx="2"/>
          </p:cNvCxnSpPr>
          <p:nvPr/>
        </p:nvCxnSpPr>
        <p:spPr>
          <a:xfrm flipV="1">
            <a:off x="2983319" y="2170141"/>
            <a:ext cx="318381" cy="115871"/>
          </a:xfrm>
          <a:prstGeom prst="line">
            <a:avLst/>
          </a:prstGeom>
          <a:noFill/>
          <a:ln w="3175" cap="flat" cmpd="sng" algn="ctr">
            <a:solidFill>
              <a:srgbClr val="223262"/>
            </a:solidFill>
            <a:prstDash val="dash"/>
            <a:miter lim="800000"/>
          </a:ln>
          <a:effectLst/>
        </p:spPr>
      </p:cxnSp>
      <p:cxnSp>
        <p:nvCxnSpPr>
          <p:cNvPr id="132" name="原创设计师QQ598969553          _26"/>
          <p:cNvCxnSpPr>
            <a:stCxn id="118" idx="7"/>
            <a:endCxn id="115" idx="2"/>
          </p:cNvCxnSpPr>
          <p:nvPr/>
        </p:nvCxnSpPr>
        <p:spPr>
          <a:xfrm flipV="1">
            <a:off x="3499502" y="2054271"/>
            <a:ext cx="352319" cy="33937"/>
          </a:xfrm>
          <a:prstGeom prst="line">
            <a:avLst/>
          </a:prstGeom>
          <a:noFill/>
          <a:ln w="3175" cap="flat" cmpd="sng" algn="ctr">
            <a:solidFill>
              <a:srgbClr val="223262"/>
            </a:solidFill>
            <a:prstDash val="dash"/>
            <a:miter lim="800000"/>
          </a:ln>
          <a:effectLst/>
        </p:spPr>
      </p:cxnSp>
      <p:cxnSp>
        <p:nvCxnSpPr>
          <p:cNvPr id="133" name="原创设计师QQ598969553          _27"/>
          <p:cNvCxnSpPr>
            <a:stCxn id="115" idx="6"/>
            <a:endCxn id="121" idx="2"/>
          </p:cNvCxnSpPr>
          <p:nvPr/>
        </p:nvCxnSpPr>
        <p:spPr>
          <a:xfrm>
            <a:off x="4315302" y="2054271"/>
            <a:ext cx="1060576" cy="177459"/>
          </a:xfrm>
          <a:prstGeom prst="line">
            <a:avLst/>
          </a:prstGeom>
          <a:noFill/>
          <a:ln w="3175" cap="flat" cmpd="sng" algn="ctr">
            <a:solidFill>
              <a:srgbClr val="223262"/>
            </a:solidFill>
            <a:prstDash val="dash"/>
            <a:miter lim="800000"/>
          </a:ln>
          <a:effectLst/>
        </p:spPr>
      </p:cxnSp>
      <p:cxnSp>
        <p:nvCxnSpPr>
          <p:cNvPr id="134" name="原创设计师QQ598969553          _28"/>
          <p:cNvCxnSpPr>
            <a:stCxn id="121" idx="6"/>
            <a:endCxn id="126" idx="2"/>
          </p:cNvCxnSpPr>
          <p:nvPr/>
        </p:nvCxnSpPr>
        <p:spPr>
          <a:xfrm>
            <a:off x="6194274" y="2231730"/>
            <a:ext cx="475659" cy="77421"/>
          </a:xfrm>
          <a:prstGeom prst="line">
            <a:avLst/>
          </a:prstGeom>
          <a:noFill/>
          <a:ln w="3175" cap="flat" cmpd="sng" algn="ctr">
            <a:solidFill>
              <a:srgbClr val="223262"/>
            </a:solidFill>
            <a:prstDash val="dash"/>
            <a:miter lim="800000"/>
          </a:ln>
          <a:effectLst/>
        </p:spPr>
      </p:cxnSp>
      <p:cxnSp>
        <p:nvCxnSpPr>
          <p:cNvPr id="135" name="原创设计师QQ598969553          _29"/>
          <p:cNvCxnSpPr>
            <a:stCxn id="126" idx="6"/>
            <a:endCxn id="123" idx="2"/>
          </p:cNvCxnSpPr>
          <p:nvPr/>
        </p:nvCxnSpPr>
        <p:spPr>
          <a:xfrm>
            <a:off x="6824774" y="2309151"/>
            <a:ext cx="475660" cy="228433"/>
          </a:xfrm>
          <a:prstGeom prst="line">
            <a:avLst/>
          </a:prstGeom>
          <a:noFill/>
          <a:ln w="3175" cap="flat" cmpd="sng" algn="ctr">
            <a:solidFill>
              <a:srgbClr val="223262"/>
            </a:solidFill>
            <a:prstDash val="dash"/>
            <a:miter lim="800000"/>
          </a:ln>
          <a:effectLst/>
        </p:spPr>
      </p:cxnSp>
      <p:cxnSp>
        <p:nvCxnSpPr>
          <p:cNvPr id="136" name="原创设计师QQ598969553          _30"/>
          <p:cNvCxnSpPr>
            <a:stCxn id="123" idx="5"/>
            <a:endCxn id="127" idx="0"/>
          </p:cNvCxnSpPr>
          <p:nvPr/>
        </p:nvCxnSpPr>
        <p:spPr>
          <a:xfrm>
            <a:off x="7927698" y="2797406"/>
            <a:ext cx="118237" cy="216707"/>
          </a:xfrm>
          <a:prstGeom prst="line">
            <a:avLst/>
          </a:prstGeom>
          <a:noFill/>
          <a:ln w="3175" cap="flat" cmpd="sng" algn="ctr">
            <a:solidFill>
              <a:srgbClr val="223262"/>
            </a:solidFill>
            <a:prstDash val="dash"/>
            <a:miter lim="800000"/>
          </a:ln>
          <a:effectLst/>
        </p:spPr>
      </p:cxnSp>
      <p:cxnSp>
        <p:nvCxnSpPr>
          <p:cNvPr id="137" name="原创设计师QQ598969553          _31"/>
          <p:cNvCxnSpPr>
            <a:stCxn id="127" idx="5"/>
            <a:endCxn id="124" idx="1"/>
          </p:cNvCxnSpPr>
          <p:nvPr/>
        </p:nvCxnSpPr>
        <p:spPr>
          <a:xfrm>
            <a:off x="8100678" y="3146278"/>
            <a:ext cx="142528" cy="320162"/>
          </a:xfrm>
          <a:prstGeom prst="line">
            <a:avLst/>
          </a:prstGeom>
          <a:noFill/>
          <a:ln w="3175" cap="flat" cmpd="sng" algn="ctr">
            <a:solidFill>
              <a:srgbClr val="223262"/>
            </a:solidFill>
            <a:prstDash val="dash"/>
            <a:miter lim="800000"/>
          </a:ln>
          <a:effectLst/>
        </p:spPr>
      </p:cxnSp>
      <p:cxnSp>
        <p:nvCxnSpPr>
          <p:cNvPr id="138" name="原创设计师QQ598969553          _32"/>
          <p:cNvCxnSpPr>
            <a:stCxn id="124" idx="2"/>
            <a:endCxn id="122" idx="6"/>
          </p:cNvCxnSpPr>
          <p:nvPr/>
        </p:nvCxnSpPr>
        <p:spPr>
          <a:xfrm flipH="1" flipV="1">
            <a:off x="6916635" y="3708814"/>
            <a:ext cx="1206719" cy="46972"/>
          </a:xfrm>
          <a:prstGeom prst="line">
            <a:avLst/>
          </a:prstGeom>
          <a:noFill/>
          <a:ln w="3175" cap="flat" cmpd="sng" algn="ctr">
            <a:solidFill>
              <a:srgbClr val="223262"/>
            </a:solidFill>
            <a:prstDash val="dash"/>
            <a:miter lim="800000"/>
          </a:ln>
          <a:effectLst/>
        </p:spPr>
      </p:cxnSp>
      <p:cxnSp>
        <p:nvCxnSpPr>
          <p:cNvPr id="139" name="原创设计师QQ598969553          _33"/>
          <p:cNvCxnSpPr>
            <a:stCxn id="122" idx="2"/>
            <a:endCxn id="128" idx="6"/>
          </p:cNvCxnSpPr>
          <p:nvPr/>
        </p:nvCxnSpPr>
        <p:spPr>
          <a:xfrm flipH="1">
            <a:off x="5490355" y="3708814"/>
            <a:ext cx="795779" cy="415460"/>
          </a:xfrm>
          <a:prstGeom prst="line">
            <a:avLst/>
          </a:prstGeom>
          <a:noFill/>
          <a:ln w="3175" cap="flat" cmpd="sng" algn="ctr">
            <a:solidFill>
              <a:srgbClr val="223262"/>
            </a:solidFill>
            <a:prstDash val="dash"/>
            <a:miter lim="800000"/>
          </a:ln>
          <a:effectLst/>
        </p:spPr>
      </p:cxnSp>
      <p:cxnSp>
        <p:nvCxnSpPr>
          <p:cNvPr id="140" name="原创设计师QQ598969553          _34"/>
          <p:cNvCxnSpPr>
            <a:stCxn id="128" idx="2"/>
            <a:endCxn id="114" idx="5"/>
          </p:cNvCxnSpPr>
          <p:nvPr/>
        </p:nvCxnSpPr>
        <p:spPr>
          <a:xfrm flipH="1" flipV="1">
            <a:off x="4604648" y="3548250"/>
            <a:ext cx="653967" cy="576025"/>
          </a:xfrm>
          <a:prstGeom prst="line">
            <a:avLst/>
          </a:prstGeom>
          <a:noFill/>
          <a:ln w="3175" cap="flat" cmpd="sng" algn="ctr">
            <a:solidFill>
              <a:srgbClr val="223262"/>
            </a:solidFill>
            <a:prstDash val="dash"/>
            <a:miter lim="800000"/>
          </a:ln>
          <a:effectLst/>
        </p:spPr>
      </p:cxnSp>
      <p:cxnSp>
        <p:nvCxnSpPr>
          <p:cNvPr id="141" name="原创设计师QQ598969553          _35"/>
          <p:cNvCxnSpPr>
            <a:stCxn id="114" idx="3"/>
            <a:endCxn id="116" idx="6"/>
          </p:cNvCxnSpPr>
          <p:nvPr/>
        </p:nvCxnSpPr>
        <p:spPr>
          <a:xfrm flipH="1">
            <a:off x="3718205" y="3548250"/>
            <a:ext cx="307749" cy="616736"/>
          </a:xfrm>
          <a:prstGeom prst="line">
            <a:avLst/>
          </a:prstGeom>
          <a:noFill/>
          <a:ln w="3175" cap="flat" cmpd="sng" algn="ctr">
            <a:solidFill>
              <a:srgbClr val="223262"/>
            </a:solidFill>
            <a:prstDash val="dash"/>
            <a:miter lim="800000"/>
          </a:ln>
          <a:effectLst/>
        </p:spPr>
      </p:cxnSp>
      <p:cxnSp>
        <p:nvCxnSpPr>
          <p:cNvPr id="142" name="原创设计师QQ598969553          _36"/>
          <p:cNvCxnSpPr>
            <a:stCxn id="116" idx="2"/>
            <a:endCxn id="112" idx="6"/>
          </p:cNvCxnSpPr>
          <p:nvPr/>
        </p:nvCxnSpPr>
        <p:spPr>
          <a:xfrm flipH="1" flipV="1">
            <a:off x="2127340" y="3872701"/>
            <a:ext cx="855979" cy="292285"/>
          </a:xfrm>
          <a:prstGeom prst="line">
            <a:avLst/>
          </a:prstGeom>
          <a:noFill/>
          <a:ln w="3175" cap="flat" cmpd="sng" algn="ctr">
            <a:solidFill>
              <a:srgbClr val="223262"/>
            </a:solidFill>
            <a:prstDash val="dash"/>
            <a:miter lim="800000"/>
          </a:ln>
          <a:effectLst/>
        </p:spPr>
      </p:cxnSp>
      <p:cxnSp>
        <p:nvCxnSpPr>
          <p:cNvPr id="143" name="原创设计师QQ598969553          _37"/>
          <p:cNvCxnSpPr>
            <a:stCxn id="112" idx="2"/>
            <a:endCxn id="110" idx="4"/>
          </p:cNvCxnSpPr>
          <p:nvPr/>
        </p:nvCxnSpPr>
        <p:spPr>
          <a:xfrm flipH="1" flipV="1">
            <a:off x="922711" y="3258902"/>
            <a:ext cx="469742" cy="613799"/>
          </a:xfrm>
          <a:prstGeom prst="line">
            <a:avLst/>
          </a:prstGeom>
          <a:noFill/>
          <a:ln w="3175" cap="flat" cmpd="sng" algn="ctr">
            <a:solidFill>
              <a:srgbClr val="223262"/>
            </a:solidFill>
            <a:prstDash val="dash"/>
            <a:miter lim="800000"/>
          </a:ln>
          <a:effectLst/>
        </p:spPr>
      </p:cxnSp>
      <p:cxnSp>
        <p:nvCxnSpPr>
          <p:cNvPr id="144" name="原创设计师QQ598969553          _38"/>
          <p:cNvCxnSpPr>
            <a:stCxn id="110" idx="1"/>
            <a:endCxn id="111" idx="4"/>
          </p:cNvCxnSpPr>
          <p:nvPr/>
        </p:nvCxnSpPr>
        <p:spPr>
          <a:xfrm flipH="1" flipV="1">
            <a:off x="555268" y="2286012"/>
            <a:ext cx="144528" cy="434725"/>
          </a:xfrm>
          <a:prstGeom prst="line">
            <a:avLst/>
          </a:prstGeom>
          <a:noFill/>
          <a:ln w="3175" cap="flat" cmpd="sng" algn="ctr">
            <a:solidFill>
              <a:srgbClr val="223262"/>
            </a:solidFill>
            <a:prstDash val="dash"/>
            <a:miter lim="800000"/>
          </a:ln>
          <a:effectLst/>
        </p:spPr>
      </p:cxnSp>
      <p:cxnSp>
        <p:nvCxnSpPr>
          <p:cNvPr id="145" name="原创设计师QQ598969553          _39"/>
          <p:cNvCxnSpPr>
            <a:stCxn id="119" idx="5"/>
            <a:endCxn id="120" idx="1"/>
          </p:cNvCxnSpPr>
          <p:nvPr/>
        </p:nvCxnSpPr>
        <p:spPr>
          <a:xfrm>
            <a:off x="1619486" y="2286520"/>
            <a:ext cx="412710" cy="499703"/>
          </a:xfrm>
          <a:prstGeom prst="line">
            <a:avLst/>
          </a:prstGeom>
          <a:noFill/>
          <a:ln w="3175" cap="flat" cmpd="sng" algn="ctr">
            <a:solidFill>
              <a:srgbClr val="223262"/>
            </a:solidFill>
            <a:prstDash val="dash"/>
            <a:miter lim="800000"/>
          </a:ln>
          <a:effectLst/>
        </p:spPr>
      </p:cxnSp>
      <p:cxnSp>
        <p:nvCxnSpPr>
          <p:cNvPr id="146" name="原创设计师QQ598969553          _40"/>
          <p:cNvCxnSpPr>
            <a:stCxn id="120" idx="6"/>
            <a:endCxn id="113" idx="3"/>
          </p:cNvCxnSpPr>
          <p:nvPr/>
        </p:nvCxnSpPr>
        <p:spPr>
          <a:xfrm flipV="1">
            <a:off x="2185452" y="2449877"/>
            <a:ext cx="402262" cy="399828"/>
          </a:xfrm>
          <a:prstGeom prst="line">
            <a:avLst/>
          </a:prstGeom>
          <a:noFill/>
          <a:ln w="3175" cap="flat" cmpd="sng" algn="ctr">
            <a:solidFill>
              <a:srgbClr val="223262"/>
            </a:solidFill>
            <a:prstDash val="dash"/>
            <a:miter lim="800000"/>
          </a:ln>
          <a:effectLst/>
        </p:spPr>
      </p:cxnSp>
      <p:cxnSp>
        <p:nvCxnSpPr>
          <p:cNvPr id="147" name="原创设计师QQ598969553          _41"/>
          <p:cNvCxnSpPr>
            <a:stCxn id="120" idx="4"/>
            <a:endCxn id="112" idx="0"/>
          </p:cNvCxnSpPr>
          <p:nvPr/>
        </p:nvCxnSpPr>
        <p:spPr>
          <a:xfrm flipH="1">
            <a:off x="1759897" y="2939479"/>
            <a:ext cx="335780" cy="565779"/>
          </a:xfrm>
          <a:prstGeom prst="line">
            <a:avLst/>
          </a:prstGeom>
          <a:noFill/>
          <a:ln w="3175" cap="flat" cmpd="sng" algn="ctr">
            <a:solidFill>
              <a:srgbClr val="223262"/>
            </a:solidFill>
            <a:prstDash val="dash"/>
            <a:miter lim="800000"/>
          </a:ln>
          <a:effectLst/>
        </p:spPr>
      </p:cxnSp>
      <p:cxnSp>
        <p:nvCxnSpPr>
          <p:cNvPr id="148" name="原创设计师QQ598969553          _42"/>
          <p:cNvCxnSpPr>
            <a:stCxn id="120" idx="5"/>
            <a:endCxn id="117" idx="2"/>
          </p:cNvCxnSpPr>
          <p:nvPr/>
        </p:nvCxnSpPr>
        <p:spPr>
          <a:xfrm>
            <a:off x="2159157" y="2913185"/>
            <a:ext cx="708291" cy="345718"/>
          </a:xfrm>
          <a:prstGeom prst="line">
            <a:avLst/>
          </a:prstGeom>
          <a:noFill/>
          <a:ln w="3175" cap="flat" cmpd="sng" algn="ctr">
            <a:solidFill>
              <a:srgbClr val="223262"/>
            </a:solidFill>
            <a:prstDash val="dash"/>
            <a:miter lim="800000"/>
          </a:ln>
          <a:effectLst/>
        </p:spPr>
      </p:cxnSp>
      <p:cxnSp>
        <p:nvCxnSpPr>
          <p:cNvPr id="149" name="原创设计师QQ598969553          _43"/>
          <p:cNvCxnSpPr>
            <a:stCxn id="117" idx="7"/>
            <a:endCxn id="118" idx="4"/>
          </p:cNvCxnSpPr>
          <p:nvPr/>
        </p:nvCxnSpPr>
        <p:spPr>
          <a:xfrm flipV="1">
            <a:off x="3065251" y="2286011"/>
            <a:ext cx="352318" cy="890959"/>
          </a:xfrm>
          <a:prstGeom prst="line">
            <a:avLst/>
          </a:prstGeom>
          <a:noFill/>
          <a:ln w="3175" cap="flat" cmpd="sng" algn="ctr">
            <a:solidFill>
              <a:srgbClr val="223262"/>
            </a:solidFill>
            <a:prstDash val="dash"/>
            <a:miter lim="800000"/>
          </a:ln>
          <a:effectLst/>
        </p:spPr>
      </p:cxnSp>
      <p:cxnSp>
        <p:nvCxnSpPr>
          <p:cNvPr id="150" name="原创设计师QQ598969553          _44"/>
          <p:cNvCxnSpPr>
            <a:stCxn id="118" idx="5"/>
            <a:endCxn id="114" idx="1"/>
          </p:cNvCxnSpPr>
          <p:nvPr/>
        </p:nvCxnSpPr>
        <p:spPr>
          <a:xfrm>
            <a:off x="3499502" y="2252073"/>
            <a:ext cx="526452" cy="717483"/>
          </a:xfrm>
          <a:prstGeom prst="line">
            <a:avLst/>
          </a:prstGeom>
          <a:noFill/>
          <a:ln w="3175" cap="flat" cmpd="sng" algn="ctr">
            <a:solidFill>
              <a:srgbClr val="223262"/>
            </a:solidFill>
            <a:prstDash val="dash"/>
            <a:miter lim="800000"/>
          </a:ln>
          <a:effectLst/>
        </p:spPr>
      </p:cxnSp>
      <p:cxnSp>
        <p:nvCxnSpPr>
          <p:cNvPr id="151" name="原创设计师QQ598969553          _45"/>
          <p:cNvCxnSpPr>
            <a:stCxn id="114" idx="7"/>
            <a:endCxn id="121" idx="4"/>
          </p:cNvCxnSpPr>
          <p:nvPr/>
        </p:nvCxnSpPr>
        <p:spPr>
          <a:xfrm flipV="1">
            <a:off x="4604648" y="2640929"/>
            <a:ext cx="1180428" cy="328627"/>
          </a:xfrm>
          <a:prstGeom prst="line">
            <a:avLst/>
          </a:prstGeom>
          <a:noFill/>
          <a:ln w="3175" cap="flat" cmpd="sng" algn="ctr">
            <a:solidFill>
              <a:srgbClr val="223262"/>
            </a:solidFill>
            <a:prstDash val="dash"/>
            <a:miter lim="800000"/>
          </a:ln>
          <a:effectLst/>
        </p:spPr>
      </p:cxnSp>
      <p:cxnSp>
        <p:nvCxnSpPr>
          <p:cNvPr id="152" name="原创设计师QQ598969553          _46"/>
          <p:cNvCxnSpPr>
            <a:stCxn id="121" idx="4"/>
            <a:endCxn id="125" idx="0"/>
          </p:cNvCxnSpPr>
          <p:nvPr/>
        </p:nvCxnSpPr>
        <p:spPr>
          <a:xfrm>
            <a:off x="5785076" y="2640929"/>
            <a:ext cx="227391" cy="442255"/>
          </a:xfrm>
          <a:prstGeom prst="line">
            <a:avLst/>
          </a:prstGeom>
          <a:noFill/>
          <a:ln w="3175" cap="flat" cmpd="sng" algn="ctr">
            <a:solidFill>
              <a:srgbClr val="223262"/>
            </a:solidFill>
            <a:prstDash val="dash"/>
            <a:miter lim="800000"/>
          </a:ln>
          <a:effectLst/>
        </p:spPr>
      </p:cxnSp>
      <p:cxnSp>
        <p:nvCxnSpPr>
          <p:cNvPr id="153" name="原创设计师QQ598969553          _47"/>
          <p:cNvCxnSpPr>
            <a:stCxn id="125" idx="5"/>
            <a:endCxn id="122" idx="1"/>
          </p:cNvCxnSpPr>
          <p:nvPr/>
        </p:nvCxnSpPr>
        <p:spPr>
          <a:xfrm>
            <a:off x="6067210" y="3215349"/>
            <a:ext cx="311259" cy="270550"/>
          </a:xfrm>
          <a:prstGeom prst="line">
            <a:avLst/>
          </a:prstGeom>
          <a:noFill/>
          <a:ln w="3175" cap="flat" cmpd="sng" algn="ctr">
            <a:solidFill>
              <a:srgbClr val="223262"/>
            </a:solidFill>
            <a:prstDash val="dash"/>
            <a:miter lim="800000"/>
          </a:ln>
          <a:effectLst/>
        </p:spPr>
      </p:cxnSp>
      <p:cxnSp>
        <p:nvCxnSpPr>
          <p:cNvPr id="154" name="原创设计师QQ598969553          _48"/>
          <p:cNvCxnSpPr>
            <a:stCxn id="122" idx="7"/>
            <a:endCxn id="123" idx="3"/>
          </p:cNvCxnSpPr>
          <p:nvPr/>
        </p:nvCxnSpPr>
        <p:spPr>
          <a:xfrm flipV="1">
            <a:off x="6824300" y="2797406"/>
            <a:ext cx="583754" cy="688493"/>
          </a:xfrm>
          <a:prstGeom prst="line">
            <a:avLst/>
          </a:prstGeom>
          <a:noFill/>
          <a:ln w="3175" cap="flat" cmpd="sng" algn="ctr">
            <a:solidFill>
              <a:srgbClr val="223262"/>
            </a:solidFill>
            <a:prstDash val="dash"/>
            <a:miter lim="800000"/>
          </a:ln>
          <a:effectLst/>
        </p:spPr>
      </p:cxnSp>
      <p:cxnSp>
        <p:nvCxnSpPr>
          <p:cNvPr id="155" name="原创设计师QQ598969553          _49"/>
          <p:cNvCxnSpPr>
            <a:stCxn id="122" idx="0"/>
            <a:endCxn id="126" idx="4"/>
          </p:cNvCxnSpPr>
          <p:nvPr/>
        </p:nvCxnSpPr>
        <p:spPr>
          <a:xfrm flipV="1">
            <a:off x="6601385" y="2386571"/>
            <a:ext cx="145968" cy="1006994"/>
          </a:xfrm>
          <a:prstGeom prst="line">
            <a:avLst/>
          </a:prstGeom>
          <a:noFill/>
          <a:ln w="3175" cap="flat" cmpd="sng" algn="ctr">
            <a:solidFill>
              <a:srgbClr val="223262"/>
            </a:solidFill>
            <a:prstDash val="dash"/>
            <a:miter lim="800000"/>
          </a:ln>
          <a:effectLst/>
        </p:spPr>
      </p:cxnSp>
      <p:cxnSp>
        <p:nvCxnSpPr>
          <p:cNvPr id="156" name="原创设计师QQ598969553          _50"/>
          <p:cNvCxnSpPr>
            <a:stCxn id="117" idx="6"/>
            <a:endCxn id="114" idx="2"/>
          </p:cNvCxnSpPr>
          <p:nvPr/>
        </p:nvCxnSpPr>
        <p:spPr>
          <a:xfrm>
            <a:off x="3099189" y="3258902"/>
            <a:ext cx="806914" cy="0"/>
          </a:xfrm>
          <a:prstGeom prst="line">
            <a:avLst/>
          </a:prstGeom>
          <a:noFill/>
          <a:ln w="3175" cap="flat" cmpd="sng" algn="ctr">
            <a:solidFill>
              <a:srgbClr val="223262"/>
            </a:solidFill>
            <a:prstDash val="dash"/>
            <a:miter lim="800000"/>
          </a:ln>
          <a:effectLst/>
        </p:spPr>
      </p:cxnSp>
      <p:cxnSp>
        <p:nvCxnSpPr>
          <p:cNvPr id="157" name="原创设计师QQ598969553          _51"/>
          <p:cNvCxnSpPr>
            <a:stCxn id="114" idx="6"/>
            <a:endCxn id="125" idx="2"/>
          </p:cNvCxnSpPr>
          <p:nvPr/>
        </p:nvCxnSpPr>
        <p:spPr>
          <a:xfrm flipV="1">
            <a:off x="4724499" y="3160604"/>
            <a:ext cx="1210545" cy="98298"/>
          </a:xfrm>
          <a:prstGeom prst="line">
            <a:avLst/>
          </a:prstGeom>
          <a:noFill/>
          <a:ln w="3175" cap="flat" cmpd="sng" algn="ctr">
            <a:solidFill>
              <a:srgbClr val="223262"/>
            </a:solidFill>
            <a:prstDash val="dash"/>
            <a:miter lim="800000"/>
          </a:ln>
          <a:effectLst/>
        </p:spPr>
      </p:cxnSp>
      <p:cxnSp>
        <p:nvCxnSpPr>
          <p:cNvPr id="158" name="原创设计师QQ598969553          _52"/>
          <p:cNvCxnSpPr>
            <a:stCxn id="128" idx="0"/>
            <a:endCxn id="125" idx="4"/>
          </p:cNvCxnSpPr>
          <p:nvPr/>
        </p:nvCxnSpPr>
        <p:spPr>
          <a:xfrm flipV="1">
            <a:off x="5374485" y="3238025"/>
            <a:ext cx="637981" cy="770379"/>
          </a:xfrm>
          <a:prstGeom prst="line">
            <a:avLst/>
          </a:prstGeom>
          <a:noFill/>
          <a:ln w="3175" cap="flat" cmpd="sng" algn="ctr">
            <a:solidFill>
              <a:srgbClr val="223262"/>
            </a:solidFill>
            <a:prstDash val="dash"/>
            <a:miter lim="800000"/>
          </a:ln>
          <a:effectLst/>
        </p:spPr>
      </p:cxnSp>
      <p:cxnSp>
        <p:nvCxnSpPr>
          <p:cNvPr id="159" name="原创设计师QQ598969553          _53"/>
          <p:cNvCxnSpPr>
            <a:stCxn id="110" idx="6"/>
            <a:endCxn id="120" idx="2"/>
          </p:cNvCxnSpPr>
          <p:nvPr/>
        </p:nvCxnSpPr>
        <p:spPr>
          <a:xfrm flipV="1">
            <a:off x="1237962" y="2849704"/>
            <a:ext cx="767941" cy="93949"/>
          </a:xfrm>
          <a:prstGeom prst="line">
            <a:avLst/>
          </a:prstGeom>
          <a:noFill/>
          <a:ln w="3175" cap="flat" cmpd="sng" algn="ctr">
            <a:solidFill>
              <a:srgbClr val="223262"/>
            </a:solidFill>
            <a:prstDash val="dash"/>
            <a:miter lim="800000"/>
          </a:ln>
          <a:effectLst/>
        </p:spPr>
      </p:cxnSp>
      <p:sp>
        <p:nvSpPr>
          <p:cNvPr id="160" name="原创设计师QQ598969553          _54"/>
          <p:cNvSpPr txBox="1"/>
          <p:nvPr/>
        </p:nvSpPr>
        <p:spPr>
          <a:xfrm>
            <a:off x="4604648" y="4845271"/>
            <a:ext cx="4337103" cy="3839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/>
                <a:cs typeface="Open Sans" panose="020B0606030504020204" pitchFamily="34" charset="0"/>
              </a:rPr>
              <a:t>信息图表组合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rgbClr val="223262"/>
              </a:solidFill>
              <a:effectLst/>
              <a:uLnTx/>
              <a:uFillTx/>
              <a:latin typeface="微软雅黑"/>
              <a:cs typeface="Open Sans" panose="020B0606030504020204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/>
                <a:cs typeface="Open Sans" panose="020B0606030504020204" pitchFamily="34" charset="0"/>
              </a:rPr>
              <a:t>此处添加详细文本描述，建议与标题相关并符合整体语言风格，语言描述尽量简洁生动。</a:t>
            </a: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/>
              <a:cs typeface="Open Sans" panose="020B0606030504020204" pitchFamily="34" charset="0"/>
            </a:endParaRPr>
          </a:p>
        </p:txBody>
      </p:sp>
      <p:grpSp>
        <p:nvGrpSpPr>
          <p:cNvPr id="161" name="原创设计师QQ598969553          _55"/>
          <p:cNvGrpSpPr/>
          <p:nvPr/>
        </p:nvGrpSpPr>
        <p:grpSpPr>
          <a:xfrm>
            <a:off x="432874" y="1964276"/>
            <a:ext cx="244784" cy="205865"/>
            <a:chOff x="1111811" y="1849503"/>
            <a:chExt cx="294347" cy="247547"/>
          </a:xfrm>
        </p:grpSpPr>
        <p:sp>
          <p:nvSpPr>
            <p:cNvPr id="162" name="Freeform 699"/>
            <p:cNvSpPr>
              <a:spLocks/>
            </p:cNvSpPr>
            <p:nvPr/>
          </p:nvSpPr>
          <p:spPr bwMode="auto">
            <a:xfrm>
              <a:off x="1271916" y="1896303"/>
              <a:ext cx="134242" cy="200747"/>
            </a:xfrm>
            <a:custGeom>
              <a:avLst/>
              <a:gdLst>
                <a:gd name="T0" fmla="*/ 109 w 109"/>
                <a:gd name="T1" fmla="*/ 0 h 163"/>
                <a:gd name="T2" fmla="*/ 109 w 109"/>
                <a:gd name="T3" fmla="*/ 113 h 163"/>
                <a:gd name="T4" fmla="*/ 0 w 109"/>
                <a:gd name="T5" fmla="*/ 163 h 163"/>
                <a:gd name="T6" fmla="*/ 0 w 109"/>
                <a:gd name="T7" fmla="*/ 33 h 163"/>
                <a:gd name="T8" fmla="*/ 109 w 109"/>
                <a:gd name="T9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9" h="163">
                  <a:moveTo>
                    <a:pt x="109" y="0"/>
                  </a:moveTo>
                  <a:lnTo>
                    <a:pt x="109" y="113"/>
                  </a:lnTo>
                  <a:lnTo>
                    <a:pt x="0" y="163"/>
                  </a:lnTo>
                  <a:lnTo>
                    <a:pt x="0" y="33"/>
                  </a:lnTo>
                  <a:lnTo>
                    <a:pt x="10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163" name="Freeform 700"/>
            <p:cNvSpPr>
              <a:spLocks/>
            </p:cNvSpPr>
            <p:nvPr/>
          </p:nvSpPr>
          <p:spPr bwMode="auto">
            <a:xfrm>
              <a:off x="1135211" y="1849503"/>
              <a:ext cx="243852" cy="67737"/>
            </a:xfrm>
            <a:custGeom>
              <a:avLst/>
              <a:gdLst>
                <a:gd name="T0" fmla="*/ 198 w 198"/>
                <a:gd name="T1" fmla="*/ 24 h 55"/>
                <a:gd name="T2" fmla="*/ 99 w 198"/>
                <a:gd name="T3" fmla="*/ 55 h 55"/>
                <a:gd name="T4" fmla="*/ 0 w 198"/>
                <a:gd name="T5" fmla="*/ 24 h 55"/>
                <a:gd name="T6" fmla="*/ 97 w 198"/>
                <a:gd name="T7" fmla="*/ 0 h 55"/>
                <a:gd name="T8" fmla="*/ 198 w 198"/>
                <a:gd name="T9" fmla="*/ 24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8" h="55">
                  <a:moveTo>
                    <a:pt x="198" y="24"/>
                  </a:moveTo>
                  <a:lnTo>
                    <a:pt x="99" y="55"/>
                  </a:lnTo>
                  <a:lnTo>
                    <a:pt x="0" y="24"/>
                  </a:lnTo>
                  <a:lnTo>
                    <a:pt x="97" y="0"/>
                  </a:lnTo>
                  <a:lnTo>
                    <a:pt x="198" y="2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164" name="Freeform 701"/>
            <p:cNvSpPr>
              <a:spLocks/>
            </p:cNvSpPr>
            <p:nvPr/>
          </p:nvSpPr>
          <p:spPr bwMode="auto">
            <a:xfrm>
              <a:off x="1111811" y="1896303"/>
              <a:ext cx="134242" cy="200747"/>
            </a:xfrm>
            <a:custGeom>
              <a:avLst/>
              <a:gdLst>
                <a:gd name="T0" fmla="*/ 109 w 109"/>
                <a:gd name="T1" fmla="*/ 33 h 163"/>
                <a:gd name="T2" fmla="*/ 109 w 109"/>
                <a:gd name="T3" fmla="*/ 163 h 163"/>
                <a:gd name="T4" fmla="*/ 0 w 109"/>
                <a:gd name="T5" fmla="*/ 113 h 163"/>
                <a:gd name="T6" fmla="*/ 0 w 109"/>
                <a:gd name="T7" fmla="*/ 0 h 163"/>
                <a:gd name="T8" fmla="*/ 109 w 109"/>
                <a:gd name="T9" fmla="*/ 33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9" h="163">
                  <a:moveTo>
                    <a:pt x="109" y="33"/>
                  </a:moveTo>
                  <a:lnTo>
                    <a:pt x="109" y="163"/>
                  </a:lnTo>
                  <a:lnTo>
                    <a:pt x="0" y="113"/>
                  </a:lnTo>
                  <a:lnTo>
                    <a:pt x="0" y="0"/>
                  </a:lnTo>
                  <a:lnTo>
                    <a:pt x="109" y="3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ea"/>
              </a:endParaRPr>
            </a:p>
          </p:txBody>
        </p:sp>
      </p:grpSp>
      <p:grpSp>
        <p:nvGrpSpPr>
          <p:cNvPr id="165" name="原创设计师QQ598969553          _56"/>
          <p:cNvGrpSpPr/>
          <p:nvPr/>
        </p:nvGrpSpPr>
        <p:grpSpPr>
          <a:xfrm>
            <a:off x="2634226" y="2204588"/>
            <a:ext cx="237615" cy="150558"/>
            <a:chOff x="1673409" y="1864282"/>
            <a:chExt cx="285726" cy="181042"/>
          </a:xfrm>
        </p:grpSpPr>
        <p:sp>
          <p:nvSpPr>
            <p:cNvPr id="166" name="Freeform 703"/>
            <p:cNvSpPr>
              <a:spLocks noEditPoints="1"/>
            </p:cNvSpPr>
            <p:nvPr/>
          </p:nvSpPr>
          <p:spPr bwMode="auto">
            <a:xfrm>
              <a:off x="1882777" y="2007145"/>
              <a:ext cx="38179" cy="38179"/>
            </a:xfrm>
            <a:custGeom>
              <a:avLst/>
              <a:gdLst>
                <a:gd name="T0" fmla="*/ 6 w 13"/>
                <a:gd name="T1" fmla="*/ 3 h 13"/>
                <a:gd name="T2" fmla="*/ 3 w 13"/>
                <a:gd name="T3" fmla="*/ 6 h 13"/>
                <a:gd name="T4" fmla="*/ 6 w 13"/>
                <a:gd name="T5" fmla="*/ 9 h 13"/>
                <a:gd name="T6" fmla="*/ 10 w 13"/>
                <a:gd name="T7" fmla="*/ 6 h 13"/>
                <a:gd name="T8" fmla="*/ 6 w 13"/>
                <a:gd name="T9" fmla="*/ 3 h 13"/>
                <a:gd name="T10" fmla="*/ 6 w 13"/>
                <a:gd name="T11" fmla="*/ 13 h 13"/>
                <a:gd name="T12" fmla="*/ 0 w 13"/>
                <a:gd name="T13" fmla="*/ 6 h 13"/>
                <a:gd name="T14" fmla="*/ 6 w 13"/>
                <a:gd name="T15" fmla="*/ 0 h 13"/>
                <a:gd name="T16" fmla="*/ 13 w 13"/>
                <a:gd name="T17" fmla="*/ 6 h 13"/>
                <a:gd name="T18" fmla="*/ 6 w 13"/>
                <a:gd name="T19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" h="13">
                  <a:moveTo>
                    <a:pt x="6" y="3"/>
                  </a:moveTo>
                  <a:cubicBezTo>
                    <a:pt x="5" y="3"/>
                    <a:pt x="3" y="4"/>
                    <a:pt x="3" y="6"/>
                  </a:cubicBezTo>
                  <a:cubicBezTo>
                    <a:pt x="3" y="8"/>
                    <a:pt x="5" y="9"/>
                    <a:pt x="6" y="9"/>
                  </a:cubicBezTo>
                  <a:cubicBezTo>
                    <a:pt x="8" y="9"/>
                    <a:pt x="10" y="8"/>
                    <a:pt x="10" y="6"/>
                  </a:cubicBezTo>
                  <a:cubicBezTo>
                    <a:pt x="10" y="4"/>
                    <a:pt x="8" y="3"/>
                    <a:pt x="6" y="3"/>
                  </a:cubicBezTo>
                  <a:close/>
                  <a:moveTo>
                    <a:pt x="6" y="13"/>
                  </a:moveTo>
                  <a:cubicBezTo>
                    <a:pt x="3" y="13"/>
                    <a:pt x="0" y="10"/>
                    <a:pt x="0" y="6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10" y="0"/>
                    <a:pt x="13" y="2"/>
                    <a:pt x="13" y="6"/>
                  </a:cubicBezTo>
                  <a:cubicBezTo>
                    <a:pt x="13" y="10"/>
                    <a:pt x="10" y="13"/>
                    <a:pt x="6" y="1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167" name="Freeform 704"/>
            <p:cNvSpPr>
              <a:spLocks/>
            </p:cNvSpPr>
            <p:nvPr/>
          </p:nvSpPr>
          <p:spPr bwMode="auto">
            <a:xfrm>
              <a:off x="1673409" y="1864282"/>
              <a:ext cx="285726" cy="162568"/>
            </a:xfrm>
            <a:custGeom>
              <a:avLst/>
              <a:gdLst>
                <a:gd name="T0" fmla="*/ 26 w 98"/>
                <a:gd name="T1" fmla="*/ 56 h 56"/>
                <a:gd name="T2" fmla="*/ 17 w 98"/>
                <a:gd name="T3" fmla="*/ 47 h 56"/>
                <a:gd name="T4" fmla="*/ 7 w 98"/>
                <a:gd name="T5" fmla="*/ 56 h 56"/>
                <a:gd name="T6" fmla="*/ 0 w 98"/>
                <a:gd name="T7" fmla="*/ 56 h 56"/>
                <a:gd name="T8" fmla="*/ 0 w 98"/>
                <a:gd name="T9" fmla="*/ 47 h 56"/>
                <a:gd name="T10" fmla="*/ 10 w 98"/>
                <a:gd name="T11" fmla="*/ 30 h 56"/>
                <a:gd name="T12" fmla="*/ 24 w 98"/>
                <a:gd name="T13" fmla="*/ 30 h 56"/>
                <a:gd name="T14" fmla="*/ 24 w 98"/>
                <a:gd name="T15" fmla="*/ 0 h 56"/>
                <a:gd name="T16" fmla="*/ 98 w 98"/>
                <a:gd name="T17" fmla="*/ 0 h 56"/>
                <a:gd name="T18" fmla="*/ 98 w 98"/>
                <a:gd name="T19" fmla="*/ 56 h 56"/>
                <a:gd name="T20" fmla="*/ 88 w 98"/>
                <a:gd name="T21" fmla="*/ 56 h 56"/>
                <a:gd name="T22" fmla="*/ 78 w 98"/>
                <a:gd name="T23" fmla="*/ 47 h 56"/>
                <a:gd name="T24" fmla="*/ 69 w 98"/>
                <a:gd name="T25" fmla="*/ 56 h 56"/>
                <a:gd name="T26" fmla="*/ 29 w 98"/>
                <a:gd name="T27" fmla="*/ 56 h 56"/>
                <a:gd name="T28" fmla="*/ 26 w 98"/>
                <a:gd name="T29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8" h="56">
                  <a:moveTo>
                    <a:pt x="26" y="56"/>
                  </a:moveTo>
                  <a:cubicBezTo>
                    <a:pt x="26" y="51"/>
                    <a:pt x="22" y="47"/>
                    <a:pt x="17" y="47"/>
                  </a:cubicBezTo>
                  <a:cubicBezTo>
                    <a:pt x="12" y="47"/>
                    <a:pt x="7" y="51"/>
                    <a:pt x="7" y="56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10" y="30"/>
                    <a:pt x="10" y="30"/>
                    <a:pt x="10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98" y="0"/>
                    <a:pt x="98" y="0"/>
                    <a:pt x="98" y="0"/>
                  </a:cubicBezTo>
                  <a:cubicBezTo>
                    <a:pt x="98" y="56"/>
                    <a:pt x="98" y="56"/>
                    <a:pt x="98" y="56"/>
                  </a:cubicBezTo>
                  <a:cubicBezTo>
                    <a:pt x="88" y="56"/>
                    <a:pt x="88" y="56"/>
                    <a:pt x="88" y="56"/>
                  </a:cubicBezTo>
                  <a:cubicBezTo>
                    <a:pt x="88" y="51"/>
                    <a:pt x="84" y="47"/>
                    <a:pt x="78" y="47"/>
                  </a:cubicBezTo>
                  <a:cubicBezTo>
                    <a:pt x="73" y="47"/>
                    <a:pt x="69" y="51"/>
                    <a:pt x="69" y="56"/>
                  </a:cubicBezTo>
                  <a:cubicBezTo>
                    <a:pt x="29" y="56"/>
                    <a:pt x="29" y="56"/>
                    <a:pt x="29" y="56"/>
                  </a:cubicBezTo>
                  <a:lnTo>
                    <a:pt x="26" y="5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168" name="Freeform 705"/>
            <p:cNvSpPr>
              <a:spLocks noEditPoints="1"/>
            </p:cNvSpPr>
            <p:nvPr/>
          </p:nvSpPr>
          <p:spPr bwMode="auto">
            <a:xfrm>
              <a:off x="1702967" y="2007145"/>
              <a:ext cx="40642" cy="38179"/>
            </a:xfrm>
            <a:custGeom>
              <a:avLst/>
              <a:gdLst>
                <a:gd name="T0" fmla="*/ 7 w 14"/>
                <a:gd name="T1" fmla="*/ 13 h 13"/>
                <a:gd name="T2" fmla="*/ 0 w 14"/>
                <a:gd name="T3" fmla="*/ 7 h 13"/>
                <a:gd name="T4" fmla="*/ 7 w 14"/>
                <a:gd name="T5" fmla="*/ 0 h 13"/>
                <a:gd name="T6" fmla="*/ 14 w 14"/>
                <a:gd name="T7" fmla="*/ 7 h 13"/>
                <a:gd name="T8" fmla="*/ 7 w 14"/>
                <a:gd name="T9" fmla="*/ 13 h 13"/>
                <a:gd name="T10" fmla="*/ 7 w 14"/>
                <a:gd name="T11" fmla="*/ 4 h 13"/>
                <a:gd name="T12" fmla="*/ 4 w 14"/>
                <a:gd name="T13" fmla="*/ 7 h 13"/>
                <a:gd name="T14" fmla="*/ 7 w 14"/>
                <a:gd name="T15" fmla="*/ 10 h 13"/>
                <a:gd name="T16" fmla="*/ 10 w 14"/>
                <a:gd name="T17" fmla="*/ 7 h 13"/>
                <a:gd name="T18" fmla="*/ 7 w 14"/>
                <a:gd name="T19" fmla="*/ 4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" h="13">
                  <a:moveTo>
                    <a:pt x="7" y="13"/>
                  </a:moveTo>
                  <a:cubicBezTo>
                    <a:pt x="3" y="13"/>
                    <a:pt x="0" y="10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4" y="3"/>
                    <a:pt x="14" y="7"/>
                  </a:cubicBezTo>
                  <a:cubicBezTo>
                    <a:pt x="14" y="10"/>
                    <a:pt x="11" y="13"/>
                    <a:pt x="7" y="13"/>
                  </a:cubicBezTo>
                  <a:close/>
                  <a:moveTo>
                    <a:pt x="7" y="4"/>
                  </a:moveTo>
                  <a:cubicBezTo>
                    <a:pt x="5" y="4"/>
                    <a:pt x="4" y="5"/>
                    <a:pt x="4" y="7"/>
                  </a:cubicBezTo>
                  <a:cubicBezTo>
                    <a:pt x="4" y="9"/>
                    <a:pt x="5" y="10"/>
                    <a:pt x="7" y="10"/>
                  </a:cubicBezTo>
                  <a:cubicBezTo>
                    <a:pt x="9" y="10"/>
                    <a:pt x="10" y="9"/>
                    <a:pt x="10" y="7"/>
                  </a:cubicBezTo>
                  <a:cubicBezTo>
                    <a:pt x="10" y="5"/>
                    <a:pt x="9" y="4"/>
                    <a:pt x="7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ea"/>
              </a:endParaRPr>
            </a:p>
          </p:txBody>
        </p:sp>
      </p:grpSp>
      <p:grpSp>
        <p:nvGrpSpPr>
          <p:cNvPr id="169" name="原创设计师QQ598969553          _57"/>
          <p:cNvGrpSpPr/>
          <p:nvPr/>
        </p:nvGrpSpPr>
        <p:grpSpPr>
          <a:xfrm>
            <a:off x="3978587" y="1916913"/>
            <a:ext cx="217264" cy="274714"/>
            <a:chOff x="433797" y="2752625"/>
            <a:chExt cx="261255" cy="330337"/>
          </a:xfrm>
        </p:grpSpPr>
        <p:sp>
          <p:nvSpPr>
            <p:cNvPr id="170" name="Freeform 12"/>
            <p:cNvSpPr>
              <a:spLocks/>
            </p:cNvSpPr>
            <p:nvPr/>
          </p:nvSpPr>
          <p:spPr bwMode="auto">
            <a:xfrm>
              <a:off x="543072" y="2907117"/>
              <a:ext cx="42705" cy="101739"/>
            </a:xfrm>
            <a:custGeom>
              <a:avLst/>
              <a:gdLst>
                <a:gd name="T0" fmla="*/ 0 w 34"/>
                <a:gd name="T1" fmla="*/ 31 h 81"/>
                <a:gd name="T2" fmla="*/ 10 w 34"/>
                <a:gd name="T3" fmla="*/ 0 h 81"/>
                <a:gd name="T4" fmla="*/ 17 w 34"/>
                <a:gd name="T5" fmla="*/ 0 h 81"/>
                <a:gd name="T6" fmla="*/ 24 w 34"/>
                <a:gd name="T7" fmla="*/ 0 h 81"/>
                <a:gd name="T8" fmla="*/ 34 w 34"/>
                <a:gd name="T9" fmla="*/ 31 h 81"/>
                <a:gd name="T10" fmla="*/ 17 w 34"/>
                <a:gd name="T11" fmla="*/ 81 h 81"/>
                <a:gd name="T12" fmla="*/ 0 w 34"/>
                <a:gd name="T13" fmla="*/ 3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81">
                  <a:moveTo>
                    <a:pt x="0" y="31"/>
                  </a:moveTo>
                  <a:lnTo>
                    <a:pt x="10" y="0"/>
                  </a:lnTo>
                  <a:lnTo>
                    <a:pt x="17" y="0"/>
                  </a:lnTo>
                  <a:lnTo>
                    <a:pt x="24" y="0"/>
                  </a:lnTo>
                  <a:lnTo>
                    <a:pt x="34" y="31"/>
                  </a:lnTo>
                  <a:lnTo>
                    <a:pt x="17" y="81"/>
                  </a:lnTo>
                  <a:lnTo>
                    <a:pt x="0" y="3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171" name="Freeform 13"/>
            <p:cNvSpPr>
              <a:spLocks/>
            </p:cNvSpPr>
            <p:nvPr/>
          </p:nvSpPr>
          <p:spPr bwMode="auto">
            <a:xfrm>
              <a:off x="505390" y="2752625"/>
              <a:ext cx="118067" cy="134396"/>
            </a:xfrm>
            <a:custGeom>
              <a:avLst/>
              <a:gdLst>
                <a:gd name="T0" fmla="*/ 20 w 40"/>
                <a:gd name="T1" fmla="*/ 45 h 45"/>
                <a:gd name="T2" fmla="*/ 4 w 40"/>
                <a:gd name="T3" fmla="*/ 29 h 45"/>
                <a:gd name="T4" fmla="*/ 1 w 40"/>
                <a:gd name="T5" fmla="*/ 24 h 45"/>
                <a:gd name="T6" fmla="*/ 3 w 40"/>
                <a:gd name="T7" fmla="*/ 19 h 45"/>
                <a:gd name="T8" fmla="*/ 20 w 40"/>
                <a:gd name="T9" fmla="*/ 0 h 45"/>
                <a:gd name="T10" fmla="*/ 37 w 40"/>
                <a:gd name="T11" fmla="*/ 19 h 45"/>
                <a:gd name="T12" fmla="*/ 39 w 40"/>
                <a:gd name="T13" fmla="*/ 24 h 45"/>
                <a:gd name="T14" fmla="*/ 36 w 40"/>
                <a:gd name="T15" fmla="*/ 29 h 45"/>
                <a:gd name="T16" fmla="*/ 20 w 40"/>
                <a:gd name="T17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45">
                  <a:moveTo>
                    <a:pt x="20" y="45"/>
                  </a:moveTo>
                  <a:cubicBezTo>
                    <a:pt x="15" y="45"/>
                    <a:pt x="7" y="39"/>
                    <a:pt x="4" y="29"/>
                  </a:cubicBezTo>
                  <a:cubicBezTo>
                    <a:pt x="3" y="29"/>
                    <a:pt x="2" y="28"/>
                    <a:pt x="1" y="24"/>
                  </a:cubicBezTo>
                  <a:cubicBezTo>
                    <a:pt x="0" y="20"/>
                    <a:pt x="1" y="19"/>
                    <a:pt x="3" y="19"/>
                  </a:cubicBezTo>
                  <a:cubicBezTo>
                    <a:pt x="4" y="8"/>
                    <a:pt x="8" y="0"/>
                    <a:pt x="20" y="0"/>
                  </a:cubicBezTo>
                  <a:cubicBezTo>
                    <a:pt x="32" y="0"/>
                    <a:pt x="36" y="8"/>
                    <a:pt x="37" y="19"/>
                  </a:cubicBezTo>
                  <a:cubicBezTo>
                    <a:pt x="39" y="19"/>
                    <a:pt x="40" y="20"/>
                    <a:pt x="39" y="24"/>
                  </a:cubicBezTo>
                  <a:cubicBezTo>
                    <a:pt x="38" y="28"/>
                    <a:pt x="38" y="29"/>
                    <a:pt x="36" y="29"/>
                  </a:cubicBezTo>
                  <a:cubicBezTo>
                    <a:pt x="34" y="39"/>
                    <a:pt x="25" y="45"/>
                    <a:pt x="20" y="4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172" name="Freeform 14"/>
            <p:cNvSpPr>
              <a:spLocks/>
            </p:cNvSpPr>
            <p:nvPr/>
          </p:nvSpPr>
          <p:spPr bwMode="auto">
            <a:xfrm>
              <a:off x="433797" y="2880740"/>
              <a:ext cx="261255" cy="202222"/>
            </a:xfrm>
            <a:custGeom>
              <a:avLst/>
              <a:gdLst>
                <a:gd name="T0" fmla="*/ 43 w 88"/>
                <a:gd name="T1" fmla="*/ 68 h 68"/>
                <a:gd name="T2" fmla="*/ 0 w 88"/>
                <a:gd name="T3" fmla="*/ 39 h 68"/>
                <a:gd name="T4" fmla="*/ 0 w 88"/>
                <a:gd name="T5" fmla="*/ 25 h 68"/>
                <a:gd name="T6" fmla="*/ 27 w 88"/>
                <a:gd name="T7" fmla="*/ 0 h 68"/>
                <a:gd name="T8" fmla="*/ 44 w 88"/>
                <a:gd name="T9" fmla="*/ 49 h 68"/>
                <a:gd name="T10" fmla="*/ 61 w 88"/>
                <a:gd name="T11" fmla="*/ 0 h 68"/>
                <a:gd name="T12" fmla="*/ 88 w 88"/>
                <a:gd name="T13" fmla="*/ 25 h 68"/>
                <a:gd name="T14" fmla="*/ 88 w 88"/>
                <a:gd name="T15" fmla="*/ 39 h 68"/>
                <a:gd name="T16" fmla="*/ 45 w 88"/>
                <a:gd name="T17" fmla="*/ 68 h 68"/>
                <a:gd name="T18" fmla="*/ 43 w 88"/>
                <a:gd name="T19" fmla="*/ 68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8" h="68">
                  <a:moveTo>
                    <a:pt x="43" y="68"/>
                  </a:moveTo>
                  <a:cubicBezTo>
                    <a:pt x="5" y="68"/>
                    <a:pt x="0" y="39"/>
                    <a:pt x="0" y="39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9"/>
                    <a:pt x="15" y="2"/>
                    <a:pt x="27" y="0"/>
                  </a:cubicBezTo>
                  <a:cubicBezTo>
                    <a:pt x="44" y="49"/>
                    <a:pt x="44" y="49"/>
                    <a:pt x="44" y="49"/>
                  </a:cubicBezTo>
                  <a:cubicBezTo>
                    <a:pt x="61" y="0"/>
                    <a:pt x="61" y="0"/>
                    <a:pt x="61" y="0"/>
                  </a:cubicBezTo>
                  <a:cubicBezTo>
                    <a:pt x="73" y="2"/>
                    <a:pt x="88" y="9"/>
                    <a:pt x="88" y="25"/>
                  </a:cubicBezTo>
                  <a:cubicBezTo>
                    <a:pt x="88" y="39"/>
                    <a:pt x="88" y="39"/>
                    <a:pt x="88" y="39"/>
                  </a:cubicBezTo>
                  <a:cubicBezTo>
                    <a:pt x="88" y="39"/>
                    <a:pt x="83" y="68"/>
                    <a:pt x="45" y="68"/>
                  </a:cubicBezTo>
                  <a:lnTo>
                    <a:pt x="43" y="6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ea"/>
              </a:endParaRPr>
            </a:p>
          </p:txBody>
        </p:sp>
      </p:grpSp>
      <p:grpSp>
        <p:nvGrpSpPr>
          <p:cNvPr id="173" name="原创设计师QQ598969553          _58"/>
          <p:cNvGrpSpPr/>
          <p:nvPr/>
        </p:nvGrpSpPr>
        <p:grpSpPr>
          <a:xfrm>
            <a:off x="1490488" y="3615252"/>
            <a:ext cx="538818" cy="482733"/>
            <a:chOff x="2162100" y="2765185"/>
            <a:chExt cx="337874" cy="302705"/>
          </a:xfrm>
        </p:grpSpPr>
        <p:sp>
          <p:nvSpPr>
            <p:cNvPr id="174" name="Freeform 32"/>
            <p:cNvSpPr>
              <a:spLocks/>
            </p:cNvSpPr>
            <p:nvPr/>
          </p:nvSpPr>
          <p:spPr bwMode="auto">
            <a:xfrm>
              <a:off x="2381906" y="2978711"/>
              <a:ext cx="82898" cy="65314"/>
            </a:xfrm>
            <a:custGeom>
              <a:avLst/>
              <a:gdLst>
                <a:gd name="T0" fmla="*/ 0 w 28"/>
                <a:gd name="T1" fmla="*/ 8 h 22"/>
                <a:gd name="T2" fmla="*/ 9 w 28"/>
                <a:gd name="T3" fmla="*/ 0 h 22"/>
                <a:gd name="T4" fmla="*/ 14 w 28"/>
                <a:gd name="T5" fmla="*/ 16 h 22"/>
                <a:gd name="T6" fmla="*/ 20 w 28"/>
                <a:gd name="T7" fmla="*/ 0 h 22"/>
                <a:gd name="T8" fmla="*/ 28 w 28"/>
                <a:gd name="T9" fmla="*/ 8 h 22"/>
                <a:gd name="T10" fmla="*/ 28 w 28"/>
                <a:gd name="T11" fmla="*/ 13 h 22"/>
                <a:gd name="T12" fmla="*/ 14 w 28"/>
                <a:gd name="T13" fmla="*/ 22 h 22"/>
                <a:gd name="T14" fmla="*/ 14 w 28"/>
                <a:gd name="T15" fmla="*/ 22 h 22"/>
                <a:gd name="T16" fmla="*/ 0 w 28"/>
                <a:gd name="T17" fmla="*/ 13 h 22"/>
                <a:gd name="T18" fmla="*/ 0 w 28"/>
                <a:gd name="T19" fmla="*/ 8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" h="22">
                  <a:moveTo>
                    <a:pt x="0" y="8"/>
                  </a:moveTo>
                  <a:cubicBezTo>
                    <a:pt x="0" y="3"/>
                    <a:pt x="5" y="1"/>
                    <a:pt x="9" y="0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3" y="1"/>
                    <a:pt x="28" y="3"/>
                    <a:pt x="28" y="8"/>
                  </a:cubicBezTo>
                  <a:cubicBezTo>
                    <a:pt x="28" y="13"/>
                    <a:pt x="28" y="13"/>
                    <a:pt x="28" y="13"/>
                  </a:cubicBezTo>
                  <a:cubicBezTo>
                    <a:pt x="28" y="13"/>
                    <a:pt x="27" y="22"/>
                    <a:pt x="14" y="22"/>
                  </a:cubicBezTo>
                  <a:cubicBezTo>
                    <a:pt x="14" y="22"/>
                    <a:pt x="14" y="22"/>
                    <a:pt x="14" y="22"/>
                  </a:cubicBezTo>
                  <a:cubicBezTo>
                    <a:pt x="2" y="22"/>
                    <a:pt x="0" y="13"/>
                    <a:pt x="0" y="13"/>
                  </a:cubicBezTo>
                  <a:lnTo>
                    <a:pt x="0" y="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175" name="Freeform 33"/>
            <p:cNvSpPr>
              <a:spLocks/>
            </p:cNvSpPr>
            <p:nvPr/>
          </p:nvSpPr>
          <p:spPr bwMode="auto">
            <a:xfrm>
              <a:off x="2417075" y="2987503"/>
              <a:ext cx="11305" cy="32657"/>
            </a:xfrm>
            <a:custGeom>
              <a:avLst/>
              <a:gdLst>
                <a:gd name="T0" fmla="*/ 9 w 9"/>
                <a:gd name="T1" fmla="*/ 10 h 26"/>
                <a:gd name="T2" fmla="*/ 5 w 9"/>
                <a:gd name="T3" fmla="*/ 26 h 26"/>
                <a:gd name="T4" fmla="*/ 0 w 9"/>
                <a:gd name="T5" fmla="*/ 10 h 26"/>
                <a:gd name="T6" fmla="*/ 2 w 9"/>
                <a:gd name="T7" fmla="*/ 0 h 26"/>
                <a:gd name="T8" fmla="*/ 5 w 9"/>
                <a:gd name="T9" fmla="*/ 0 h 26"/>
                <a:gd name="T10" fmla="*/ 7 w 9"/>
                <a:gd name="T11" fmla="*/ 0 h 26"/>
                <a:gd name="T12" fmla="*/ 9 w 9"/>
                <a:gd name="T13" fmla="*/ 1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26">
                  <a:moveTo>
                    <a:pt x="9" y="10"/>
                  </a:moveTo>
                  <a:lnTo>
                    <a:pt x="5" y="26"/>
                  </a:lnTo>
                  <a:lnTo>
                    <a:pt x="0" y="10"/>
                  </a:lnTo>
                  <a:lnTo>
                    <a:pt x="2" y="0"/>
                  </a:lnTo>
                  <a:lnTo>
                    <a:pt x="5" y="0"/>
                  </a:lnTo>
                  <a:lnTo>
                    <a:pt x="7" y="0"/>
                  </a:lnTo>
                  <a:lnTo>
                    <a:pt x="9" y="1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176" name="Freeform 34"/>
            <p:cNvSpPr>
              <a:spLocks/>
            </p:cNvSpPr>
            <p:nvPr/>
          </p:nvSpPr>
          <p:spPr bwMode="auto">
            <a:xfrm>
              <a:off x="2405771" y="2937262"/>
              <a:ext cx="35169" cy="43962"/>
            </a:xfrm>
            <a:custGeom>
              <a:avLst/>
              <a:gdLst>
                <a:gd name="T0" fmla="*/ 1 w 12"/>
                <a:gd name="T1" fmla="*/ 10 h 15"/>
                <a:gd name="T2" fmla="*/ 0 w 12"/>
                <a:gd name="T3" fmla="*/ 8 h 15"/>
                <a:gd name="T4" fmla="*/ 1 w 12"/>
                <a:gd name="T5" fmla="*/ 6 h 15"/>
                <a:gd name="T6" fmla="*/ 6 w 12"/>
                <a:gd name="T7" fmla="*/ 0 h 15"/>
                <a:gd name="T8" fmla="*/ 12 w 12"/>
                <a:gd name="T9" fmla="*/ 6 h 15"/>
                <a:gd name="T10" fmla="*/ 12 w 12"/>
                <a:gd name="T11" fmla="*/ 8 h 15"/>
                <a:gd name="T12" fmla="*/ 11 w 12"/>
                <a:gd name="T13" fmla="*/ 10 h 15"/>
                <a:gd name="T14" fmla="*/ 6 w 12"/>
                <a:gd name="T15" fmla="*/ 15 h 15"/>
                <a:gd name="T16" fmla="*/ 1 w 12"/>
                <a:gd name="T17" fmla="*/ 1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15">
                  <a:moveTo>
                    <a:pt x="1" y="10"/>
                  </a:moveTo>
                  <a:cubicBezTo>
                    <a:pt x="1" y="9"/>
                    <a:pt x="0" y="9"/>
                    <a:pt x="0" y="8"/>
                  </a:cubicBezTo>
                  <a:cubicBezTo>
                    <a:pt x="0" y="7"/>
                    <a:pt x="0" y="6"/>
                    <a:pt x="1" y="6"/>
                  </a:cubicBezTo>
                  <a:cubicBezTo>
                    <a:pt x="1" y="3"/>
                    <a:pt x="2" y="0"/>
                    <a:pt x="6" y="0"/>
                  </a:cubicBezTo>
                  <a:cubicBezTo>
                    <a:pt x="10" y="0"/>
                    <a:pt x="11" y="3"/>
                    <a:pt x="12" y="6"/>
                  </a:cubicBezTo>
                  <a:cubicBezTo>
                    <a:pt x="12" y="6"/>
                    <a:pt x="12" y="7"/>
                    <a:pt x="12" y="8"/>
                  </a:cubicBezTo>
                  <a:cubicBezTo>
                    <a:pt x="12" y="9"/>
                    <a:pt x="12" y="9"/>
                    <a:pt x="11" y="10"/>
                  </a:cubicBezTo>
                  <a:cubicBezTo>
                    <a:pt x="11" y="13"/>
                    <a:pt x="8" y="15"/>
                    <a:pt x="6" y="15"/>
                  </a:cubicBezTo>
                  <a:cubicBezTo>
                    <a:pt x="5" y="15"/>
                    <a:pt x="2" y="13"/>
                    <a:pt x="1" y="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177" name="Freeform 35"/>
            <p:cNvSpPr>
              <a:spLocks noEditPoints="1"/>
            </p:cNvSpPr>
            <p:nvPr/>
          </p:nvSpPr>
          <p:spPr bwMode="auto">
            <a:xfrm>
              <a:off x="2162100" y="2765185"/>
              <a:ext cx="337874" cy="302705"/>
            </a:xfrm>
            <a:custGeom>
              <a:avLst/>
              <a:gdLst>
                <a:gd name="T0" fmla="*/ 57 w 114"/>
                <a:gd name="T1" fmla="*/ 6 h 102"/>
                <a:gd name="T2" fmla="*/ 37 w 114"/>
                <a:gd name="T3" fmla="*/ 26 h 102"/>
                <a:gd name="T4" fmla="*/ 57 w 114"/>
                <a:gd name="T5" fmla="*/ 47 h 102"/>
                <a:gd name="T6" fmla="*/ 78 w 114"/>
                <a:gd name="T7" fmla="*/ 26 h 102"/>
                <a:gd name="T8" fmla="*/ 57 w 114"/>
                <a:gd name="T9" fmla="*/ 6 h 102"/>
                <a:gd name="T10" fmla="*/ 46 w 114"/>
                <a:gd name="T11" fmla="*/ 76 h 102"/>
                <a:gd name="T12" fmla="*/ 26 w 114"/>
                <a:gd name="T13" fmla="*/ 56 h 102"/>
                <a:gd name="T14" fmla="*/ 6 w 114"/>
                <a:gd name="T15" fmla="*/ 76 h 102"/>
                <a:gd name="T16" fmla="*/ 26 w 114"/>
                <a:gd name="T17" fmla="*/ 97 h 102"/>
                <a:gd name="T18" fmla="*/ 46 w 114"/>
                <a:gd name="T19" fmla="*/ 76 h 102"/>
                <a:gd name="T20" fmla="*/ 109 w 114"/>
                <a:gd name="T21" fmla="*/ 76 h 102"/>
                <a:gd name="T22" fmla="*/ 88 w 114"/>
                <a:gd name="T23" fmla="*/ 56 h 102"/>
                <a:gd name="T24" fmla="*/ 68 w 114"/>
                <a:gd name="T25" fmla="*/ 76 h 102"/>
                <a:gd name="T26" fmla="*/ 88 w 114"/>
                <a:gd name="T27" fmla="*/ 97 h 102"/>
                <a:gd name="T28" fmla="*/ 109 w 114"/>
                <a:gd name="T29" fmla="*/ 76 h 102"/>
                <a:gd name="T30" fmla="*/ 114 w 114"/>
                <a:gd name="T31" fmla="*/ 76 h 102"/>
                <a:gd name="T32" fmla="*/ 88 w 114"/>
                <a:gd name="T33" fmla="*/ 102 h 102"/>
                <a:gd name="T34" fmla="*/ 62 w 114"/>
                <a:gd name="T35" fmla="*/ 76 h 102"/>
                <a:gd name="T36" fmla="*/ 62 w 114"/>
                <a:gd name="T37" fmla="*/ 75 h 102"/>
                <a:gd name="T38" fmla="*/ 52 w 114"/>
                <a:gd name="T39" fmla="*/ 75 h 102"/>
                <a:gd name="T40" fmla="*/ 52 w 114"/>
                <a:gd name="T41" fmla="*/ 76 h 102"/>
                <a:gd name="T42" fmla="*/ 26 w 114"/>
                <a:gd name="T43" fmla="*/ 102 h 102"/>
                <a:gd name="T44" fmla="*/ 0 w 114"/>
                <a:gd name="T45" fmla="*/ 76 h 102"/>
                <a:gd name="T46" fmla="*/ 26 w 114"/>
                <a:gd name="T47" fmla="*/ 50 h 102"/>
                <a:gd name="T48" fmla="*/ 36 w 114"/>
                <a:gd name="T49" fmla="*/ 52 h 102"/>
                <a:gd name="T50" fmla="*/ 41 w 114"/>
                <a:gd name="T51" fmla="*/ 46 h 102"/>
                <a:gd name="T52" fmla="*/ 31 w 114"/>
                <a:gd name="T53" fmla="*/ 26 h 102"/>
                <a:gd name="T54" fmla="*/ 57 w 114"/>
                <a:gd name="T55" fmla="*/ 0 h 102"/>
                <a:gd name="T56" fmla="*/ 83 w 114"/>
                <a:gd name="T57" fmla="*/ 26 h 102"/>
                <a:gd name="T58" fmla="*/ 74 w 114"/>
                <a:gd name="T59" fmla="*/ 46 h 102"/>
                <a:gd name="T60" fmla="*/ 79 w 114"/>
                <a:gd name="T61" fmla="*/ 52 h 102"/>
                <a:gd name="T62" fmla="*/ 88 w 114"/>
                <a:gd name="T63" fmla="*/ 50 h 102"/>
                <a:gd name="T64" fmla="*/ 114 w 114"/>
                <a:gd name="T65" fmla="*/ 76 h 102"/>
                <a:gd name="T66" fmla="*/ 63 w 114"/>
                <a:gd name="T67" fmla="*/ 71 h 102"/>
                <a:gd name="T68" fmla="*/ 75 w 114"/>
                <a:gd name="T69" fmla="*/ 54 h 102"/>
                <a:gd name="T70" fmla="*/ 71 w 114"/>
                <a:gd name="T71" fmla="*/ 48 h 102"/>
                <a:gd name="T72" fmla="*/ 57 w 114"/>
                <a:gd name="T73" fmla="*/ 52 h 102"/>
                <a:gd name="T74" fmla="*/ 44 w 114"/>
                <a:gd name="T75" fmla="*/ 48 h 102"/>
                <a:gd name="T76" fmla="*/ 40 w 114"/>
                <a:gd name="T77" fmla="*/ 54 h 102"/>
                <a:gd name="T78" fmla="*/ 51 w 114"/>
                <a:gd name="T79" fmla="*/ 71 h 102"/>
                <a:gd name="T80" fmla="*/ 63 w 114"/>
                <a:gd name="T81" fmla="*/ 71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4" h="102">
                  <a:moveTo>
                    <a:pt x="57" y="6"/>
                  </a:moveTo>
                  <a:cubicBezTo>
                    <a:pt x="46" y="6"/>
                    <a:pt x="37" y="15"/>
                    <a:pt x="37" y="26"/>
                  </a:cubicBezTo>
                  <a:cubicBezTo>
                    <a:pt x="37" y="37"/>
                    <a:pt x="46" y="47"/>
                    <a:pt x="57" y="47"/>
                  </a:cubicBezTo>
                  <a:cubicBezTo>
                    <a:pt x="69" y="47"/>
                    <a:pt x="78" y="37"/>
                    <a:pt x="78" y="26"/>
                  </a:cubicBezTo>
                  <a:cubicBezTo>
                    <a:pt x="78" y="15"/>
                    <a:pt x="69" y="6"/>
                    <a:pt x="57" y="6"/>
                  </a:cubicBezTo>
                  <a:close/>
                  <a:moveTo>
                    <a:pt x="46" y="76"/>
                  </a:moveTo>
                  <a:cubicBezTo>
                    <a:pt x="46" y="65"/>
                    <a:pt x="37" y="56"/>
                    <a:pt x="26" y="56"/>
                  </a:cubicBezTo>
                  <a:cubicBezTo>
                    <a:pt x="15" y="56"/>
                    <a:pt x="6" y="65"/>
                    <a:pt x="6" y="76"/>
                  </a:cubicBezTo>
                  <a:cubicBezTo>
                    <a:pt x="6" y="87"/>
                    <a:pt x="15" y="97"/>
                    <a:pt x="26" y="97"/>
                  </a:cubicBezTo>
                  <a:cubicBezTo>
                    <a:pt x="37" y="97"/>
                    <a:pt x="46" y="87"/>
                    <a:pt x="46" y="76"/>
                  </a:cubicBezTo>
                  <a:close/>
                  <a:moveTo>
                    <a:pt x="109" y="76"/>
                  </a:moveTo>
                  <a:cubicBezTo>
                    <a:pt x="109" y="65"/>
                    <a:pt x="99" y="56"/>
                    <a:pt x="88" y="56"/>
                  </a:cubicBezTo>
                  <a:cubicBezTo>
                    <a:pt x="77" y="56"/>
                    <a:pt x="68" y="65"/>
                    <a:pt x="68" y="76"/>
                  </a:cubicBezTo>
                  <a:cubicBezTo>
                    <a:pt x="68" y="87"/>
                    <a:pt x="77" y="97"/>
                    <a:pt x="88" y="97"/>
                  </a:cubicBezTo>
                  <a:cubicBezTo>
                    <a:pt x="99" y="97"/>
                    <a:pt x="109" y="87"/>
                    <a:pt x="109" y="76"/>
                  </a:cubicBezTo>
                  <a:close/>
                  <a:moveTo>
                    <a:pt x="114" y="76"/>
                  </a:moveTo>
                  <a:cubicBezTo>
                    <a:pt x="114" y="90"/>
                    <a:pt x="102" y="102"/>
                    <a:pt x="88" y="102"/>
                  </a:cubicBezTo>
                  <a:cubicBezTo>
                    <a:pt x="74" y="102"/>
                    <a:pt x="62" y="90"/>
                    <a:pt x="62" y="76"/>
                  </a:cubicBezTo>
                  <a:cubicBezTo>
                    <a:pt x="62" y="76"/>
                    <a:pt x="62" y="75"/>
                    <a:pt x="62" y="75"/>
                  </a:cubicBezTo>
                  <a:cubicBezTo>
                    <a:pt x="52" y="75"/>
                    <a:pt x="52" y="75"/>
                    <a:pt x="52" y="75"/>
                  </a:cubicBezTo>
                  <a:cubicBezTo>
                    <a:pt x="52" y="75"/>
                    <a:pt x="52" y="76"/>
                    <a:pt x="52" y="76"/>
                  </a:cubicBezTo>
                  <a:cubicBezTo>
                    <a:pt x="52" y="90"/>
                    <a:pt x="40" y="102"/>
                    <a:pt x="26" y="102"/>
                  </a:cubicBezTo>
                  <a:cubicBezTo>
                    <a:pt x="12" y="102"/>
                    <a:pt x="0" y="90"/>
                    <a:pt x="0" y="76"/>
                  </a:cubicBezTo>
                  <a:cubicBezTo>
                    <a:pt x="0" y="62"/>
                    <a:pt x="12" y="50"/>
                    <a:pt x="26" y="50"/>
                  </a:cubicBezTo>
                  <a:cubicBezTo>
                    <a:pt x="30" y="50"/>
                    <a:pt x="33" y="51"/>
                    <a:pt x="36" y="52"/>
                  </a:cubicBezTo>
                  <a:cubicBezTo>
                    <a:pt x="41" y="46"/>
                    <a:pt x="41" y="46"/>
                    <a:pt x="41" y="46"/>
                  </a:cubicBezTo>
                  <a:cubicBezTo>
                    <a:pt x="35" y="41"/>
                    <a:pt x="31" y="34"/>
                    <a:pt x="31" y="26"/>
                  </a:cubicBezTo>
                  <a:cubicBezTo>
                    <a:pt x="31" y="12"/>
                    <a:pt x="43" y="0"/>
                    <a:pt x="57" y="0"/>
                  </a:cubicBezTo>
                  <a:cubicBezTo>
                    <a:pt x="72" y="0"/>
                    <a:pt x="83" y="12"/>
                    <a:pt x="83" y="26"/>
                  </a:cubicBezTo>
                  <a:cubicBezTo>
                    <a:pt x="83" y="34"/>
                    <a:pt x="80" y="41"/>
                    <a:pt x="74" y="46"/>
                  </a:cubicBezTo>
                  <a:cubicBezTo>
                    <a:pt x="79" y="52"/>
                    <a:pt x="79" y="52"/>
                    <a:pt x="79" y="52"/>
                  </a:cubicBezTo>
                  <a:cubicBezTo>
                    <a:pt x="82" y="51"/>
                    <a:pt x="85" y="50"/>
                    <a:pt x="88" y="50"/>
                  </a:cubicBezTo>
                  <a:cubicBezTo>
                    <a:pt x="102" y="50"/>
                    <a:pt x="114" y="62"/>
                    <a:pt x="114" y="76"/>
                  </a:cubicBezTo>
                  <a:close/>
                  <a:moveTo>
                    <a:pt x="63" y="71"/>
                  </a:moveTo>
                  <a:cubicBezTo>
                    <a:pt x="64" y="63"/>
                    <a:pt x="69" y="57"/>
                    <a:pt x="75" y="54"/>
                  </a:cubicBezTo>
                  <a:cubicBezTo>
                    <a:pt x="71" y="48"/>
                    <a:pt x="71" y="48"/>
                    <a:pt x="71" y="48"/>
                  </a:cubicBezTo>
                  <a:cubicBezTo>
                    <a:pt x="67" y="51"/>
                    <a:pt x="62" y="52"/>
                    <a:pt x="57" y="52"/>
                  </a:cubicBezTo>
                  <a:cubicBezTo>
                    <a:pt x="52" y="52"/>
                    <a:pt x="48" y="51"/>
                    <a:pt x="44" y="48"/>
                  </a:cubicBezTo>
                  <a:cubicBezTo>
                    <a:pt x="40" y="54"/>
                    <a:pt x="40" y="54"/>
                    <a:pt x="40" y="54"/>
                  </a:cubicBezTo>
                  <a:cubicBezTo>
                    <a:pt x="46" y="58"/>
                    <a:pt x="50" y="64"/>
                    <a:pt x="51" y="71"/>
                  </a:cubicBezTo>
                  <a:lnTo>
                    <a:pt x="63" y="7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178" name="Freeform 36"/>
            <p:cNvSpPr>
              <a:spLocks/>
            </p:cNvSpPr>
            <p:nvPr/>
          </p:nvSpPr>
          <p:spPr bwMode="auto">
            <a:xfrm>
              <a:off x="2288959" y="2830499"/>
              <a:ext cx="84155" cy="65314"/>
            </a:xfrm>
            <a:custGeom>
              <a:avLst/>
              <a:gdLst>
                <a:gd name="T0" fmla="*/ 28 w 28"/>
                <a:gd name="T1" fmla="*/ 13 h 22"/>
                <a:gd name="T2" fmla="*/ 15 w 28"/>
                <a:gd name="T3" fmla="*/ 22 h 22"/>
                <a:gd name="T4" fmla="*/ 14 w 28"/>
                <a:gd name="T5" fmla="*/ 22 h 22"/>
                <a:gd name="T6" fmla="*/ 0 w 28"/>
                <a:gd name="T7" fmla="*/ 13 h 22"/>
                <a:gd name="T8" fmla="*/ 0 w 28"/>
                <a:gd name="T9" fmla="*/ 8 h 22"/>
                <a:gd name="T10" fmla="*/ 9 w 28"/>
                <a:gd name="T11" fmla="*/ 0 h 22"/>
                <a:gd name="T12" fmla="*/ 14 w 28"/>
                <a:gd name="T13" fmla="*/ 16 h 22"/>
                <a:gd name="T14" fmla="*/ 20 w 28"/>
                <a:gd name="T15" fmla="*/ 0 h 22"/>
                <a:gd name="T16" fmla="*/ 28 w 28"/>
                <a:gd name="T17" fmla="*/ 8 h 22"/>
                <a:gd name="T18" fmla="*/ 28 w 28"/>
                <a:gd name="T19" fmla="*/ 13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" h="22">
                  <a:moveTo>
                    <a:pt x="28" y="13"/>
                  </a:moveTo>
                  <a:cubicBezTo>
                    <a:pt x="28" y="13"/>
                    <a:pt x="27" y="22"/>
                    <a:pt x="15" y="22"/>
                  </a:cubicBezTo>
                  <a:cubicBezTo>
                    <a:pt x="14" y="22"/>
                    <a:pt x="14" y="22"/>
                    <a:pt x="14" y="22"/>
                  </a:cubicBezTo>
                  <a:cubicBezTo>
                    <a:pt x="2" y="22"/>
                    <a:pt x="0" y="13"/>
                    <a:pt x="0" y="13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3"/>
                    <a:pt x="5" y="1"/>
                    <a:pt x="9" y="0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4" y="1"/>
                    <a:pt x="28" y="3"/>
                    <a:pt x="28" y="8"/>
                  </a:cubicBezTo>
                  <a:lnTo>
                    <a:pt x="28" y="1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179" name="Freeform 37"/>
            <p:cNvSpPr>
              <a:spLocks/>
            </p:cNvSpPr>
            <p:nvPr/>
          </p:nvSpPr>
          <p:spPr bwMode="auto">
            <a:xfrm>
              <a:off x="2325385" y="2839291"/>
              <a:ext cx="15072" cy="32657"/>
            </a:xfrm>
            <a:custGeom>
              <a:avLst/>
              <a:gdLst>
                <a:gd name="T0" fmla="*/ 4 w 12"/>
                <a:gd name="T1" fmla="*/ 26 h 26"/>
                <a:gd name="T2" fmla="*/ 0 w 12"/>
                <a:gd name="T3" fmla="*/ 9 h 26"/>
                <a:gd name="T4" fmla="*/ 2 w 12"/>
                <a:gd name="T5" fmla="*/ 0 h 26"/>
                <a:gd name="T6" fmla="*/ 4 w 12"/>
                <a:gd name="T7" fmla="*/ 0 h 26"/>
                <a:gd name="T8" fmla="*/ 7 w 12"/>
                <a:gd name="T9" fmla="*/ 0 h 26"/>
                <a:gd name="T10" fmla="*/ 12 w 12"/>
                <a:gd name="T11" fmla="*/ 9 h 26"/>
                <a:gd name="T12" fmla="*/ 4 w 12"/>
                <a:gd name="T13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26">
                  <a:moveTo>
                    <a:pt x="4" y="26"/>
                  </a:moveTo>
                  <a:lnTo>
                    <a:pt x="0" y="9"/>
                  </a:lnTo>
                  <a:lnTo>
                    <a:pt x="2" y="0"/>
                  </a:lnTo>
                  <a:lnTo>
                    <a:pt x="4" y="0"/>
                  </a:lnTo>
                  <a:lnTo>
                    <a:pt x="7" y="0"/>
                  </a:lnTo>
                  <a:lnTo>
                    <a:pt x="12" y="9"/>
                  </a:lnTo>
                  <a:lnTo>
                    <a:pt x="4" y="2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180" name="Freeform 38"/>
            <p:cNvSpPr>
              <a:spLocks/>
            </p:cNvSpPr>
            <p:nvPr/>
          </p:nvSpPr>
          <p:spPr bwMode="auto">
            <a:xfrm>
              <a:off x="2312824" y="2789050"/>
              <a:ext cx="38937" cy="43962"/>
            </a:xfrm>
            <a:custGeom>
              <a:avLst/>
              <a:gdLst>
                <a:gd name="T0" fmla="*/ 6 w 13"/>
                <a:gd name="T1" fmla="*/ 15 h 15"/>
                <a:gd name="T2" fmla="*/ 1 w 13"/>
                <a:gd name="T3" fmla="*/ 10 h 15"/>
                <a:gd name="T4" fmla="*/ 0 w 13"/>
                <a:gd name="T5" fmla="*/ 8 h 15"/>
                <a:gd name="T6" fmla="*/ 1 w 13"/>
                <a:gd name="T7" fmla="*/ 6 h 15"/>
                <a:gd name="T8" fmla="*/ 6 w 13"/>
                <a:gd name="T9" fmla="*/ 0 h 15"/>
                <a:gd name="T10" fmla="*/ 12 w 13"/>
                <a:gd name="T11" fmla="*/ 6 h 15"/>
                <a:gd name="T12" fmla="*/ 12 w 13"/>
                <a:gd name="T13" fmla="*/ 8 h 15"/>
                <a:gd name="T14" fmla="*/ 12 w 13"/>
                <a:gd name="T15" fmla="*/ 10 h 15"/>
                <a:gd name="T16" fmla="*/ 6 w 13"/>
                <a:gd name="T17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15">
                  <a:moveTo>
                    <a:pt x="6" y="15"/>
                  </a:moveTo>
                  <a:cubicBezTo>
                    <a:pt x="5" y="15"/>
                    <a:pt x="2" y="13"/>
                    <a:pt x="1" y="10"/>
                  </a:cubicBezTo>
                  <a:cubicBezTo>
                    <a:pt x="1" y="10"/>
                    <a:pt x="0" y="9"/>
                    <a:pt x="0" y="8"/>
                  </a:cubicBezTo>
                  <a:cubicBezTo>
                    <a:pt x="0" y="7"/>
                    <a:pt x="0" y="6"/>
                    <a:pt x="1" y="6"/>
                  </a:cubicBezTo>
                  <a:cubicBezTo>
                    <a:pt x="1" y="3"/>
                    <a:pt x="2" y="0"/>
                    <a:pt x="6" y="0"/>
                  </a:cubicBezTo>
                  <a:cubicBezTo>
                    <a:pt x="10" y="0"/>
                    <a:pt x="12" y="3"/>
                    <a:pt x="12" y="6"/>
                  </a:cubicBezTo>
                  <a:cubicBezTo>
                    <a:pt x="12" y="6"/>
                    <a:pt x="13" y="7"/>
                    <a:pt x="12" y="8"/>
                  </a:cubicBezTo>
                  <a:cubicBezTo>
                    <a:pt x="12" y="9"/>
                    <a:pt x="12" y="10"/>
                    <a:pt x="12" y="10"/>
                  </a:cubicBezTo>
                  <a:cubicBezTo>
                    <a:pt x="11" y="13"/>
                    <a:pt x="8" y="15"/>
                    <a:pt x="6" y="1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181" name="Freeform 39"/>
            <p:cNvSpPr>
              <a:spLocks/>
            </p:cNvSpPr>
            <p:nvPr/>
          </p:nvSpPr>
          <p:spPr bwMode="auto">
            <a:xfrm>
              <a:off x="2197269" y="2978711"/>
              <a:ext cx="82898" cy="65314"/>
            </a:xfrm>
            <a:custGeom>
              <a:avLst/>
              <a:gdLst>
                <a:gd name="T0" fmla="*/ 28 w 28"/>
                <a:gd name="T1" fmla="*/ 13 h 22"/>
                <a:gd name="T2" fmla="*/ 14 w 28"/>
                <a:gd name="T3" fmla="*/ 22 h 22"/>
                <a:gd name="T4" fmla="*/ 14 w 28"/>
                <a:gd name="T5" fmla="*/ 22 h 22"/>
                <a:gd name="T6" fmla="*/ 0 w 28"/>
                <a:gd name="T7" fmla="*/ 13 h 22"/>
                <a:gd name="T8" fmla="*/ 0 w 28"/>
                <a:gd name="T9" fmla="*/ 8 h 22"/>
                <a:gd name="T10" fmla="*/ 9 w 28"/>
                <a:gd name="T11" fmla="*/ 0 h 22"/>
                <a:gd name="T12" fmla="*/ 14 w 28"/>
                <a:gd name="T13" fmla="*/ 16 h 22"/>
                <a:gd name="T14" fmla="*/ 19 w 28"/>
                <a:gd name="T15" fmla="*/ 0 h 22"/>
                <a:gd name="T16" fmla="*/ 28 w 28"/>
                <a:gd name="T17" fmla="*/ 8 h 22"/>
                <a:gd name="T18" fmla="*/ 28 w 28"/>
                <a:gd name="T19" fmla="*/ 13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" h="22">
                  <a:moveTo>
                    <a:pt x="28" y="13"/>
                  </a:moveTo>
                  <a:cubicBezTo>
                    <a:pt x="28" y="13"/>
                    <a:pt x="27" y="22"/>
                    <a:pt x="14" y="22"/>
                  </a:cubicBezTo>
                  <a:cubicBezTo>
                    <a:pt x="14" y="22"/>
                    <a:pt x="14" y="22"/>
                    <a:pt x="14" y="22"/>
                  </a:cubicBezTo>
                  <a:cubicBezTo>
                    <a:pt x="1" y="22"/>
                    <a:pt x="0" y="13"/>
                    <a:pt x="0" y="13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3"/>
                    <a:pt x="5" y="1"/>
                    <a:pt x="9" y="0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3" y="1"/>
                    <a:pt x="28" y="3"/>
                    <a:pt x="28" y="8"/>
                  </a:cubicBezTo>
                  <a:lnTo>
                    <a:pt x="28" y="1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182" name="Freeform 40"/>
            <p:cNvSpPr>
              <a:spLocks/>
            </p:cNvSpPr>
            <p:nvPr/>
          </p:nvSpPr>
          <p:spPr bwMode="auto">
            <a:xfrm>
              <a:off x="2232438" y="2987503"/>
              <a:ext cx="12560" cy="32657"/>
            </a:xfrm>
            <a:custGeom>
              <a:avLst/>
              <a:gdLst>
                <a:gd name="T0" fmla="*/ 3 w 10"/>
                <a:gd name="T1" fmla="*/ 0 h 26"/>
                <a:gd name="T2" fmla="*/ 5 w 10"/>
                <a:gd name="T3" fmla="*/ 0 h 26"/>
                <a:gd name="T4" fmla="*/ 7 w 10"/>
                <a:gd name="T5" fmla="*/ 0 h 26"/>
                <a:gd name="T6" fmla="*/ 10 w 10"/>
                <a:gd name="T7" fmla="*/ 10 h 26"/>
                <a:gd name="T8" fmla="*/ 5 w 10"/>
                <a:gd name="T9" fmla="*/ 26 h 26"/>
                <a:gd name="T10" fmla="*/ 0 w 10"/>
                <a:gd name="T11" fmla="*/ 10 h 26"/>
                <a:gd name="T12" fmla="*/ 3 w 10"/>
                <a:gd name="T13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26">
                  <a:moveTo>
                    <a:pt x="3" y="0"/>
                  </a:moveTo>
                  <a:lnTo>
                    <a:pt x="5" y="0"/>
                  </a:lnTo>
                  <a:lnTo>
                    <a:pt x="7" y="0"/>
                  </a:lnTo>
                  <a:lnTo>
                    <a:pt x="10" y="10"/>
                  </a:lnTo>
                  <a:lnTo>
                    <a:pt x="5" y="26"/>
                  </a:lnTo>
                  <a:lnTo>
                    <a:pt x="0" y="1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183" name="Freeform 41"/>
            <p:cNvSpPr>
              <a:spLocks/>
            </p:cNvSpPr>
            <p:nvPr/>
          </p:nvSpPr>
          <p:spPr bwMode="auto">
            <a:xfrm>
              <a:off x="2221133" y="2937262"/>
              <a:ext cx="35169" cy="43962"/>
            </a:xfrm>
            <a:custGeom>
              <a:avLst/>
              <a:gdLst>
                <a:gd name="T0" fmla="*/ 11 w 12"/>
                <a:gd name="T1" fmla="*/ 10 h 15"/>
                <a:gd name="T2" fmla="*/ 6 w 12"/>
                <a:gd name="T3" fmla="*/ 15 h 15"/>
                <a:gd name="T4" fmla="*/ 1 w 12"/>
                <a:gd name="T5" fmla="*/ 10 h 15"/>
                <a:gd name="T6" fmla="*/ 0 w 12"/>
                <a:gd name="T7" fmla="*/ 8 h 15"/>
                <a:gd name="T8" fmla="*/ 1 w 12"/>
                <a:gd name="T9" fmla="*/ 6 h 15"/>
                <a:gd name="T10" fmla="*/ 6 w 12"/>
                <a:gd name="T11" fmla="*/ 0 h 15"/>
                <a:gd name="T12" fmla="*/ 12 w 12"/>
                <a:gd name="T13" fmla="*/ 6 h 15"/>
                <a:gd name="T14" fmla="*/ 12 w 12"/>
                <a:gd name="T15" fmla="*/ 8 h 15"/>
                <a:gd name="T16" fmla="*/ 11 w 12"/>
                <a:gd name="T17" fmla="*/ 1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15">
                  <a:moveTo>
                    <a:pt x="11" y="10"/>
                  </a:moveTo>
                  <a:cubicBezTo>
                    <a:pt x="10" y="13"/>
                    <a:pt x="8" y="15"/>
                    <a:pt x="6" y="15"/>
                  </a:cubicBezTo>
                  <a:cubicBezTo>
                    <a:pt x="4" y="15"/>
                    <a:pt x="2" y="13"/>
                    <a:pt x="1" y="10"/>
                  </a:cubicBezTo>
                  <a:cubicBezTo>
                    <a:pt x="0" y="9"/>
                    <a:pt x="0" y="9"/>
                    <a:pt x="0" y="8"/>
                  </a:cubicBezTo>
                  <a:cubicBezTo>
                    <a:pt x="0" y="7"/>
                    <a:pt x="0" y="6"/>
                    <a:pt x="1" y="6"/>
                  </a:cubicBezTo>
                  <a:cubicBezTo>
                    <a:pt x="1" y="3"/>
                    <a:pt x="2" y="0"/>
                    <a:pt x="6" y="0"/>
                  </a:cubicBezTo>
                  <a:cubicBezTo>
                    <a:pt x="10" y="0"/>
                    <a:pt x="11" y="3"/>
                    <a:pt x="12" y="6"/>
                  </a:cubicBezTo>
                  <a:cubicBezTo>
                    <a:pt x="12" y="6"/>
                    <a:pt x="12" y="7"/>
                    <a:pt x="12" y="8"/>
                  </a:cubicBezTo>
                  <a:cubicBezTo>
                    <a:pt x="12" y="9"/>
                    <a:pt x="12" y="9"/>
                    <a:pt x="11" y="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ea"/>
              </a:endParaRPr>
            </a:p>
          </p:txBody>
        </p:sp>
      </p:grpSp>
      <p:grpSp>
        <p:nvGrpSpPr>
          <p:cNvPr id="184" name="原创设计师QQ598969553          _59"/>
          <p:cNvGrpSpPr/>
          <p:nvPr/>
        </p:nvGrpSpPr>
        <p:grpSpPr>
          <a:xfrm>
            <a:off x="6513644" y="3589887"/>
            <a:ext cx="175483" cy="259046"/>
            <a:chOff x="9194636" y="3481125"/>
            <a:chExt cx="211014" cy="311496"/>
          </a:xfrm>
        </p:grpSpPr>
        <p:sp>
          <p:nvSpPr>
            <p:cNvPr id="185" name="Rectangle 192"/>
            <p:cNvSpPr>
              <a:spLocks noChangeArrowheads="1"/>
            </p:cNvSpPr>
            <p:nvPr/>
          </p:nvSpPr>
          <p:spPr bwMode="auto">
            <a:xfrm>
              <a:off x="9248646" y="3747405"/>
              <a:ext cx="104251" cy="1256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186" name="Rectangle 193"/>
            <p:cNvSpPr>
              <a:spLocks noChangeArrowheads="1"/>
            </p:cNvSpPr>
            <p:nvPr/>
          </p:nvSpPr>
          <p:spPr bwMode="auto">
            <a:xfrm>
              <a:off x="9248646" y="3712236"/>
              <a:ext cx="100483" cy="2135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187" name="Freeform 194"/>
            <p:cNvSpPr>
              <a:spLocks noEditPoints="1"/>
            </p:cNvSpPr>
            <p:nvPr/>
          </p:nvSpPr>
          <p:spPr bwMode="auto">
            <a:xfrm>
              <a:off x="9194636" y="3481125"/>
              <a:ext cx="211014" cy="219806"/>
            </a:xfrm>
            <a:custGeom>
              <a:avLst/>
              <a:gdLst>
                <a:gd name="T0" fmla="*/ 27 w 71"/>
                <a:gd name="T1" fmla="*/ 12 h 74"/>
                <a:gd name="T2" fmla="*/ 10 w 71"/>
                <a:gd name="T3" fmla="*/ 33 h 74"/>
                <a:gd name="T4" fmla="*/ 19 w 71"/>
                <a:gd name="T5" fmla="*/ 33 h 74"/>
                <a:gd name="T6" fmla="*/ 27 w 71"/>
                <a:gd name="T7" fmla="*/ 12 h 74"/>
                <a:gd name="T8" fmla="*/ 0 w 71"/>
                <a:gd name="T9" fmla="*/ 31 h 74"/>
                <a:gd name="T10" fmla="*/ 35 w 71"/>
                <a:gd name="T11" fmla="*/ 0 h 74"/>
                <a:gd name="T12" fmla="*/ 71 w 71"/>
                <a:gd name="T13" fmla="*/ 31 h 74"/>
                <a:gd name="T14" fmla="*/ 57 w 71"/>
                <a:gd name="T15" fmla="*/ 55 h 74"/>
                <a:gd name="T16" fmla="*/ 53 w 71"/>
                <a:gd name="T17" fmla="*/ 74 h 74"/>
                <a:gd name="T18" fmla="*/ 41 w 71"/>
                <a:gd name="T19" fmla="*/ 74 h 74"/>
                <a:gd name="T20" fmla="*/ 30 w 71"/>
                <a:gd name="T21" fmla="*/ 74 h 74"/>
                <a:gd name="T22" fmla="*/ 18 w 71"/>
                <a:gd name="T23" fmla="*/ 74 h 74"/>
                <a:gd name="T24" fmla="*/ 14 w 71"/>
                <a:gd name="T25" fmla="*/ 55 h 74"/>
                <a:gd name="T26" fmla="*/ 0 w 71"/>
                <a:gd name="T27" fmla="*/ 31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1" h="74">
                  <a:moveTo>
                    <a:pt x="27" y="12"/>
                  </a:moveTo>
                  <a:cubicBezTo>
                    <a:pt x="27" y="12"/>
                    <a:pt x="10" y="15"/>
                    <a:pt x="10" y="33"/>
                  </a:cubicBezTo>
                  <a:cubicBezTo>
                    <a:pt x="19" y="33"/>
                    <a:pt x="19" y="33"/>
                    <a:pt x="19" y="33"/>
                  </a:cubicBezTo>
                  <a:cubicBezTo>
                    <a:pt x="19" y="22"/>
                    <a:pt x="27" y="12"/>
                    <a:pt x="27" y="12"/>
                  </a:cubicBezTo>
                  <a:close/>
                  <a:moveTo>
                    <a:pt x="0" y="31"/>
                  </a:moveTo>
                  <a:cubicBezTo>
                    <a:pt x="0" y="0"/>
                    <a:pt x="32" y="0"/>
                    <a:pt x="35" y="0"/>
                  </a:cubicBezTo>
                  <a:cubicBezTo>
                    <a:pt x="39" y="0"/>
                    <a:pt x="71" y="0"/>
                    <a:pt x="71" y="31"/>
                  </a:cubicBezTo>
                  <a:cubicBezTo>
                    <a:pt x="71" y="31"/>
                    <a:pt x="70" y="47"/>
                    <a:pt x="57" y="55"/>
                  </a:cubicBezTo>
                  <a:cubicBezTo>
                    <a:pt x="57" y="55"/>
                    <a:pt x="53" y="61"/>
                    <a:pt x="53" y="74"/>
                  </a:cubicBezTo>
                  <a:cubicBezTo>
                    <a:pt x="41" y="74"/>
                    <a:pt x="41" y="74"/>
                    <a:pt x="41" y="74"/>
                  </a:cubicBezTo>
                  <a:cubicBezTo>
                    <a:pt x="30" y="74"/>
                    <a:pt x="30" y="74"/>
                    <a:pt x="30" y="74"/>
                  </a:cubicBezTo>
                  <a:cubicBezTo>
                    <a:pt x="18" y="74"/>
                    <a:pt x="18" y="74"/>
                    <a:pt x="18" y="74"/>
                  </a:cubicBezTo>
                  <a:cubicBezTo>
                    <a:pt x="18" y="61"/>
                    <a:pt x="14" y="55"/>
                    <a:pt x="14" y="55"/>
                  </a:cubicBezTo>
                  <a:cubicBezTo>
                    <a:pt x="1" y="47"/>
                    <a:pt x="0" y="31"/>
                    <a:pt x="0" y="3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188" name="Freeform 195"/>
            <p:cNvSpPr>
              <a:spLocks/>
            </p:cNvSpPr>
            <p:nvPr/>
          </p:nvSpPr>
          <p:spPr bwMode="auto">
            <a:xfrm>
              <a:off x="9269999" y="3775037"/>
              <a:ext cx="61546" cy="17584"/>
            </a:xfrm>
            <a:custGeom>
              <a:avLst/>
              <a:gdLst>
                <a:gd name="T0" fmla="*/ 0 w 21"/>
                <a:gd name="T1" fmla="*/ 0 h 6"/>
                <a:gd name="T2" fmla="*/ 21 w 21"/>
                <a:gd name="T3" fmla="*/ 0 h 6"/>
                <a:gd name="T4" fmla="*/ 10 w 21"/>
                <a:gd name="T5" fmla="*/ 6 h 6"/>
                <a:gd name="T6" fmla="*/ 0 w 21"/>
                <a:gd name="T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6">
                  <a:moveTo>
                    <a:pt x="0" y="0"/>
                  </a:moveTo>
                  <a:cubicBezTo>
                    <a:pt x="21" y="0"/>
                    <a:pt x="21" y="0"/>
                    <a:pt x="21" y="0"/>
                  </a:cubicBezTo>
                  <a:cubicBezTo>
                    <a:pt x="19" y="3"/>
                    <a:pt x="15" y="6"/>
                    <a:pt x="10" y="6"/>
                  </a:cubicBezTo>
                  <a:cubicBezTo>
                    <a:pt x="6" y="6"/>
                    <a:pt x="2" y="3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ea"/>
              </a:endParaRPr>
            </a:p>
          </p:txBody>
        </p:sp>
      </p:grpSp>
      <p:grpSp>
        <p:nvGrpSpPr>
          <p:cNvPr id="189" name="原创设计师QQ598969553          _60"/>
          <p:cNvGrpSpPr/>
          <p:nvPr/>
        </p:nvGrpSpPr>
        <p:grpSpPr>
          <a:xfrm>
            <a:off x="3180704" y="3969789"/>
            <a:ext cx="381308" cy="342158"/>
            <a:chOff x="3400080" y="4079888"/>
            <a:chExt cx="275873" cy="247548"/>
          </a:xfrm>
        </p:grpSpPr>
        <p:sp>
          <p:nvSpPr>
            <p:cNvPr id="190" name="Freeform 1055"/>
            <p:cNvSpPr>
              <a:spLocks/>
            </p:cNvSpPr>
            <p:nvPr/>
          </p:nvSpPr>
          <p:spPr bwMode="auto">
            <a:xfrm>
              <a:off x="3400080" y="4152552"/>
              <a:ext cx="275873" cy="174884"/>
            </a:xfrm>
            <a:custGeom>
              <a:avLst/>
              <a:gdLst>
                <a:gd name="T0" fmla="*/ 51 w 95"/>
                <a:gd name="T1" fmla="*/ 0 h 60"/>
                <a:gd name="T2" fmla="*/ 27 w 95"/>
                <a:gd name="T3" fmla="*/ 25 h 60"/>
                <a:gd name="T4" fmla="*/ 20 w 95"/>
                <a:gd name="T5" fmla="*/ 25 h 60"/>
                <a:gd name="T6" fmla="*/ 0 w 95"/>
                <a:gd name="T7" fmla="*/ 43 h 60"/>
                <a:gd name="T8" fmla="*/ 13 w 95"/>
                <a:gd name="T9" fmla="*/ 60 h 60"/>
                <a:gd name="T10" fmla="*/ 51 w 95"/>
                <a:gd name="T11" fmla="*/ 60 h 60"/>
                <a:gd name="T12" fmla="*/ 75 w 95"/>
                <a:gd name="T13" fmla="*/ 60 h 60"/>
                <a:gd name="T14" fmla="*/ 94 w 95"/>
                <a:gd name="T15" fmla="*/ 38 h 60"/>
                <a:gd name="T16" fmla="*/ 77 w 95"/>
                <a:gd name="T17" fmla="*/ 16 h 60"/>
                <a:gd name="T18" fmla="*/ 51 w 95"/>
                <a:gd name="T19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5" h="60">
                  <a:moveTo>
                    <a:pt x="51" y="0"/>
                  </a:moveTo>
                  <a:cubicBezTo>
                    <a:pt x="31" y="0"/>
                    <a:pt x="27" y="25"/>
                    <a:pt x="27" y="25"/>
                  </a:cubicBezTo>
                  <a:cubicBezTo>
                    <a:pt x="27" y="25"/>
                    <a:pt x="27" y="25"/>
                    <a:pt x="20" y="25"/>
                  </a:cubicBezTo>
                  <a:cubicBezTo>
                    <a:pt x="13" y="25"/>
                    <a:pt x="0" y="29"/>
                    <a:pt x="0" y="43"/>
                  </a:cubicBezTo>
                  <a:cubicBezTo>
                    <a:pt x="0" y="58"/>
                    <a:pt x="13" y="60"/>
                    <a:pt x="13" y="60"/>
                  </a:cubicBezTo>
                  <a:cubicBezTo>
                    <a:pt x="51" y="60"/>
                    <a:pt x="51" y="60"/>
                    <a:pt x="51" y="60"/>
                  </a:cubicBezTo>
                  <a:cubicBezTo>
                    <a:pt x="75" y="60"/>
                    <a:pt x="75" y="60"/>
                    <a:pt x="75" y="60"/>
                  </a:cubicBezTo>
                  <a:cubicBezTo>
                    <a:pt x="75" y="60"/>
                    <a:pt x="94" y="59"/>
                    <a:pt x="94" y="38"/>
                  </a:cubicBezTo>
                  <a:cubicBezTo>
                    <a:pt x="94" y="38"/>
                    <a:pt x="95" y="18"/>
                    <a:pt x="77" y="16"/>
                  </a:cubicBezTo>
                  <a:cubicBezTo>
                    <a:pt x="77" y="16"/>
                    <a:pt x="76" y="0"/>
                    <a:pt x="5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191" name="Freeform 1056"/>
            <p:cNvSpPr>
              <a:spLocks/>
            </p:cNvSpPr>
            <p:nvPr/>
          </p:nvSpPr>
          <p:spPr bwMode="auto">
            <a:xfrm>
              <a:off x="3411164" y="4079888"/>
              <a:ext cx="99758" cy="96063"/>
            </a:xfrm>
            <a:custGeom>
              <a:avLst/>
              <a:gdLst>
                <a:gd name="T0" fmla="*/ 0 w 34"/>
                <a:gd name="T1" fmla="*/ 33 h 33"/>
                <a:gd name="T2" fmla="*/ 5 w 34"/>
                <a:gd name="T3" fmla="*/ 33 h 33"/>
                <a:gd name="T4" fmla="*/ 34 w 34"/>
                <a:gd name="T5" fmla="*/ 6 h 33"/>
                <a:gd name="T6" fmla="*/ 34 w 34"/>
                <a:gd name="T7" fmla="*/ 1 h 33"/>
                <a:gd name="T8" fmla="*/ 0 w 34"/>
                <a:gd name="T9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3">
                  <a:moveTo>
                    <a:pt x="0" y="33"/>
                  </a:moveTo>
                  <a:cubicBezTo>
                    <a:pt x="5" y="33"/>
                    <a:pt x="5" y="33"/>
                    <a:pt x="5" y="33"/>
                  </a:cubicBezTo>
                  <a:cubicBezTo>
                    <a:pt x="6" y="18"/>
                    <a:pt x="19" y="6"/>
                    <a:pt x="34" y="6"/>
                  </a:cubicBezTo>
                  <a:cubicBezTo>
                    <a:pt x="34" y="1"/>
                    <a:pt x="34" y="1"/>
                    <a:pt x="34" y="1"/>
                  </a:cubicBezTo>
                  <a:cubicBezTo>
                    <a:pt x="16" y="0"/>
                    <a:pt x="0" y="14"/>
                    <a:pt x="0" y="3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192" name="Freeform 1057"/>
            <p:cNvSpPr>
              <a:spLocks/>
            </p:cNvSpPr>
            <p:nvPr/>
          </p:nvSpPr>
          <p:spPr bwMode="auto">
            <a:xfrm>
              <a:off x="3443185" y="4114372"/>
              <a:ext cx="67737" cy="61579"/>
            </a:xfrm>
            <a:custGeom>
              <a:avLst/>
              <a:gdLst>
                <a:gd name="T0" fmla="*/ 0 w 23"/>
                <a:gd name="T1" fmla="*/ 21 h 21"/>
                <a:gd name="T2" fmla="*/ 0 w 23"/>
                <a:gd name="T3" fmla="*/ 21 h 21"/>
                <a:gd name="T4" fmla="*/ 5 w 23"/>
                <a:gd name="T5" fmla="*/ 21 h 21"/>
                <a:gd name="T6" fmla="*/ 5 w 23"/>
                <a:gd name="T7" fmla="*/ 21 h 21"/>
                <a:gd name="T8" fmla="*/ 23 w 23"/>
                <a:gd name="T9" fmla="*/ 5 h 21"/>
                <a:gd name="T10" fmla="*/ 23 w 23"/>
                <a:gd name="T11" fmla="*/ 5 h 21"/>
                <a:gd name="T12" fmla="*/ 23 w 23"/>
                <a:gd name="T13" fmla="*/ 0 h 21"/>
                <a:gd name="T14" fmla="*/ 23 w 23"/>
                <a:gd name="T15" fmla="*/ 0 h 21"/>
                <a:gd name="T16" fmla="*/ 0 w 23"/>
                <a:gd name="T17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21">
                  <a:moveTo>
                    <a:pt x="0" y="21"/>
                  </a:moveTo>
                  <a:cubicBezTo>
                    <a:pt x="0" y="21"/>
                    <a:pt x="0" y="21"/>
                    <a:pt x="0" y="21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5" y="12"/>
                    <a:pt x="13" y="5"/>
                    <a:pt x="23" y="5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11" y="0"/>
                    <a:pt x="1" y="9"/>
                    <a:pt x="0" y="2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193" name="Freeform 1058"/>
            <p:cNvSpPr>
              <a:spLocks/>
            </p:cNvSpPr>
            <p:nvPr/>
          </p:nvSpPr>
          <p:spPr bwMode="auto">
            <a:xfrm>
              <a:off x="3472743" y="4143930"/>
              <a:ext cx="38179" cy="34484"/>
            </a:xfrm>
            <a:custGeom>
              <a:avLst/>
              <a:gdLst>
                <a:gd name="T0" fmla="*/ 0 w 13"/>
                <a:gd name="T1" fmla="*/ 12 h 12"/>
                <a:gd name="T2" fmla="*/ 4 w 13"/>
                <a:gd name="T3" fmla="*/ 12 h 12"/>
                <a:gd name="T4" fmla="*/ 4 w 13"/>
                <a:gd name="T5" fmla="*/ 11 h 12"/>
                <a:gd name="T6" fmla="*/ 12 w 13"/>
                <a:gd name="T7" fmla="*/ 4 h 12"/>
                <a:gd name="T8" fmla="*/ 13 w 13"/>
                <a:gd name="T9" fmla="*/ 4 h 12"/>
                <a:gd name="T10" fmla="*/ 13 w 13"/>
                <a:gd name="T11" fmla="*/ 0 h 12"/>
                <a:gd name="T12" fmla="*/ 12 w 13"/>
                <a:gd name="T13" fmla="*/ 0 h 12"/>
                <a:gd name="T14" fmla="*/ 0 w 13"/>
                <a:gd name="T15" fmla="*/ 11 h 12"/>
                <a:gd name="T16" fmla="*/ 0 w 13"/>
                <a:gd name="T17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12">
                  <a:moveTo>
                    <a:pt x="0" y="12"/>
                  </a:move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4" y="12"/>
                    <a:pt x="4" y="11"/>
                  </a:cubicBezTo>
                  <a:cubicBezTo>
                    <a:pt x="4" y="7"/>
                    <a:pt x="8" y="3"/>
                    <a:pt x="12" y="4"/>
                  </a:cubicBezTo>
                  <a:cubicBezTo>
                    <a:pt x="12" y="4"/>
                    <a:pt x="13" y="4"/>
                    <a:pt x="13" y="4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0"/>
                    <a:pt x="13" y="0"/>
                    <a:pt x="12" y="0"/>
                  </a:cubicBezTo>
                  <a:cubicBezTo>
                    <a:pt x="6" y="0"/>
                    <a:pt x="0" y="5"/>
                    <a:pt x="0" y="11"/>
                  </a:cubicBezTo>
                  <a:cubicBezTo>
                    <a:pt x="0" y="11"/>
                    <a:pt x="0" y="11"/>
                    <a:pt x="0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ea"/>
              </a:endParaRPr>
            </a:p>
          </p:txBody>
        </p:sp>
      </p:grpSp>
      <p:grpSp>
        <p:nvGrpSpPr>
          <p:cNvPr id="194" name="原创设计师QQ598969553          _61"/>
          <p:cNvGrpSpPr/>
          <p:nvPr/>
        </p:nvGrpSpPr>
        <p:grpSpPr>
          <a:xfrm>
            <a:off x="721549" y="2783589"/>
            <a:ext cx="394971" cy="307945"/>
            <a:chOff x="3374217" y="5667389"/>
            <a:chExt cx="290652" cy="226611"/>
          </a:xfrm>
        </p:grpSpPr>
        <p:sp>
          <p:nvSpPr>
            <p:cNvPr id="195" name="Freeform 1266"/>
            <p:cNvSpPr>
              <a:spLocks/>
            </p:cNvSpPr>
            <p:nvPr/>
          </p:nvSpPr>
          <p:spPr bwMode="auto">
            <a:xfrm>
              <a:off x="3611910" y="5708032"/>
              <a:ext cx="52958" cy="25863"/>
            </a:xfrm>
            <a:custGeom>
              <a:avLst/>
              <a:gdLst>
                <a:gd name="T0" fmla="*/ 41 w 43"/>
                <a:gd name="T1" fmla="*/ 0 h 21"/>
                <a:gd name="T2" fmla="*/ 43 w 43"/>
                <a:gd name="T3" fmla="*/ 11 h 21"/>
                <a:gd name="T4" fmla="*/ 5 w 43"/>
                <a:gd name="T5" fmla="*/ 21 h 21"/>
                <a:gd name="T6" fmla="*/ 0 w 43"/>
                <a:gd name="T7" fmla="*/ 9 h 21"/>
                <a:gd name="T8" fmla="*/ 41 w 43"/>
                <a:gd name="T9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21">
                  <a:moveTo>
                    <a:pt x="41" y="0"/>
                  </a:moveTo>
                  <a:lnTo>
                    <a:pt x="43" y="11"/>
                  </a:lnTo>
                  <a:lnTo>
                    <a:pt x="5" y="21"/>
                  </a:lnTo>
                  <a:lnTo>
                    <a:pt x="0" y="9"/>
                  </a:lnTo>
                  <a:lnTo>
                    <a:pt x="4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196" name="Rectangle 1267"/>
            <p:cNvSpPr>
              <a:spLocks noChangeArrowheads="1"/>
            </p:cNvSpPr>
            <p:nvPr/>
          </p:nvSpPr>
          <p:spPr bwMode="auto">
            <a:xfrm>
              <a:off x="3615606" y="5763452"/>
              <a:ext cx="49263" cy="1724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197" name="Freeform 1268"/>
            <p:cNvSpPr>
              <a:spLocks/>
            </p:cNvSpPr>
            <p:nvPr/>
          </p:nvSpPr>
          <p:spPr bwMode="auto">
            <a:xfrm>
              <a:off x="3611910" y="5806558"/>
              <a:ext cx="52958" cy="29558"/>
            </a:xfrm>
            <a:custGeom>
              <a:avLst/>
              <a:gdLst>
                <a:gd name="T0" fmla="*/ 41 w 43"/>
                <a:gd name="T1" fmla="*/ 24 h 24"/>
                <a:gd name="T2" fmla="*/ 0 w 43"/>
                <a:gd name="T3" fmla="*/ 14 h 24"/>
                <a:gd name="T4" fmla="*/ 3 w 43"/>
                <a:gd name="T5" fmla="*/ 0 h 24"/>
                <a:gd name="T6" fmla="*/ 43 w 43"/>
                <a:gd name="T7" fmla="*/ 9 h 24"/>
                <a:gd name="T8" fmla="*/ 41 w 43"/>
                <a:gd name="T9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24">
                  <a:moveTo>
                    <a:pt x="41" y="24"/>
                  </a:moveTo>
                  <a:lnTo>
                    <a:pt x="0" y="14"/>
                  </a:lnTo>
                  <a:lnTo>
                    <a:pt x="3" y="0"/>
                  </a:lnTo>
                  <a:lnTo>
                    <a:pt x="43" y="9"/>
                  </a:lnTo>
                  <a:lnTo>
                    <a:pt x="41" y="2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198" name="Freeform 1269"/>
            <p:cNvSpPr>
              <a:spLocks/>
            </p:cNvSpPr>
            <p:nvPr/>
          </p:nvSpPr>
          <p:spPr bwMode="auto">
            <a:xfrm>
              <a:off x="3560184" y="5740053"/>
              <a:ext cx="34484" cy="66505"/>
            </a:xfrm>
            <a:custGeom>
              <a:avLst/>
              <a:gdLst>
                <a:gd name="T0" fmla="*/ 0 w 12"/>
                <a:gd name="T1" fmla="*/ 23 h 23"/>
                <a:gd name="T2" fmla="*/ 0 w 12"/>
                <a:gd name="T3" fmla="*/ 0 h 23"/>
                <a:gd name="T4" fmla="*/ 5 w 12"/>
                <a:gd name="T5" fmla="*/ 0 h 23"/>
                <a:gd name="T6" fmla="*/ 12 w 12"/>
                <a:gd name="T7" fmla="*/ 6 h 23"/>
                <a:gd name="T8" fmla="*/ 12 w 12"/>
                <a:gd name="T9" fmla="*/ 16 h 23"/>
                <a:gd name="T10" fmla="*/ 5 w 12"/>
                <a:gd name="T11" fmla="*/ 23 h 23"/>
                <a:gd name="T12" fmla="*/ 0 w 12"/>
                <a:gd name="T13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23">
                  <a:moveTo>
                    <a:pt x="0" y="23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9" y="0"/>
                    <a:pt x="12" y="3"/>
                    <a:pt x="12" y="6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2" y="20"/>
                    <a:pt x="9" y="23"/>
                    <a:pt x="5" y="23"/>
                  </a:cubicBezTo>
                  <a:lnTo>
                    <a:pt x="0" y="2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199" name="Freeform 1270"/>
            <p:cNvSpPr>
              <a:spLocks/>
            </p:cNvSpPr>
            <p:nvPr/>
          </p:nvSpPr>
          <p:spPr bwMode="auto">
            <a:xfrm>
              <a:off x="3374217" y="5667389"/>
              <a:ext cx="177347" cy="211831"/>
            </a:xfrm>
            <a:custGeom>
              <a:avLst/>
              <a:gdLst>
                <a:gd name="T0" fmla="*/ 144 w 144"/>
                <a:gd name="T1" fmla="*/ 104 h 172"/>
                <a:gd name="T2" fmla="*/ 144 w 144"/>
                <a:gd name="T3" fmla="*/ 172 h 172"/>
                <a:gd name="T4" fmla="*/ 0 w 144"/>
                <a:gd name="T5" fmla="*/ 104 h 172"/>
                <a:gd name="T6" fmla="*/ 0 w 144"/>
                <a:gd name="T7" fmla="*/ 68 h 172"/>
                <a:gd name="T8" fmla="*/ 144 w 144"/>
                <a:gd name="T9" fmla="*/ 0 h 172"/>
                <a:gd name="T10" fmla="*/ 144 w 144"/>
                <a:gd name="T11" fmla="*/ 68 h 172"/>
                <a:gd name="T12" fmla="*/ 144 w 144"/>
                <a:gd name="T13" fmla="*/ 104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4" h="172">
                  <a:moveTo>
                    <a:pt x="144" y="104"/>
                  </a:moveTo>
                  <a:lnTo>
                    <a:pt x="144" y="172"/>
                  </a:lnTo>
                  <a:lnTo>
                    <a:pt x="0" y="104"/>
                  </a:lnTo>
                  <a:lnTo>
                    <a:pt x="0" y="68"/>
                  </a:lnTo>
                  <a:lnTo>
                    <a:pt x="144" y="0"/>
                  </a:lnTo>
                  <a:lnTo>
                    <a:pt x="144" y="68"/>
                  </a:lnTo>
                  <a:lnTo>
                    <a:pt x="144" y="1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200" name="Freeform 1271"/>
            <p:cNvSpPr>
              <a:spLocks/>
            </p:cNvSpPr>
            <p:nvPr/>
          </p:nvSpPr>
          <p:spPr bwMode="auto">
            <a:xfrm>
              <a:off x="3400079" y="5821337"/>
              <a:ext cx="98526" cy="72663"/>
            </a:xfrm>
            <a:custGeom>
              <a:avLst/>
              <a:gdLst>
                <a:gd name="T0" fmla="*/ 18 w 34"/>
                <a:gd name="T1" fmla="*/ 25 h 25"/>
                <a:gd name="T2" fmla="*/ 0 w 34"/>
                <a:gd name="T3" fmla="*/ 7 h 25"/>
                <a:gd name="T4" fmla="*/ 2 w 34"/>
                <a:gd name="T5" fmla="*/ 0 h 25"/>
                <a:gd name="T6" fmla="*/ 8 w 34"/>
                <a:gd name="T7" fmla="*/ 3 h 25"/>
                <a:gd name="T8" fmla="*/ 7 w 34"/>
                <a:gd name="T9" fmla="*/ 7 h 25"/>
                <a:gd name="T10" fmla="*/ 18 w 34"/>
                <a:gd name="T11" fmla="*/ 18 h 25"/>
                <a:gd name="T12" fmla="*/ 28 w 34"/>
                <a:gd name="T13" fmla="*/ 13 h 25"/>
                <a:gd name="T14" fmla="*/ 34 w 34"/>
                <a:gd name="T15" fmla="*/ 16 h 25"/>
                <a:gd name="T16" fmla="*/ 18 w 34"/>
                <a:gd name="T17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" h="25">
                  <a:moveTo>
                    <a:pt x="18" y="25"/>
                  </a:moveTo>
                  <a:cubicBezTo>
                    <a:pt x="8" y="25"/>
                    <a:pt x="0" y="17"/>
                    <a:pt x="0" y="7"/>
                  </a:cubicBezTo>
                  <a:cubicBezTo>
                    <a:pt x="0" y="4"/>
                    <a:pt x="1" y="2"/>
                    <a:pt x="2" y="0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4"/>
                    <a:pt x="7" y="6"/>
                    <a:pt x="7" y="7"/>
                  </a:cubicBezTo>
                  <a:cubicBezTo>
                    <a:pt x="7" y="13"/>
                    <a:pt x="12" y="18"/>
                    <a:pt x="18" y="18"/>
                  </a:cubicBezTo>
                  <a:cubicBezTo>
                    <a:pt x="22" y="18"/>
                    <a:pt x="26" y="16"/>
                    <a:pt x="28" y="13"/>
                  </a:cubicBezTo>
                  <a:cubicBezTo>
                    <a:pt x="34" y="16"/>
                    <a:pt x="34" y="16"/>
                    <a:pt x="34" y="16"/>
                  </a:cubicBezTo>
                  <a:cubicBezTo>
                    <a:pt x="31" y="21"/>
                    <a:pt x="25" y="25"/>
                    <a:pt x="18" y="2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ea"/>
              </a:endParaRPr>
            </a:p>
          </p:txBody>
        </p:sp>
      </p:grpSp>
      <p:grpSp>
        <p:nvGrpSpPr>
          <p:cNvPr id="201" name="原创设计师QQ598969553          _62"/>
          <p:cNvGrpSpPr/>
          <p:nvPr/>
        </p:nvGrpSpPr>
        <p:grpSpPr>
          <a:xfrm>
            <a:off x="4173393" y="3003271"/>
            <a:ext cx="321628" cy="538325"/>
            <a:chOff x="597012" y="4060183"/>
            <a:chExt cx="173653" cy="290652"/>
          </a:xfrm>
        </p:grpSpPr>
        <p:sp>
          <p:nvSpPr>
            <p:cNvPr id="202" name="Freeform 929"/>
            <p:cNvSpPr>
              <a:spLocks/>
            </p:cNvSpPr>
            <p:nvPr/>
          </p:nvSpPr>
          <p:spPr bwMode="auto">
            <a:xfrm>
              <a:off x="597012" y="4060183"/>
              <a:ext cx="173653" cy="250010"/>
            </a:xfrm>
            <a:custGeom>
              <a:avLst/>
              <a:gdLst>
                <a:gd name="T0" fmla="*/ 60 w 60"/>
                <a:gd name="T1" fmla="*/ 20 h 86"/>
                <a:gd name="T2" fmla="*/ 60 w 60"/>
                <a:gd name="T3" fmla="*/ 38 h 86"/>
                <a:gd name="T4" fmla="*/ 40 w 60"/>
                <a:gd name="T5" fmla="*/ 59 h 86"/>
                <a:gd name="T6" fmla="*/ 40 w 60"/>
                <a:gd name="T7" fmla="*/ 86 h 86"/>
                <a:gd name="T8" fmla="*/ 20 w 60"/>
                <a:gd name="T9" fmla="*/ 86 h 86"/>
                <a:gd name="T10" fmla="*/ 20 w 60"/>
                <a:gd name="T11" fmla="*/ 59 h 86"/>
                <a:gd name="T12" fmla="*/ 0 w 60"/>
                <a:gd name="T13" fmla="*/ 38 h 86"/>
                <a:gd name="T14" fmla="*/ 0 w 60"/>
                <a:gd name="T15" fmla="*/ 20 h 86"/>
                <a:gd name="T16" fmla="*/ 16 w 60"/>
                <a:gd name="T17" fmla="*/ 0 h 86"/>
                <a:gd name="T18" fmla="*/ 16 w 60"/>
                <a:gd name="T19" fmla="*/ 36 h 86"/>
                <a:gd name="T20" fmla="*/ 43 w 60"/>
                <a:gd name="T21" fmla="*/ 36 h 86"/>
                <a:gd name="T22" fmla="*/ 43 w 60"/>
                <a:gd name="T23" fmla="*/ 0 h 86"/>
                <a:gd name="T24" fmla="*/ 60 w 60"/>
                <a:gd name="T25" fmla="*/ 2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0" h="86">
                  <a:moveTo>
                    <a:pt x="60" y="20"/>
                  </a:moveTo>
                  <a:cubicBezTo>
                    <a:pt x="60" y="38"/>
                    <a:pt x="60" y="38"/>
                    <a:pt x="60" y="38"/>
                  </a:cubicBezTo>
                  <a:cubicBezTo>
                    <a:pt x="60" y="49"/>
                    <a:pt x="51" y="59"/>
                    <a:pt x="40" y="59"/>
                  </a:cubicBezTo>
                  <a:cubicBezTo>
                    <a:pt x="40" y="86"/>
                    <a:pt x="40" y="86"/>
                    <a:pt x="40" y="86"/>
                  </a:cubicBezTo>
                  <a:cubicBezTo>
                    <a:pt x="20" y="86"/>
                    <a:pt x="20" y="86"/>
                    <a:pt x="20" y="86"/>
                  </a:cubicBezTo>
                  <a:cubicBezTo>
                    <a:pt x="20" y="59"/>
                    <a:pt x="20" y="59"/>
                    <a:pt x="20" y="59"/>
                  </a:cubicBezTo>
                  <a:cubicBezTo>
                    <a:pt x="9" y="59"/>
                    <a:pt x="0" y="49"/>
                    <a:pt x="0" y="38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10"/>
                    <a:pt x="7" y="2"/>
                    <a:pt x="16" y="0"/>
                  </a:cubicBezTo>
                  <a:cubicBezTo>
                    <a:pt x="16" y="36"/>
                    <a:pt x="16" y="36"/>
                    <a:pt x="16" y="36"/>
                  </a:cubicBezTo>
                  <a:cubicBezTo>
                    <a:pt x="43" y="36"/>
                    <a:pt x="43" y="36"/>
                    <a:pt x="43" y="36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53" y="2"/>
                    <a:pt x="60" y="10"/>
                    <a:pt x="60" y="2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203" name="Rectangle 930"/>
            <p:cNvSpPr>
              <a:spLocks noChangeArrowheads="1"/>
            </p:cNvSpPr>
            <p:nvPr/>
          </p:nvSpPr>
          <p:spPr bwMode="auto">
            <a:xfrm>
              <a:off x="654896" y="4324972"/>
              <a:ext cx="57884" cy="2586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ea"/>
              </a:endParaRPr>
            </a:p>
          </p:txBody>
        </p:sp>
      </p:grpSp>
      <p:grpSp>
        <p:nvGrpSpPr>
          <p:cNvPr id="204" name="原创设计师QQ598969553          _63"/>
          <p:cNvGrpSpPr/>
          <p:nvPr/>
        </p:nvGrpSpPr>
        <p:grpSpPr>
          <a:xfrm>
            <a:off x="5604200" y="2012879"/>
            <a:ext cx="330845" cy="480086"/>
            <a:chOff x="6826325" y="4065109"/>
            <a:chExt cx="226610" cy="328831"/>
          </a:xfrm>
        </p:grpSpPr>
        <p:sp>
          <p:nvSpPr>
            <p:cNvPr id="205" name="Freeform 1091"/>
            <p:cNvSpPr>
              <a:spLocks/>
            </p:cNvSpPr>
            <p:nvPr/>
          </p:nvSpPr>
          <p:spPr bwMode="auto">
            <a:xfrm>
              <a:off x="6826325" y="4167330"/>
              <a:ext cx="224147" cy="226610"/>
            </a:xfrm>
            <a:custGeom>
              <a:avLst/>
              <a:gdLst>
                <a:gd name="T0" fmla="*/ 37 w 77"/>
                <a:gd name="T1" fmla="*/ 41 h 78"/>
                <a:gd name="T2" fmla="*/ 51 w 77"/>
                <a:gd name="T3" fmla="*/ 48 h 78"/>
                <a:gd name="T4" fmla="*/ 55 w 77"/>
                <a:gd name="T5" fmla="*/ 44 h 78"/>
                <a:gd name="T6" fmla="*/ 63 w 77"/>
                <a:gd name="T7" fmla="*/ 41 h 78"/>
                <a:gd name="T8" fmla="*/ 77 w 77"/>
                <a:gd name="T9" fmla="*/ 55 h 78"/>
                <a:gd name="T10" fmla="*/ 70 w 77"/>
                <a:gd name="T11" fmla="*/ 68 h 78"/>
                <a:gd name="T12" fmla="*/ 52 w 77"/>
                <a:gd name="T13" fmla="*/ 71 h 78"/>
                <a:gd name="T14" fmla="*/ 27 w 77"/>
                <a:gd name="T15" fmla="*/ 51 h 78"/>
                <a:gd name="T16" fmla="*/ 25 w 77"/>
                <a:gd name="T17" fmla="*/ 50 h 78"/>
                <a:gd name="T18" fmla="*/ 7 w 77"/>
                <a:gd name="T19" fmla="*/ 24 h 78"/>
                <a:gd name="T20" fmla="*/ 10 w 77"/>
                <a:gd name="T21" fmla="*/ 6 h 78"/>
                <a:gd name="T22" fmla="*/ 22 w 77"/>
                <a:gd name="T23" fmla="*/ 0 h 78"/>
                <a:gd name="T24" fmla="*/ 36 w 77"/>
                <a:gd name="T25" fmla="*/ 14 h 78"/>
                <a:gd name="T26" fmla="*/ 33 w 77"/>
                <a:gd name="T27" fmla="*/ 21 h 78"/>
                <a:gd name="T28" fmla="*/ 29 w 77"/>
                <a:gd name="T29" fmla="*/ 26 h 78"/>
                <a:gd name="T30" fmla="*/ 36 w 77"/>
                <a:gd name="T31" fmla="*/ 39 h 78"/>
                <a:gd name="T32" fmla="*/ 37 w 77"/>
                <a:gd name="T33" fmla="*/ 41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7" h="78">
                  <a:moveTo>
                    <a:pt x="37" y="41"/>
                  </a:moveTo>
                  <a:cubicBezTo>
                    <a:pt x="47" y="51"/>
                    <a:pt x="51" y="48"/>
                    <a:pt x="51" y="48"/>
                  </a:cubicBezTo>
                  <a:cubicBezTo>
                    <a:pt x="51" y="48"/>
                    <a:pt x="51" y="48"/>
                    <a:pt x="55" y="44"/>
                  </a:cubicBezTo>
                  <a:cubicBezTo>
                    <a:pt x="60" y="39"/>
                    <a:pt x="63" y="41"/>
                    <a:pt x="63" y="41"/>
                  </a:cubicBezTo>
                  <a:cubicBezTo>
                    <a:pt x="77" y="55"/>
                    <a:pt x="77" y="55"/>
                    <a:pt x="77" y="55"/>
                  </a:cubicBezTo>
                  <a:cubicBezTo>
                    <a:pt x="70" y="68"/>
                    <a:pt x="70" y="68"/>
                    <a:pt x="70" y="68"/>
                  </a:cubicBezTo>
                  <a:cubicBezTo>
                    <a:pt x="70" y="68"/>
                    <a:pt x="65" y="78"/>
                    <a:pt x="52" y="71"/>
                  </a:cubicBezTo>
                  <a:cubicBezTo>
                    <a:pt x="39" y="63"/>
                    <a:pt x="37" y="62"/>
                    <a:pt x="27" y="51"/>
                  </a:cubicBezTo>
                  <a:cubicBezTo>
                    <a:pt x="25" y="50"/>
                    <a:pt x="25" y="50"/>
                    <a:pt x="25" y="50"/>
                  </a:cubicBezTo>
                  <a:cubicBezTo>
                    <a:pt x="15" y="39"/>
                    <a:pt x="14" y="37"/>
                    <a:pt x="7" y="24"/>
                  </a:cubicBezTo>
                  <a:cubicBezTo>
                    <a:pt x="0" y="11"/>
                    <a:pt x="10" y="6"/>
                    <a:pt x="10" y="6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36" y="14"/>
                    <a:pt x="36" y="14"/>
                    <a:pt x="36" y="14"/>
                  </a:cubicBezTo>
                  <a:cubicBezTo>
                    <a:pt x="36" y="14"/>
                    <a:pt x="38" y="16"/>
                    <a:pt x="33" y="21"/>
                  </a:cubicBezTo>
                  <a:cubicBezTo>
                    <a:pt x="29" y="26"/>
                    <a:pt x="29" y="26"/>
                    <a:pt x="29" y="26"/>
                  </a:cubicBezTo>
                  <a:cubicBezTo>
                    <a:pt x="29" y="26"/>
                    <a:pt x="26" y="29"/>
                    <a:pt x="36" y="39"/>
                  </a:cubicBezTo>
                  <a:lnTo>
                    <a:pt x="37" y="4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206" name="Freeform 1092"/>
            <p:cNvSpPr>
              <a:spLocks/>
            </p:cNvSpPr>
            <p:nvPr/>
          </p:nvSpPr>
          <p:spPr bwMode="auto">
            <a:xfrm>
              <a:off x="6892830" y="4065109"/>
              <a:ext cx="160105" cy="151484"/>
            </a:xfrm>
            <a:custGeom>
              <a:avLst/>
              <a:gdLst>
                <a:gd name="T0" fmla="*/ 55 w 55"/>
                <a:gd name="T1" fmla="*/ 52 h 52"/>
                <a:gd name="T2" fmla="*/ 46 w 55"/>
                <a:gd name="T3" fmla="*/ 52 h 52"/>
                <a:gd name="T4" fmla="*/ 0 w 55"/>
                <a:gd name="T5" fmla="*/ 10 h 52"/>
                <a:gd name="T6" fmla="*/ 0 w 55"/>
                <a:gd name="T7" fmla="*/ 1 h 52"/>
                <a:gd name="T8" fmla="*/ 55 w 55"/>
                <a:gd name="T9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52">
                  <a:moveTo>
                    <a:pt x="55" y="52"/>
                  </a:moveTo>
                  <a:cubicBezTo>
                    <a:pt x="46" y="52"/>
                    <a:pt x="46" y="52"/>
                    <a:pt x="46" y="52"/>
                  </a:cubicBezTo>
                  <a:cubicBezTo>
                    <a:pt x="45" y="28"/>
                    <a:pt x="25" y="9"/>
                    <a:pt x="0" y="1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29" y="0"/>
                    <a:pt x="53" y="23"/>
                    <a:pt x="55" y="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207" name="Freeform 1093"/>
            <p:cNvSpPr>
              <a:spLocks/>
            </p:cNvSpPr>
            <p:nvPr/>
          </p:nvSpPr>
          <p:spPr bwMode="auto">
            <a:xfrm>
              <a:off x="6892830" y="4120531"/>
              <a:ext cx="104684" cy="99758"/>
            </a:xfrm>
            <a:custGeom>
              <a:avLst/>
              <a:gdLst>
                <a:gd name="T0" fmla="*/ 36 w 36"/>
                <a:gd name="T1" fmla="*/ 34 h 34"/>
                <a:gd name="T2" fmla="*/ 36 w 36"/>
                <a:gd name="T3" fmla="*/ 34 h 34"/>
                <a:gd name="T4" fmla="*/ 29 w 36"/>
                <a:gd name="T5" fmla="*/ 34 h 34"/>
                <a:gd name="T6" fmla="*/ 29 w 36"/>
                <a:gd name="T7" fmla="*/ 34 h 34"/>
                <a:gd name="T8" fmla="*/ 1 w 36"/>
                <a:gd name="T9" fmla="*/ 8 h 34"/>
                <a:gd name="T10" fmla="*/ 0 w 36"/>
                <a:gd name="T11" fmla="*/ 8 h 34"/>
                <a:gd name="T12" fmla="*/ 0 w 36"/>
                <a:gd name="T13" fmla="*/ 1 h 34"/>
                <a:gd name="T14" fmla="*/ 1 w 36"/>
                <a:gd name="T15" fmla="*/ 1 h 34"/>
                <a:gd name="T16" fmla="*/ 36 w 36"/>
                <a:gd name="T17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34">
                  <a:moveTo>
                    <a:pt x="36" y="34"/>
                  </a:moveTo>
                  <a:cubicBezTo>
                    <a:pt x="36" y="34"/>
                    <a:pt x="36" y="34"/>
                    <a:pt x="36" y="34"/>
                  </a:cubicBezTo>
                  <a:cubicBezTo>
                    <a:pt x="29" y="34"/>
                    <a:pt x="29" y="34"/>
                    <a:pt x="29" y="34"/>
                  </a:cubicBezTo>
                  <a:cubicBezTo>
                    <a:pt x="29" y="34"/>
                    <a:pt x="29" y="34"/>
                    <a:pt x="29" y="34"/>
                  </a:cubicBezTo>
                  <a:cubicBezTo>
                    <a:pt x="28" y="19"/>
                    <a:pt x="16" y="7"/>
                    <a:pt x="1" y="8"/>
                  </a:cubicBezTo>
                  <a:cubicBezTo>
                    <a:pt x="1" y="8"/>
                    <a:pt x="0" y="8"/>
                    <a:pt x="0" y="8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20" y="0"/>
                    <a:pt x="35" y="15"/>
                    <a:pt x="36" y="3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ea"/>
              </a:endParaRPr>
            </a:p>
          </p:txBody>
        </p:sp>
      </p:grpSp>
      <p:grpSp>
        <p:nvGrpSpPr>
          <p:cNvPr id="208" name="原创设计师QQ598969553          _64"/>
          <p:cNvGrpSpPr/>
          <p:nvPr/>
        </p:nvGrpSpPr>
        <p:grpSpPr>
          <a:xfrm>
            <a:off x="7519995" y="2386571"/>
            <a:ext cx="326472" cy="371865"/>
            <a:chOff x="9678656" y="4082351"/>
            <a:chExt cx="230305" cy="262327"/>
          </a:xfrm>
        </p:grpSpPr>
        <p:sp>
          <p:nvSpPr>
            <p:cNvPr id="209" name="Freeform 1150"/>
            <p:cNvSpPr>
              <a:spLocks noEditPoints="1"/>
            </p:cNvSpPr>
            <p:nvPr/>
          </p:nvSpPr>
          <p:spPr bwMode="auto">
            <a:xfrm>
              <a:off x="9678656" y="4082351"/>
              <a:ext cx="230305" cy="206905"/>
            </a:xfrm>
            <a:custGeom>
              <a:avLst/>
              <a:gdLst>
                <a:gd name="T0" fmla="*/ 40 w 79"/>
                <a:gd name="T1" fmla="*/ 58 h 71"/>
                <a:gd name="T2" fmla="*/ 63 w 79"/>
                <a:gd name="T3" fmla="*/ 35 h 71"/>
                <a:gd name="T4" fmla="*/ 40 w 79"/>
                <a:gd name="T5" fmla="*/ 12 h 71"/>
                <a:gd name="T6" fmla="*/ 17 w 79"/>
                <a:gd name="T7" fmla="*/ 35 h 71"/>
                <a:gd name="T8" fmla="*/ 40 w 79"/>
                <a:gd name="T9" fmla="*/ 58 h 71"/>
                <a:gd name="T10" fmla="*/ 79 w 79"/>
                <a:gd name="T11" fmla="*/ 39 h 71"/>
                <a:gd name="T12" fmla="*/ 64 w 79"/>
                <a:gd name="T13" fmla="*/ 71 h 71"/>
                <a:gd name="T14" fmla="*/ 16 w 79"/>
                <a:gd name="T15" fmla="*/ 71 h 71"/>
                <a:gd name="T16" fmla="*/ 0 w 79"/>
                <a:gd name="T17" fmla="*/ 39 h 71"/>
                <a:gd name="T18" fmla="*/ 40 w 79"/>
                <a:gd name="T19" fmla="*/ 0 h 71"/>
                <a:gd name="T20" fmla="*/ 79 w 79"/>
                <a:gd name="T21" fmla="*/ 39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9" h="71">
                  <a:moveTo>
                    <a:pt x="40" y="58"/>
                  </a:moveTo>
                  <a:cubicBezTo>
                    <a:pt x="53" y="58"/>
                    <a:pt x="63" y="48"/>
                    <a:pt x="63" y="35"/>
                  </a:cubicBezTo>
                  <a:cubicBezTo>
                    <a:pt x="63" y="23"/>
                    <a:pt x="53" y="12"/>
                    <a:pt x="40" y="12"/>
                  </a:cubicBezTo>
                  <a:cubicBezTo>
                    <a:pt x="27" y="12"/>
                    <a:pt x="17" y="23"/>
                    <a:pt x="17" y="35"/>
                  </a:cubicBezTo>
                  <a:cubicBezTo>
                    <a:pt x="17" y="48"/>
                    <a:pt x="27" y="58"/>
                    <a:pt x="40" y="58"/>
                  </a:cubicBezTo>
                  <a:close/>
                  <a:moveTo>
                    <a:pt x="79" y="39"/>
                  </a:moveTo>
                  <a:cubicBezTo>
                    <a:pt x="79" y="52"/>
                    <a:pt x="73" y="63"/>
                    <a:pt x="64" y="71"/>
                  </a:cubicBezTo>
                  <a:cubicBezTo>
                    <a:pt x="16" y="71"/>
                    <a:pt x="16" y="71"/>
                    <a:pt x="16" y="71"/>
                  </a:cubicBezTo>
                  <a:cubicBezTo>
                    <a:pt x="6" y="63"/>
                    <a:pt x="0" y="52"/>
                    <a:pt x="0" y="39"/>
                  </a:cubicBezTo>
                  <a:cubicBezTo>
                    <a:pt x="0" y="18"/>
                    <a:pt x="18" y="0"/>
                    <a:pt x="40" y="0"/>
                  </a:cubicBezTo>
                  <a:cubicBezTo>
                    <a:pt x="62" y="0"/>
                    <a:pt x="79" y="18"/>
                    <a:pt x="79" y="3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210" name="Freeform 1151"/>
            <p:cNvSpPr>
              <a:spLocks noEditPoints="1"/>
            </p:cNvSpPr>
            <p:nvPr/>
          </p:nvSpPr>
          <p:spPr bwMode="auto">
            <a:xfrm>
              <a:off x="9752550" y="4141467"/>
              <a:ext cx="86210" cy="87442"/>
            </a:xfrm>
            <a:custGeom>
              <a:avLst/>
              <a:gdLst>
                <a:gd name="T0" fmla="*/ 15 w 30"/>
                <a:gd name="T1" fmla="*/ 0 h 30"/>
                <a:gd name="T2" fmla="*/ 30 w 30"/>
                <a:gd name="T3" fmla="*/ 15 h 30"/>
                <a:gd name="T4" fmla="*/ 15 w 30"/>
                <a:gd name="T5" fmla="*/ 30 h 30"/>
                <a:gd name="T6" fmla="*/ 0 w 30"/>
                <a:gd name="T7" fmla="*/ 15 h 30"/>
                <a:gd name="T8" fmla="*/ 15 w 30"/>
                <a:gd name="T9" fmla="*/ 0 h 30"/>
                <a:gd name="T10" fmla="*/ 20 w 30"/>
                <a:gd name="T11" fmla="*/ 23 h 30"/>
                <a:gd name="T12" fmla="*/ 5 w 30"/>
                <a:gd name="T13" fmla="*/ 13 h 30"/>
                <a:gd name="T14" fmla="*/ 9 w 30"/>
                <a:gd name="T15" fmla="*/ 25 h 30"/>
                <a:gd name="T16" fmla="*/ 20 w 30"/>
                <a:gd name="T17" fmla="*/ 23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" h="30">
                  <a:moveTo>
                    <a:pt x="15" y="0"/>
                  </a:moveTo>
                  <a:cubicBezTo>
                    <a:pt x="23" y="0"/>
                    <a:pt x="30" y="6"/>
                    <a:pt x="30" y="15"/>
                  </a:cubicBezTo>
                  <a:cubicBezTo>
                    <a:pt x="30" y="23"/>
                    <a:pt x="23" y="30"/>
                    <a:pt x="15" y="30"/>
                  </a:cubicBezTo>
                  <a:cubicBezTo>
                    <a:pt x="7" y="30"/>
                    <a:pt x="0" y="23"/>
                    <a:pt x="0" y="15"/>
                  </a:cubicBezTo>
                  <a:cubicBezTo>
                    <a:pt x="0" y="6"/>
                    <a:pt x="7" y="0"/>
                    <a:pt x="15" y="0"/>
                  </a:cubicBezTo>
                  <a:close/>
                  <a:moveTo>
                    <a:pt x="20" y="23"/>
                  </a:moveTo>
                  <a:cubicBezTo>
                    <a:pt x="5" y="13"/>
                    <a:pt x="5" y="13"/>
                    <a:pt x="5" y="13"/>
                  </a:cubicBezTo>
                  <a:cubicBezTo>
                    <a:pt x="3" y="17"/>
                    <a:pt x="5" y="22"/>
                    <a:pt x="9" y="25"/>
                  </a:cubicBezTo>
                  <a:cubicBezTo>
                    <a:pt x="12" y="27"/>
                    <a:pt x="17" y="26"/>
                    <a:pt x="20" y="2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211" name="Oval 1152"/>
            <p:cNvSpPr>
              <a:spLocks noChangeArrowheads="1"/>
            </p:cNvSpPr>
            <p:nvPr/>
          </p:nvSpPr>
          <p:spPr bwMode="auto">
            <a:xfrm>
              <a:off x="9746392" y="4316351"/>
              <a:ext cx="11085" cy="1108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212" name="Freeform 1153"/>
            <p:cNvSpPr>
              <a:spLocks noEditPoints="1"/>
            </p:cNvSpPr>
            <p:nvPr/>
          </p:nvSpPr>
          <p:spPr bwMode="auto">
            <a:xfrm>
              <a:off x="9710677" y="4297878"/>
              <a:ext cx="166263" cy="46800"/>
            </a:xfrm>
            <a:custGeom>
              <a:avLst/>
              <a:gdLst>
                <a:gd name="T0" fmla="*/ 57 w 57"/>
                <a:gd name="T1" fmla="*/ 16 h 16"/>
                <a:gd name="T2" fmla="*/ 0 w 57"/>
                <a:gd name="T3" fmla="*/ 16 h 16"/>
                <a:gd name="T4" fmla="*/ 0 w 57"/>
                <a:gd name="T5" fmla="*/ 8 h 16"/>
                <a:gd name="T6" fmla="*/ 9 w 57"/>
                <a:gd name="T7" fmla="*/ 0 h 16"/>
                <a:gd name="T8" fmla="*/ 49 w 57"/>
                <a:gd name="T9" fmla="*/ 0 h 16"/>
                <a:gd name="T10" fmla="*/ 57 w 57"/>
                <a:gd name="T11" fmla="*/ 8 h 16"/>
                <a:gd name="T12" fmla="*/ 57 w 57"/>
                <a:gd name="T13" fmla="*/ 16 h 16"/>
                <a:gd name="T14" fmla="*/ 49 w 57"/>
                <a:gd name="T15" fmla="*/ 10 h 16"/>
                <a:gd name="T16" fmla="*/ 49 w 57"/>
                <a:gd name="T17" fmla="*/ 6 h 16"/>
                <a:gd name="T18" fmla="*/ 46 w 57"/>
                <a:gd name="T19" fmla="*/ 6 h 16"/>
                <a:gd name="T20" fmla="*/ 46 w 57"/>
                <a:gd name="T21" fmla="*/ 10 h 16"/>
                <a:gd name="T22" fmla="*/ 49 w 57"/>
                <a:gd name="T23" fmla="*/ 10 h 16"/>
                <a:gd name="T24" fmla="*/ 50 w 57"/>
                <a:gd name="T25" fmla="*/ 6 h 16"/>
                <a:gd name="T26" fmla="*/ 50 w 57"/>
                <a:gd name="T27" fmla="*/ 10 h 16"/>
                <a:gd name="T28" fmla="*/ 54 w 57"/>
                <a:gd name="T29" fmla="*/ 10 h 16"/>
                <a:gd name="T30" fmla="*/ 54 w 57"/>
                <a:gd name="T31" fmla="*/ 6 h 16"/>
                <a:gd name="T32" fmla="*/ 50 w 57"/>
                <a:gd name="T33" fmla="*/ 6 h 16"/>
                <a:gd name="T34" fmla="*/ 18 w 57"/>
                <a:gd name="T35" fmla="*/ 8 h 16"/>
                <a:gd name="T36" fmla="*/ 14 w 57"/>
                <a:gd name="T37" fmla="*/ 3 h 16"/>
                <a:gd name="T38" fmla="*/ 9 w 57"/>
                <a:gd name="T39" fmla="*/ 8 h 16"/>
                <a:gd name="T40" fmla="*/ 14 w 57"/>
                <a:gd name="T41" fmla="*/ 13 h 16"/>
                <a:gd name="T42" fmla="*/ 18 w 57"/>
                <a:gd name="T43" fmla="*/ 8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7" h="16">
                  <a:moveTo>
                    <a:pt x="57" y="16"/>
                  </a:moveTo>
                  <a:cubicBezTo>
                    <a:pt x="0" y="16"/>
                    <a:pt x="0" y="16"/>
                    <a:pt x="0" y="16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3"/>
                    <a:pt x="4" y="0"/>
                    <a:pt x="9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54" y="0"/>
                    <a:pt x="57" y="3"/>
                    <a:pt x="57" y="8"/>
                  </a:cubicBezTo>
                  <a:lnTo>
                    <a:pt x="57" y="16"/>
                  </a:lnTo>
                  <a:close/>
                  <a:moveTo>
                    <a:pt x="49" y="10"/>
                  </a:moveTo>
                  <a:cubicBezTo>
                    <a:pt x="49" y="6"/>
                    <a:pt x="49" y="6"/>
                    <a:pt x="49" y="6"/>
                  </a:cubicBezTo>
                  <a:cubicBezTo>
                    <a:pt x="46" y="6"/>
                    <a:pt x="46" y="6"/>
                    <a:pt x="46" y="6"/>
                  </a:cubicBezTo>
                  <a:cubicBezTo>
                    <a:pt x="46" y="10"/>
                    <a:pt x="46" y="10"/>
                    <a:pt x="46" y="10"/>
                  </a:cubicBezTo>
                  <a:lnTo>
                    <a:pt x="49" y="10"/>
                  </a:lnTo>
                  <a:close/>
                  <a:moveTo>
                    <a:pt x="50" y="6"/>
                  </a:moveTo>
                  <a:cubicBezTo>
                    <a:pt x="50" y="10"/>
                    <a:pt x="50" y="10"/>
                    <a:pt x="50" y="10"/>
                  </a:cubicBezTo>
                  <a:cubicBezTo>
                    <a:pt x="54" y="10"/>
                    <a:pt x="54" y="10"/>
                    <a:pt x="54" y="10"/>
                  </a:cubicBezTo>
                  <a:cubicBezTo>
                    <a:pt x="54" y="6"/>
                    <a:pt x="54" y="6"/>
                    <a:pt x="54" y="6"/>
                  </a:cubicBezTo>
                  <a:lnTo>
                    <a:pt x="50" y="6"/>
                  </a:lnTo>
                  <a:close/>
                  <a:moveTo>
                    <a:pt x="18" y="8"/>
                  </a:moveTo>
                  <a:cubicBezTo>
                    <a:pt x="18" y="5"/>
                    <a:pt x="16" y="3"/>
                    <a:pt x="14" y="3"/>
                  </a:cubicBezTo>
                  <a:cubicBezTo>
                    <a:pt x="11" y="3"/>
                    <a:pt x="9" y="5"/>
                    <a:pt x="9" y="8"/>
                  </a:cubicBezTo>
                  <a:cubicBezTo>
                    <a:pt x="9" y="10"/>
                    <a:pt x="11" y="13"/>
                    <a:pt x="14" y="13"/>
                  </a:cubicBezTo>
                  <a:cubicBezTo>
                    <a:pt x="16" y="13"/>
                    <a:pt x="18" y="10"/>
                    <a:pt x="18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ea"/>
              </a:endParaRPr>
            </a:p>
          </p:txBody>
        </p:sp>
      </p:grpSp>
      <p:grpSp>
        <p:nvGrpSpPr>
          <p:cNvPr id="213" name="原创设计师QQ598969553          _65"/>
          <p:cNvGrpSpPr/>
          <p:nvPr/>
        </p:nvGrpSpPr>
        <p:grpSpPr>
          <a:xfrm>
            <a:off x="8340690" y="3544395"/>
            <a:ext cx="434434" cy="451433"/>
            <a:chOff x="11367146" y="5620590"/>
            <a:chExt cx="283263" cy="294347"/>
          </a:xfrm>
        </p:grpSpPr>
        <p:sp>
          <p:nvSpPr>
            <p:cNvPr id="214" name="Rectangle 1417"/>
            <p:cNvSpPr>
              <a:spLocks noChangeArrowheads="1"/>
            </p:cNvSpPr>
            <p:nvPr/>
          </p:nvSpPr>
          <p:spPr bwMode="auto">
            <a:xfrm>
              <a:off x="11550651" y="5804095"/>
              <a:ext cx="40642" cy="11084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215" name="Freeform 1418"/>
            <p:cNvSpPr>
              <a:spLocks/>
            </p:cNvSpPr>
            <p:nvPr/>
          </p:nvSpPr>
          <p:spPr bwMode="auto">
            <a:xfrm>
              <a:off x="11367146" y="5620590"/>
              <a:ext cx="283263" cy="220453"/>
            </a:xfrm>
            <a:custGeom>
              <a:avLst/>
              <a:gdLst>
                <a:gd name="T0" fmla="*/ 85 w 97"/>
                <a:gd name="T1" fmla="*/ 40 h 76"/>
                <a:gd name="T2" fmla="*/ 0 w 97"/>
                <a:gd name="T3" fmla="*/ 76 h 76"/>
                <a:gd name="T4" fmla="*/ 0 w 97"/>
                <a:gd name="T5" fmla="*/ 69 h 76"/>
                <a:gd name="T6" fmla="*/ 60 w 97"/>
                <a:gd name="T7" fmla="*/ 27 h 76"/>
                <a:gd name="T8" fmla="*/ 42 w 97"/>
                <a:gd name="T9" fmla="*/ 27 h 76"/>
                <a:gd name="T10" fmla="*/ 85 w 97"/>
                <a:gd name="T11" fmla="*/ 0 h 76"/>
                <a:gd name="T12" fmla="*/ 97 w 97"/>
                <a:gd name="T13" fmla="*/ 47 h 76"/>
                <a:gd name="T14" fmla="*/ 85 w 97"/>
                <a:gd name="T15" fmla="*/ 4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7" h="76">
                  <a:moveTo>
                    <a:pt x="85" y="40"/>
                  </a:moveTo>
                  <a:cubicBezTo>
                    <a:pt x="55" y="68"/>
                    <a:pt x="0" y="76"/>
                    <a:pt x="0" y="76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0" y="69"/>
                    <a:pt x="39" y="58"/>
                    <a:pt x="60" y="27"/>
                  </a:cubicBezTo>
                  <a:cubicBezTo>
                    <a:pt x="42" y="27"/>
                    <a:pt x="42" y="27"/>
                    <a:pt x="42" y="27"/>
                  </a:cubicBezTo>
                  <a:cubicBezTo>
                    <a:pt x="85" y="0"/>
                    <a:pt x="85" y="0"/>
                    <a:pt x="85" y="0"/>
                  </a:cubicBezTo>
                  <a:cubicBezTo>
                    <a:pt x="97" y="47"/>
                    <a:pt x="97" y="47"/>
                    <a:pt x="97" y="47"/>
                  </a:cubicBezTo>
                  <a:lnTo>
                    <a:pt x="85" y="4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216" name="Rectangle 1419"/>
            <p:cNvSpPr>
              <a:spLocks noChangeArrowheads="1"/>
            </p:cNvSpPr>
            <p:nvPr/>
          </p:nvSpPr>
          <p:spPr bwMode="auto">
            <a:xfrm>
              <a:off x="11466904" y="5841042"/>
              <a:ext cx="43106" cy="7389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217" name="Rectangle 1420"/>
            <p:cNvSpPr>
              <a:spLocks noChangeArrowheads="1"/>
            </p:cNvSpPr>
            <p:nvPr/>
          </p:nvSpPr>
          <p:spPr bwMode="auto">
            <a:xfrm>
              <a:off x="11388083" y="5868137"/>
              <a:ext cx="43106" cy="468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9363864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原创设计师QQ598969553          _4"/>
          <p:cNvSpPr/>
          <p:nvPr/>
        </p:nvSpPr>
        <p:spPr>
          <a:xfrm>
            <a:off x="4218056" y="4414884"/>
            <a:ext cx="905851" cy="878016"/>
          </a:xfrm>
          <a:custGeom>
            <a:avLst/>
            <a:gdLst>
              <a:gd name="connsiteX0" fmla="*/ 55291 w 1064006"/>
              <a:gd name="connsiteY0" fmla="*/ 0 h 1188564"/>
              <a:gd name="connsiteX1" fmla="*/ 1008717 w 1064006"/>
              <a:gd name="connsiteY1" fmla="*/ 0 h 1188564"/>
              <a:gd name="connsiteX2" fmla="*/ 1005879 w 1064006"/>
              <a:gd name="connsiteY2" fmla="*/ 198055 h 1188564"/>
              <a:gd name="connsiteX3" fmla="*/ 1025324 w 1064006"/>
              <a:gd name="connsiteY3" fmla="*/ 201981 h 1188564"/>
              <a:gd name="connsiteX4" fmla="*/ 1064006 w 1064006"/>
              <a:gd name="connsiteY4" fmla="*/ 260338 h 1188564"/>
              <a:gd name="connsiteX5" fmla="*/ 1025324 w 1064006"/>
              <a:gd name="connsiteY5" fmla="*/ 318695 h 1188564"/>
              <a:gd name="connsiteX6" fmla="*/ 1004089 w 1064006"/>
              <a:gd name="connsiteY6" fmla="*/ 322982 h 1188564"/>
              <a:gd name="connsiteX7" fmla="*/ 1003464 w 1064006"/>
              <a:gd name="connsiteY7" fmla="*/ 366582 h 1188564"/>
              <a:gd name="connsiteX8" fmla="*/ 1025324 w 1064006"/>
              <a:gd name="connsiteY8" fmla="*/ 370996 h 1188564"/>
              <a:gd name="connsiteX9" fmla="*/ 1064006 w 1064006"/>
              <a:gd name="connsiteY9" fmla="*/ 429353 h 1188564"/>
              <a:gd name="connsiteX10" fmla="*/ 1025324 w 1064006"/>
              <a:gd name="connsiteY10" fmla="*/ 487710 h 1188564"/>
              <a:gd name="connsiteX11" fmla="*/ 1001659 w 1064006"/>
              <a:gd name="connsiteY11" fmla="*/ 492487 h 1188564"/>
              <a:gd name="connsiteX12" fmla="*/ 1001049 w 1064006"/>
              <a:gd name="connsiteY12" fmla="*/ 535111 h 1188564"/>
              <a:gd name="connsiteX13" fmla="*/ 1025324 w 1064006"/>
              <a:gd name="connsiteY13" fmla="*/ 540012 h 1188564"/>
              <a:gd name="connsiteX14" fmla="*/ 1064006 w 1064006"/>
              <a:gd name="connsiteY14" fmla="*/ 598369 h 1188564"/>
              <a:gd name="connsiteX15" fmla="*/ 1000672 w 1064006"/>
              <a:gd name="connsiteY15" fmla="*/ 661703 h 1188564"/>
              <a:gd name="connsiteX16" fmla="*/ 999234 w 1064006"/>
              <a:gd name="connsiteY16" fmla="*/ 661703 h 1188564"/>
              <a:gd name="connsiteX17" fmla="*/ 998628 w 1064006"/>
              <a:gd name="connsiteY17" fmla="*/ 704051 h 1188564"/>
              <a:gd name="connsiteX18" fmla="*/ 1000672 w 1064006"/>
              <a:gd name="connsiteY18" fmla="*/ 704051 h 1188564"/>
              <a:gd name="connsiteX19" fmla="*/ 1064006 w 1064006"/>
              <a:gd name="connsiteY19" fmla="*/ 767385 h 1188564"/>
              <a:gd name="connsiteX20" fmla="*/ 1000672 w 1064006"/>
              <a:gd name="connsiteY20" fmla="*/ 830719 h 1188564"/>
              <a:gd name="connsiteX21" fmla="*/ 961543 w 1064006"/>
              <a:gd name="connsiteY21" fmla="*/ 830719 h 1188564"/>
              <a:gd name="connsiteX22" fmla="*/ 960691 w 1064006"/>
              <a:gd name="connsiteY22" fmla="*/ 839174 h 1188564"/>
              <a:gd name="connsiteX23" fmla="*/ 532003 w 1064006"/>
              <a:gd name="connsiteY23" fmla="*/ 1188564 h 1188564"/>
              <a:gd name="connsiteX24" fmla="*/ 103315 w 1064006"/>
              <a:gd name="connsiteY24" fmla="*/ 839174 h 1188564"/>
              <a:gd name="connsiteX25" fmla="*/ 102463 w 1064006"/>
              <a:gd name="connsiteY25" fmla="*/ 830719 h 1188564"/>
              <a:gd name="connsiteX26" fmla="*/ 63334 w 1064006"/>
              <a:gd name="connsiteY26" fmla="*/ 830719 h 1188564"/>
              <a:gd name="connsiteX27" fmla="*/ 0 w 1064006"/>
              <a:gd name="connsiteY27" fmla="*/ 767385 h 1188564"/>
              <a:gd name="connsiteX28" fmla="*/ 63334 w 1064006"/>
              <a:gd name="connsiteY28" fmla="*/ 704051 h 1188564"/>
              <a:gd name="connsiteX29" fmla="*/ 65381 w 1064006"/>
              <a:gd name="connsiteY29" fmla="*/ 704051 h 1188564"/>
              <a:gd name="connsiteX30" fmla="*/ 64774 w 1064006"/>
              <a:gd name="connsiteY30" fmla="*/ 661703 h 1188564"/>
              <a:gd name="connsiteX31" fmla="*/ 63334 w 1064006"/>
              <a:gd name="connsiteY31" fmla="*/ 661703 h 1188564"/>
              <a:gd name="connsiteX32" fmla="*/ 0 w 1064006"/>
              <a:gd name="connsiteY32" fmla="*/ 598369 h 1188564"/>
              <a:gd name="connsiteX33" fmla="*/ 38682 w 1064006"/>
              <a:gd name="connsiteY33" fmla="*/ 540012 h 1188564"/>
              <a:gd name="connsiteX34" fmla="*/ 62960 w 1064006"/>
              <a:gd name="connsiteY34" fmla="*/ 535110 h 1188564"/>
              <a:gd name="connsiteX35" fmla="*/ 62349 w 1064006"/>
              <a:gd name="connsiteY35" fmla="*/ 492488 h 1188564"/>
              <a:gd name="connsiteX36" fmla="*/ 38682 w 1064006"/>
              <a:gd name="connsiteY36" fmla="*/ 487710 h 1188564"/>
              <a:gd name="connsiteX37" fmla="*/ 0 w 1064006"/>
              <a:gd name="connsiteY37" fmla="*/ 429353 h 1188564"/>
              <a:gd name="connsiteX38" fmla="*/ 38682 w 1064006"/>
              <a:gd name="connsiteY38" fmla="*/ 370996 h 1188564"/>
              <a:gd name="connsiteX39" fmla="*/ 60544 w 1064006"/>
              <a:gd name="connsiteY39" fmla="*/ 366582 h 1188564"/>
              <a:gd name="connsiteX40" fmla="*/ 59920 w 1064006"/>
              <a:gd name="connsiteY40" fmla="*/ 322982 h 1188564"/>
              <a:gd name="connsiteX41" fmla="*/ 38682 w 1064006"/>
              <a:gd name="connsiteY41" fmla="*/ 318695 h 1188564"/>
              <a:gd name="connsiteX42" fmla="*/ 0 w 1064006"/>
              <a:gd name="connsiteY42" fmla="*/ 260338 h 1188564"/>
              <a:gd name="connsiteX43" fmla="*/ 38682 w 1064006"/>
              <a:gd name="connsiteY43" fmla="*/ 201981 h 1188564"/>
              <a:gd name="connsiteX44" fmla="*/ 58129 w 1064006"/>
              <a:gd name="connsiteY44" fmla="*/ 198055 h 11885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</a:cxnLst>
            <a:rect l="l" t="t" r="r" b="b"/>
            <a:pathLst>
              <a:path w="1064006" h="1188564">
                <a:moveTo>
                  <a:pt x="55291" y="0"/>
                </a:moveTo>
                <a:lnTo>
                  <a:pt x="1008717" y="0"/>
                </a:lnTo>
                <a:lnTo>
                  <a:pt x="1005879" y="198055"/>
                </a:lnTo>
                <a:lnTo>
                  <a:pt x="1025324" y="201981"/>
                </a:lnTo>
                <a:cubicBezTo>
                  <a:pt x="1048056" y="211596"/>
                  <a:pt x="1064006" y="234104"/>
                  <a:pt x="1064006" y="260338"/>
                </a:cubicBezTo>
                <a:cubicBezTo>
                  <a:pt x="1064006" y="286571"/>
                  <a:pt x="1048056" y="309080"/>
                  <a:pt x="1025324" y="318695"/>
                </a:cubicBezTo>
                <a:lnTo>
                  <a:pt x="1004089" y="322982"/>
                </a:lnTo>
                <a:lnTo>
                  <a:pt x="1003464" y="366582"/>
                </a:lnTo>
                <a:lnTo>
                  <a:pt x="1025324" y="370996"/>
                </a:lnTo>
                <a:cubicBezTo>
                  <a:pt x="1048056" y="380611"/>
                  <a:pt x="1064006" y="403119"/>
                  <a:pt x="1064006" y="429353"/>
                </a:cubicBezTo>
                <a:cubicBezTo>
                  <a:pt x="1064006" y="455586"/>
                  <a:pt x="1048056" y="478095"/>
                  <a:pt x="1025324" y="487710"/>
                </a:cubicBezTo>
                <a:lnTo>
                  <a:pt x="1001659" y="492487"/>
                </a:lnTo>
                <a:lnTo>
                  <a:pt x="1001049" y="535111"/>
                </a:lnTo>
                <a:lnTo>
                  <a:pt x="1025324" y="540012"/>
                </a:lnTo>
                <a:cubicBezTo>
                  <a:pt x="1048056" y="549627"/>
                  <a:pt x="1064006" y="572135"/>
                  <a:pt x="1064006" y="598369"/>
                </a:cubicBezTo>
                <a:cubicBezTo>
                  <a:pt x="1064006" y="633347"/>
                  <a:pt x="1035650" y="661703"/>
                  <a:pt x="1000672" y="661703"/>
                </a:cubicBezTo>
                <a:lnTo>
                  <a:pt x="999234" y="661703"/>
                </a:lnTo>
                <a:lnTo>
                  <a:pt x="998628" y="704051"/>
                </a:lnTo>
                <a:lnTo>
                  <a:pt x="1000672" y="704051"/>
                </a:lnTo>
                <a:cubicBezTo>
                  <a:pt x="1035650" y="704051"/>
                  <a:pt x="1064006" y="732407"/>
                  <a:pt x="1064006" y="767385"/>
                </a:cubicBezTo>
                <a:cubicBezTo>
                  <a:pt x="1064006" y="802363"/>
                  <a:pt x="1035650" y="830719"/>
                  <a:pt x="1000672" y="830719"/>
                </a:cubicBezTo>
                <a:lnTo>
                  <a:pt x="961543" y="830719"/>
                </a:lnTo>
                <a:lnTo>
                  <a:pt x="960691" y="839174"/>
                </a:lnTo>
                <a:cubicBezTo>
                  <a:pt x="919889" y="1038571"/>
                  <a:pt x="743463" y="1188564"/>
                  <a:pt x="532003" y="1188564"/>
                </a:cubicBezTo>
                <a:cubicBezTo>
                  <a:pt x="320544" y="1188564"/>
                  <a:pt x="144118" y="1038571"/>
                  <a:pt x="103315" y="839174"/>
                </a:cubicBezTo>
                <a:lnTo>
                  <a:pt x="102463" y="830719"/>
                </a:lnTo>
                <a:lnTo>
                  <a:pt x="63334" y="830719"/>
                </a:lnTo>
                <a:cubicBezTo>
                  <a:pt x="28356" y="830719"/>
                  <a:pt x="0" y="802363"/>
                  <a:pt x="0" y="767385"/>
                </a:cubicBezTo>
                <a:cubicBezTo>
                  <a:pt x="0" y="732407"/>
                  <a:pt x="28356" y="704051"/>
                  <a:pt x="63334" y="704051"/>
                </a:cubicBezTo>
                <a:lnTo>
                  <a:pt x="65381" y="704051"/>
                </a:lnTo>
                <a:lnTo>
                  <a:pt x="64774" y="661703"/>
                </a:lnTo>
                <a:lnTo>
                  <a:pt x="63334" y="661703"/>
                </a:lnTo>
                <a:cubicBezTo>
                  <a:pt x="28356" y="661703"/>
                  <a:pt x="0" y="633347"/>
                  <a:pt x="0" y="598369"/>
                </a:cubicBezTo>
                <a:cubicBezTo>
                  <a:pt x="0" y="572135"/>
                  <a:pt x="15950" y="549627"/>
                  <a:pt x="38682" y="540012"/>
                </a:cubicBezTo>
                <a:lnTo>
                  <a:pt x="62960" y="535110"/>
                </a:lnTo>
                <a:lnTo>
                  <a:pt x="62349" y="492488"/>
                </a:lnTo>
                <a:lnTo>
                  <a:pt x="38682" y="487710"/>
                </a:lnTo>
                <a:cubicBezTo>
                  <a:pt x="15950" y="478095"/>
                  <a:pt x="0" y="455586"/>
                  <a:pt x="0" y="429353"/>
                </a:cubicBezTo>
                <a:cubicBezTo>
                  <a:pt x="0" y="403119"/>
                  <a:pt x="15950" y="380611"/>
                  <a:pt x="38682" y="370996"/>
                </a:cubicBezTo>
                <a:lnTo>
                  <a:pt x="60544" y="366582"/>
                </a:lnTo>
                <a:lnTo>
                  <a:pt x="59920" y="322982"/>
                </a:lnTo>
                <a:lnTo>
                  <a:pt x="38682" y="318695"/>
                </a:lnTo>
                <a:cubicBezTo>
                  <a:pt x="15950" y="309080"/>
                  <a:pt x="0" y="286571"/>
                  <a:pt x="0" y="260338"/>
                </a:cubicBezTo>
                <a:cubicBezTo>
                  <a:pt x="0" y="234104"/>
                  <a:pt x="15950" y="211596"/>
                  <a:pt x="38682" y="201981"/>
                </a:cubicBezTo>
                <a:lnTo>
                  <a:pt x="58129" y="198055"/>
                </a:lnTo>
                <a:close/>
              </a:path>
            </a:pathLst>
          </a:custGeom>
          <a:solidFill>
            <a:sysClr val="window" lastClr="FFFFFF">
              <a:lumMod val="50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4" name="原创设计师QQ598969553          _5"/>
          <p:cNvSpPr/>
          <p:nvPr/>
        </p:nvSpPr>
        <p:spPr>
          <a:xfrm>
            <a:off x="4210996" y="4144924"/>
            <a:ext cx="162945" cy="162945"/>
          </a:xfrm>
          <a:prstGeom prst="ellipse">
            <a:avLst/>
          </a:prstGeom>
          <a:solidFill>
            <a:srgbClr val="22326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5" name="原创设计师QQ598969553          _6"/>
          <p:cNvSpPr/>
          <p:nvPr/>
        </p:nvSpPr>
        <p:spPr>
          <a:xfrm>
            <a:off x="4973267" y="4144924"/>
            <a:ext cx="118551" cy="118551"/>
          </a:xfrm>
          <a:prstGeom prst="ellipse">
            <a:avLst/>
          </a:prstGeom>
          <a:solidFill>
            <a:srgbClr val="22326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6" name="原创设计师QQ598969553          _7"/>
          <p:cNvSpPr/>
          <p:nvPr/>
        </p:nvSpPr>
        <p:spPr>
          <a:xfrm>
            <a:off x="4607655" y="4174372"/>
            <a:ext cx="118551" cy="118551"/>
          </a:xfrm>
          <a:prstGeom prst="ellipse">
            <a:avLst/>
          </a:prstGeom>
          <a:solidFill>
            <a:srgbClr val="22326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7" name="原创设计师QQ598969553          _8"/>
          <p:cNvSpPr/>
          <p:nvPr/>
        </p:nvSpPr>
        <p:spPr>
          <a:xfrm>
            <a:off x="3957536" y="3703285"/>
            <a:ext cx="162945" cy="162945"/>
          </a:xfrm>
          <a:prstGeom prst="ellipse">
            <a:avLst/>
          </a:prstGeom>
          <a:solidFill>
            <a:srgbClr val="22326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8" name="原创设计师QQ598969553          _9"/>
          <p:cNvSpPr/>
          <p:nvPr/>
        </p:nvSpPr>
        <p:spPr>
          <a:xfrm>
            <a:off x="3680450" y="3277865"/>
            <a:ext cx="162945" cy="162945"/>
          </a:xfrm>
          <a:prstGeom prst="ellipse">
            <a:avLst/>
          </a:prstGeom>
          <a:solidFill>
            <a:srgbClr val="22326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9" name="原创设计师QQ598969553          _10"/>
          <p:cNvSpPr/>
          <p:nvPr/>
        </p:nvSpPr>
        <p:spPr>
          <a:xfrm>
            <a:off x="3607972" y="2742620"/>
            <a:ext cx="162945" cy="162945"/>
          </a:xfrm>
          <a:prstGeom prst="ellipse">
            <a:avLst/>
          </a:prstGeom>
          <a:solidFill>
            <a:srgbClr val="22326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0" name="原创设计师QQ598969553          _11"/>
          <p:cNvSpPr/>
          <p:nvPr/>
        </p:nvSpPr>
        <p:spPr>
          <a:xfrm>
            <a:off x="3875557" y="2120232"/>
            <a:ext cx="162945" cy="162945"/>
          </a:xfrm>
          <a:prstGeom prst="ellipse">
            <a:avLst/>
          </a:prstGeom>
          <a:solidFill>
            <a:srgbClr val="22326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1" name="原创设计师QQ598969553          _12"/>
          <p:cNvSpPr/>
          <p:nvPr/>
        </p:nvSpPr>
        <p:spPr>
          <a:xfrm>
            <a:off x="4298489" y="1844138"/>
            <a:ext cx="162945" cy="162945"/>
          </a:xfrm>
          <a:prstGeom prst="ellipse">
            <a:avLst/>
          </a:prstGeom>
          <a:solidFill>
            <a:srgbClr val="22326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2" name="原创设计师QQ598969553          _13"/>
          <p:cNvSpPr/>
          <p:nvPr/>
        </p:nvSpPr>
        <p:spPr>
          <a:xfrm>
            <a:off x="4807274" y="1816821"/>
            <a:ext cx="162945" cy="162945"/>
          </a:xfrm>
          <a:prstGeom prst="ellipse">
            <a:avLst/>
          </a:prstGeom>
          <a:solidFill>
            <a:srgbClr val="22326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3" name="原创设计师QQ598969553          _14"/>
          <p:cNvSpPr/>
          <p:nvPr/>
        </p:nvSpPr>
        <p:spPr>
          <a:xfrm>
            <a:off x="5352845" y="2162724"/>
            <a:ext cx="162945" cy="162945"/>
          </a:xfrm>
          <a:prstGeom prst="ellipse">
            <a:avLst/>
          </a:prstGeom>
          <a:solidFill>
            <a:srgbClr val="22326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4" name="原创设计师QQ598969553          _15"/>
          <p:cNvSpPr/>
          <p:nvPr/>
        </p:nvSpPr>
        <p:spPr>
          <a:xfrm>
            <a:off x="5554929" y="2679868"/>
            <a:ext cx="162945" cy="162945"/>
          </a:xfrm>
          <a:prstGeom prst="ellipse">
            <a:avLst/>
          </a:prstGeom>
          <a:solidFill>
            <a:srgbClr val="22326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5" name="原创设计师QQ598969553          _16"/>
          <p:cNvSpPr/>
          <p:nvPr/>
        </p:nvSpPr>
        <p:spPr>
          <a:xfrm>
            <a:off x="5508361" y="3240540"/>
            <a:ext cx="162945" cy="162945"/>
          </a:xfrm>
          <a:prstGeom prst="ellipse">
            <a:avLst/>
          </a:prstGeom>
          <a:solidFill>
            <a:srgbClr val="22326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6" name="原创设计师QQ598969553          _17"/>
          <p:cNvSpPr/>
          <p:nvPr/>
        </p:nvSpPr>
        <p:spPr>
          <a:xfrm>
            <a:off x="5204682" y="3740631"/>
            <a:ext cx="118551" cy="118551"/>
          </a:xfrm>
          <a:prstGeom prst="ellipse">
            <a:avLst/>
          </a:prstGeom>
          <a:solidFill>
            <a:srgbClr val="7F8C8D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7" name="原创设计师QQ598969553          _18"/>
          <p:cNvSpPr/>
          <p:nvPr/>
        </p:nvSpPr>
        <p:spPr>
          <a:xfrm>
            <a:off x="4381224" y="3651246"/>
            <a:ext cx="118551" cy="118551"/>
          </a:xfrm>
          <a:prstGeom prst="ellipse">
            <a:avLst/>
          </a:prstGeom>
          <a:solidFill>
            <a:srgbClr val="22326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8" name="原创设计师QQ598969553          _19"/>
          <p:cNvSpPr/>
          <p:nvPr/>
        </p:nvSpPr>
        <p:spPr>
          <a:xfrm>
            <a:off x="4161527" y="2674904"/>
            <a:ext cx="251966" cy="251966"/>
          </a:xfrm>
          <a:prstGeom prst="ellipse">
            <a:avLst/>
          </a:prstGeom>
          <a:solidFill>
            <a:srgbClr val="7F8C8D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9" name="原创设计师QQ598969553          _20"/>
          <p:cNvSpPr/>
          <p:nvPr/>
        </p:nvSpPr>
        <p:spPr>
          <a:xfrm>
            <a:off x="4668011" y="3190906"/>
            <a:ext cx="368278" cy="368278"/>
          </a:xfrm>
          <a:prstGeom prst="ellipse">
            <a:avLst/>
          </a:prstGeom>
          <a:solidFill>
            <a:srgbClr val="7F8C8D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0" name="原创设计师QQ598969553          _21"/>
          <p:cNvSpPr/>
          <p:nvPr/>
        </p:nvSpPr>
        <p:spPr>
          <a:xfrm>
            <a:off x="4425966" y="3072355"/>
            <a:ext cx="118551" cy="118551"/>
          </a:xfrm>
          <a:prstGeom prst="ellipse">
            <a:avLst/>
          </a:prstGeom>
          <a:solidFill>
            <a:srgbClr val="22326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1" name="原创设计师QQ598969553          _22"/>
          <p:cNvSpPr/>
          <p:nvPr/>
        </p:nvSpPr>
        <p:spPr>
          <a:xfrm>
            <a:off x="4025839" y="3117147"/>
            <a:ext cx="118551" cy="118551"/>
          </a:xfrm>
          <a:prstGeom prst="ellipse">
            <a:avLst/>
          </a:prstGeom>
          <a:solidFill>
            <a:srgbClr val="7F8C8D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2" name="原创设计师QQ598969553          _23"/>
          <p:cNvSpPr/>
          <p:nvPr/>
        </p:nvSpPr>
        <p:spPr>
          <a:xfrm>
            <a:off x="4664028" y="2219057"/>
            <a:ext cx="118551" cy="118551"/>
          </a:xfrm>
          <a:prstGeom prst="ellipse">
            <a:avLst/>
          </a:prstGeom>
          <a:solidFill>
            <a:srgbClr val="22326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3" name="原创设计师QQ598969553          _24"/>
          <p:cNvSpPr/>
          <p:nvPr/>
        </p:nvSpPr>
        <p:spPr>
          <a:xfrm>
            <a:off x="4834209" y="2523623"/>
            <a:ext cx="162945" cy="162945"/>
          </a:xfrm>
          <a:prstGeom prst="ellipse">
            <a:avLst/>
          </a:prstGeom>
          <a:solidFill>
            <a:srgbClr val="22326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4" name="原创设计师QQ598969553          _25"/>
          <p:cNvSpPr/>
          <p:nvPr/>
        </p:nvSpPr>
        <p:spPr>
          <a:xfrm>
            <a:off x="5220906" y="2954202"/>
            <a:ext cx="162945" cy="162945"/>
          </a:xfrm>
          <a:prstGeom prst="ellipse">
            <a:avLst/>
          </a:prstGeom>
          <a:solidFill>
            <a:srgbClr val="22326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5" name="原创设计师QQ598969553          _26"/>
          <p:cNvSpPr/>
          <p:nvPr/>
        </p:nvSpPr>
        <p:spPr>
          <a:xfrm>
            <a:off x="4170960" y="2221046"/>
            <a:ext cx="251966" cy="251966"/>
          </a:xfrm>
          <a:prstGeom prst="ellipse">
            <a:avLst/>
          </a:prstGeom>
          <a:solidFill>
            <a:srgbClr val="7F8C8D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6" name="原创设计师QQ598969553          _27"/>
          <p:cNvSpPr/>
          <p:nvPr/>
        </p:nvSpPr>
        <p:spPr>
          <a:xfrm>
            <a:off x="4770195" y="2927892"/>
            <a:ext cx="118551" cy="118551"/>
          </a:xfrm>
          <a:prstGeom prst="ellipse">
            <a:avLst/>
          </a:prstGeom>
          <a:solidFill>
            <a:srgbClr val="22326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247" name="原创设计师QQ598969553          _28"/>
          <p:cNvCxnSpPr>
            <a:stCxn id="224" idx="6"/>
            <a:endCxn id="226" idx="2"/>
          </p:cNvCxnSpPr>
          <p:nvPr/>
        </p:nvCxnSpPr>
        <p:spPr>
          <a:xfrm>
            <a:off x="4373941" y="4226397"/>
            <a:ext cx="233713" cy="7251"/>
          </a:xfrm>
          <a:prstGeom prst="line">
            <a:avLst/>
          </a:prstGeom>
          <a:noFill/>
          <a:ln w="3175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dash"/>
            <a:miter lim="800000"/>
          </a:ln>
          <a:effectLst/>
        </p:spPr>
      </p:cxnSp>
      <p:cxnSp>
        <p:nvCxnSpPr>
          <p:cNvPr id="248" name="原创设计师QQ598969553          _29"/>
          <p:cNvCxnSpPr>
            <a:stCxn id="226" idx="6"/>
            <a:endCxn id="225" idx="2"/>
          </p:cNvCxnSpPr>
          <p:nvPr/>
        </p:nvCxnSpPr>
        <p:spPr>
          <a:xfrm flipV="1">
            <a:off x="4726205" y="4204200"/>
            <a:ext cx="247061" cy="29448"/>
          </a:xfrm>
          <a:prstGeom prst="line">
            <a:avLst/>
          </a:prstGeom>
          <a:noFill/>
          <a:ln w="3175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dash"/>
            <a:miter lim="800000"/>
          </a:ln>
          <a:effectLst/>
        </p:spPr>
      </p:cxnSp>
      <p:cxnSp>
        <p:nvCxnSpPr>
          <p:cNvPr id="249" name="原创设计师QQ598969553          _30"/>
          <p:cNvCxnSpPr>
            <a:stCxn id="225" idx="7"/>
            <a:endCxn id="236" idx="3"/>
          </p:cNvCxnSpPr>
          <p:nvPr/>
        </p:nvCxnSpPr>
        <p:spPr>
          <a:xfrm flipV="1">
            <a:off x="5074456" y="3841821"/>
            <a:ext cx="147588" cy="320465"/>
          </a:xfrm>
          <a:prstGeom prst="line">
            <a:avLst/>
          </a:prstGeom>
          <a:noFill/>
          <a:ln w="3175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dash"/>
            <a:miter lim="800000"/>
          </a:ln>
          <a:effectLst/>
        </p:spPr>
      </p:cxnSp>
      <p:cxnSp>
        <p:nvCxnSpPr>
          <p:cNvPr id="250" name="原创设计师QQ598969553          _31"/>
          <p:cNvCxnSpPr>
            <a:stCxn id="236" idx="7"/>
            <a:endCxn id="235" idx="3"/>
          </p:cNvCxnSpPr>
          <p:nvPr/>
        </p:nvCxnSpPr>
        <p:spPr>
          <a:xfrm flipV="1">
            <a:off x="5305871" y="3379623"/>
            <a:ext cx="226353" cy="378370"/>
          </a:xfrm>
          <a:prstGeom prst="line">
            <a:avLst/>
          </a:prstGeom>
          <a:noFill/>
          <a:ln w="3175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dash"/>
            <a:miter lim="800000"/>
          </a:ln>
          <a:effectLst/>
        </p:spPr>
      </p:cxnSp>
      <p:cxnSp>
        <p:nvCxnSpPr>
          <p:cNvPr id="251" name="原创设计师QQ598969553          _32"/>
          <p:cNvCxnSpPr>
            <a:stCxn id="235" idx="0"/>
            <a:endCxn id="234" idx="4"/>
          </p:cNvCxnSpPr>
          <p:nvPr/>
        </p:nvCxnSpPr>
        <p:spPr>
          <a:xfrm flipV="1">
            <a:off x="5589834" y="2842813"/>
            <a:ext cx="46568" cy="397727"/>
          </a:xfrm>
          <a:prstGeom prst="line">
            <a:avLst/>
          </a:prstGeom>
          <a:noFill/>
          <a:ln w="3175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dash"/>
            <a:miter lim="800000"/>
          </a:ln>
          <a:effectLst/>
        </p:spPr>
      </p:cxnSp>
      <p:cxnSp>
        <p:nvCxnSpPr>
          <p:cNvPr id="252" name="原创设计师QQ598969553          _33"/>
          <p:cNvCxnSpPr>
            <a:stCxn id="234" idx="0"/>
            <a:endCxn id="233" idx="5"/>
          </p:cNvCxnSpPr>
          <p:nvPr/>
        </p:nvCxnSpPr>
        <p:spPr>
          <a:xfrm flipH="1" flipV="1">
            <a:off x="5491927" y="2301806"/>
            <a:ext cx="144474" cy="378062"/>
          </a:xfrm>
          <a:prstGeom prst="line">
            <a:avLst/>
          </a:prstGeom>
          <a:noFill/>
          <a:ln w="3175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dash"/>
            <a:miter lim="800000"/>
          </a:ln>
          <a:effectLst/>
        </p:spPr>
      </p:cxnSp>
      <p:cxnSp>
        <p:nvCxnSpPr>
          <p:cNvPr id="253" name="原创设计师QQ598969553          _34"/>
          <p:cNvCxnSpPr>
            <a:stCxn id="233" idx="1"/>
            <a:endCxn id="232" idx="6"/>
          </p:cNvCxnSpPr>
          <p:nvPr/>
        </p:nvCxnSpPr>
        <p:spPr>
          <a:xfrm flipH="1" flipV="1">
            <a:off x="4970219" y="1898293"/>
            <a:ext cx="406489" cy="288293"/>
          </a:xfrm>
          <a:prstGeom prst="line">
            <a:avLst/>
          </a:prstGeom>
          <a:noFill/>
          <a:ln w="3175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dash"/>
            <a:miter lim="800000"/>
          </a:ln>
          <a:effectLst/>
        </p:spPr>
      </p:cxnSp>
      <p:cxnSp>
        <p:nvCxnSpPr>
          <p:cNvPr id="254" name="原创设计师QQ598969553          _35"/>
          <p:cNvCxnSpPr>
            <a:stCxn id="232" idx="2"/>
            <a:endCxn id="231" idx="6"/>
          </p:cNvCxnSpPr>
          <p:nvPr/>
        </p:nvCxnSpPr>
        <p:spPr>
          <a:xfrm flipH="1">
            <a:off x="4461434" y="1898293"/>
            <a:ext cx="345840" cy="27318"/>
          </a:xfrm>
          <a:prstGeom prst="line">
            <a:avLst/>
          </a:prstGeom>
          <a:noFill/>
          <a:ln w="3175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dash"/>
            <a:miter lim="800000"/>
          </a:ln>
          <a:effectLst/>
        </p:spPr>
      </p:cxnSp>
      <p:cxnSp>
        <p:nvCxnSpPr>
          <p:cNvPr id="255" name="原创设计师QQ598969553          _36"/>
          <p:cNvCxnSpPr>
            <a:stCxn id="231" idx="2"/>
            <a:endCxn id="230" idx="7"/>
          </p:cNvCxnSpPr>
          <p:nvPr/>
        </p:nvCxnSpPr>
        <p:spPr>
          <a:xfrm flipH="1">
            <a:off x="4014639" y="1925611"/>
            <a:ext cx="283849" cy="218483"/>
          </a:xfrm>
          <a:prstGeom prst="line">
            <a:avLst/>
          </a:prstGeom>
          <a:noFill/>
          <a:ln w="3175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dash"/>
            <a:miter lim="800000"/>
          </a:ln>
          <a:effectLst/>
        </p:spPr>
      </p:cxnSp>
      <p:cxnSp>
        <p:nvCxnSpPr>
          <p:cNvPr id="256" name="原创设计师QQ598969553          _37"/>
          <p:cNvCxnSpPr>
            <a:stCxn id="230" idx="3"/>
            <a:endCxn id="229" idx="0"/>
          </p:cNvCxnSpPr>
          <p:nvPr/>
        </p:nvCxnSpPr>
        <p:spPr>
          <a:xfrm flipH="1">
            <a:off x="3689445" y="2259314"/>
            <a:ext cx="209975" cy="483306"/>
          </a:xfrm>
          <a:prstGeom prst="line">
            <a:avLst/>
          </a:prstGeom>
          <a:noFill/>
          <a:ln w="3175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dash"/>
            <a:miter lim="800000"/>
          </a:ln>
          <a:effectLst/>
        </p:spPr>
      </p:cxnSp>
      <p:cxnSp>
        <p:nvCxnSpPr>
          <p:cNvPr id="257" name="原创设计师QQ598969553          _38"/>
          <p:cNvCxnSpPr>
            <a:stCxn id="229" idx="4"/>
            <a:endCxn id="228" idx="0"/>
          </p:cNvCxnSpPr>
          <p:nvPr/>
        </p:nvCxnSpPr>
        <p:spPr>
          <a:xfrm>
            <a:off x="3689445" y="2905565"/>
            <a:ext cx="72478" cy="372299"/>
          </a:xfrm>
          <a:prstGeom prst="line">
            <a:avLst/>
          </a:prstGeom>
          <a:noFill/>
          <a:ln w="3175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dash"/>
            <a:miter lim="800000"/>
          </a:ln>
          <a:effectLst/>
        </p:spPr>
      </p:cxnSp>
      <p:cxnSp>
        <p:nvCxnSpPr>
          <p:cNvPr id="258" name="原创设计师QQ598969553          _39"/>
          <p:cNvCxnSpPr>
            <a:stCxn id="228" idx="5"/>
            <a:endCxn id="227" idx="1"/>
          </p:cNvCxnSpPr>
          <p:nvPr/>
        </p:nvCxnSpPr>
        <p:spPr>
          <a:xfrm>
            <a:off x="3819533" y="3416947"/>
            <a:ext cx="161866" cy="310200"/>
          </a:xfrm>
          <a:prstGeom prst="line">
            <a:avLst/>
          </a:prstGeom>
          <a:noFill/>
          <a:ln w="3175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dash"/>
            <a:miter lim="800000"/>
          </a:ln>
          <a:effectLst/>
        </p:spPr>
      </p:cxnSp>
      <p:cxnSp>
        <p:nvCxnSpPr>
          <p:cNvPr id="259" name="原创设计师QQ598969553          _40"/>
          <p:cNvCxnSpPr>
            <a:stCxn id="227" idx="4"/>
            <a:endCxn id="224" idx="1"/>
          </p:cNvCxnSpPr>
          <p:nvPr/>
        </p:nvCxnSpPr>
        <p:spPr>
          <a:xfrm>
            <a:off x="4039009" y="3866230"/>
            <a:ext cx="195850" cy="302557"/>
          </a:xfrm>
          <a:prstGeom prst="line">
            <a:avLst/>
          </a:prstGeom>
          <a:noFill/>
          <a:ln w="3175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dash"/>
            <a:miter lim="800000"/>
          </a:ln>
          <a:effectLst/>
        </p:spPr>
      </p:cxnSp>
      <p:cxnSp>
        <p:nvCxnSpPr>
          <p:cNvPr id="260" name="原创设计师QQ598969553          _41"/>
          <p:cNvCxnSpPr>
            <a:stCxn id="224" idx="7"/>
            <a:endCxn id="237" idx="4"/>
          </p:cNvCxnSpPr>
          <p:nvPr/>
        </p:nvCxnSpPr>
        <p:spPr>
          <a:xfrm flipV="1">
            <a:off x="4350078" y="3769797"/>
            <a:ext cx="90422" cy="398990"/>
          </a:xfrm>
          <a:prstGeom prst="line">
            <a:avLst/>
          </a:prstGeom>
          <a:noFill/>
          <a:ln w="3175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dash"/>
            <a:miter lim="800000"/>
          </a:ln>
          <a:effectLst/>
        </p:spPr>
      </p:cxnSp>
      <p:cxnSp>
        <p:nvCxnSpPr>
          <p:cNvPr id="261" name="原创设计师QQ598969553          _42"/>
          <p:cNvCxnSpPr>
            <a:stCxn id="237" idx="6"/>
            <a:endCxn id="236" idx="2"/>
          </p:cNvCxnSpPr>
          <p:nvPr/>
        </p:nvCxnSpPr>
        <p:spPr>
          <a:xfrm>
            <a:off x="4499775" y="3710522"/>
            <a:ext cx="704907" cy="89385"/>
          </a:xfrm>
          <a:prstGeom prst="line">
            <a:avLst/>
          </a:prstGeom>
          <a:noFill/>
          <a:ln w="3175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dash"/>
            <a:miter lim="800000"/>
          </a:ln>
          <a:effectLst/>
        </p:spPr>
      </p:cxnSp>
      <p:cxnSp>
        <p:nvCxnSpPr>
          <p:cNvPr id="262" name="原创设计师QQ598969553          _43"/>
          <p:cNvCxnSpPr>
            <a:stCxn id="237" idx="5"/>
            <a:endCxn id="226" idx="0"/>
          </p:cNvCxnSpPr>
          <p:nvPr/>
        </p:nvCxnSpPr>
        <p:spPr>
          <a:xfrm>
            <a:off x="4482414" y="3752435"/>
            <a:ext cx="184517" cy="421936"/>
          </a:xfrm>
          <a:prstGeom prst="line">
            <a:avLst/>
          </a:prstGeom>
          <a:noFill/>
          <a:ln w="3175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dash"/>
            <a:miter lim="800000"/>
          </a:ln>
          <a:effectLst/>
        </p:spPr>
      </p:cxnSp>
      <p:cxnSp>
        <p:nvCxnSpPr>
          <p:cNvPr id="263" name="原创设计师QQ598969553          _44"/>
          <p:cNvCxnSpPr>
            <a:stCxn id="225" idx="1"/>
            <a:endCxn id="237" idx="5"/>
          </p:cNvCxnSpPr>
          <p:nvPr/>
        </p:nvCxnSpPr>
        <p:spPr>
          <a:xfrm flipH="1" flipV="1">
            <a:off x="4482414" y="3752435"/>
            <a:ext cx="508215" cy="409850"/>
          </a:xfrm>
          <a:prstGeom prst="line">
            <a:avLst/>
          </a:prstGeom>
          <a:noFill/>
          <a:ln w="3175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dash"/>
            <a:miter lim="800000"/>
          </a:ln>
          <a:effectLst/>
        </p:spPr>
      </p:cxnSp>
      <p:cxnSp>
        <p:nvCxnSpPr>
          <p:cNvPr id="264" name="原创设计师QQ598969553          _45"/>
          <p:cNvCxnSpPr>
            <a:stCxn id="237" idx="1"/>
            <a:endCxn id="241" idx="5"/>
          </p:cNvCxnSpPr>
          <p:nvPr/>
        </p:nvCxnSpPr>
        <p:spPr>
          <a:xfrm flipH="1" flipV="1">
            <a:off x="4127028" y="3218336"/>
            <a:ext cx="271558" cy="450272"/>
          </a:xfrm>
          <a:prstGeom prst="line">
            <a:avLst/>
          </a:prstGeom>
          <a:noFill/>
          <a:ln w="3175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dash"/>
            <a:miter lim="800000"/>
          </a:ln>
          <a:effectLst/>
        </p:spPr>
      </p:cxnSp>
      <p:cxnSp>
        <p:nvCxnSpPr>
          <p:cNvPr id="265" name="原创设计师QQ598969553          _46"/>
          <p:cNvCxnSpPr>
            <a:stCxn id="227" idx="7"/>
            <a:endCxn id="237" idx="2"/>
          </p:cNvCxnSpPr>
          <p:nvPr/>
        </p:nvCxnSpPr>
        <p:spPr>
          <a:xfrm flipV="1">
            <a:off x="4096618" y="3710522"/>
            <a:ext cx="284606" cy="16625"/>
          </a:xfrm>
          <a:prstGeom prst="line">
            <a:avLst/>
          </a:prstGeom>
          <a:noFill/>
          <a:ln w="3175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dash"/>
            <a:miter lim="800000"/>
          </a:ln>
          <a:effectLst/>
        </p:spPr>
      </p:cxnSp>
      <p:cxnSp>
        <p:nvCxnSpPr>
          <p:cNvPr id="266" name="原创设计师QQ598969553          _47"/>
          <p:cNvCxnSpPr>
            <a:stCxn id="241" idx="3"/>
            <a:endCxn id="228" idx="7"/>
          </p:cNvCxnSpPr>
          <p:nvPr/>
        </p:nvCxnSpPr>
        <p:spPr>
          <a:xfrm flipH="1">
            <a:off x="3819533" y="3218336"/>
            <a:ext cx="223668" cy="83391"/>
          </a:xfrm>
          <a:prstGeom prst="line">
            <a:avLst/>
          </a:prstGeom>
          <a:noFill/>
          <a:ln w="3175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dash"/>
            <a:miter lim="800000"/>
          </a:ln>
          <a:effectLst/>
        </p:spPr>
      </p:cxnSp>
      <p:cxnSp>
        <p:nvCxnSpPr>
          <p:cNvPr id="267" name="原创设计师QQ598969553          _48"/>
          <p:cNvCxnSpPr>
            <a:stCxn id="227" idx="0"/>
            <a:endCxn id="241" idx="4"/>
          </p:cNvCxnSpPr>
          <p:nvPr/>
        </p:nvCxnSpPr>
        <p:spPr>
          <a:xfrm flipV="1">
            <a:off x="4039009" y="3235698"/>
            <a:ext cx="46106" cy="467587"/>
          </a:xfrm>
          <a:prstGeom prst="line">
            <a:avLst/>
          </a:prstGeom>
          <a:noFill/>
          <a:ln w="3175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dash"/>
            <a:miter lim="800000"/>
          </a:ln>
          <a:effectLst/>
        </p:spPr>
      </p:cxnSp>
      <p:cxnSp>
        <p:nvCxnSpPr>
          <p:cNvPr id="268" name="原创设计师QQ598969553          _49"/>
          <p:cNvCxnSpPr>
            <a:stCxn id="241" idx="0"/>
            <a:endCxn id="230" idx="4"/>
          </p:cNvCxnSpPr>
          <p:nvPr/>
        </p:nvCxnSpPr>
        <p:spPr>
          <a:xfrm flipH="1" flipV="1">
            <a:off x="3957030" y="2283177"/>
            <a:ext cx="128085" cy="833970"/>
          </a:xfrm>
          <a:prstGeom prst="line">
            <a:avLst/>
          </a:prstGeom>
          <a:noFill/>
          <a:ln w="3175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dash"/>
            <a:miter lim="800000"/>
          </a:ln>
          <a:effectLst/>
        </p:spPr>
      </p:cxnSp>
      <p:cxnSp>
        <p:nvCxnSpPr>
          <p:cNvPr id="269" name="原创设计师QQ598969553          _50"/>
          <p:cNvCxnSpPr>
            <a:stCxn id="241" idx="1"/>
            <a:endCxn id="229" idx="6"/>
          </p:cNvCxnSpPr>
          <p:nvPr/>
        </p:nvCxnSpPr>
        <p:spPr>
          <a:xfrm flipH="1" flipV="1">
            <a:off x="3770917" y="2824093"/>
            <a:ext cx="272283" cy="310416"/>
          </a:xfrm>
          <a:prstGeom prst="line">
            <a:avLst/>
          </a:prstGeom>
          <a:noFill/>
          <a:ln w="3175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dash"/>
            <a:miter lim="800000"/>
          </a:ln>
          <a:effectLst/>
        </p:spPr>
      </p:cxnSp>
      <p:cxnSp>
        <p:nvCxnSpPr>
          <p:cNvPr id="270" name="原创设计师QQ598969553          _51"/>
          <p:cNvCxnSpPr>
            <a:stCxn id="230" idx="6"/>
            <a:endCxn id="245" idx="1"/>
          </p:cNvCxnSpPr>
          <p:nvPr/>
        </p:nvCxnSpPr>
        <p:spPr>
          <a:xfrm>
            <a:off x="4038502" y="2201704"/>
            <a:ext cx="169357" cy="56242"/>
          </a:xfrm>
          <a:prstGeom prst="line">
            <a:avLst/>
          </a:prstGeom>
          <a:noFill/>
          <a:ln w="3175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dash"/>
            <a:miter lim="800000"/>
          </a:ln>
          <a:effectLst/>
        </p:spPr>
      </p:cxnSp>
      <p:cxnSp>
        <p:nvCxnSpPr>
          <p:cNvPr id="271" name="原创设计师QQ598969553          _52"/>
          <p:cNvCxnSpPr>
            <a:stCxn id="245" idx="4"/>
            <a:endCxn id="238" idx="0"/>
          </p:cNvCxnSpPr>
          <p:nvPr/>
        </p:nvCxnSpPr>
        <p:spPr>
          <a:xfrm flipH="1">
            <a:off x="4287510" y="2473012"/>
            <a:ext cx="9433" cy="201892"/>
          </a:xfrm>
          <a:prstGeom prst="line">
            <a:avLst/>
          </a:prstGeom>
          <a:noFill/>
          <a:ln w="3175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dash"/>
            <a:miter lim="800000"/>
          </a:ln>
          <a:effectLst/>
        </p:spPr>
      </p:cxnSp>
      <p:cxnSp>
        <p:nvCxnSpPr>
          <p:cNvPr id="272" name="原创设计师QQ598969553          _53"/>
          <p:cNvCxnSpPr>
            <a:stCxn id="238" idx="5"/>
            <a:endCxn id="240" idx="1"/>
          </p:cNvCxnSpPr>
          <p:nvPr/>
        </p:nvCxnSpPr>
        <p:spPr>
          <a:xfrm>
            <a:off x="4376593" y="2889970"/>
            <a:ext cx="66735" cy="199747"/>
          </a:xfrm>
          <a:prstGeom prst="line">
            <a:avLst/>
          </a:prstGeom>
          <a:noFill/>
          <a:ln w="3175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dash"/>
            <a:miter lim="800000"/>
          </a:ln>
          <a:effectLst/>
        </p:spPr>
      </p:cxnSp>
      <p:cxnSp>
        <p:nvCxnSpPr>
          <p:cNvPr id="273" name="原创设计师QQ598969553          _54"/>
          <p:cNvCxnSpPr>
            <a:stCxn id="240" idx="5"/>
            <a:endCxn id="239" idx="1"/>
          </p:cNvCxnSpPr>
          <p:nvPr/>
        </p:nvCxnSpPr>
        <p:spPr>
          <a:xfrm>
            <a:off x="4527155" y="3173544"/>
            <a:ext cx="194788" cy="71295"/>
          </a:xfrm>
          <a:prstGeom prst="line">
            <a:avLst/>
          </a:prstGeom>
          <a:noFill/>
          <a:ln w="3175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dash"/>
            <a:miter lim="800000"/>
          </a:ln>
          <a:effectLst/>
        </p:spPr>
      </p:cxnSp>
      <p:cxnSp>
        <p:nvCxnSpPr>
          <p:cNvPr id="274" name="原创设计师QQ598969553          _55"/>
          <p:cNvCxnSpPr>
            <a:stCxn id="239" idx="5"/>
            <a:endCxn id="236" idx="1"/>
          </p:cNvCxnSpPr>
          <p:nvPr/>
        </p:nvCxnSpPr>
        <p:spPr>
          <a:xfrm>
            <a:off x="4982356" y="3505251"/>
            <a:ext cx="239688" cy="252742"/>
          </a:xfrm>
          <a:prstGeom prst="line">
            <a:avLst/>
          </a:prstGeom>
          <a:noFill/>
          <a:ln w="3175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dash"/>
            <a:miter lim="800000"/>
          </a:ln>
          <a:effectLst/>
        </p:spPr>
      </p:cxnSp>
      <p:cxnSp>
        <p:nvCxnSpPr>
          <p:cNvPr id="275" name="原创设计师QQ598969553          _56"/>
          <p:cNvCxnSpPr>
            <a:stCxn id="239" idx="3"/>
            <a:endCxn id="237" idx="7"/>
          </p:cNvCxnSpPr>
          <p:nvPr/>
        </p:nvCxnSpPr>
        <p:spPr>
          <a:xfrm flipH="1">
            <a:off x="4482414" y="3505251"/>
            <a:ext cx="239530" cy="163357"/>
          </a:xfrm>
          <a:prstGeom prst="line">
            <a:avLst/>
          </a:prstGeom>
          <a:noFill/>
          <a:ln w="3175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dash"/>
            <a:miter lim="800000"/>
          </a:ln>
          <a:effectLst/>
        </p:spPr>
      </p:cxnSp>
      <p:cxnSp>
        <p:nvCxnSpPr>
          <p:cNvPr id="276" name="原创设计师QQ598969553          _57"/>
          <p:cNvCxnSpPr>
            <a:stCxn id="240" idx="3"/>
            <a:endCxn id="241" idx="6"/>
          </p:cNvCxnSpPr>
          <p:nvPr/>
        </p:nvCxnSpPr>
        <p:spPr>
          <a:xfrm flipH="1">
            <a:off x="4144390" y="3173544"/>
            <a:ext cx="298938" cy="2878"/>
          </a:xfrm>
          <a:prstGeom prst="line">
            <a:avLst/>
          </a:prstGeom>
          <a:noFill/>
          <a:ln w="3175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dash"/>
            <a:miter lim="800000"/>
          </a:ln>
          <a:effectLst/>
        </p:spPr>
      </p:cxnSp>
      <p:cxnSp>
        <p:nvCxnSpPr>
          <p:cNvPr id="277" name="原创设计师QQ598969553          _58"/>
          <p:cNvCxnSpPr>
            <a:stCxn id="238" idx="3"/>
            <a:endCxn id="241" idx="7"/>
          </p:cNvCxnSpPr>
          <p:nvPr/>
        </p:nvCxnSpPr>
        <p:spPr>
          <a:xfrm flipH="1">
            <a:off x="4127028" y="2889970"/>
            <a:ext cx="71398" cy="244538"/>
          </a:xfrm>
          <a:prstGeom prst="line">
            <a:avLst/>
          </a:prstGeom>
          <a:noFill/>
          <a:ln w="3175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dash"/>
            <a:miter lim="800000"/>
          </a:ln>
          <a:effectLst/>
        </p:spPr>
      </p:cxnSp>
      <p:cxnSp>
        <p:nvCxnSpPr>
          <p:cNvPr id="278" name="原创设计师QQ598969553          _59"/>
          <p:cNvCxnSpPr>
            <a:stCxn id="238" idx="7"/>
            <a:endCxn id="242" idx="3"/>
          </p:cNvCxnSpPr>
          <p:nvPr/>
        </p:nvCxnSpPr>
        <p:spPr>
          <a:xfrm flipV="1">
            <a:off x="4376593" y="2320247"/>
            <a:ext cx="304797" cy="391557"/>
          </a:xfrm>
          <a:prstGeom prst="line">
            <a:avLst/>
          </a:prstGeom>
          <a:noFill/>
          <a:ln w="3175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dash"/>
            <a:miter lim="800000"/>
          </a:ln>
          <a:effectLst/>
        </p:spPr>
      </p:cxnSp>
      <p:cxnSp>
        <p:nvCxnSpPr>
          <p:cNvPr id="279" name="原创设计师QQ598969553          _60"/>
          <p:cNvCxnSpPr>
            <a:stCxn id="242" idx="7"/>
            <a:endCxn id="232" idx="3"/>
          </p:cNvCxnSpPr>
          <p:nvPr/>
        </p:nvCxnSpPr>
        <p:spPr>
          <a:xfrm flipV="1">
            <a:off x="4765217" y="1955903"/>
            <a:ext cx="65919" cy="280516"/>
          </a:xfrm>
          <a:prstGeom prst="line">
            <a:avLst/>
          </a:prstGeom>
          <a:noFill/>
          <a:ln w="3175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dash"/>
            <a:miter lim="800000"/>
          </a:ln>
          <a:effectLst/>
        </p:spPr>
      </p:cxnSp>
      <p:cxnSp>
        <p:nvCxnSpPr>
          <p:cNvPr id="280" name="原创设计师QQ598969553          _61"/>
          <p:cNvCxnSpPr>
            <a:stCxn id="245" idx="7"/>
            <a:endCxn id="232" idx="3"/>
          </p:cNvCxnSpPr>
          <p:nvPr/>
        </p:nvCxnSpPr>
        <p:spPr>
          <a:xfrm flipV="1">
            <a:off x="4386026" y="1955903"/>
            <a:ext cx="445110" cy="302043"/>
          </a:xfrm>
          <a:prstGeom prst="line">
            <a:avLst/>
          </a:prstGeom>
          <a:noFill/>
          <a:ln w="3175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dash"/>
            <a:miter lim="800000"/>
          </a:ln>
          <a:effectLst/>
        </p:spPr>
      </p:cxnSp>
      <p:cxnSp>
        <p:nvCxnSpPr>
          <p:cNvPr id="281" name="原创设计师QQ598969553          _62"/>
          <p:cNvCxnSpPr>
            <a:stCxn id="231" idx="5"/>
            <a:endCxn id="242" idx="1"/>
          </p:cNvCxnSpPr>
          <p:nvPr/>
        </p:nvCxnSpPr>
        <p:spPr>
          <a:xfrm>
            <a:off x="4437571" y="1983221"/>
            <a:ext cx="243819" cy="253199"/>
          </a:xfrm>
          <a:prstGeom prst="line">
            <a:avLst/>
          </a:prstGeom>
          <a:noFill/>
          <a:ln w="3175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dash"/>
            <a:miter lim="800000"/>
          </a:ln>
          <a:effectLst/>
        </p:spPr>
      </p:cxnSp>
      <p:cxnSp>
        <p:nvCxnSpPr>
          <p:cNvPr id="282" name="原创设计师QQ598969553          _63"/>
          <p:cNvCxnSpPr>
            <a:stCxn id="243" idx="7"/>
            <a:endCxn id="233" idx="3"/>
          </p:cNvCxnSpPr>
          <p:nvPr/>
        </p:nvCxnSpPr>
        <p:spPr>
          <a:xfrm flipV="1">
            <a:off x="4973291" y="2301806"/>
            <a:ext cx="403417" cy="245679"/>
          </a:xfrm>
          <a:prstGeom prst="line">
            <a:avLst/>
          </a:prstGeom>
          <a:noFill/>
          <a:ln w="3175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dash"/>
            <a:miter lim="800000"/>
          </a:ln>
          <a:effectLst/>
        </p:spPr>
      </p:cxnSp>
      <p:cxnSp>
        <p:nvCxnSpPr>
          <p:cNvPr id="283" name="原创设计师QQ598969553          _64"/>
          <p:cNvCxnSpPr>
            <a:stCxn id="243" idx="0"/>
            <a:endCxn id="232" idx="4"/>
          </p:cNvCxnSpPr>
          <p:nvPr/>
        </p:nvCxnSpPr>
        <p:spPr>
          <a:xfrm flipH="1" flipV="1">
            <a:off x="4888746" y="1979766"/>
            <a:ext cx="26935" cy="543857"/>
          </a:xfrm>
          <a:prstGeom prst="line">
            <a:avLst/>
          </a:prstGeom>
          <a:noFill/>
          <a:ln w="3175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dash"/>
            <a:miter lim="800000"/>
          </a:ln>
          <a:effectLst/>
        </p:spPr>
      </p:cxnSp>
      <p:cxnSp>
        <p:nvCxnSpPr>
          <p:cNvPr id="284" name="原创设计师QQ598969553          _65"/>
          <p:cNvCxnSpPr>
            <a:stCxn id="243" idx="1"/>
            <a:endCxn id="242" idx="5"/>
          </p:cNvCxnSpPr>
          <p:nvPr/>
        </p:nvCxnSpPr>
        <p:spPr>
          <a:xfrm flipH="1" flipV="1">
            <a:off x="4765217" y="2320247"/>
            <a:ext cx="92854" cy="227239"/>
          </a:xfrm>
          <a:prstGeom prst="line">
            <a:avLst/>
          </a:prstGeom>
          <a:noFill/>
          <a:ln w="3175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dash"/>
            <a:miter lim="800000"/>
          </a:ln>
          <a:effectLst/>
        </p:spPr>
      </p:cxnSp>
      <p:cxnSp>
        <p:nvCxnSpPr>
          <p:cNvPr id="285" name="原创设计师QQ598969553          _66"/>
          <p:cNvCxnSpPr>
            <a:stCxn id="246" idx="0"/>
            <a:endCxn id="243" idx="4"/>
          </p:cNvCxnSpPr>
          <p:nvPr/>
        </p:nvCxnSpPr>
        <p:spPr>
          <a:xfrm flipV="1">
            <a:off x="4829471" y="2686568"/>
            <a:ext cx="86210" cy="241325"/>
          </a:xfrm>
          <a:prstGeom prst="line">
            <a:avLst/>
          </a:prstGeom>
          <a:noFill/>
          <a:ln w="3175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dash"/>
            <a:miter lim="800000"/>
          </a:ln>
          <a:effectLst/>
        </p:spPr>
      </p:cxnSp>
      <p:cxnSp>
        <p:nvCxnSpPr>
          <p:cNvPr id="286" name="原创设计师QQ598969553          _67"/>
          <p:cNvCxnSpPr>
            <a:stCxn id="246" idx="4"/>
            <a:endCxn id="239" idx="0"/>
          </p:cNvCxnSpPr>
          <p:nvPr/>
        </p:nvCxnSpPr>
        <p:spPr>
          <a:xfrm>
            <a:off x="4829471" y="3046443"/>
            <a:ext cx="22679" cy="144463"/>
          </a:xfrm>
          <a:prstGeom prst="line">
            <a:avLst/>
          </a:prstGeom>
          <a:noFill/>
          <a:ln w="3175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dash"/>
            <a:miter lim="800000"/>
          </a:ln>
          <a:effectLst/>
        </p:spPr>
      </p:cxnSp>
      <p:cxnSp>
        <p:nvCxnSpPr>
          <p:cNvPr id="287" name="原创设计师QQ598969553          _68"/>
          <p:cNvCxnSpPr>
            <a:stCxn id="246" idx="1"/>
            <a:endCxn id="238" idx="6"/>
          </p:cNvCxnSpPr>
          <p:nvPr/>
        </p:nvCxnSpPr>
        <p:spPr>
          <a:xfrm flipH="1" flipV="1">
            <a:off x="4413493" y="2800887"/>
            <a:ext cx="374064" cy="144367"/>
          </a:xfrm>
          <a:prstGeom prst="line">
            <a:avLst/>
          </a:prstGeom>
          <a:noFill/>
          <a:ln w="3175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dash"/>
            <a:miter lim="800000"/>
          </a:ln>
          <a:effectLst/>
        </p:spPr>
      </p:cxnSp>
      <p:cxnSp>
        <p:nvCxnSpPr>
          <p:cNvPr id="288" name="原创设计师QQ598969553          _69"/>
          <p:cNvCxnSpPr>
            <a:stCxn id="239" idx="7"/>
            <a:endCxn id="244" idx="3"/>
          </p:cNvCxnSpPr>
          <p:nvPr/>
        </p:nvCxnSpPr>
        <p:spPr>
          <a:xfrm flipV="1">
            <a:off x="4982356" y="3093284"/>
            <a:ext cx="262413" cy="151555"/>
          </a:xfrm>
          <a:prstGeom prst="line">
            <a:avLst/>
          </a:prstGeom>
          <a:noFill/>
          <a:ln w="3175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dash"/>
            <a:miter lim="800000"/>
          </a:ln>
          <a:effectLst/>
        </p:spPr>
      </p:cxnSp>
      <p:cxnSp>
        <p:nvCxnSpPr>
          <p:cNvPr id="289" name="原创设计师QQ598969553          _70"/>
          <p:cNvCxnSpPr>
            <a:stCxn id="244" idx="0"/>
            <a:endCxn id="233" idx="4"/>
          </p:cNvCxnSpPr>
          <p:nvPr/>
        </p:nvCxnSpPr>
        <p:spPr>
          <a:xfrm flipV="1">
            <a:off x="5302378" y="2325669"/>
            <a:ext cx="131939" cy="628533"/>
          </a:xfrm>
          <a:prstGeom prst="line">
            <a:avLst/>
          </a:prstGeom>
          <a:noFill/>
          <a:ln w="3175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dash"/>
            <a:miter lim="800000"/>
          </a:ln>
          <a:effectLst/>
        </p:spPr>
      </p:cxnSp>
      <p:cxnSp>
        <p:nvCxnSpPr>
          <p:cNvPr id="290" name="原创设计师QQ598969553          _71"/>
          <p:cNvCxnSpPr>
            <a:stCxn id="244" idx="1"/>
            <a:endCxn id="243" idx="5"/>
          </p:cNvCxnSpPr>
          <p:nvPr/>
        </p:nvCxnSpPr>
        <p:spPr>
          <a:xfrm flipH="1" flipV="1">
            <a:off x="4973291" y="2662705"/>
            <a:ext cx="271477" cy="315360"/>
          </a:xfrm>
          <a:prstGeom prst="line">
            <a:avLst/>
          </a:prstGeom>
          <a:noFill/>
          <a:ln w="3175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dash"/>
            <a:miter lim="800000"/>
          </a:ln>
          <a:effectLst/>
        </p:spPr>
      </p:cxnSp>
      <p:cxnSp>
        <p:nvCxnSpPr>
          <p:cNvPr id="291" name="原创设计师QQ598969553          _72"/>
          <p:cNvCxnSpPr>
            <a:stCxn id="244" idx="7"/>
            <a:endCxn id="234" idx="3"/>
          </p:cNvCxnSpPr>
          <p:nvPr/>
        </p:nvCxnSpPr>
        <p:spPr>
          <a:xfrm flipV="1">
            <a:off x="5359988" y="2818951"/>
            <a:ext cx="218804" cy="159114"/>
          </a:xfrm>
          <a:prstGeom prst="line">
            <a:avLst/>
          </a:prstGeom>
          <a:noFill/>
          <a:ln w="3175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dash"/>
            <a:miter lim="800000"/>
          </a:ln>
          <a:effectLst/>
        </p:spPr>
      </p:cxnSp>
      <p:cxnSp>
        <p:nvCxnSpPr>
          <p:cNvPr id="292" name="原创设计师QQ598969553          _73"/>
          <p:cNvCxnSpPr>
            <a:stCxn id="244" idx="5"/>
            <a:endCxn id="235" idx="1"/>
          </p:cNvCxnSpPr>
          <p:nvPr/>
        </p:nvCxnSpPr>
        <p:spPr>
          <a:xfrm>
            <a:off x="5359988" y="3093284"/>
            <a:ext cx="172236" cy="171119"/>
          </a:xfrm>
          <a:prstGeom prst="line">
            <a:avLst/>
          </a:prstGeom>
          <a:noFill/>
          <a:ln w="3175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dash"/>
            <a:miter lim="800000"/>
          </a:ln>
          <a:effectLst/>
        </p:spPr>
      </p:cxnSp>
      <p:cxnSp>
        <p:nvCxnSpPr>
          <p:cNvPr id="293" name="原创设计师QQ598969553          _74"/>
          <p:cNvCxnSpPr>
            <a:stCxn id="236" idx="0"/>
            <a:endCxn id="244" idx="4"/>
          </p:cNvCxnSpPr>
          <p:nvPr/>
        </p:nvCxnSpPr>
        <p:spPr>
          <a:xfrm flipV="1">
            <a:off x="5263958" y="3117147"/>
            <a:ext cx="38420" cy="623484"/>
          </a:xfrm>
          <a:prstGeom prst="line">
            <a:avLst/>
          </a:prstGeom>
          <a:noFill/>
          <a:ln w="3175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dash"/>
            <a:miter lim="800000"/>
          </a:ln>
          <a:effectLst/>
        </p:spPr>
      </p:cxnSp>
      <p:sp>
        <p:nvSpPr>
          <p:cNvPr id="294" name="原创设计师QQ598969553          _75"/>
          <p:cNvSpPr/>
          <p:nvPr/>
        </p:nvSpPr>
        <p:spPr>
          <a:xfrm>
            <a:off x="251520" y="1518570"/>
            <a:ext cx="601662" cy="601662"/>
          </a:xfrm>
          <a:prstGeom prst="ellipse">
            <a:avLst/>
          </a:prstGeom>
          <a:noFill/>
          <a:ln w="3175" cap="flat" cmpd="sng" algn="ctr">
            <a:solidFill>
              <a:srgbClr val="223262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223262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1</a:t>
            </a:r>
          </a:p>
        </p:txBody>
      </p:sp>
      <p:sp>
        <p:nvSpPr>
          <p:cNvPr id="295" name="原创设计师QQ598969553          _76"/>
          <p:cNvSpPr txBox="1"/>
          <p:nvPr/>
        </p:nvSpPr>
        <p:spPr>
          <a:xfrm>
            <a:off x="959103" y="1557372"/>
            <a:ext cx="2618513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图片方案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此处添加详细文本描述，建议与标题相关并符合整体语言风格，语言描述尽量简洁生动。</a:t>
            </a: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</p:txBody>
      </p:sp>
      <p:sp>
        <p:nvSpPr>
          <p:cNvPr id="296" name="原创设计师QQ598969553          _77"/>
          <p:cNvSpPr/>
          <p:nvPr/>
        </p:nvSpPr>
        <p:spPr>
          <a:xfrm>
            <a:off x="251798" y="2788886"/>
            <a:ext cx="601662" cy="601662"/>
          </a:xfrm>
          <a:prstGeom prst="ellipse">
            <a:avLst/>
          </a:prstGeom>
          <a:noFill/>
          <a:ln w="3175" cap="flat" cmpd="sng" algn="ctr">
            <a:solidFill>
              <a:sysClr val="windowText" lastClr="000000">
                <a:lumMod val="65000"/>
                <a:lumOff val="35000"/>
              </a:sys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2</a:t>
            </a:r>
          </a:p>
        </p:txBody>
      </p:sp>
      <p:sp>
        <p:nvSpPr>
          <p:cNvPr id="297" name="原创设计师QQ598969553          _78"/>
          <p:cNvSpPr txBox="1"/>
          <p:nvPr/>
        </p:nvSpPr>
        <p:spPr>
          <a:xfrm>
            <a:off x="959103" y="2827688"/>
            <a:ext cx="2618513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客户资源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此处添加详细文本描述，建议与标题相关并符合整体语言风格，语言描述尽量简洁生动。</a:t>
            </a: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</p:txBody>
      </p:sp>
      <p:sp>
        <p:nvSpPr>
          <p:cNvPr id="298" name="原创设计师QQ598969553          _79"/>
          <p:cNvSpPr/>
          <p:nvPr/>
        </p:nvSpPr>
        <p:spPr>
          <a:xfrm>
            <a:off x="251520" y="4135569"/>
            <a:ext cx="601662" cy="601662"/>
          </a:xfrm>
          <a:prstGeom prst="ellipse">
            <a:avLst/>
          </a:prstGeom>
          <a:noFill/>
          <a:ln w="3175" cap="flat" cmpd="sng" algn="ctr">
            <a:solidFill>
              <a:srgbClr val="223262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223262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3</a:t>
            </a:r>
          </a:p>
        </p:txBody>
      </p:sp>
      <p:sp>
        <p:nvSpPr>
          <p:cNvPr id="299" name="原创设计师QQ598969553          _80"/>
          <p:cNvSpPr txBox="1"/>
          <p:nvPr/>
        </p:nvSpPr>
        <p:spPr>
          <a:xfrm>
            <a:off x="959103" y="4174372"/>
            <a:ext cx="2618513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解决方案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此处添加详细文本描述，建议与标题相关并符合整体语言风格，语言描述尽量简洁生动。</a:t>
            </a: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</p:txBody>
      </p:sp>
      <p:sp>
        <p:nvSpPr>
          <p:cNvPr id="300" name="原创设计师QQ598969553          _81"/>
          <p:cNvSpPr/>
          <p:nvPr/>
        </p:nvSpPr>
        <p:spPr>
          <a:xfrm>
            <a:off x="6438233" y="4770719"/>
            <a:ext cx="538736" cy="522181"/>
          </a:xfrm>
          <a:custGeom>
            <a:avLst/>
            <a:gdLst>
              <a:gd name="connsiteX0" fmla="*/ 55291 w 1064006"/>
              <a:gd name="connsiteY0" fmla="*/ 0 h 1188564"/>
              <a:gd name="connsiteX1" fmla="*/ 1008717 w 1064006"/>
              <a:gd name="connsiteY1" fmla="*/ 0 h 1188564"/>
              <a:gd name="connsiteX2" fmla="*/ 1005879 w 1064006"/>
              <a:gd name="connsiteY2" fmla="*/ 198055 h 1188564"/>
              <a:gd name="connsiteX3" fmla="*/ 1025324 w 1064006"/>
              <a:gd name="connsiteY3" fmla="*/ 201981 h 1188564"/>
              <a:gd name="connsiteX4" fmla="*/ 1064006 w 1064006"/>
              <a:gd name="connsiteY4" fmla="*/ 260338 h 1188564"/>
              <a:gd name="connsiteX5" fmla="*/ 1025324 w 1064006"/>
              <a:gd name="connsiteY5" fmla="*/ 318695 h 1188564"/>
              <a:gd name="connsiteX6" fmla="*/ 1004089 w 1064006"/>
              <a:gd name="connsiteY6" fmla="*/ 322982 h 1188564"/>
              <a:gd name="connsiteX7" fmla="*/ 1003464 w 1064006"/>
              <a:gd name="connsiteY7" fmla="*/ 366582 h 1188564"/>
              <a:gd name="connsiteX8" fmla="*/ 1025324 w 1064006"/>
              <a:gd name="connsiteY8" fmla="*/ 370996 h 1188564"/>
              <a:gd name="connsiteX9" fmla="*/ 1064006 w 1064006"/>
              <a:gd name="connsiteY9" fmla="*/ 429353 h 1188564"/>
              <a:gd name="connsiteX10" fmla="*/ 1025324 w 1064006"/>
              <a:gd name="connsiteY10" fmla="*/ 487710 h 1188564"/>
              <a:gd name="connsiteX11" fmla="*/ 1001659 w 1064006"/>
              <a:gd name="connsiteY11" fmla="*/ 492487 h 1188564"/>
              <a:gd name="connsiteX12" fmla="*/ 1001049 w 1064006"/>
              <a:gd name="connsiteY12" fmla="*/ 535111 h 1188564"/>
              <a:gd name="connsiteX13" fmla="*/ 1025324 w 1064006"/>
              <a:gd name="connsiteY13" fmla="*/ 540012 h 1188564"/>
              <a:gd name="connsiteX14" fmla="*/ 1064006 w 1064006"/>
              <a:gd name="connsiteY14" fmla="*/ 598369 h 1188564"/>
              <a:gd name="connsiteX15" fmla="*/ 1000672 w 1064006"/>
              <a:gd name="connsiteY15" fmla="*/ 661703 h 1188564"/>
              <a:gd name="connsiteX16" fmla="*/ 999234 w 1064006"/>
              <a:gd name="connsiteY16" fmla="*/ 661703 h 1188564"/>
              <a:gd name="connsiteX17" fmla="*/ 998628 w 1064006"/>
              <a:gd name="connsiteY17" fmla="*/ 704051 h 1188564"/>
              <a:gd name="connsiteX18" fmla="*/ 1000672 w 1064006"/>
              <a:gd name="connsiteY18" fmla="*/ 704051 h 1188564"/>
              <a:gd name="connsiteX19" fmla="*/ 1064006 w 1064006"/>
              <a:gd name="connsiteY19" fmla="*/ 767385 h 1188564"/>
              <a:gd name="connsiteX20" fmla="*/ 1000672 w 1064006"/>
              <a:gd name="connsiteY20" fmla="*/ 830719 h 1188564"/>
              <a:gd name="connsiteX21" fmla="*/ 961543 w 1064006"/>
              <a:gd name="connsiteY21" fmla="*/ 830719 h 1188564"/>
              <a:gd name="connsiteX22" fmla="*/ 960691 w 1064006"/>
              <a:gd name="connsiteY22" fmla="*/ 839174 h 1188564"/>
              <a:gd name="connsiteX23" fmla="*/ 532003 w 1064006"/>
              <a:gd name="connsiteY23" fmla="*/ 1188564 h 1188564"/>
              <a:gd name="connsiteX24" fmla="*/ 103315 w 1064006"/>
              <a:gd name="connsiteY24" fmla="*/ 839174 h 1188564"/>
              <a:gd name="connsiteX25" fmla="*/ 102463 w 1064006"/>
              <a:gd name="connsiteY25" fmla="*/ 830719 h 1188564"/>
              <a:gd name="connsiteX26" fmla="*/ 63334 w 1064006"/>
              <a:gd name="connsiteY26" fmla="*/ 830719 h 1188564"/>
              <a:gd name="connsiteX27" fmla="*/ 0 w 1064006"/>
              <a:gd name="connsiteY27" fmla="*/ 767385 h 1188564"/>
              <a:gd name="connsiteX28" fmla="*/ 63334 w 1064006"/>
              <a:gd name="connsiteY28" fmla="*/ 704051 h 1188564"/>
              <a:gd name="connsiteX29" fmla="*/ 65381 w 1064006"/>
              <a:gd name="connsiteY29" fmla="*/ 704051 h 1188564"/>
              <a:gd name="connsiteX30" fmla="*/ 64774 w 1064006"/>
              <a:gd name="connsiteY30" fmla="*/ 661703 h 1188564"/>
              <a:gd name="connsiteX31" fmla="*/ 63334 w 1064006"/>
              <a:gd name="connsiteY31" fmla="*/ 661703 h 1188564"/>
              <a:gd name="connsiteX32" fmla="*/ 0 w 1064006"/>
              <a:gd name="connsiteY32" fmla="*/ 598369 h 1188564"/>
              <a:gd name="connsiteX33" fmla="*/ 38682 w 1064006"/>
              <a:gd name="connsiteY33" fmla="*/ 540012 h 1188564"/>
              <a:gd name="connsiteX34" fmla="*/ 62960 w 1064006"/>
              <a:gd name="connsiteY34" fmla="*/ 535110 h 1188564"/>
              <a:gd name="connsiteX35" fmla="*/ 62349 w 1064006"/>
              <a:gd name="connsiteY35" fmla="*/ 492488 h 1188564"/>
              <a:gd name="connsiteX36" fmla="*/ 38682 w 1064006"/>
              <a:gd name="connsiteY36" fmla="*/ 487710 h 1188564"/>
              <a:gd name="connsiteX37" fmla="*/ 0 w 1064006"/>
              <a:gd name="connsiteY37" fmla="*/ 429353 h 1188564"/>
              <a:gd name="connsiteX38" fmla="*/ 38682 w 1064006"/>
              <a:gd name="connsiteY38" fmla="*/ 370996 h 1188564"/>
              <a:gd name="connsiteX39" fmla="*/ 60544 w 1064006"/>
              <a:gd name="connsiteY39" fmla="*/ 366582 h 1188564"/>
              <a:gd name="connsiteX40" fmla="*/ 59920 w 1064006"/>
              <a:gd name="connsiteY40" fmla="*/ 322982 h 1188564"/>
              <a:gd name="connsiteX41" fmla="*/ 38682 w 1064006"/>
              <a:gd name="connsiteY41" fmla="*/ 318695 h 1188564"/>
              <a:gd name="connsiteX42" fmla="*/ 0 w 1064006"/>
              <a:gd name="connsiteY42" fmla="*/ 260338 h 1188564"/>
              <a:gd name="connsiteX43" fmla="*/ 38682 w 1064006"/>
              <a:gd name="connsiteY43" fmla="*/ 201981 h 1188564"/>
              <a:gd name="connsiteX44" fmla="*/ 58129 w 1064006"/>
              <a:gd name="connsiteY44" fmla="*/ 198055 h 11885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</a:cxnLst>
            <a:rect l="l" t="t" r="r" b="b"/>
            <a:pathLst>
              <a:path w="1064006" h="1188564">
                <a:moveTo>
                  <a:pt x="55291" y="0"/>
                </a:moveTo>
                <a:lnTo>
                  <a:pt x="1008717" y="0"/>
                </a:lnTo>
                <a:lnTo>
                  <a:pt x="1005879" y="198055"/>
                </a:lnTo>
                <a:lnTo>
                  <a:pt x="1025324" y="201981"/>
                </a:lnTo>
                <a:cubicBezTo>
                  <a:pt x="1048056" y="211596"/>
                  <a:pt x="1064006" y="234104"/>
                  <a:pt x="1064006" y="260338"/>
                </a:cubicBezTo>
                <a:cubicBezTo>
                  <a:pt x="1064006" y="286571"/>
                  <a:pt x="1048056" y="309080"/>
                  <a:pt x="1025324" y="318695"/>
                </a:cubicBezTo>
                <a:lnTo>
                  <a:pt x="1004089" y="322982"/>
                </a:lnTo>
                <a:lnTo>
                  <a:pt x="1003464" y="366582"/>
                </a:lnTo>
                <a:lnTo>
                  <a:pt x="1025324" y="370996"/>
                </a:lnTo>
                <a:cubicBezTo>
                  <a:pt x="1048056" y="380611"/>
                  <a:pt x="1064006" y="403119"/>
                  <a:pt x="1064006" y="429353"/>
                </a:cubicBezTo>
                <a:cubicBezTo>
                  <a:pt x="1064006" y="455586"/>
                  <a:pt x="1048056" y="478095"/>
                  <a:pt x="1025324" y="487710"/>
                </a:cubicBezTo>
                <a:lnTo>
                  <a:pt x="1001659" y="492487"/>
                </a:lnTo>
                <a:lnTo>
                  <a:pt x="1001049" y="535111"/>
                </a:lnTo>
                <a:lnTo>
                  <a:pt x="1025324" y="540012"/>
                </a:lnTo>
                <a:cubicBezTo>
                  <a:pt x="1048056" y="549627"/>
                  <a:pt x="1064006" y="572135"/>
                  <a:pt x="1064006" y="598369"/>
                </a:cubicBezTo>
                <a:cubicBezTo>
                  <a:pt x="1064006" y="633347"/>
                  <a:pt x="1035650" y="661703"/>
                  <a:pt x="1000672" y="661703"/>
                </a:cubicBezTo>
                <a:lnTo>
                  <a:pt x="999234" y="661703"/>
                </a:lnTo>
                <a:lnTo>
                  <a:pt x="998628" y="704051"/>
                </a:lnTo>
                <a:lnTo>
                  <a:pt x="1000672" y="704051"/>
                </a:lnTo>
                <a:cubicBezTo>
                  <a:pt x="1035650" y="704051"/>
                  <a:pt x="1064006" y="732407"/>
                  <a:pt x="1064006" y="767385"/>
                </a:cubicBezTo>
                <a:cubicBezTo>
                  <a:pt x="1064006" y="802363"/>
                  <a:pt x="1035650" y="830719"/>
                  <a:pt x="1000672" y="830719"/>
                </a:cubicBezTo>
                <a:lnTo>
                  <a:pt x="961543" y="830719"/>
                </a:lnTo>
                <a:lnTo>
                  <a:pt x="960691" y="839174"/>
                </a:lnTo>
                <a:cubicBezTo>
                  <a:pt x="919889" y="1038571"/>
                  <a:pt x="743463" y="1188564"/>
                  <a:pt x="532003" y="1188564"/>
                </a:cubicBezTo>
                <a:cubicBezTo>
                  <a:pt x="320544" y="1188564"/>
                  <a:pt x="144118" y="1038571"/>
                  <a:pt x="103315" y="839174"/>
                </a:cubicBezTo>
                <a:lnTo>
                  <a:pt x="102463" y="830719"/>
                </a:lnTo>
                <a:lnTo>
                  <a:pt x="63334" y="830719"/>
                </a:lnTo>
                <a:cubicBezTo>
                  <a:pt x="28356" y="830719"/>
                  <a:pt x="0" y="802363"/>
                  <a:pt x="0" y="767385"/>
                </a:cubicBezTo>
                <a:cubicBezTo>
                  <a:pt x="0" y="732407"/>
                  <a:pt x="28356" y="704051"/>
                  <a:pt x="63334" y="704051"/>
                </a:cubicBezTo>
                <a:lnTo>
                  <a:pt x="65381" y="704051"/>
                </a:lnTo>
                <a:lnTo>
                  <a:pt x="64774" y="661703"/>
                </a:lnTo>
                <a:lnTo>
                  <a:pt x="63334" y="661703"/>
                </a:lnTo>
                <a:cubicBezTo>
                  <a:pt x="28356" y="661703"/>
                  <a:pt x="0" y="633347"/>
                  <a:pt x="0" y="598369"/>
                </a:cubicBezTo>
                <a:cubicBezTo>
                  <a:pt x="0" y="572135"/>
                  <a:pt x="15950" y="549627"/>
                  <a:pt x="38682" y="540012"/>
                </a:cubicBezTo>
                <a:lnTo>
                  <a:pt x="62960" y="535110"/>
                </a:lnTo>
                <a:lnTo>
                  <a:pt x="62349" y="492488"/>
                </a:lnTo>
                <a:lnTo>
                  <a:pt x="38682" y="487710"/>
                </a:lnTo>
                <a:cubicBezTo>
                  <a:pt x="15950" y="478095"/>
                  <a:pt x="0" y="455586"/>
                  <a:pt x="0" y="429353"/>
                </a:cubicBezTo>
                <a:cubicBezTo>
                  <a:pt x="0" y="403119"/>
                  <a:pt x="15950" y="380611"/>
                  <a:pt x="38682" y="370996"/>
                </a:cubicBezTo>
                <a:lnTo>
                  <a:pt x="60544" y="366582"/>
                </a:lnTo>
                <a:lnTo>
                  <a:pt x="59920" y="322982"/>
                </a:lnTo>
                <a:lnTo>
                  <a:pt x="38682" y="318695"/>
                </a:lnTo>
                <a:cubicBezTo>
                  <a:pt x="15950" y="309080"/>
                  <a:pt x="0" y="286571"/>
                  <a:pt x="0" y="260338"/>
                </a:cubicBezTo>
                <a:cubicBezTo>
                  <a:pt x="0" y="234104"/>
                  <a:pt x="15950" y="211596"/>
                  <a:pt x="38682" y="201981"/>
                </a:cubicBezTo>
                <a:lnTo>
                  <a:pt x="58129" y="198055"/>
                </a:lnTo>
                <a:close/>
              </a:path>
            </a:pathLst>
          </a:custGeom>
          <a:solidFill>
            <a:sysClr val="window" lastClr="FFFFFF">
              <a:lumMod val="50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01" name="原创设计师QQ598969553          _82"/>
          <p:cNvSpPr/>
          <p:nvPr/>
        </p:nvSpPr>
        <p:spPr>
          <a:xfrm>
            <a:off x="6434034" y="4610165"/>
            <a:ext cx="96909" cy="96909"/>
          </a:xfrm>
          <a:prstGeom prst="ellipse">
            <a:avLst/>
          </a:prstGeom>
          <a:solidFill>
            <a:srgbClr val="22326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02" name="原创设计师QQ598969553          _83"/>
          <p:cNvSpPr/>
          <p:nvPr/>
        </p:nvSpPr>
        <p:spPr>
          <a:xfrm>
            <a:off x="6887378" y="4610165"/>
            <a:ext cx="70505" cy="70505"/>
          </a:xfrm>
          <a:prstGeom prst="ellipse">
            <a:avLst/>
          </a:prstGeom>
          <a:solidFill>
            <a:srgbClr val="22326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03" name="原创设计师QQ598969553          _84"/>
          <p:cNvSpPr/>
          <p:nvPr/>
        </p:nvSpPr>
        <p:spPr>
          <a:xfrm>
            <a:off x="6669938" y="4627680"/>
            <a:ext cx="70505" cy="70505"/>
          </a:xfrm>
          <a:prstGeom prst="ellipse">
            <a:avLst/>
          </a:prstGeom>
          <a:solidFill>
            <a:srgbClr val="22326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04" name="原创设计师QQ598969553          _85"/>
          <p:cNvSpPr/>
          <p:nvPr/>
        </p:nvSpPr>
        <p:spPr>
          <a:xfrm>
            <a:off x="6283294" y="4347510"/>
            <a:ext cx="96909" cy="96909"/>
          </a:xfrm>
          <a:prstGeom prst="ellipse">
            <a:avLst/>
          </a:prstGeom>
          <a:solidFill>
            <a:srgbClr val="22326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05" name="原创设计师QQ598969553          _86"/>
          <p:cNvSpPr/>
          <p:nvPr/>
        </p:nvSpPr>
        <p:spPr>
          <a:xfrm>
            <a:off x="6118502" y="4094501"/>
            <a:ext cx="96909" cy="96909"/>
          </a:xfrm>
          <a:prstGeom prst="ellipse">
            <a:avLst/>
          </a:prstGeom>
          <a:solidFill>
            <a:srgbClr val="22326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06" name="原创设计师QQ598969553          _87"/>
          <p:cNvSpPr/>
          <p:nvPr/>
        </p:nvSpPr>
        <p:spPr>
          <a:xfrm>
            <a:off x="6075398" y="3776176"/>
            <a:ext cx="96909" cy="96909"/>
          </a:xfrm>
          <a:prstGeom prst="ellipse">
            <a:avLst/>
          </a:prstGeom>
          <a:solidFill>
            <a:srgbClr val="22326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07" name="原创设计师QQ598969553          _88"/>
          <p:cNvSpPr/>
          <p:nvPr/>
        </p:nvSpPr>
        <p:spPr>
          <a:xfrm>
            <a:off x="6234538" y="3406023"/>
            <a:ext cx="96909" cy="96909"/>
          </a:xfrm>
          <a:prstGeom prst="ellipse">
            <a:avLst/>
          </a:prstGeom>
          <a:solidFill>
            <a:srgbClr val="22326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08" name="原创设计师QQ598969553          _89"/>
          <p:cNvSpPr/>
          <p:nvPr/>
        </p:nvSpPr>
        <p:spPr>
          <a:xfrm>
            <a:off x="6486068" y="3241823"/>
            <a:ext cx="96909" cy="96909"/>
          </a:xfrm>
          <a:prstGeom prst="ellipse">
            <a:avLst/>
          </a:prstGeom>
          <a:solidFill>
            <a:srgbClr val="22326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09" name="原创设计师QQ598969553          _90"/>
          <p:cNvSpPr/>
          <p:nvPr/>
        </p:nvSpPr>
        <p:spPr>
          <a:xfrm>
            <a:off x="6788657" y="3225576"/>
            <a:ext cx="96909" cy="96909"/>
          </a:xfrm>
          <a:prstGeom prst="ellipse">
            <a:avLst/>
          </a:prstGeom>
          <a:solidFill>
            <a:srgbClr val="22326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10" name="原创设计师QQ598969553          _91"/>
          <p:cNvSpPr/>
          <p:nvPr/>
        </p:nvSpPr>
        <p:spPr>
          <a:xfrm>
            <a:off x="7113124" y="3431294"/>
            <a:ext cx="96909" cy="96909"/>
          </a:xfrm>
          <a:prstGeom prst="ellipse">
            <a:avLst/>
          </a:prstGeom>
          <a:solidFill>
            <a:srgbClr val="7F8C8D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11" name="原创设计师QQ598969553          _92"/>
          <p:cNvSpPr/>
          <p:nvPr/>
        </p:nvSpPr>
        <p:spPr>
          <a:xfrm>
            <a:off x="7233309" y="3738855"/>
            <a:ext cx="96909" cy="96909"/>
          </a:xfrm>
          <a:prstGeom prst="ellipse">
            <a:avLst/>
          </a:prstGeom>
          <a:solidFill>
            <a:srgbClr val="22326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12" name="原创设计师QQ598969553          _93"/>
          <p:cNvSpPr/>
          <p:nvPr/>
        </p:nvSpPr>
        <p:spPr>
          <a:xfrm>
            <a:off x="7205614" y="4072303"/>
            <a:ext cx="96909" cy="96909"/>
          </a:xfrm>
          <a:prstGeom prst="ellipse">
            <a:avLst/>
          </a:prstGeom>
          <a:solidFill>
            <a:srgbClr val="22326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13" name="原创设计师QQ598969553          _94"/>
          <p:cNvSpPr/>
          <p:nvPr/>
        </p:nvSpPr>
        <p:spPr>
          <a:xfrm>
            <a:off x="7025007" y="4369721"/>
            <a:ext cx="70505" cy="70505"/>
          </a:xfrm>
          <a:prstGeom prst="ellipse">
            <a:avLst/>
          </a:prstGeom>
          <a:solidFill>
            <a:srgbClr val="22326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14" name="原创设计师QQ598969553          _95"/>
          <p:cNvSpPr/>
          <p:nvPr/>
        </p:nvSpPr>
        <p:spPr>
          <a:xfrm>
            <a:off x="6535273" y="4316561"/>
            <a:ext cx="70505" cy="70505"/>
          </a:xfrm>
          <a:prstGeom prst="ellipse">
            <a:avLst/>
          </a:prstGeom>
          <a:solidFill>
            <a:srgbClr val="22326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15" name="原创设计师QQ598969553          _96"/>
          <p:cNvSpPr/>
          <p:nvPr/>
        </p:nvSpPr>
        <p:spPr>
          <a:xfrm>
            <a:off x="6404613" y="3735903"/>
            <a:ext cx="149851" cy="149851"/>
          </a:xfrm>
          <a:prstGeom prst="ellipse">
            <a:avLst/>
          </a:prstGeom>
          <a:solidFill>
            <a:srgbClr val="22326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16" name="原创设计师QQ598969553          _97"/>
          <p:cNvSpPr/>
          <p:nvPr/>
        </p:nvSpPr>
        <p:spPr>
          <a:xfrm>
            <a:off x="6705834" y="4042784"/>
            <a:ext cx="219025" cy="219025"/>
          </a:xfrm>
          <a:prstGeom prst="ellipse">
            <a:avLst/>
          </a:prstGeom>
          <a:solidFill>
            <a:srgbClr val="7F8C8D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17" name="原创设计师QQ598969553          _98"/>
          <p:cNvSpPr/>
          <p:nvPr/>
        </p:nvSpPr>
        <p:spPr>
          <a:xfrm>
            <a:off x="6561882" y="3972279"/>
            <a:ext cx="70505" cy="70505"/>
          </a:xfrm>
          <a:prstGeom prst="ellipse">
            <a:avLst/>
          </a:prstGeom>
          <a:solidFill>
            <a:srgbClr val="22326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18" name="原创设计师QQ598969553          _99"/>
          <p:cNvSpPr/>
          <p:nvPr/>
        </p:nvSpPr>
        <p:spPr>
          <a:xfrm>
            <a:off x="6323916" y="3998918"/>
            <a:ext cx="70505" cy="70505"/>
          </a:xfrm>
          <a:prstGeom prst="ellipse">
            <a:avLst/>
          </a:prstGeom>
          <a:solidFill>
            <a:srgbClr val="22326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19" name="原创设计师QQ598969553          _100"/>
          <p:cNvSpPr/>
          <p:nvPr/>
        </p:nvSpPr>
        <p:spPr>
          <a:xfrm>
            <a:off x="6703464" y="3464798"/>
            <a:ext cx="70505" cy="70505"/>
          </a:xfrm>
          <a:prstGeom prst="ellipse">
            <a:avLst/>
          </a:prstGeom>
          <a:solidFill>
            <a:srgbClr val="22326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20" name="原创设计师QQ598969553          _101"/>
          <p:cNvSpPr/>
          <p:nvPr/>
        </p:nvSpPr>
        <p:spPr>
          <a:xfrm>
            <a:off x="6804676" y="3645931"/>
            <a:ext cx="96909" cy="96909"/>
          </a:xfrm>
          <a:prstGeom prst="ellipse">
            <a:avLst/>
          </a:prstGeom>
          <a:solidFill>
            <a:srgbClr val="7F8C8D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21" name="原创设计师QQ598969553          _102"/>
          <p:cNvSpPr/>
          <p:nvPr/>
        </p:nvSpPr>
        <p:spPr>
          <a:xfrm>
            <a:off x="7034656" y="3902009"/>
            <a:ext cx="96909" cy="96909"/>
          </a:xfrm>
          <a:prstGeom prst="ellipse">
            <a:avLst/>
          </a:prstGeom>
          <a:solidFill>
            <a:srgbClr val="22326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22" name="原创设计师QQ598969553          _103"/>
          <p:cNvSpPr/>
          <p:nvPr/>
        </p:nvSpPr>
        <p:spPr>
          <a:xfrm>
            <a:off x="6410223" y="3465980"/>
            <a:ext cx="149851" cy="149851"/>
          </a:xfrm>
          <a:prstGeom prst="ellipse">
            <a:avLst/>
          </a:prstGeom>
          <a:solidFill>
            <a:srgbClr val="7F8C8D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23" name="原创设计师QQ598969553          _104"/>
          <p:cNvSpPr/>
          <p:nvPr/>
        </p:nvSpPr>
        <p:spPr>
          <a:xfrm>
            <a:off x="6766605" y="3886362"/>
            <a:ext cx="70505" cy="70505"/>
          </a:xfrm>
          <a:prstGeom prst="ellipse">
            <a:avLst/>
          </a:prstGeom>
          <a:solidFill>
            <a:srgbClr val="22326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324" name="原创设计师QQ598969553          _105"/>
          <p:cNvCxnSpPr>
            <a:stCxn id="301" idx="6"/>
            <a:endCxn id="303" idx="2"/>
          </p:cNvCxnSpPr>
          <p:nvPr/>
        </p:nvCxnSpPr>
        <p:spPr>
          <a:xfrm>
            <a:off x="6530941" y="4658620"/>
            <a:ext cx="138996" cy="4312"/>
          </a:xfrm>
          <a:prstGeom prst="line">
            <a:avLst/>
          </a:prstGeom>
          <a:noFill/>
          <a:ln w="3175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dash"/>
            <a:miter lim="800000"/>
          </a:ln>
          <a:effectLst/>
        </p:spPr>
      </p:cxnSp>
      <p:cxnSp>
        <p:nvCxnSpPr>
          <p:cNvPr id="325" name="原创设计师QQ598969553          _106"/>
          <p:cNvCxnSpPr>
            <a:stCxn id="303" idx="6"/>
            <a:endCxn id="302" idx="2"/>
          </p:cNvCxnSpPr>
          <p:nvPr/>
        </p:nvCxnSpPr>
        <p:spPr>
          <a:xfrm flipV="1">
            <a:off x="6740443" y="4645419"/>
            <a:ext cx="146934" cy="17513"/>
          </a:xfrm>
          <a:prstGeom prst="line">
            <a:avLst/>
          </a:prstGeom>
          <a:noFill/>
          <a:ln w="3175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dash"/>
            <a:miter lim="800000"/>
          </a:ln>
          <a:effectLst/>
        </p:spPr>
      </p:cxnSp>
      <p:cxnSp>
        <p:nvCxnSpPr>
          <p:cNvPr id="326" name="原创设计师QQ598969553          _107"/>
          <p:cNvCxnSpPr>
            <a:stCxn id="302" idx="7"/>
            <a:endCxn id="313" idx="3"/>
          </p:cNvCxnSpPr>
          <p:nvPr/>
        </p:nvCxnSpPr>
        <p:spPr>
          <a:xfrm flipV="1">
            <a:off x="6947558" y="4429901"/>
            <a:ext cx="87775" cy="190590"/>
          </a:xfrm>
          <a:prstGeom prst="line">
            <a:avLst/>
          </a:prstGeom>
          <a:noFill/>
          <a:ln w="3175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dash"/>
            <a:miter lim="800000"/>
          </a:ln>
          <a:effectLst/>
        </p:spPr>
      </p:cxnSp>
      <p:cxnSp>
        <p:nvCxnSpPr>
          <p:cNvPr id="327" name="原创设计师QQ598969553          _108"/>
          <p:cNvCxnSpPr>
            <a:stCxn id="313" idx="7"/>
            <a:endCxn id="312" idx="3"/>
          </p:cNvCxnSpPr>
          <p:nvPr/>
        </p:nvCxnSpPr>
        <p:spPr>
          <a:xfrm flipV="1">
            <a:off x="7085187" y="4155019"/>
            <a:ext cx="134619" cy="225028"/>
          </a:xfrm>
          <a:prstGeom prst="line">
            <a:avLst/>
          </a:prstGeom>
          <a:noFill/>
          <a:ln w="3175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dash"/>
            <a:miter lim="800000"/>
          </a:ln>
          <a:effectLst/>
        </p:spPr>
      </p:cxnSp>
      <p:cxnSp>
        <p:nvCxnSpPr>
          <p:cNvPr id="328" name="原创设计师QQ598969553          _109"/>
          <p:cNvCxnSpPr>
            <a:stCxn id="312" idx="0"/>
            <a:endCxn id="311" idx="4"/>
          </p:cNvCxnSpPr>
          <p:nvPr/>
        </p:nvCxnSpPr>
        <p:spPr>
          <a:xfrm flipV="1">
            <a:off x="7254068" y="3835763"/>
            <a:ext cx="27695" cy="236540"/>
          </a:xfrm>
          <a:prstGeom prst="line">
            <a:avLst/>
          </a:prstGeom>
          <a:noFill/>
          <a:ln w="3175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dash"/>
            <a:miter lim="800000"/>
          </a:ln>
          <a:effectLst/>
        </p:spPr>
      </p:cxnSp>
      <p:cxnSp>
        <p:nvCxnSpPr>
          <p:cNvPr id="329" name="原创设计师QQ598969553          _110"/>
          <p:cNvCxnSpPr>
            <a:stCxn id="311" idx="0"/>
            <a:endCxn id="310" idx="5"/>
          </p:cNvCxnSpPr>
          <p:nvPr/>
        </p:nvCxnSpPr>
        <p:spPr>
          <a:xfrm flipH="1" flipV="1">
            <a:off x="7195840" y="3514011"/>
            <a:ext cx="85923" cy="224845"/>
          </a:xfrm>
          <a:prstGeom prst="line">
            <a:avLst/>
          </a:prstGeom>
          <a:noFill/>
          <a:ln w="3175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dash"/>
            <a:miter lim="800000"/>
          </a:ln>
          <a:effectLst/>
        </p:spPr>
      </p:cxnSp>
      <p:cxnSp>
        <p:nvCxnSpPr>
          <p:cNvPr id="330" name="原创设计师QQ598969553          _111"/>
          <p:cNvCxnSpPr>
            <a:stCxn id="310" idx="1"/>
            <a:endCxn id="309" idx="6"/>
          </p:cNvCxnSpPr>
          <p:nvPr/>
        </p:nvCxnSpPr>
        <p:spPr>
          <a:xfrm flipH="1" flipV="1">
            <a:off x="6885565" y="3274030"/>
            <a:ext cx="241751" cy="171456"/>
          </a:xfrm>
          <a:prstGeom prst="line">
            <a:avLst/>
          </a:prstGeom>
          <a:noFill/>
          <a:ln w="3175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dash"/>
            <a:miter lim="800000"/>
          </a:ln>
          <a:effectLst/>
        </p:spPr>
      </p:cxnSp>
      <p:cxnSp>
        <p:nvCxnSpPr>
          <p:cNvPr id="331" name="原创设计师QQ598969553          _112"/>
          <p:cNvCxnSpPr>
            <a:stCxn id="309" idx="2"/>
            <a:endCxn id="308" idx="6"/>
          </p:cNvCxnSpPr>
          <p:nvPr/>
        </p:nvCxnSpPr>
        <p:spPr>
          <a:xfrm flipH="1">
            <a:off x="6582976" y="3274030"/>
            <a:ext cx="205681" cy="16246"/>
          </a:xfrm>
          <a:prstGeom prst="line">
            <a:avLst/>
          </a:prstGeom>
          <a:noFill/>
          <a:ln w="3175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dash"/>
            <a:miter lim="800000"/>
          </a:ln>
          <a:effectLst/>
        </p:spPr>
      </p:cxnSp>
      <p:cxnSp>
        <p:nvCxnSpPr>
          <p:cNvPr id="332" name="原创设计师QQ598969553          _113"/>
          <p:cNvCxnSpPr>
            <a:stCxn id="308" idx="2"/>
            <a:endCxn id="307" idx="7"/>
          </p:cNvCxnSpPr>
          <p:nvPr/>
        </p:nvCxnSpPr>
        <p:spPr>
          <a:xfrm flipH="1">
            <a:off x="6317255" y="3290277"/>
            <a:ext cx="168813" cy="129939"/>
          </a:xfrm>
          <a:prstGeom prst="line">
            <a:avLst/>
          </a:prstGeom>
          <a:noFill/>
          <a:ln w="3175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dash"/>
            <a:miter lim="800000"/>
          </a:ln>
          <a:effectLst/>
        </p:spPr>
      </p:cxnSp>
      <p:cxnSp>
        <p:nvCxnSpPr>
          <p:cNvPr id="333" name="原创设计师QQ598969553          _114"/>
          <p:cNvCxnSpPr>
            <a:stCxn id="307" idx="3"/>
            <a:endCxn id="306" idx="0"/>
          </p:cNvCxnSpPr>
          <p:nvPr/>
        </p:nvCxnSpPr>
        <p:spPr>
          <a:xfrm flipH="1">
            <a:off x="6123852" y="3488740"/>
            <a:ext cx="124878" cy="287436"/>
          </a:xfrm>
          <a:prstGeom prst="line">
            <a:avLst/>
          </a:prstGeom>
          <a:noFill/>
          <a:ln w="3175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dash"/>
            <a:miter lim="800000"/>
          </a:ln>
          <a:effectLst/>
        </p:spPr>
      </p:cxnSp>
      <p:cxnSp>
        <p:nvCxnSpPr>
          <p:cNvPr id="334" name="原创设计师QQ598969553          _115"/>
          <p:cNvCxnSpPr>
            <a:stCxn id="306" idx="4"/>
            <a:endCxn id="305" idx="0"/>
          </p:cNvCxnSpPr>
          <p:nvPr/>
        </p:nvCxnSpPr>
        <p:spPr>
          <a:xfrm>
            <a:off x="6123852" y="3873083"/>
            <a:ext cx="43104" cy="221417"/>
          </a:xfrm>
          <a:prstGeom prst="line">
            <a:avLst/>
          </a:prstGeom>
          <a:noFill/>
          <a:ln w="3175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dash"/>
            <a:miter lim="800000"/>
          </a:ln>
          <a:effectLst/>
        </p:spPr>
      </p:cxnSp>
      <p:cxnSp>
        <p:nvCxnSpPr>
          <p:cNvPr id="335" name="原创设计师QQ598969553          _116"/>
          <p:cNvCxnSpPr>
            <a:stCxn id="305" idx="5"/>
            <a:endCxn id="304" idx="1"/>
          </p:cNvCxnSpPr>
          <p:nvPr/>
        </p:nvCxnSpPr>
        <p:spPr>
          <a:xfrm>
            <a:off x="6201219" y="4177217"/>
            <a:ext cx="96267" cy="184485"/>
          </a:xfrm>
          <a:prstGeom prst="line">
            <a:avLst/>
          </a:prstGeom>
          <a:noFill/>
          <a:ln w="3175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dash"/>
            <a:miter lim="800000"/>
          </a:ln>
          <a:effectLst/>
        </p:spPr>
      </p:cxnSp>
      <p:cxnSp>
        <p:nvCxnSpPr>
          <p:cNvPr id="336" name="原创设计师QQ598969553          _117"/>
          <p:cNvCxnSpPr>
            <a:stCxn id="304" idx="4"/>
            <a:endCxn id="301" idx="1"/>
          </p:cNvCxnSpPr>
          <p:nvPr/>
        </p:nvCxnSpPr>
        <p:spPr>
          <a:xfrm>
            <a:off x="6331747" y="4444419"/>
            <a:ext cx="116478" cy="179939"/>
          </a:xfrm>
          <a:prstGeom prst="line">
            <a:avLst/>
          </a:prstGeom>
          <a:noFill/>
          <a:ln w="3175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dash"/>
            <a:miter lim="800000"/>
          </a:ln>
          <a:effectLst/>
        </p:spPr>
      </p:cxnSp>
      <p:cxnSp>
        <p:nvCxnSpPr>
          <p:cNvPr id="337" name="原创设计师QQ598969553          _118"/>
          <p:cNvCxnSpPr>
            <a:stCxn id="301" idx="7"/>
            <a:endCxn id="314" idx="4"/>
          </p:cNvCxnSpPr>
          <p:nvPr/>
        </p:nvCxnSpPr>
        <p:spPr>
          <a:xfrm flipV="1">
            <a:off x="6516749" y="4387067"/>
            <a:ext cx="53777" cy="237291"/>
          </a:xfrm>
          <a:prstGeom prst="line">
            <a:avLst/>
          </a:prstGeom>
          <a:noFill/>
          <a:ln w="3175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dash"/>
            <a:miter lim="800000"/>
          </a:ln>
          <a:effectLst/>
        </p:spPr>
      </p:cxnSp>
      <p:cxnSp>
        <p:nvCxnSpPr>
          <p:cNvPr id="338" name="原创设计师QQ598969553          _119"/>
          <p:cNvCxnSpPr>
            <a:stCxn id="314" idx="6"/>
            <a:endCxn id="313" idx="2"/>
          </p:cNvCxnSpPr>
          <p:nvPr/>
        </p:nvCxnSpPr>
        <p:spPr>
          <a:xfrm>
            <a:off x="6605779" y="4351815"/>
            <a:ext cx="419228" cy="53160"/>
          </a:xfrm>
          <a:prstGeom prst="line">
            <a:avLst/>
          </a:prstGeom>
          <a:noFill/>
          <a:ln w="3175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dash"/>
            <a:miter lim="800000"/>
          </a:ln>
          <a:effectLst/>
        </p:spPr>
      </p:cxnSp>
      <p:cxnSp>
        <p:nvCxnSpPr>
          <p:cNvPr id="339" name="原创设计师QQ598969553          _120"/>
          <p:cNvCxnSpPr>
            <a:stCxn id="314" idx="5"/>
            <a:endCxn id="303" idx="0"/>
          </p:cNvCxnSpPr>
          <p:nvPr/>
        </p:nvCxnSpPr>
        <p:spPr>
          <a:xfrm>
            <a:off x="6595453" y="4376741"/>
            <a:ext cx="109738" cy="250937"/>
          </a:xfrm>
          <a:prstGeom prst="line">
            <a:avLst/>
          </a:prstGeom>
          <a:noFill/>
          <a:ln w="3175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dash"/>
            <a:miter lim="800000"/>
          </a:ln>
          <a:effectLst/>
        </p:spPr>
      </p:cxnSp>
      <p:cxnSp>
        <p:nvCxnSpPr>
          <p:cNvPr id="340" name="原创设计师QQ598969553          _121"/>
          <p:cNvCxnSpPr>
            <a:stCxn id="302" idx="1"/>
            <a:endCxn id="314" idx="5"/>
          </p:cNvCxnSpPr>
          <p:nvPr/>
        </p:nvCxnSpPr>
        <p:spPr>
          <a:xfrm flipH="1" flipV="1">
            <a:off x="6595453" y="4376741"/>
            <a:ext cx="302250" cy="243750"/>
          </a:xfrm>
          <a:prstGeom prst="line">
            <a:avLst/>
          </a:prstGeom>
          <a:noFill/>
          <a:ln w="3175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dash"/>
            <a:miter lim="800000"/>
          </a:ln>
          <a:effectLst/>
        </p:spPr>
      </p:cxnSp>
      <p:cxnSp>
        <p:nvCxnSpPr>
          <p:cNvPr id="341" name="原创设计师QQ598969553          _122"/>
          <p:cNvCxnSpPr>
            <a:stCxn id="314" idx="1"/>
            <a:endCxn id="318" idx="5"/>
          </p:cNvCxnSpPr>
          <p:nvPr/>
        </p:nvCxnSpPr>
        <p:spPr>
          <a:xfrm flipH="1" flipV="1">
            <a:off x="6384096" y="4059098"/>
            <a:ext cx="161504" cy="267790"/>
          </a:xfrm>
          <a:prstGeom prst="line">
            <a:avLst/>
          </a:prstGeom>
          <a:noFill/>
          <a:ln w="3175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dash"/>
            <a:miter lim="800000"/>
          </a:ln>
          <a:effectLst/>
        </p:spPr>
      </p:cxnSp>
      <p:cxnSp>
        <p:nvCxnSpPr>
          <p:cNvPr id="342" name="原创设计师QQ598969553          _123"/>
          <p:cNvCxnSpPr>
            <a:stCxn id="304" idx="7"/>
            <a:endCxn id="314" idx="2"/>
          </p:cNvCxnSpPr>
          <p:nvPr/>
        </p:nvCxnSpPr>
        <p:spPr>
          <a:xfrm flipV="1">
            <a:off x="6366010" y="4351815"/>
            <a:ext cx="169263" cy="9888"/>
          </a:xfrm>
          <a:prstGeom prst="line">
            <a:avLst/>
          </a:prstGeom>
          <a:noFill/>
          <a:ln w="3175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dash"/>
            <a:miter lim="800000"/>
          </a:ln>
          <a:effectLst/>
        </p:spPr>
      </p:cxnSp>
      <p:cxnSp>
        <p:nvCxnSpPr>
          <p:cNvPr id="343" name="原创设计师QQ598969553          _124"/>
          <p:cNvCxnSpPr>
            <a:stCxn id="318" idx="3"/>
            <a:endCxn id="305" idx="7"/>
          </p:cNvCxnSpPr>
          <p:nvPr/>
        </p:nvCxnSpPr>
        <p:spPr>
          <a:xfrm flipH="1">
            <a:off x="6201219" y="4059098"/>
            <a:ext cx="133022" cy="49595"/>
          </a:xfrm>
          <a:prstGeom prst="line">
            <a:avLst/>
          </a:prstGeom>
          <a:noFill/>
          <a:ln w="3175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dash"/>
            <a:miter lim="800000"/>
          </a:ln>
          <a:effectLst/>
        </p:spPr>
      </p:cxnSp>
      <p:cxnSp>
        <p:nvCxnSpPr>
          <p:cNvPr id="344" name="原创设计师QQ598969553          _125"/>
          <p:cNvCxnSpPr>
            <a:stCxn id="304" idx="0"/>
            <a:endCxn id="318" idx="4"/>
          </p:cNvCxnSpPr>
          <p:nvPr/>
        </p:nvCxnSpPr>
        <p:spPr>
          <a:xfrm flipV="1">
            <a:off x="6331747" y="4069423"/>
            <a:ext cx="27421" cy="278087"/>
          </a:xfrm>
          <a:prstGeom prst="line">
            <a:avLst/>
          </a:prstGeom>
          <a:noFill/>
          <a:ln w="3175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dash"/>
            <a:miter lim="800000"/>
          </a:ln>
          <a:effectLst/>
        </p:spPr>
      </p:cxnSp>
      <p:cxnSp>
        <p:nvCxnSpPr>
          <p:cNvPr id="345" name="原创设计师QQ598969553          _126"/>
          <p:cNvCxnSpPr>
            <a:stCxn id="318" idx="0"/>
            <a:endCxn id="307" idx="4"/>
          </p:cNvCxnSpPr>
          <p:nvPr/>
        </p:nvCxnSpPr>
        <p:spPr>
          <a:xfrm flipH="1" flipV="1">
            <a:off x="6282992" y="3502931"/>
            <a:ext cx="76176" cy="495986"/>
          </a:xfrm>
          <a:prstGeom prst="line">
            <a:avLst/>
          </a:prstGeom>
          <a:noFill/>
          <a:ln w="3175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dash"/>
            <a:miter lim="800000"/>
          </a:ln>
          <a:effectLst/>
        </p:spPr>
      </p:cxnSp>
      <p:cxnSp>
        <p:nvCxnSpPr>
          <p:cNvPr id="346" name="原创设计师QQ598969553          _127"/>
          <p:cNvCxnSpPr>
            <a:stCxn id="318" idx="1"/>
            <a:endCxn id="306" idx="6"/>
          </p:cNvCxnSpPr>
          <p:nvPr/>
        </p:nvCxnSpPr>
        <p:spPr>
          <a:xfrm flipH="1" flipV="1">
            <a:off x="6172306" y="3824630"/>
            <a:ext cx="161934" cy="184613"/>
          </a:xfrm>
          <a:prstGeom prst="line">
            <a:avLst/>
          </a:prstGeom>
          <a:noFill/>
          <a:ln w="3175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dash"/>
            <a:miter lim="800000"/>
          </a:ln>
          <a:effectLst/>
        </p:spPr>
      </p:cxnSp>
      <p:cxnSp>
        <p:nvCxnSpPr>
          <p:cNvPr id="347" name="原创设计师QQ598969553          _128"/>
          <p:cNvCxnSpPr>
            <a:stCxn id="307" idx="6"/>
            <a:endCxn id="322" idx="1"/>
          </p:cNvCxnSpPr>
          <p:nvPr/>
        </p:nvCxnSpPr>
        <p:spPr>
          <a:xfrm>
            <a:off x="6331447" y="3454478"/>
            <a:ext cx="100722" cy="33448"/>
          </a:xfrm>
          <a:prstGeom prst="line">
            <a:avLst/>
          </a:prstGeom>
          <a:noFill/>
          <a:ln w="3175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dash"/>
            <a:miter lim="800000"/>
          </a:ln>
          <a:effectLst/>
        </p:spPr>
      </p:cxnSp>
      <p:cxnSp>
        <p:nvCxnSpPr>
          <p:cNvPr id="348" name="原创设计师QQ598969553          _129"/>
          <p:cNvCxnSpPr>
            <a:stCxn id="322" idx="4"/>
            <a:endCxn id="315" idx="0"/>
          </p:cNvCxnSpPr>
          <p:nvPr/>
        </p:nvCxnSpPr>
        <p:spPr>
          <a:xfrm flipH="1">
            <a:off x="6479539" y="3615831"/>
            <a:ext cx="5610" cy="120071"/>
          </a:xfrm>
          <a:prstGeom prst="line">
            <a:avLst/>
          </a:prstGeom>
          <a:noFill/>
          <a:ln w="3175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dash"/>
            <a:miter lim="800000"/>
          </a:ln>
          <a:effectLst/>
        </p:spPr>
      </p:cxnSp>
      <p:cxnSp>
        <p:nvCxnSpPr>
          <p:cNvPr id="349" name="原创设计师QQ598969553          _130"/>
          <p:cNvCxnSpPr>
            <a:stCxn id="315" idx="5"/>
            <a:endCxn id="317" idx="1"/>
          </p:cNvCxnSpPr>
          <p:nvPr/>
        </p:nvCxnSpPr>
        <p:spPr>
          <a:xfrm>
            <a:off x="6532519" y="3863809"/>
            <a:ext cx="39689" cy="118795"/>
          </a:xfrm>
          <a:prstGeom prst="line">
            <a:avLst/>
          </a:prstGeom>
          <a:noFill/>
          <a:ln w="3175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dash"/>
            <a:miter lim="800000"/>
          </a:ln>
          <a:effectLst/>
        </p:spPr>
      </p:cxnSp>
      <p:cxnSp>
        <p:nvCxnSpPr>
          <p:cNvPr id="350" name="原创设计师QQ598969553          _131"/>
          <p:cNvCxnSpPr>
            <a:stCxn id="317" idx="5"/>
            <a:endCxn id="316" idx="1"/>
          </p:cNvCxnSpPr>
          <p:nvPr/>
        </p:nvCxnSpPr>
        <p:spPr>
          <a:xfrm>
            <a:off x="6622062" y="4032459"/>
            <a:ext cx="115846" cy="42401"/>
          </a:xfrm>
          <a:prstGeom prst="line">
            <a:avLst/>
          </a:prstGeom>
          <a:noFill/>
          <a:ln w="3175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dash"/>
            <a:miter lim="800000"/>
          </a:ln>
          <a:effectLst/>
        </p:spPr>
      </p:cxnSp>
      <p:cxnSp>
        <p:nvCxnSpPr>
          <p:cNvPr id="351" name="原创设计师QQ598969553          _132"/>
          <p:cNvCxnSpPr>
            <a:stCxn id="316" idx="5"/>
            <a:endCxn id="313" idx="1"/>
          </p:cNvCxnSpPr>
          <p:nvPr/>
        </p:nvCxnSpPr>
        <p:spPr>
          <a:xfrm>
            <a:off x="6892784" y="4229734"/>
            <a:ext cx="142550" cy="150313"/>
          </a:xfrm>
          <a:prstGeom prst="line">
            <a:avLst/>
          </a:prstGeom>
          <a:noFill/>
          <a:ln w="3175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dash"/>
            <a:miter lim="800000"/>
          </a:ln>
          <a:effectLst/>
        </p:spPr>
      </p:cxnSp>
      <p:cxnSp>
        <p:nvCxnSpPr>
          <p:cNvPr id="352" name="原创设计师QQ598969553          _133"/>
          <p:cNvCxnSpPr>
            <a:stCxn id="316" idx="3"/>
            <a:endCxn id="314" idx="7"/>
          </p:cNvCxnSpPr>
          <p:nvPr/>
        </p:nvCxnSpPr>
        <p:spPr>
          <a:xfrm flipH="1">
            <a:off x="6595453" y="4229734"/>
            <a:ext cx="142455" cy="97153"/>
          </a:xfrm>
          <a:prstGeom prst="line">
            <a:avLst/>
          </a:prstGeom>
          <a:noFill/>
          <a:ln w="3175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dash"/>
            <a:miter lim="800000"/>
          </a:ln>
          <a:effectLst/>
        </p:spPr>
      </p:cxnSp>
      <p:cxnSp>
        <p:nvCxnSpPr>
          <p:cNvPr id="353" name="原创设计师QQ598969553          _134"/>
          <p:cNvCxnSpPr>
            <a:stCxn id="317" idx="3"/>
            <a:endCxn id="318" idx="6"/>
          </p:cNvCxnSpPr>
          <p:nvPr/>
        </p:nvCxnSpPr>
        <p:spPr>
          <a:xfrm flipH="1">
            <a:off x="6394421" y="4032459"/>
            <a:ext cx="177787" cy="1712"/>
          </a:xfrm>
          <a:prstGeom prst="line">
            <a:avLst/>
          </a:prstGeom>
          <a:noFill/>
          <a:ln w="3175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dash"/>
            <a:miter lim="800000"/>
          </a:ln>
          <a:effectLst/>
        </p:spPr>
      </p:cxnSp>
      <p:cxnSp>
        <p:nvCxnSpPr>
          <p:cNvPr id="354" name="原创设计师QQ598969553          _135"/>
          <p:cNvCxnSpPr>
            <a:stCxn id="315" idx="3"/>
            <a:endCxn id="318" idx="7"/>
          </p:cNvCxnSpPr>
          <p:nvPr/>
        </p:nvCxnSpPr>
        <p:spPr>
          <a:xfrm flipH="1">
            <a:off x="6384096" y="3863809"/>
            <a:ext cx="42462" cy="145434"/>
          </a:xfrm>
          <a:prstGeom prst="line">
            <a:avLst/>
          </a:prstGeom>
          <a:noFill/>
          <a:ln w="3175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dash"/>
            <a:miter lim="800000"/>
          </a:ln>
          <a:effectLst/>
        </p:spPr>
      </p:cxnSp>
      <p:cxnSp>
        <p:nvCxnSpPr>
          <p:cNvPr id="355" name="原创设计师QQ598969553          _136"/>
          <p:cNvCxnSpPr>
            <a:stCxn id="315" idx="7"/>
            <a:endCxn id="319" idx="3"/>
          </p:cNvCxnSpPr>
          <p:nvPr/>
        </p:nvCxnSpPr>
        <p:spPr>
          <a:xfrm flipV="1">
            <a:off x="6532519" y="3524978"/>
            <a:ext cx="181271" cy="232871"/>
          </a:xfrm>
          <a:prstGeom prst="line">
            <a:avLst/>
          </a:prstGeom>
          <a:noFill/>
          <a:ln w="3175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dash"/>
            <a:miter lim="800000"/>
          </a:ln>
          <a:effectLst/>
        </p:spPr>
      </p:cxnSp>
      <p:cxnSp>
        <p:nvCxnSpPr>
          <p:cNvPr id="356" name="原创设计师QQ598969553          _137"/>
          <p:cNvCxnSpPr>
            <a:stCxn id="319" idx="7"/>
            <a:endCxn id="309" idx="3"/>
          </p:cNvCxnSpPr>
          <p:nvPr/>
        </p:nvCxnSpPr>
        <p:spPr>
          <a:xfrm flipV="1">
            <a:off x="6763645" y="3308292"/>
            <a:ext cx="39204" cy="166831"/>
          </a:xfrm>
          <a:prstGeom prst="line">
            <a:avLst/>
          </a:prstGeom>
          <a:noFill/>
          <a:ln w="3175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dash"/>
            <a:miter lim="800000"/>
          </a:ln>
          <a:effectLst/>
        </p:spPr>
      </p:cxnSp>
      <p:cxnSp>
        <p:nvCxnSpPr>
          <p:cNvPr id="357" name="原创设计师QQ598969553          _138"/>
          <p:cNvCxnSpPr>
            <a:stCxn id="322" idx="7"/>
            <a:endCxn id="309" idx="3"/>
          </p:cNvCxnSpPr>
          <p:nvPr/>
        </p:nvCxnSpPr>
        <p:spPr>
          <a:xfrm flipV="1">
            <a:off x="6538129" y="3308292"/>
            <a:ext cx="264720" cy="179633"/>
          </a:xfrm>
          <a:prstGeom prst="line">
            <a:avLst/>
          </a:prstGeom>
          <a:noFill/>
          <a:ln w="3175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dash"/>
            <a:miter lim="800000"/>
          </a:ln>
          <a:effectLst/>
        </p:spPr>
      </p:cxnSp>
      <p:cxnSp>
        <p:nvCxnSpPr>
          <p:cNvPr id="358" name="原创设计师QQ598969553          _139"/>
          <p:cNvCxnSpPr>
            <a:stCxn id="308" idx="5"/>
            <a:endCxn id="319" idx="1"/>
          </p:cNvCxnSpPr>
          <p:nvPr/>
        </p:nvCxnSpPr>
        <p:spPr>
          <a:xfrm>
            <a:off x="6568784" y="3324539"/>
            <a:ext cx="145006" cy="150584"/>
          </a:xfrm>
          <a:prstGeom prst="line">
            <a:avLst/>
          </a:prstGeom>
          <a:noFill/>
          <a:ln w="3175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dash"/>
            <a:miter lim="800000"/>
          </a:ln>
          <a:effectLst/>
        </p:spPr>
      </p:cxnSp>
      <p:cxnSp>
        <p:nvCxnSpPr>
          <p:cNvPr id="359" name="原创设计师QQ598969553          _140"/>
          <p:cNvCxnSpPr>
            <a:stCxn id="320" idx="7"/>
            <a:endCxn id="310" idx="3"/>
          </p:cNvCxnSpPr>
          <p:nvPr/>
        </p:nvCxnSpPr>
        <p:spPr>
          <a:xfrm flipV="1">
            <a:off x="6887392" y="3514011"/>
            <a:ext cx="239923" cy="146113"/>
          </a:xfrm>
          <a:prstGeom prst="line">
            <a:avLst/>
          </a:prstGeom>
          <a:noFill/>
          <a:ln w="3175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dash"/>
            <a:miter lim="800000"/>
          </a:ln>
          <a:effectLst/>
        </p:spPr>
      </p:cxnSp>
      <p:cxnSp>
        <p:nvCxnSpPr>
          <p:cNvPr id="360" name="原创设计师QQ598969553          _141"/>
          <p:cNvCxnSpPr>
            <a:stCxn id="320" idx="0"/>
            <a:endCxn id="309" idx="4"/>
          </p:cNvCxnSpPr>
          <p:nvPr/>
        </p:nvCxnSpPr>
        <p:spPr>
          <a:xfrm flipH="1" flipV="1">
            <a:off x="6837111" y="3322485"/>
            <a:ext cx="16019" cy="323448"/>
          </a:xfrm>
          <a:prstGeom prst="line">
            <a:avLst/>
          </a:prstGeom>
          <a:noFill/>
          <a:ln w="3175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dash"/>
            <a:miter lim="800000"/>
          </a:ln>
          <a:effectLst/>
        </p:spPr>
      </p:cxnSp>
      <p:cxnSp>
        <p:nvCxnSpPr>
          <p:cNvPr id="361" name="原创设计师QQ598969553          _142"/>
          <p:cNvCxnSpPr>
            <a:stCxn id="320" idx="1"/>
            <a:endCxn id="319" idx="5"/>
          </p:cNvCxnSpPr>
          <p:nvPr/>
        </p:nvCxnSpPr>
        <p:spPr>
          <a:xfrm flipH="1" flipV="1">
            <a:off x="6763645" y="3524978"/>
            <a:ext cx="55223" cy="135146"/>
          </a:xfrm>
          <a:prstGeom prst="line">
            <a:avLst/>
          </a:prstGeom>
          <a:noFill/>
          <a:ln w="3175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dash"/>
            <a:miter lim="800000"/>
          </a:ln>
          <a:effectLst/>
        </p:spPr>
      </p:cxnSp>
      <p:cxnSp>
        <p:nvCxnSpPr>
          <p:cNvPr id="362" name="原创设计师QQ598969553          _143"/>
          <p:cNvCxnSpPr>
            <a:stCxn id="323" idx="0"/>
            <a:endCxn id="320" idx="4"/>
          </p:cNvCxnSpPr>
          <p:nvPr/>
        </p:nvCxnSpPr>
        <p:spPr>
          <a:xfrm flipV="1">
            <a:off x="6801858" y="3742840"/>
            <a:ext cx="51271" cy="143523"/>
          </a:xfrm>
          <a:prstGeom prst="line">
            <a:avLst/>
          </a:prstGeom>
          <a:noFill/>
          <a:ln w="3175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dash"/>
            <a:miter lim="800000"/>
          </a:ln>
          <a:effectLst/>
        </p:spPr>
      </p:cxnSp>
      <p:cxnSp>
        <p:nvCxnSpPr>
          <p:cNvPr id="363" name="原创设计师QQ598969553          _144"/>
          <p:cNvCxnSpPr>
            <a:stCxn id="323" idx="4"/>
            <a:endCxn id="316" idx="0"/>
          </p:cNvCxnSpPr>
          <p:nvPr/>
        </p:nvCxnSpPr>
        <p:spPr>
          <a:xfrm>
            <a:off x="6801858" y="3956868"/>
            <a:ext cx="13487" cy="85917"/>
          </a:xfrm>
          <a:prstGeom prst="line">
            <a:avLst/>
          </a:prstGeom>
          <a:noFill/>
          <a:ln w="3175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dash"/>
            <a:miter lim="800000"/>
          </a:ln>
          <a:effectLst/>
        </p:spPr>
      </p:cxnSp>
      <p:cxnSp>
        <p:nvCxnSpPr>
          <p:cNvPr id="364" name="原创设计师QQ598969553          _145"/>
          <p:cNvCxnSpPr>
            <a:stCxn id="323" idx="1"/>
            <a:endCxn id="315" idx="6"/>
          </p:cNvCxnSpPr>
          <p:nvPr/>
        </p:nvCxnSpPr>
        <p:spPr>
          <a:xfrm flipH="1" flipV="1">
            <a:off x="6554464" y="3810828"/>
            <a:ext cx="222467" cy="85859"/>
          </a:xfrm>
          <a:prstGeom prst="line">
            <a:avLst/>
          </a:prstGeom>
          <a:noFill/>
          <a:ln w="3175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dash"/>
            <a:miter lim="800000"/>
          </a:ln>
          <a:effectLst/>
        </p:spPr>
      </p:cxnSp>
      <p:cxnSp>
        <p:nvCxnSpPr>
          <p:cNvPr id="365" name="原创设计师QQ598969553          _146"/>
          <p:cNvCxnSpPr>
            <a:stCxn id="316" idx="7"/>
            <a:endCxn id="321" idx="3"/>
          </p:cNvCxnSpPr>
          <p:nvPr/>
        </p:nvCxnSpPr>
        <p:spPr>
          <a:xfrm flipV="1">
            <a:off x="6892784" y="3984725"/>
            <a:ext cx="156064" cy="90134"/>
          </a:xfrm>
          <a:prstGeom prst="line">
            <a:avLst/>
          </a:prstGeom>
          <a:noFill/>
          <a:ln w="3175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dash"/>
            <a:miter lim="800000"/>
          </a:ln>
          <a:effectLst/>
        </p:spPr>
      </p:cxnSp>
      <p:cxnSp>
        <p:nvCxnSpPr>
          <p:cNvPr id="366" name="原创设计师QQ598969553          _147"/>
          <p:cNvCxnSpPr>
            <a:stCxn id="321" idx="0"/>
            <a:endCxn id="310" idx="4"/>
          </p:cNvCxnSpPr>
          <p:nvPr/>
        </p:nvCxnSpPr>
        <p:spPr>
          <a:xfrm flipV="1">
            <a:off x="7083110" y="3528203"/>
            <a:ext cx="78468" cy="373806"/>
          </a:xfrm>
          <a:prstGeom prst="line">
            <a:avLst/>
          </a:prstGeom>
          <a:noFill/>
          <a:ln w="3175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dash"/>
            <a:miter lim="800000"/>
          </a:ln>
          <a:effectLst/>
        </p:spPr>
      </p:cxnSp>
      <p:cxnSp>
        <p:nvCxnSpPr>
          <p:cNvPr id="367" name="原创设计师QQ598969553          _148"/>
          <p:cNvCxnSpPr>
            <a:stCxn id="321" idx="1"/>
            <a:endCxn id="320" idx="5"/>
          </p:cNvCxnSpPr>
          <p:nvPr/>
        </p:nvCxnSpPr>
        <p:spPr>
          <a:xfrm flipH="1" flipV="1">
            <a:off x="6887392" y="3728648"/>
            <a:ext cx="161455" cy="187554"/>
          </a:xfrm>
          <a:prstGeom prst="line">
            <a:avLst/>
          </a:prstGeom>
          <a:noFill/>
          <a:ln w="3175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dash"/>
            <a:miter lim="800000"/>
          </a:ln>
          <a:effectLst/>
        </p:spPr>
      </p:cxnSp>
      <p:cxnSp>
        <p:nvCxnSpPr>
          <p:cNvPr id="368" name="原创设计师QQ598969553          _149"/>
          <p:cNvCxnSpPr>
            <a:stCxn id="321" idx="7"/>
            <a:endCxn id="311" idx="3"/>
          </p:cNvCxnSpPr>
          <p:nvPr/>
        </p:nvCxnSpPr>
        <p:spPr>
          <a:xfrm flipV="1">
            <a:off x="7117372" y="3821572"/>
            <a:ext cx="130129" cy="94629"/>
          </a:xfrm>
          <a:prstGeom prst="line">
            <a:avLst/>
          </a:prstGeom>
          <a:noFill/>
          <a:ln w="3175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dash"/>
            <a:miter lim="800000"/>
          </a:ln>
          <a:effectLst/>
        </p:spPr>
      </p:cxnSp>
      <p:cxnSp>
        <p:nvCxnSpPr>
          <p:cNvPr id="369" name="原创设计师QQ598969553          _150"/>
          <p:cNvCxnSpPr>
            <a:stCxn id="321" idx="5"/>
            <a:endCxn id="312" idx="1"/>
          </p:cNvCxnSpPr>
          <p:nvPr/>
        </p:nvCxnSpPr>
        <p:spPr>
          <a:xfrm>
            <a:off x="7117372" y="3984725"/>
            <a:ext cx="102434" cy="101769"/>
          </a:xfrm>
          <a:prstGeom prst="line">
            <a:avLst/>
          </a:prstGeom>
          <a:noFill/>
          <a:ln w="3175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dash"/>
            <a:miter lim="800000"/>
          </a:ln>
          <a:effectLst/>
        </p:spPr>
      </p:cxnSp>
      <p:cxnSp>
        <p:nvCxnSpPr>
          <p:cNvPr id="370" name="原创设计师QQ598969553          _151"/>
          <p:cNvCxnSpPr>
            <a:stCxn id="313" idx="0"/>
            <a:endCxn id="321" idx="4"/>
          </p:cNvCxnSpPr>
          <p:nvPr/>
        </p:nvCxnSpPr>
        <p:spPr>
          <a:xfrm flipV="1">
            <a:off x="7060260" y="3998918"/>
            <a:ext cx="22850" cy="370804"/>
          </a:xfrm>
          <a:prstGeom prst="line">
            <a:avLst/>
          </a:prstGeom>
          <a:noFill/>
          <a:ln w="3175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dash"/>
            <a:miter lim="800000"/>
          </a:ln>
          <a:effectLst/>
        </p:spPr>
      </p:cxnSp>
      <p:sp>
        <p:nvSpPr>
          <p:cNvPr id="371" name="原创设计师QQ598969553          _152"/>
          <p:cNvSpPr txBox="1"/>
          <p:nvPr/>
        </p:nvSpPr>
        <p:spPr>
          <a:xfrm>
            <a:off x="6703465" y="2244859"/>
            <a:ext cx="237086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执行品牌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此处添加详细文本描述，建议与标题相关并符合整体语言风格，语言描述尽量简洁生动。</a:t>
            </a: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</p:txBody>
      </p:sp>
      <p:sp>
        <p:nvSpPr>
          <p:cNvPr id="372" name="原创设计师QQ598969553          _153"/>
          <p:cNvSpPr/>
          <p:nvPr/>
        </p:nvSpPr>
        <p:spPr>
          <a:xfrm>
            <a:off x="6520064" y="2415302"/>
            <a:ext cx="130258" cy="183170"/>
          </a:xfrm>
          <a:prstGeom prst="homePlate">
            <a:avLst/>
          </a:prstGeom>
          <a:solidFill>
            <a:srgbClr val="22326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73" name="原创设计师QQ598969553          _154"/>
          <p:cNvSpPr/>
          <p:nvPr/>
        </p:nvSpPr>
        <p:spPr>
          <a:xfrm>
            <a:off x="8065870" y="4928570"/>
            <a:ext cx="381022" cy="369315"/>
          </a:xfrm>
          <a:custGeom>
            <a:avLst/>
            <a:gdLst>
              <a:gd name="connsiteX0" fmla="*/ 55291 w 1064006"/>
              <a:gd name="connsiteY0" fmla="*/ 0 h 1188564"/>
              <a:gd name="connsiteX1" fmla="*/ 1008717 w 1064006"/>
              <a:gd name="connsiteY1" fmla="*/ 0 h 1188564"/>
              <a:gd name="connsiteX2" fmla="*/ 1005879 w 1064006"/>
              <a:gd name="connsiteY2" fmla="*/ 198055 h 1188564"/>
              <a:gd name="connsiteX3" fmla="*/ 1025324 w 1064006"/>
              <a:gd name="connsiteY3" fmla="*/ 201981 h 1188564"/>
              <a:gd name="connsiteX4" fmla="*/ 1064006 w 1064006"/>
              <a:gd name="connsiteY4" fmla="*/ 260338 h 1188564"/>
              <a:gd name="connsiteX5" fmla="*/ 1025324 w 1064006"/>
              <a:gd name="connsiteY5" fmla="*/ 318695 h 1188564"/>
              <a:gd name="connsiteX6" fmla="*/ 1004089 w 1064006"/>
              <a:gd name="connsiteY6" fmla="*/ 322982 h 1188564"/>
              <a:gd name="connsiteX7" fmla="*/ 1003464 w 1064006"/>
              <a:gd name="connsiteY7" fmla="*/ 366582 h 1188564"/>
              <a:gd name="connsiteX8" fmla="*/ 1025324 w 1064006"/>
              <a:gd name="connsiteY8" fmla="*/ 370996 h 1188564"/>
              <a:gd name="connsiteX9" fmla="*/ 1064006 w 1064006"/>
              <a:gd name="connsiteY9" fmla="*/ 429353 h 1188564"/>
              <a:gd name="connsiteX10" fmla="*/ 1025324 w 1064006"/>
              <a:gd name="connsiteY10" fmla="*/ 487710 h 1188564"/>
              <a:gd name="connsiteX11" fmla="*/ 1001659 w 1064006"/>
              <a:gd name="connsiteY11" fmla="*/ 492487 h 1188564"/>
              <a:gd name="connsiteX12" fmla="*/ 1001049 w 1064006"/>
              <a:gd name="connsiteY12" fmla="*/ 535111 h 1188564"/>
              <a:gd name="connsiteX13" fmla="*/ 1025324 w 1064006"/>
              <a:gd name="connsiteY13" fmla="*/ 540012 h 1188564"/>
              <a:gd name="connsiteX14" fmla="*/ 1064006 w 1064006"/>
              <a:gd name="connsiteY14" fmla="*/ 598369 h 1188564"/>
              <a:gd name="connsiteX15" fmla="*/ 1000672 w 1064006"/>
              <a:gd name="connsiteY15" fmla="*/ 661703 h 1188564"/>
              <a:gd name="connsiteX16" fmla="*/ 999234 w 1064006"/>
              <a:gd name="connsiteY16" fmla="*/ 661703 h 1188564"/>
              <a:gd name="connsiteX17" fmla="*/ 998628 w 1064006"/>
              <a:gd name="connsiteY17" fmla="*/ 704051 h 1188564"/>
              <a:gd name="connsiteX18" fmla="*/ 1000672 w 1064006"/>
              <a:gd name="connsiteY18" fmla="*/ 704051 h 1188564"/>
              <a:gd name="connsiteX19" fmla="*/ 1064006 w 1064006"/>
              <a:gd name="connsiteY19" fmla="*/ 767385 h 1188564"/>
              <a:gd name="connsiteX20" fmla="*/ 1000672 w 1064006"/>
              <a:gd name="connsiteY20" fmla="*/ 830719 h 1188564"/>
              <a:gd name="connsiteX21" fmla="*/ 961543 w 1064006"/>
              <a:gd name="connsiteY21" fmla="*/ 830719 h 1188564"/>
              <a:gd name="connsiteX22" fmla="*/ 960691 w 1064006"/>
              <a:gd name="connsiteY22" fmla="*/ 839174 h 1188564"/>
              <a:gd name="connsiteX23" fmla="*/ 532003 w 1064006"/>
              <a:gd name="connsiteY23" fmla="*/ 1188564 h 1188564"/>
              <a:gd name="connsiteX24" fmla="*/ 103315 w 1064006"/>
              <a:gd name="connsiteY24" fmla="*/ 839174 h 1188564"/>
              <a:gd name="connsiteX25" fmla="*/ 102463 w 1064006"/>
              <a:gd name="connsiteY25" fmla="*/ 830719 h 1188564"/>
              <a:gd name="connsiteX26" fmla="*/ 63334 w 1064006"/>
              <a:gd name="connsiteY26" fmla="*/ 830719 h 1188564"/>
              <a:gd name="connsiteX27" fmla="*/ 0 w 1064006"/>
              <a:gd name="connsiteY27" fmla="*/ 767385 h 1188564"/>
              <a:gd name="connsiteX28" fmla="*/ 63334 w 1064006"/>
              <a:gd name="connsiteY28" fmla="*/ 704051 h 1188564"/>
              <a:gd name="connsiteX29" fmla="*/ 65381 w 1064006"/>
              <a:gd name="connsiteY29" fmla="*/ 704051 h 1188564"/>
              <a:gd name="connsiteX30" fmla="*/ 64774 w 1064006"/>
              <a:gd name="connsiteY30" fmla="*/ 661703 h 1188564"/>
              <a:gd name="connsiteX31" fmla="*/ 63334 w 1064006"/>
              <a:gd name="connsiteY31" fmla="*/ 661703 h 1188564"/>
              <a:gd name="connsiteX32" fmla="*/ 0 w 1064006"/>
              <a:gd name="connsiteY32" fmla="*/ 598369 h 1188564"/>
              <a:gd name="connsiteX33" fmla="*/ 38682 w 1064006"/>
              <a:gd name="connsiteY33" fmla="*/ 540012 h 1188564"/>
              <a:gd name="connsiteX34" fmla="*/ 62960 w 1064006"/>
              <a:gd name="connsiteY34" fmla="*/ 535110 h 1188564"/>
              <a:gd name="connsiteX35" fmla="*/ 62349 w 1064006"/>
              <a:gd name="connsiteY35" fmla="*/ 492488 h 1188564"/>
              <a:gd name="connsiteX36" fmla="*/ 38682 w 1064006"/>
              <a:gd name="connsiteY36" fmla="*/ 487710 h 1188564"/>
              <a:gd name="connsiteX37" fmla="*/ 0 w 1064006"/>
              <a:gd name="connsiteY37" fmla="*/ 429353 h 1188564"/>
              <a:gd name="connsiteX38" fmla="*/ 38682 w 1064006"/>
              <a:gd name="connsiteY38" fmla="*/ 370996 h 1188564"/>
              <a:gd name="connsiteX39" fmla="*/ 60544 w 1064006"/>
              <a:gd name="connsiteY39" fmla="*/ 366582 h 1188564"/>
              <a:gd name="connsiteX40" fmla="*/ 59920 w 1064006"/>
              <a:gd name="connsiteY40" fmla="*/ 322982 h 1188564"/>
              <a:gd name="connsiteX41" fmla="*/ 38682 w 1064006"/>
              <a:gd name="connsiteY41" fmla="*/ 318695 h 1188564"/>
              <a:gd name="connsiteX42" fmla="*/ 0 w 1064006"/>
              <a:gd name="connsiteY42" fmla="*/ 260338 h 1188564"/>
              <a:gd name="connsiteX43" fmla="*/ 38682 w 1064006"/>
              <a:gd name="connsiteY43" fmla="*/ 201981 h 1188564"/>
              <a:gd name="connsiteX44" fmla="*/ 58129 w 1064006"/>
              <a:gd name="connsiteY44" fmla="*/ 198055 h 11885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</a:cxnLst>
            <a:rect l="l" t="t" r="r" b="b"/>
            <a:pathLst>
              <a:path w="1064006" h="1188564">
                <a:moveTo>
                  <a:pt x="55291" y="0"/>
                </a:moveTo>
                <a:lnTo>
                  <a:pt x="1008717" y="0"/>
                </a:lnTo>
                <a:lnTo>
                  <a:pt x="1005879" y="198055"/>
                </a:lnTo>
                <a:lnTo>
                  <a:pt x="1025324" y="201981"/>
                </a:lnTo>
                <a:cubicBezTo>
                  <a:pt x="1048056" y="211596"/>
                  <a:pt x="1064006" y="234104"/>
                  <a:pt x="1064006" y="260338"/>
                </a:cubicBezTo>
                <a:cubicBezTo>
                  <a:pt x="1064006" y="286571"/>
                  <a:pt x="1048056" y="309080"/>
                  <a:pt x="1025324" y="318695"/>
                </a:cubicBezTo>
                <a:lnTo>
                  <a:pt x="1004089" y="322982"/>
                </a:lnTo>
                <a:lnTo>
                  <a:pt x="1003464" y="366582"/>
                </a:lnTo>
                <a:lnTo>
                  <a:pt x="1025324" y="370996"/>
                </a:lnTo>
                <a:cubicBezTo>
                  <a:pt x="1048056" y="380611"/>
                  <a:pt x="1064006" y="403119"/>
                  <a:pt x="1064006" y="429353"/>
                </a:cubicBezTo>
                <a:cubicBezTo>
                  <a:pt x="1064006" y="455586"/>
                  <a:pt x="1048056" y="478095"/>
                  <a:pt x="1025324" y="487710"/>
                </a:cubicBezTo>
                <a:lnTo>
                  <a:pt x="1001659" y="492487"/>
                </a:lnTo>
                <a:lnTo>
                  <a:pt x="1001049" y="535111"/>
                </a:lnTo>
                <a:lnTo>
                  <a:pt x="1025324" y="540012"/>
                </a:lnTo>
                <a:cubicBezTo>
                  <a:pt x="1048056" y="549627"/>
                  <a:pt x="1064006" y="572135"/>
                  <a:pt x="1064006" y="598369"/>
                </a:cubicBezTo>
                <a:cubicBezTo>
                  <a:pt x="1064006" y="633347"/>
                  <a:pt x="1035650" y="661703"/>
                  <a:pt x="1000672" y="661703"/>
                </a:cubicBezTo>
                <a:lnTo>
                  <a:pt x="999234" y="661703"/>
                </a:lnTo>
                <a:lnTo>
                  <a:pt x="998628" y="704051"/>
                </a:lnTo>
                <a:lnTo>
                  <a:pt x="1000672" y="704051"/>
                </a:lnTo>
                <a:cubicBezTo>
                  <a:pt x="1035650" y="704051"/>
                  <a:pt x="1064006" y="732407"/>
                  <a:pt x="1064006" y="767385"/>
                </a:cubicBezTo>
                <a:cubicBezTo>
                  <a:pt x="1064006" y="802363"/>
                  <a:pt x="1035650" y="830719"/>
                  <a:pt x="1000672" y="830719"/>
                </a:cubicBezTo>
                <a:lnTo>
                  <a:pt x="961543" y="830719"/>
                </a:lnTo>
                <a:lnTo>
                  <a:pt x="960691" y="839174"/>
                </a:lnTo>
                <a:cubicBezTo>
                  <a:pt x="919889" y="1038571"/>
                  <a:pt x="743463" y="1188564"/>
                  <a:pt x="532003" y="1188564"/>
                </a:cubicBezTo>
                <a:cubicBezTo>
                  <a:pt x="320544" y="1188564"/>
                  <a:pt x="144118" y="1038571"/>
                  <a:pt x="103315" y="839174"/>
                </a:cubicBezTo>
                <a:lnTo>
                  <a:pt x="102463" y="830719"/>
                </a:lnTo>
                <a:lnTo>
                  <a:pt x="63334" y="830719"/>
                </a:lnTo>
                <a:cubicBezTo>
                  <a:pt x="28356" y="830719"/>
                  <a:pt x="0" y="802363"/>
                  <a:pt x="0" y="767385"/>
                </a:cubicBezTo>
                <a:cubicBezTo>
                  <a:pt x="0" y="732407"/>
                  <a:pt x="28356" y="704051"/>
                  <a:pt x="63334" y="704051"/>
                </a:cubicBezTo>
                <a:lnTo>
                  <a:pt x="65381" y="704051"/>
                </a:lnTo>
                <a:lnTo>
                  <a:pt x="64774" y="661703"/>
                </a:lnTo>
                <a:lnTo>
                  <a:pt x="63334" y="661703"/>
                </a:lnTo>
                <a:cubicBezTo>
                  <a:pt x="28356" y="661703"/>
                  <a:pt x="0" y="633347"/>
                  <a:pt x="0" y="598369"/>
                </a:cubicBezTo>
                <a:cubicBezTo>
                  <a:pt x="0" y="572135"/>
                  <a:pt x="15950" y="549627"/>
                  <a:pt x="38682" y="540012"/>
                </a:cubicBezTo>
                <a:lnTo>
                  <a:pt x="62960" y="535110"/>
                </a:lnTo>
                <a:lnTo>
                  <a:pt x="62349" y="492488"/>
                </a:lnTo>
                <a:lnTo>
                  <a:pt x="38682" y="487710"/>
                </a:lnTo>
                <a:cubicBezTo>
                  <a:pt x="15950" y="478095"/>
                  <a:pt x="0" y="455586"/>
                  <a:pt x="0" y="429353"/>
                </a:cubicBezTo>
                <a:cubicBezTo>
                  <a:pt x="0" y="403119"/>
                  <a:pt x="15950" y="380611"/>
                  <a:pt x="38682" y="370996"/>
                </a:cubicBezTo>
                <a:lnTo>
                  <a:pt x="60544" y="366582"/>
                </a:lnTo>
                <a:lnTo>
                  <a:pt x="59920" y="322982"/>
                </a:lnTo>
                <a:lnTo>
                  <a:pt x="38682" y="318695"/>
                </a:lnTo>
                <a:cubicBezTo>
                  <a:pt x="15950" y="309080"/>
                  <a:pt x="0" y="286571"/>
                  <a:pt x="0" y="260338"/>
                </a:cubicBezTo>
                <a:cubicBezTo>
                  <a:pt x="0" y="234104"/>
                  <a:pt x="15950" y="211596"/>
                  <a:pt x="38682" y="201981"/>
                </a:cubicBezTo>
                <a:lnTo>
                  <a:pt x="58129" y="198055"/>
                </a:lnTo>
                <a:close/>
              </a:path>
            </a:pathLst>
          </a:custGeom>
          <a:solidFill>
            <a:sysClr val="window" lastClr="FFFFFF">
              <a:lumMod val="50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74" name="原创设计师QQ598969553          _155"/>
          <p:cNvSpPr/>
          <p:nvPr/>
        </p:nvSpPr>
        <p:spPr>
          <a:xfrm>
            <a:off x="8062900" y="4815019"/>
            <a:ext cx="68539" cy="68539"/>
          </a:xfrm>
          <a:prstGeom prst="ellipse">
            <a:avLst/>
          </a:prstGeom>
          <a:solidFill>
            <a:srgbClr val="22326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75" name="原创设计师QQ598969553          _156"/>
          <p:cNvSpPr/>
          <p:nvPr/>
        </p:nvSpPr>
        <p:spPr>
          <a:xfrm>
            <a:off x="8383529" y="4815019"/>
            <a:ext cx="49865" cy="49865"/>
          </a:xfrm>
          <a:prstGeom prst="ellipse">
            <a:avLst/>
          </a:prstGeom>
          <a:solidFill>
            <a:srgbClr val="22326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76" name="原创设计师QQ598969553          _157"/>
          <p:cNvSpPr/>
          <p:nvPr/>
        </p:nvSpPr>
        <p:spPr>
          <a:xfrm>
            <a:off x="8229744" y="4827405"/>
            <a:ext cx="49865" cy="49865"/>
          </a:xfrm>
          <a:prstGeom prst="ellipse">
            <a:avLst/>
          </a:prstGeom>
          <a:solidFill>
            <a:srgbClr val="22326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77" name="原创设计师QQ598969553          _158"/>
          <p:cNvSpPr/>
          <p:nvPr/>
        </p:nvSpPr>
        <p:spPr>
          <a:xfrm>
            <a:off x="7956289" y="4629255"/>
            <a:ext cx="68539" cy="68539"/>
          </a:xfrm>
          <a:prstGeom prst="ellipse">
            <a:avLst/>
          </a:prstGeom>
          <a:solidFill>
            <a:srgbClr val="22326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78" name="原创设计师QQ598969553          _159"/>
          <p:cNvSpPr/>
          <p:nvPr/>
        </p:nvSpPr>
        <p:spPr>
          <a:xfrm>
            <a:off x="7839740" y="4450313"/>
            <a:ext cx="68539" cy="68539"/>
          </a:xfrm>
          <a:prstGeom prst="ellipse">
            <a:avLst/>
          </a:prstGeom>
          <a:solidFill>
            <a:srgbClr val="22326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79" name="原创设计师QQ598969553          _160"/>
          <p:cNvSpPr/>
          <p:nvPr/>
        </p:nvSpPr>
        <p:spPr>
          <a:xfrm>
            <a:off x="7809254" y="4225177"/>
            <a:ext cx="68539" cy="68539"/>
          </a:xfrm>
          <a:prstGeom prst="ellipse">
            <a:avLst/>
          </a:prstGeom>
          <a:solidFill>
            <a:srgbClr val="22326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80" name="原创设计师QQ598969553          _161"/>
          <p:cNvSpPr/>
          <p:nvPr/>
        </p:nvSpPr>
        <p:spPr>
          <a:xfrm>
            <a:off x="7921806" y="3963385"/>
            <a:ext cx="68539" cy="68539"/>
          </a:xfrm>
          <a:prstGeom prst="ellipse">
            <a:avLst/>
          </a:prstGeom>
          <a:solidFill>
            <a:srgbClr val="22326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81" name="原创设计师QQ598969553          _162"/>
          <p:cNvSpPr/>
          <p:nvPr/>
        </p:nvSpPr>
        <p:spPr>
          <a:xfrm>
            <a:off x="8099701" y="3847254"/>
            <a:ext cx="68539" cy="68539"/>
          </a:xfrm>
          <a:prstGeom prst="ellipse">
            <a:avLst/>
          </a:prstGeom>
          <a:solidFill>
            <a:srgbClr val="22326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82" name="原创设计师QQ598969553          _163"/>
          <p:cNvSpPr/>
          <p:nvPr/>
        </p:nvSpPr>
        <p:spPr>
          <a:xfrm>
            <a:off x="8313709" y="3835763"/>
            <a:ext cx="68539" cy="68539"/>
          </a:xfrm>
          <a:prstGeom prst="ellipse">
            <a:avLst/>
          </a:prstGeom>
          <a:solidFill>
            <a:srgbClr val="22326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83" name="原创设计师QQ598969553          _164"/>
          <p:cNvSpPr/>
          <p:nvPr/>
        </p:nvSpPr>
        <p:spPr>
          <a:xfrm>
            <a:off x="8543189" y="3981258"/>
            <a:ext cx="68539" cy="68539"/>
          </a:xfrm>
          <a:prstGeom prst="ellipse">
            <a:avLst/>
          </a:prstGeom>
          <a:solidFill>
            <a:srgbClr val="22326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84" name="原创设计师QQ598969553          _165"/>
          <p:cNvSpPr/>
          <p:nvPr/>
        </p:nvSpPr>
        <p:spPr>
          <a:xfrm>
            <a:off x="8628190" y="4198782"/>
            <a:ext cx="68539" cy="68539"/>
          </a:xfrm>
          <a:prstGeom prst="ellipse">
            <a:avLst/>
          </a:prstGeom>
          <a:solidFill>
            <a:srgbClr val="22326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85" name="原创设计师QQ598969553          _166"/>
          <p:cNvSpPr/>
          <p:nvPr/>
        </p:nvSpPr>
        <p:spPr>
          <a:xfrm>
            <a:off x="8608603" y="4434613"/>
            <a:ext cx="68539" cy="68539"/>
          </a:xfrm>
          <a:prstGeom prst="ellipse">
            <a:avLst/>
          </a:prstGeom>
          <a:solidFill>
            <a:srgbClr val="22326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86" name="原创设计师QQ598969553          _167"/>
          <p:cNvSpPr/>
          <p:nvPr/>
        </p:nvSpPr>
        <p:spPr>
          <a:xfrm>
            <a:off x="8480868" y="4644964"/>
            <a:ext cx="49865" cy="49865"/>
          </a:xfrm>
          <a:prstGeom prst="ellipse">
            <a:avLst/>
          </a:prstGeom>
          <a:solidFill>
            <a:srgbClr val="22326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87" name="原创设计师QQ598969553          _168"/>
          <p:cNvSpPr/>
          <p:nvPr/>
        </p:nvSpPr>
        <p:spPr>
          <a:xfrm>
            <a:off x="8134502" y="4607366"/>
            <a:ext cx="49865" cy="49865"/>
          </a:xfrm>
          <a:prstGeom prst="ellipse">
            <a:avLst/>
          </a:prstGeom>
          <a:solidFill>
            <a:srgbClr val="22326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88" name="原创设计师QQ598969553          _169"/>
          <p:cNvSpPr/>
          <p:nvPr/>
        </p:nvSpPr>
        <p:spPr>
          <a:xfrm>
            <a:off x="8042092" y="4196693"/>
            <a:ext cx="105983" cy="105983"/>
          </a:xfrm>
          <a:prstGeom prst="ellipse">
            <a:avLst/>
          </a:prstGeom>
          <a:solidFill>
            <a:srgbClr val="7F8C8D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89" name="原创设计师QQ598969553          _170"/>
          <p:cNvSpPr/>
          <p:nvPr/>
        </p:nvSpPr>
        <p:spPr>
          <a:xfrm>
            <a:off x="8255131" y="4413736"/>
            <a:ext cx="154907" cy="154907"/>
          </a:xfrm>
          <a:prstGeom prst="ellipse">
            <a:avLst/>
          </a:prstGeom>
          <a:solidFill>
            <a:srgbClr val="7F8C8D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90" name="原创设计师QQ598969553          _171"/>
          <p:cNvSpPr/>
          <p:nvPr/>
        </p:nvSpPr>
        <p:spPr>
          <a:xfrm>
            <a:off x="8153321" y="4363871"/>
            <a:ext cx="49865" cy="49865"/>
          </a:xfrm>
          <a:prstGeom prst="ellipse">
            <a:avLst/>
          </a:prstGeom>
          <a:solidFill>
            <a:srgbClr val="22326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91" name="原创设计师QQ598969553          _172"/>
          <p:cNvSpPr/>
          <p:nvPr/>
        </p:nvSpPr>
        <p:spPr>
          <a:xfrm>
            <a:off x="7985019" y="4382711"/>
            <a:ext cx="49865" cy="49865"/>
          </a:xfrm>
          <a:prstGeom prst="ellipse">
            <a:avLst/>
          </a:prstGeom>
          <a:solidFill>
            <a:srgbClr val="22326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92" name="原创设计师QQ598969553          _173"/>
          <p:cNvSpPr/>
          <p:nvPr/>
        </p:nvSpPr>
        <p:spPr>
          <a:xfrm>
            <a:off x="8253456" y="4004954"/>
            <a:ext cx="49865" cy="49865"/>
          </a:xfrm>
          <a:prstGeom prst="ellipse">
            <a:avLst/>
          </a:prstGeom>
          <a:solidFill>
            <a:srgbClr val="22326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93" name="原创设计师QQ598969553          _174"/>
          <p:cNvSpPr/>
          <p:nvPr/>
        </p:nvSpPr>
        <p:spPr>
          <a:xfrm>
            <a:off x="8325038" y="4133061"/>
            <a:ext cx="68539" cy="68539"/>
          </a:xfrm>
          <a:prstGeom prst="ellipse">
            <a:avLst/>
          </a:prstGeom>
          <a:solidFill>
            <a:srgbClr val="7F8C8D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94" name="原创设计师QQ598969553          _175"/>
          <p:cNvSpPr/>
          <p:nvPr/>
        </p:nvSpPr>
        <p:spPr>
          <a:xfrm>
            <a:off x="8487692" y="4314173"/>
            <a:ext cx="68539" cy="68539"/>
          </a:xfrm>
          <a:prstGeom prst="ellipse">
            <a:avLst/>
          </a:prstGeom>
          <a:solidFill>
            <a:srgbClr val="22326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95" name="原创设计师QQ598969553          _176"/>
          <p:cNvSpPr/>
          <p:nvPr/>
        </p:nvSpPr>
        <p:spPr>
          <a:xfrm>
            <a:off x="8046060" y="4005790"/>
            <a:ext cx="105983" cy="105983"/>
          </a:xfrm>
          <a:prstGeom prst="ellipse">
            <a:avLst/>
          </a:prstGeom>
          <a:solidFill>
            <a:srgbClr val="22326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96" name="原创设计师QQ598969553          _177"/>
          <p:cNvSpPr/>
          <p:nvPr/>
        </p:nvSpPr>
        <p:spPr>
          <a:xfrm>
            <a:off x="8298113" y="4303107"/>
            <a:ext cx="49865" cy="49865"/>
          </a:xfrm>
          <a:prstGeom prst="ellipse">
            <a:avLst/>
          </a:prstGeom>
          <a:solidFill>
            <a:srgbClr val="22326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397" name="原创设计师QQ598969553          _178"/>
          <p:cNvCxnSpPr>
            <a:stCxn id="374" idx="6"/>
            <a:endCxn id="376" idx="2"/>
          </p:cNvCxnSpPr>
          <p:nvPr/>
        </p:nvCxnSpPr>
        <p:spPr>
          <a:xfrm>
            <a:off x="8131439" y="4849288"/>
            <a:ext cx="98306" cy="3050"/>
          </a:xfrm>
          <a:prstGeom prst="line">
            <a:avLst/>
          </a:prstGeom>
          <a:noFill/>
          <a:ln w="3175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dash"/>
            <a:miter lim="800000"/>
          </a:ln>
          <a:effectLst/>
        </p:spPr>
      </p:cxnSp>
      <p:cxnSp>
        <p:nvCxnSpPr>
          <p:cNvPr id="398" name="原创设计师QQ598969553          _179"/>
          <p:cNvCxnSpPr>
            <a:stCxn id="376" idx="6"/>
            <a:endCxn id="375" idx="2"/>
          </p:cNvCxnSpPr>
          <p:nvPr/>
        </p:nvCxnSpPr>
        <p:spPr>
          <a:xfrm flipV="1">
            <a:off x="8279610" y="4839952"/>
            <a:ext cx="103919" cy="12386"/>
          </a:xfrm>
          <a:prstGeom prst="line">
            <a:avLst/>
          </a:prstGeom>
          <a:noFill/>
          <a:ln w="3175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dash"/>
            <a:miter lim="800000"/>
          </a:ln>
          <a:effectLst/>
        </p:spPr>
      </p:cxnSp>
      <p:cxnSp>
        <p:nvCxnSpPr>
          <p:cNvPr id="399" name="原创设计师QQ598969553          _180"/>
          <p:cNvCxnSpPr>
            <a:stCxn id="375" idx="7"/>
            <a:endCxn id="386" idx="3"/>
          </p:cNvCxnSpPr>
          <p:nvPr/>
        </p:nvCxnSpPr>
        <p:spPr>
          <a:xfrm flipV="1">
            <a:off x="8426092" y="4687526"/>
            <a:ext cx="62079" cy="134796"/>
          </a:xfrm>
          <a:prstGeom prst="line">
            <a:avLst/>
          </a:prstGeom>
          <a:noFill/>
          <a:ln w="3175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dash"/>
            <a:miter lim="800000"/>
          </a:ln>
          <a:effectLst/>
        </p:spPr>
      </p:cxnSp>
      <p:cxnSp>
        <p:nvCxnSpPr>
          <p:cNvPr id="400" name="原创设计师QQ598969553          _181"/>
          <p:cNvCxnSpPr>
            <a:stCxn id="386" idx="7"/>
            <a:endCxn id="385" idx="3"/>
          </p:cNvCxnSpPr>
          <p:nvPr/>
        </p:nvCxnSpPr>
        <p:spPr>
          <a:xfrm flipV="1">
            <a:off x="8523430" y="4493115"/>
            <a:ext cx="95209" cy="159151"/>
          </a:xfrm>
          <a:prstGeom prst="line">
            <a:avLst/>
          </a:prstGeom>
          <a:noFill/>
          <a:ln w="3175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dash"/>
            <a:miter lim="800000"/>
          </a:ln>
          <a:effectLst/>
        </p:spPr>
      </p:cxnSp>
      <p:cxnSp>
        <p:nvCxnSpPr>
          <p:cNvPr id="401" name="原创设计师QQ598969553          _182"/>
          <p:cNvCxnSpPr>
            <a:stCxn id="385" idx="0"/>
            <a:endCxn id="384" idx="4"/>
          </p:cNvCxnSpPr>
          <p:nvPr/>
        </p:nvCxnSpPr>
        <p:spPr>
          <a:xfrm flipV="1">
            <a:off x="8642872" y="4267320"/>
            <a:ext cx="19587" cy="167294"/>
          </a:xfrm>
          <a:prstGeom prst="line">
            <a:avLst/>
          </a:prstGeom>
          <a:noFill/>
          <a:ln w="3175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dash"/>
            <a:miter lim="800000"/>
          </a:ln>
          <a:effectLst/>
        </p:spPr>
      </p:cxnSp>
      <p:cxnSp>
        <p:nvCxnSpPr>
          <p:cNvPr id="402" name="原创设计师QQ598969553          _183"/>
          <p:cNvCxnSpPr>
            <a:stCxn id="384" idx="0"/>
            <a:endCxn id="383" idx="5"/>
          </p:cNvCxnSpPr>
          <p:nvPr/>
        </p:nvCxnSpPr>
        <p:spPr>
          <a:xfrm flipH="1" flipV="1">
            <a:off x="8601691" y="4039760"/>
            <a:ext cx="60769" cy="159022"/>
          </a:xfrm>
          <a:prstGeom prst="line">
            <a:avLst/>
          </a:prstGeom>
          <a:noFill/>
          <a:ln w="3175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dash"/>
            <a:miter lim="800000"/>
          </a:ln>
          <a:effectLst/>
        </p:spPr>
      </p:cxnSp>
      <p:cxnSp>
        <p:nvCxnSpPr>
          <p:cNvPr id="403" name="原创设计师QQ598969553          _184"/>
          <p:cNvCxnSpPr>
            <a:stCxn id="383" idx="1"/>
            <a:endCxn id="382" idx="6"/>
          </p:cNvCxnSpPr>
          <p:nvPr/>
        </p:nvCxnSpPr>
        <p:spPr>
          <a:xfrm flipH="1" flipV="1">
            <a:off x="8382247" y="3870032"/>
            <a:ext cx="170979" cy="121263"/>
          </a:xfrm>
          <a:prstGeom prst="line">
            <a:avLst/>
          </a:prstGeom>
          <a:noFill/>
          <a:ln w="3175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dash"/>
            <a:miter lim="800000"/>
          </a:ln>
          <a:effectLst/>
        </p:spPr>
      </p:cxnSp>
      <p:cxnSp>
        <p:nvCxnSpPr>
          <p:cNvPr id="404" name="原创设计师QQ598969553          _185"/>
          <p:cNvCxnSpPr>
            <a:stCxn id="382" idx="2"/>
            <a:endCxn id="381" idx="6"/>
          </p:cNvCxnSpPr>
          <p:nvPr/>
        </p:nvCxnSpPr>
        <p:spPr>
          <a:xfrm flipH="1">
            <a:off x="8168240" y="3870032"/>
            <a:ext cx="145468" cy="11491"/>
          </a:xfrm>
          <a:prstGeom prst="line">
            <a:avLst/>
          </a:prstGeom>
          <a:noFill/>
          <a:ln w="3175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dash"/>
            <a:miter lim="800000"/>
          </a:ln>
          <a:effectLst/>
        </p:spPr>
      </p:cxnSp>
      <p:cxnSp>
        <p:nvCxnSpPr>
          <p:cNvPr id="405" name="原创设计师QQ598969553          _186"/>
          <p:cNvCxnSpPr>
            <a:stCxn id="381" idx="2"/>
            <a:endCxn id="380" idx="7"/>
          </p:cNvCxnSpPr>
          <p:nvPr/>
        </p:nvCxnSpPr>
        <p:spPr>
          <a:xfrm flipH="1">
            <a:off x="7980308" y="3881523"/>
            <a:ext cx="119394" cy="91899"/>
          </a:xfrm>
          <a:prstGeom prst="line">
            <a:avLst/>
          </a:prstGeom>
          <a:noFill/>
          <a:ln w="3175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dash"/>
            <a:miter lim="800000"/>
          </a:ln>
          <a:effectLst/>
        </p:spPr>
      </p:cxnSp>
      <p:cxnSp>
        <p:nvCxnSpPr>
          <p:cNvPr id="406" name="原创设计师QQ598969553          _187"/>
          <p:cNvCxnSpPr>
            <a:stCxn id="380" idx="3"/>
            <a:endCxn id="379" idx="0"/>
          </p:cNvCxnSpPr>
          <p:nvPr/>
        </p:nvCxnSpPr>
        <p:spPr>
          <a:xfrm flipH="1">
            <a:off x="7843523" y="4021886"/>
            <a:ext cx="88321" cy="203290"/>
          </a:xfrm>
          <a:prstGeom prst="line">
            <a:avLst/>
          </a:prstGeom>
          <a:noFill/>
          <a:ln w="3175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dash"/>
            <a:miter lim="800000"/>
          </a:ln>
          <a:effectLst/>
        </p:spPr>
      </p:cxnSp>
      <p:cxnSp>
        <p:nvCxnSpPr>
          <p:cNvPr id="407" name="原创设计师QQ598969553          _188"/>
          <p:cNvCxnSpPr>
            <a:stCxn id="379" idx="4"/>
            <a:endCxn id="378" idx="0"/>
          </p:cNvCxnSpPr>
          <p:nvPr/>
        </p:nvCxnSpPr>
        <p:spPr>
          <a:xfrm>
            <a:off x="7843523" y="4293715"/>
            <a:ext cx="30486" cy="156598"/>
          </a:xfrm>
          <a:prstGeom prst="line">
            <a:avLst/>
          </a:prstGeom>
          <a:noFill/>
          <a:ln w="3175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dash"/>
            <a:miter lim="800000"/>
          </a:ln>
          <a:effectLst/>
        </p:spPr>
      </p:cxnSp>
      <p:cxnSp>
        <p:nvCxnSpPr>
          <p:cNvPr id="408" name="原创设计师QQ598969553          _189"/>
          <p:cNvCxnSpPr>
            <a:stCxn id="378" idx="5"/>
            <a:endCxn id="377" idx="1"/>
          </p:cNvCxnSpPr>
          <p:nvPr/>
        </p:nvCxnSpPr>
        <p:spPr>
          <a:xfrm>
            <a:off x="7898241" y="4508815"/>
            <a:ext cx="68085" cy="130478"/>
          </a:xfrm>
          <a:prstGeom prst="line">
            <a:avLst/>
          </a:prstGeom>
          <a:noFill/>
          <a:ln w="3175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dash"/>
            <a:miter lim="800000"/>
          </a:ln>
          <a:effectLst/>
        </p:spPr>
      </p:cxnSp>
      <p:cxnSp>
        <p:nvCxnSpPr>
          <p:cNvPr id="409" name="原创设计师QQ598969553          _190"/>
          <p:cNvCxnSpPr>
            <a:stCxn id="377" idx="4"/>
            <a:endCxn id="374" idx="1"/>
          </p:cNvCxnSpPr>
          <p:nvPr/>
        </p:nvCxnSpPr>
        <p:spPr>
          <a:xfrm>
            <a:off x="7990558" y="4697793"/>
            <a:ext cx="82379" cy="127263"/>
          </a:xfrm>
          <a:prstGeom prst="line">
            <a:avLst/>
          </a:prstGeom>
          <a:noFill/>
          <a:ln w="3175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dash"/>
            <a:miter lim="800000"/>
          </a:ln>
          <a:effectLst/>
        </p:spPr>
      </p:cxnSp>
      <p:cxnSp>
        <p:nvCxnSpPr>
          <p:cNvPr id="410" name="原创设计师QQ598969553          _191"/>
          <p:cNvCxnSpPr>
            <a:stCxn id="374" idx="7"/>
            <a:endCxn id="387" idx="4"/>
          </p:cNvCxnSpPr>
          <p:nvPr/>
        </p:nvCxnSpPr>
        <p:spPr>
          <a:xfrm flipV="1">
            <a:off x="8121401" y="4657231"/>
            <a:ext cx="38034" cy="167824"/>
          </a:xfrm>
          <a:prstGeom prst="line">
            <a:avLst/>
          </a:prstGeom>
          <a:noFill/>
          <a:ln w="3175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dash"/>
            <a:miter lim="800000"/>
          </a:ln>
          <a:effectLst/>
        </p:spPr>
      </p:cxnSp>
      <p:cxnSp>
        <p:nvCxnSpPr>
          <p:cNvPr id="411" name="原创设计师QQ598969553          _192"/>
          <p:cNvCxnSpPr>
            <a:stCxn id="387" idx="6"/>
            <a:endCxn id="386" idx="2"/>
          </p:cNvCxnSpPr>
          <p:nvPr/>
        </p:nvCxnSpPr>
        <p:spPr>
          <a:xfrm>
            <a:off x="8184368" y="4632299"/>
            <a:ext cx="296500" cy="37598"/>
          </a:xfrm>
          <a:prstGeom prst="line">
            <a:avLst/>
          </a:prstGeom>
          <a:noFill/>
          <a:ln w="3175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dash"/>
            <a:miter lim="800000"/>
          </a:ln>
          <a:effectLst/>
        </p:spPr>
      </p:cxnSp>
      <p:cxnSp>
        <p:nvCxnSpPr>
          <p:cNvPr id="412" name="原创设计师QQ598969553          _193"/>
          <p:cNvCxnSpPr>
            <a:stCxn id="387" idx="5"/>
            <a:endCxn id="376" idx="0"/>
          </p:cNvCxnSpPr>
          <p:nvPr/>
        </p:nvCxnSpPr>
        <p:spPr>
          <a:xfrm>
            <a:off x="8177065" y="4649929"/>
            <a:ext cx="77612" cy="177476"/>
          </a:xfrm>
          <a:prstGeom prst="line">
            <a:avLst/>
          </a:prstGeom>
          <a:noFill/>
          <a:ln w="3175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dash"/>
            <a:miter lim="800000"/>
          </a:ln>
          <a:effectLst/>
        </p:spPr>
      </p:cxnSp>
      <p:cxnSp>
        <p:nvCxnSpPr>
          <p:cNvPr id="413" name="原创设计师QQ598969553          _194"/>
          <p:cNvCxnSpPr>
            <a:stCxn id="375" idx="1"/>
            <a:endCxn id="387" idx="5"/>
          </p:cNvCxnSpPr>
          <p:nvPr/>
        </p:nvCxnSpPr>
        <p:spPr>
          <a:xfrm flipH="1" flipV="1">
            <a:off x="8177065" y="4649929"/>
            <a:ext cx="213767" cy="172393"/>
          </a:xfrm>
          <a:prstGeom prst="line">
            <a:avLst/>
          </a:prstGeom>
          <a:noFill/>
          <a:ln w="3175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dash"/>
            <a:miter lim="800000"/>
          </a:ln>
          <a:effectLst/>
        </p:spPr>
      </p:cxnSp>
      <p:cxnSp>
        <p:nvCxnSpPr>
          <p:cNvPr id="414" name="原创设计师QQ598969553          _195"/>
          <p:cNvCxnSpPr>
            <a:stCxn id="387" idx="1"/>
            <a:endCxn id="391" idx="5"/>
          </p:cNvCxnSpPr>
          <p:nvPr/>
        </p:nvCxnSpPr>
        <p:spPr>
          <a:xfrm flipH="1" flipV="1">
            <a:off x="8027581" y="4425274"/>
            <a:ext cx="114223" cy="189395"/>
          </a:xfrm>
          <a:prstGeom prst="line">
            <a:avLst/>
          </a:prstGeom>
          <a:noFill/>
          <a:ln w="3175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dash"/>
            <a:miter lim="800000"/>
          </a:ln>
          <a:effectLst/>
        </p:spPr>
      </p:cxnSp>
      <p:cxnSp>
        <p:nvCxnSpPr>
          <p:cNvPr id="415" name="原创设计师QQ598969553          _196"/>
          <p:cNvCxnSpPr>
            <a:stCxn id="377" idx="7"/>
            <a:endCxn id="387" idx="2"/>
          </p:cNvCxnSpPr>
          <p:nvPr/>
        </p:nvCxnSpPr>
        <p:spPr>
          <a:xfrm flipV="1">
            <a:off x="8014790" y="4632299"/>
            <a:ext cx="119712" cy="6993"/>
          </a:xfrm>
          <a:prstGeom prst="line">
            <a:avLst/>
          </a:prstGeom>
          <a:noFill/>
          <a:ln w="3175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dash"/>
            <a:miter lim="800000"/>
          </a:ln>
          <a:effectLst/>
        </p:spPr>
      </p:cxnSp>
      <p:cxnSp>
        <p:nvCxnSpPr>
          <p:cNvPr id="416" name="原创设计师QQ598969553          _197"/>
          <p:cNvCxnSpPr>
            <a:stCxn id="391" idx="3"/>
            <a:endCxn id="378" idx="7"/>
          </p:cNvCxnSpPr>
          <p:nvPr/>
        </p:nvCxnSpPr>
        <p:spPr>
          <a:xfrm flipH="1">
            <a:off x="7898241" y="4425274"/>
            <a:ext cx="94080" cy="35077"/>
          </a:xfrm>
          <a:prstGeom prst="line">
            <a:avLst/>
          </a:prstGeom>
          <a:noFill/>
          <a:ln w="3175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dash"/>
            <a:miter lim="800000"/>
          </a:ln>
          <a:effectLst/>
        </p:spPr>
      </p:cxnSp>
      <p:cxnSp>
        <p:nvCxnSpPr>
          <p:cNvPr id="417" name="原创设计师QQ598969553          _198"/>
          <p:cNvCxnSpPr>
            <a:stCxn id="377" idx="0"/>
            <a:endCxn id="391" idx="4"/>
          </p:cNvCxnSpPr>
          <p:nvPr/>
        </p:nvCxnSpPr>
        <p:spPr>
          <a:xfrm flipV="1">
            <a:off x="7990558" y="4432577"/>
            <a:ext cx="19393" cy="196678"/>
          </a:xfrm>
          <a:prstGeom prst="line">
            <a:avLst/>
          </a:prstGeom>
          <a:noFill/>
          <a:ln w="3175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dash"/>
            <a:miter lim="800000"/>
          </a:ln>
          <a:effectLst/>
        </p:spPr>
      </p:cxnSp>
      <p:cxnSp>
        <p:nvCxnSpPr>
          <p:cNvPr id="418" name="原创设计师QQ598969553          _199"/>
          <p:cNvCxnSpPr>
            <a:stCxn id="391" idx="0"/>
            <a:endCxn id="380" idx="4"/>
          </p:cNvCxnSpPr>
          <p:nvPr/>
        </p:nvCxnSpPr>
        <p:spPr>
          <a:xfrm flipH="1" flipV="1">
            <a:off x="7956076" y="4031923"/>
            <a:ext cx="53876" cy="350788"/>
          </a:xfrm>
          <a:prstGeom prst="line">
            <a:avLst/>
          </a:prstGeom>
          <a:noFill/>
          <a:ln w="3175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dash"/>
            <a:miter lim="800000"/>
          </a:ln>
          <a:effectLst/>
        </p:spPr>
      </p:cxnSp>
      <p:cxnSp>
        <p:nvCxnSpPr>
          <p:cNvPr id="419" name="原创设计师QQ598969553          _200"/>
          <p:cNvCxnSpPr>
            <a:stCxn id="391" idx="1"/>
            <a:endCxn id="379" idx="6"/>
          </p:cNvCxnSpPr>
          <p:nvPr/>
        </p:nvCxnSpPr>
        <p:spPr>
          <a:xfrm flipH="1" flipV="1">
            <a:off x="7877793" y="4259445"/>
            <a:ext cx="114529" cy="130568"/>
          </a:xfrm>
          <a:prstGeom prst="line">
            <a:avLst/>
          </a:prstGeom>
          <a:noFill/>
          <a:ln w="3175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dash"/>
            <a:miter lim="800000"/>
          </a:ln>
          <a:effectLst/>
        </p:spPr>
      </p:cxnSp>
      <p:cxnSp>
        <p:nvCxnSpPr>
          <p:cNvPr id="420" name="原创设计师QQ598969553          _201"/>
          <p:cNvCxnSpPr>
            <a:stCxn id="380" idx="6"/>
            <a:endCxn id="395" idx="1"/>
          </p:cNvCxnSpPr>
          <p:nvPr/>
        </p:nvCxnSpPr>
        <p:spPr>
          <a:xfrm>
            <a:off x="7990345" y="3997654"/>
            <a:ext cx="71236" cy="23657"/>
          </a:xfrm>
          <a:prstGeom prst="line">
            <a:avLst/>
          </a:prstGeom>
          <a:noFill/>
          <a:ln w="3175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dash"/>
            <a:miter lim="800000"/>
          </a:ln>
          <a:effectLst/>
        </p:spPr>
      </p:cxnSp>
      <p:cxnSp>
        <p:nvCxnSpPr>
          <p:cNvPr id="421" name="原创设计师QQ598969553          _202"/>
          <p:cNvCxnSpPr>
            <a:stCxn id="395" idx="4"/>
            <a:endCxn id="388" idx="0"/>
          </p:cNvCxnSpPr>
          <p:nvPr/>
        </p:nvCxnSpPr>
        <p:spPr>
          <a:xfrm flipH="1">
            <a:off x="8095083" y="4111773"/>
            <a:ext cx="3968" cy="84921"/>
          </a:xfrm>
          <a:prstGeom prst="line">
            <a:avLst/>
          </a:prstGeom>
          <a:noFill/>
          <a:ln w="3175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dash"/>
            <a:miter lim="800000"/>
          </a:ln>
          <a:effectLst/>
        </p:spPr>
      </p:cxnSp>
      <p:cxnSp>
        <p:nvCxnSpPr>
          <p:cNvPr id="422" name="原创设计师QQ598969553          _203"/>
          <p:cNvCxnSpPr>
            <a:stCxn id="388" idx="5"/>
            <a:endCxn id="390" idx="1"/>
          </p:cNvCxnSpPr>
          <p:nvPr/>
        </p:nvCxnSpPr>
        <p:spPr>
          <a:xfrm>
            <a:off x="8132554" y="4287156"/>
            <a:ext cx="28070" cy="84018"/>
          </a:xfrm>
          <a:prstGeom prst="line">
            <a:avLst/>
          </a:prstGeom>
          <a:noFill/>
          <a:ln w="3175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dash"/>
            <a:miter lim="800000"/>
          </a:ln>
          <a:effectLst/>
        </p:spPr>
      </p:cxnSp>
      <p:cxnSp>
        <p:nvCxnSpPr>
          <p:cNvPr id="423" name="原创设计师QQ598969553          _204"/>
          <p:cNvCxnSpPr>
            <a:stCxn id="390" idx="5"/>
            <a:endCxn id="389" idx="1"/>
          </p:cNvCxnSpPr>
          <p:nvPr/>
        </p:nvCxnSpPr>
        <p:spPr>
          <a:xfrm>
            <a:off x="8195884" y="4406433"/>
            <a:ext cx="81932" cy="29988"/>
          </a:xfrm>
          <a:prstGeom prst="line">
            <a:avLst/>
          </a:prstGeom>
          <a:noFill/>
          <a:ln w="3175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dash"/>
            <a:miter lim="800000"/>
          </a:ln>
          <a:effectLst/>
        </p:spPr>
      </p:cxnSp>
      <p:cxnSp>
        <p:nvCxnSpPr>
          <p:cNvPr id="424" name="原创设计师QQ598969553          _205"/>
          <p:cNvCxnSpPr>
            <a:stCxn id="389" idx="5"/>
            <a:endCxn id="386" idx="1"/>
          </p:cNvCxnSpPr>
          <p:nvPr/>
        </p:nvCxnSpPr>
        <p:spPr>
          <a:xfrm>
            <a:off x="8387352" y="4545957"/>
            <a:ext cx="100819" cy="106309"/>
          </a:xfrm>
          <a:prstGeom prst="line">
            <a:avLst/>
          </a:prstGeom>
          <a:noFill/>
          <a:ln w="3175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dash"/>
            <a:miter lim="800000"/>
          </a:ln>
          <a:effectLst/>
        </p:spPr>
      </p:cxnSp>
      <p:cxnSp>
        <p:nvCxnSpPr>
          <p:cNvPr id="425" name="原创设计师QQ598969553          _206"/>
          <p:cNvCxnSpPr>
            <a:stCxn id="389" idx="3"/>
            <a:endCxn id="387" idx="7"/>
          </p:cNvCxnSpPr>
          <p:nvPr/>
        </p:nvCxnSpPr>
        <p:spPr>
          <a:xfrm flipH="1">
            <a:off x="8177065" y="4545957"/>
            <a:ext cx="100752" cy="68712"/>
          </a:xfrm>
          <a:prstGeom prst="line">
            <a:avLst/>
          </a:prstGeom>
          <a:noFill/>
          <a:ln w="3175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dash"/>
            <a:miter lim="800000"/>
          </a:ln>
          <a:effectLst/>
        </p:spPr>
      </p:cxnSp>
      <p:cxnSp>
        <p:nvCxnSpPr>
          <p:cNvPr id="426" name="原创设计师QQ598969553          _207"/>
          <p:cNvCxnSpPr>
            <a:stCxn id="390" idx="3"/>
            <a:endCxn id="391" idx="6"/>
          </p:cNvCxnSpPr>
          <p:nvPr/>
        </p:nvCxnSpPr>
        <p:spPr>
          <a:xfrm flipH="1">
            <a:off x="8034884" y="4406433"/>
            <a:ext cx="125741" cy="1211"/>
          </a:xfrm>
          <a:prstGeom prst="line">
            <a:avLst/>
          </a:prstGeom>
          <a:noFill/>
          <a:ln w="3175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dash"/>
            <a:miter lim="800000"/>
          </a:ln>
          <a:effectLst/>
        </p:spPr>
      </p:cxnSp>
      <p:cxnSp>
        <p:nvCxnSpPr>
          <p:cNvPr id="427" name="原创设计师QQ598969553          _208"/>
          <p:cNvCxnSpPr>
            <a:stCxn id="388" idx="3"/>
            <a:endCxn id="391" idx="7"/>
          </p:cNvCxnSpPr>
          <p:nvPr/>
        </p:nvCxnSpPr>
        <p:spPr>
          <a:xfrm flipH="1">
            <a:off x="8027581" y="4287156"/>
            <a:ext cx="30032" cy="102859"/>
          </a:xfrm>
          <a:prstGeom prst="line">
            <a:avLst/>
          </a:prstGeom>
          <a:noFill/>
          <a:ln w="3175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dash"/>
            <a:miter lim="800000"/>
          </a:ln>
          <a:effectLst/>
        </p:spPr>
      </p:cxnSp>
      <p:cxnSp>
        <p:nvCxnSpPr>
          <p:cNvPr id="428" name="原创设计师QQ598969553          _209"/>
          <p:cNvCxnSpPr>
            <a:stCxn id="388" idx="7"/>
            <a:endCxn id="392" idx="3"/>
          </p:cNvCxnSpPr>
          <p:nvPr/>
        </p:nvCxnSpPr>
        <p:spPr>
          <a:xfrm flipV="1">
            <a:off x="8132554" y="4047516"/>
            <a:ext cx="128204" cy="164698"/>
          </a:xfrm>
          <a:prstGeom prst="line">
            <a:avLst/>
          </a:prstGeom>
          <a:noFill/>
          <a:ln w="3175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dash"/>
            <a:miter lim="800000"/>
          </a:ln>
          <a:effectLst/>
        </p:spPr>
      </p:cxnSp>
      <p:cxnSp>
        <p:nvCxnSpPr>
          <p:cNvPr id="429" name="原创设计师QQ598969553          _210"/>
          <p:cNvCxnSpPr>
            <a:stCxn id="392" idx="7"/>
            <a:endCxn id="382" idx="3"/>
          </p:cNvCxnSpPr>
          <p:nvPr/>
        </p:nvCxnSpPr>
        <p:spPr>
          <a:xfrm flipV="1">
            <a:off x="8296019" y="3894264"/>
            <a:ext cx="27727" cy="117992"/>
          </a:xfrm>
          <a:prstGeom prst="line">
            <a:avLst/>
          </a:prstGeom>
          <a:noFill/>
          <a:ln w="3175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dash"/>
            <a:miter lim="800000"/>
          </a:ln>
          <a:effectLst/>
        </p:spPr>
      </p:cxnSp>
      <p:cxnSp>
        <p:nvCxnSpPr>
          <p:cNvPr id="430" name="原创设计师QQ598969553          _211"/>
          <p:cNvCxnSpPr>
            <a:stCxn id="395" idx="7"/>
            <a:endCxn id="382" idx="3"/>
          </p:cNvCxnSpPr>
          <p:nvPr/>
        </p:nvCxnSpPr>
        <p:spPr>
          <a:xfrm flipV="1">
            <a:off x="8136522" y="3894264"/>
            <a:ext cx="187224" cy="127047"/>
          </a:xfrm>
          <a:prstGeom prst="line">
            <a:avLst/>
          </a:prstGeom>
          <a:noFill/>
          <a:ln w="3175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dash"/>
            <a:miter lim="800000"/>
          </a:ln>
          <a:effectLst/>
        </p:spPr>
      </p:cxnSp>
      <p:cxnSp>
        <p:nvCxnSpPr>
          <p:cNvPr id="431" name="原创设计师QQ598969553          _212"/>
          <p:cNvCxnSpPr>
            <a:stCxn id="381" idx="5"/>
            <a:endCxn id="392" idx="1"/>
          </p:cNvCxnSpPr>
          <p:nvPr/>
        </p:nvCxnSpPr>
        <p:spPr>
          <a:xfrm>
            <a:off x="8158203" y="3905755"/>
            <a:ext cx="102556" cy="106502"/>
          </a:xfrm>
          <a:prstGeom prst="line">
            <a:avLst/>
          </a:prstGeom>
          <a:noFill/>
          <a:ln w="3175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dash"/>
            <a:miter lim="800000"/>
          </a:ln>
          <a:effectLst/>
        </p:spPr>
      </p:cxnSp>
      <p:cxnSp>
        <p:nvCxnSpPr>
          <p:cNvPr id="432" name="原创设计师QQ598969553          _213"/>
          <p:cNvCxnSpPr>
            <a:stCxn id="393" idx="7"/>
            <a:endCxn id="383" idx="3"/>
          </p:cNvCxnSpPr>
          <p:nvPr/>
        </p:nvCxnSpPr>
        <p:spPr>
          <a:xfrm flipV="1">
            <a:off x="8383539" y="4039760"/>
            <a:ext cx="169687" cy="103339"/>
          </a:xfrm>
          <a:prstGeom prst="line">
            <a:avLst/>
          </a:prstGeom>
          <a:noFill/>
          <a:ln w="3175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dash"/>
            <a:miter lim="800000"/>
          </a:ln>
          <a:effectLst/>
        </p:spPr>
      </p:cxnSp>
      <p:cxnSp>
        <p:nvCxnSpPr>
          <p:cNvPr id="433" name="原创设计师QQ598969553          _214"/>
          <p:cNvCxnSpPr>
            <a:stCxn id="393" idx="0"/>
            <a:endCxn id="382" idx="4"/>
          </p:cNvCxnSpPr>
          <p:nvPr/>
        </p:nvCxnSpPr>
        <p:spPr>
          <a:xfrm flipH="1" flipV="1">
            <a:off x="8347978" y="3904302"/>
            <a:ext cx="11330" cy="228759"/>
          </a:xfrm>
          <a:prstGeom prst="line">
            <a:avLst/>
          </a:prstGeom>
          <a:noFill/>
          <a:ln w="3175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dash"/>
            <a:miter lim="800000"/>
          </a:ln>
          <a:effectLst/>
        </p:spPr>
      </p:cxnSp>
      <p:cxnSp>
        <p:nvCxnSpPr>
          <p:cNvPr id="434" name="原创设计师QQ598969553          _215"/>
          <p:cNvCxnSpPr>
            <a:stCxn id="393" idx="1"/>
            <a:endCxn id="392" idx="5"/>
          </p:cNvCxnSpPr>
          <p:nvPr/>
        </p:nvCxnSpPr>
        <p:spPr>
          <a:xfrm flipH="1" flipV="1">
            <a:off x="8296019" y="4047516"/>
            <a:ext cx="39057" cy="95582"/>
          </a:xfrm>
          <a:prstGeom prst="line">
            <a:avLst/>
          </a:prstGeom>
          <a:noFill/>
          <a:ln w="3175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dash"/>
            <a:miter lim="800000"/>
          </a:ln>
          <a:effectLst/>
        </p:spPr>
      </p:cxnSp>
      <p:cxnSp>
        <p:nvCxnSpPr>
          <p:cNvPr id="435" name="原创设计师QQ598969553          _216"/>
          <p:cNvCxnSpPr>
            <a:stCxn id="396" idx="0"/>
            <a:endCxn id="393" idx="4"/>
          </p:cNvCxnSpPr>
          <p:nvPr/>
        </p:nvCxnSpPr>
        <p:spPr>
          <a:xfrm flipV="1">
            <a:off x="8323045" y="4201599"/>
            <a:ext cx="36262" cy="101507"/>
          </a:xfrm>
          <a:prstGeom prst="line">
            <a:avLst/>
          </a:prstGeom>
          <a:noFill/>
          <a:ln w="3175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dash"/>
            <a:miter lim="800000"/>
          </a:ln>
          <a:effectLst/>
        </p:spPr>
      </p:cxnSp>
      <p:cxnSp>
        <p:nvCxnSpPr>
          <p:cNvPr id="436" name="原创设计师QQ598969553          _217"/>
          <p:cNvCxnSpPr>
            <a:stCxn id="396" idx="4"/>
            <a:endCxn id="389" idx="0"/>
          </p:cNvCxnSpPr>
          <p:nvPr/>
        </p:nvCxnSpPr>
        <p:spPr>
          <a:xfrm>
            <a:off x="8323045" y="4352972"/>
            <a:ext cx="9539" cy="60765"/>
          </a:xfrm>
          <a:prstGeom prst="line">
            <a:avLst/>
          </a:prstGeom>
          <a:noFill/>
          <a:ln w="3175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dash"/>
            <a:miter lim="800000"/>
          </a:ln>
          <a:effectLst/>
        </p:spPr>
      </p:cxnSp>
      <p:cxnSp>
        <p:nvCxnSpPr>
          <p:cNvPr id="437" name="原创设计师QQ598969553          _218"/>
          <p:cNvCxnSpPr>
            <a:stCxn id="396" idx="1"/>
            <a:endCxn id="388" idx="6"/>
          </p:cNvCxnSpPr>
          <p:nvPr/>
        </p:nvCxnSpPr>
        <p:spPr>
          <a:xfrm flipH="1" flipV="1">
            <a:off x="8148075" y="4249685"/>
            <a:ext cx="157341" cy="60724"/>
          </a:xfrm>
          <a:prstGeom prst="line">
            <a:avLst/>
          </a:prstGeom>
          <a:noFill/>
          <a:ln w="3175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dash"/>
            <a:miter lim="800000"/>
          </a:ln>
          <a:effectLst/>
        </p:spPr>
      </p:cxnSp>
      <p:cxnSp>
        <p:nvCxnSpPr>
          <p:cNvPr id="438" name="原创设计师QQ598969553          _219"/>
          <p:cNvCxnSpPr>
            <a:stCxn id="389" idx="7"/>
            <a:endCxn id="394" idx="3"/>
          </p:cNvCxnSpPr>
          <p:nvPr/>
        </p:nvCxnSpPr>
        <p:spPr>
          <a:xfrm flipV="1">
            <a:off x="8387352" y="4372674"/>
            <a:ext cx="110377" cy="63747"/>
          </a:xfrm>
          <a:prstGeom prst="line">
            <a:avLst/>
          </a:prstGeom>
          <a:noFill/>
          <a:ln w="3175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dash"/>
            <a:miter lim="800000"/>
          </a:ln>
          <a:effectLst/>
        </p:spPr>
      </p:cxnSp>
      <p:cxnSp>
        <p:nvCxnSpPr>
          <p:cNvPr id="439" name="原创设计师QQ598969553          _220"/>
          <p:cNvCxnSpPr>
            <a:stCxn id="394" idx="0"/>
            <a:endCxn id="383" idx="4"/>
          </p:cNvCxnSpPr>
          <p:nvPr/>
        </p:nvCxnSpPr>
        <p:spPr>
          <a:xfrm flipV="1">
            <a:off x="8521962" y="4049797"/>
            <a:ext cx="55497" cy="264376"/>
          </a:xfrm>
          <a:prstGeom prst="line">
            <a:avLst/>
          </a:prstGeom>
          <a:noFill/>
          <a:ln w="3175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dash"/>
            <a:miter lim="800000"/>
          </a:ln>
          <a:effectLst/>
        </p:spPr>
      </p:cxnSp>
      <p:cxnSp>
        <p:nvCxnSpPr>
          <p:cNvPr id="440" name="原创设计师QQ598969553          _221"/>
          <p:cNvCxnSpPr>
            <a:stCxn id="394" idx="1"/>
            <a:endCxn id="393" idx="5"/>
          </p:cNvCxnSpPr>
          <p:nvPr/>
        </p:nvCxnSpPr>
        <p:spPr>
          <a:xfrm flipH="1" flipV="1">
            <a:off x="8383539" y="4191562"/>
            <a:ext cx="114189" cy="132648"/>
          </a:xfrm>
          <a:prstGeom prst="line">
            <a:avLst/>
          </a:prstGeom>
          <a:noFill/>
          <a:ln w="3175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dash"/>
            <a:miter lim="800000"/>
          </a:ln>
          <a:effectLst/>
        </p:spPr>
      </p:cxnSp>
      <p:cxnSp>
        <p:nvCxnSpPr>
          <p:cNvPr id="441" name="原创设计师QQ598969553          _222"/>
          <p:cNvCxnSpPr>
            <a:stCxn id="394" idx="7"/>
            <a:endCxn id="384" idx="3"/>
          </p:cNvCxnSpPr>
          <p:nvPr/>
        </p:nvCxnSpPr>
        <p:spPr>
          <a:xfrm flipV="1">
            <a:off x="8546193" y="4257283"/>
            <a:ext cx="92034" cy="66927"/>
          </a:xfrm>
          <a:prstGeom prst="line">
            <a:avLst/>
          </a:prstGeom>
          <a:noFill/>
          <a:ln w="3175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dash"/>
            <a:miter lim="800000"/>
          </a:ln>
          <a:effectLst/>
        </p:spPr>
      </p:cxnSp>
      <p:cxnSp>
        <p:nvCxnSpPr>
          <p:cNvPr id="442" name="原创设计师QQ598969553          _223"/>
          <p:cNvCxnSpPr>
            <a:stCxn id="394" idx="5"/>
            <a:endCxn id="385" idx="1"/>
          </p:cNvCxnSpPr>
          <p:nvPr/>
        </p:nvCxnSpPr>
        <p:spPr>
          <a:xfrm>
            <a:off x="8546193" y="4372674"/>
            <a:ext cx="72446" cy="71976"/>
          </a:xfrm>
          <a:prstGeom prst="line">
            <a:avLst/>
          </a:prstGeom>
          <a:noFill/>
          <a:ln w="3175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dash"/>
            <a:miter lim="800000"/>
          </a:ln>
          <a:effectLst/>
        </p:spPr>
      </p:cxnSp>
      <p:cxnSp>
        <p:nvCxnSpPr>
          <p:cNvPr id="443" name="原创设计师QQ598969553          _224"/>
          <p:cNvCxnSpPr>
            <a:stCxn id="386" idx="0"/>
            <a:endCxn id="394" idx="4"/>
          </p:cNvCxnSpPr>
          <p:nvPr/>
        </p:nvCxnSpPr>
        <p:spPr>
          <a:xfrm flipV="1">
            <a:off x="8505801" y="4382711"/>
            <a:ext cx="16161" cy="262253"/>
          </a:xfrm>
          <a:prstGeom prst="line">
            <a:avLst/>
          </a:prstGeom>
          <a:noFill/>
          <a:ln w="3175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dash"/>
            <a:miter lim="800000"/>
          </a:ln>
          <a:effectLst/>
        </p:spPr>
      </p:cxnSp>
    </p:spTree>
    <p:extLst>
      <p:ext uri="{BB962C8B-B14F-4D97-AF65-F5344CB8AC3E}">
        <p14:creationId xmlns:p14="http://schemas.microsoft.com/office/powerpoint/2010/main" val="140528986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原创设计师QQ598969553          _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883772" y="1600200"/>
            <a:ext cx="3036050" cy="3484984"/>
          </a:xfrm>
          <a:prstGeom prst="rect">
            <a:avLst/>
          </a:prstGeom>
          <a:solidFill>
            <a:sysClr val="window" lastClr="FFFFFF">
              <a:lumMod val="85000"/>
            </a:sysClr>
          </a:solidFill>
        </p:spPr>
      </p:pic>
      <p:sp>
        <p:nvSpPr>
          <p:cNvPr id="27" name="原创设计师QQ598969553          _5"/>
          <p:cNvSpPr/>
          <p:nvPr/>
        </p:nvSpPr>
        <p:spPr>
          <a:xfrm flipV="1">
            <a:off x="508468" y="3403475"/>
            <a:ext cx="1397161" cy="543119"/>
          </a:xfrm>
          <a:custGeom>
            <a:avLst/>
            <a:gdLst>
              <a:gd name="connsiteX0" fmla="*/ 0 w 1832955"/>
              <a:gd name="connsiteY0" fmla="*/ 712526 h 712526"/>
              <a:gd name="connsiteX1" fmla="*/ 1832955 w 1832955"/>
              <a:gd name="connsiteY1" fmla="*/ 712526 h 712526"/>
              <a:gd name="connsiteX2" fmla="*/ 1774465 w 1832955"/>
              <a:gd name="connsiteY2" fmla="*/ 631630 h 712526"/>
              <a:gd name="connsiteX3" fmla="*/ 1564542 w 1832955"/>
              <a:gd name="connsiteY3" fmla="*/ 429154 h 712526"/>
              <a:gd name="connsiteX4" fmla="*/ 1488042 w 1832955"/>
              <a:gd name="connsiteY4" fmla="*/ 377392 h 712526"/>
              <a:gd name="connsiteX5" fmla="*/ 1399324 w 1832955"/>
              <a:gd name="connsiteY5" fmla="*/ 0 h 712526"/>
              <a:gd name="connsiteX6" fmla="*/ 433628 w 1832955"/>
              <a:gd name="connsiteY6" fmla="*/ 0 h 712526"/>
              <a:gd name="connsiteX7" fmla="*/ 344910 w 1832955"/>
              <a:gd name="connsiteY7" fmla="*/ 377393 h 712526"/>
              <a:gd name="connsiteX8" fmla="*/ 268413 w 1832955"/>
              <a:gd name="connsiteY8" fmla="*/ 429154 h 712526"/>
              <a:gd name="connsiteX9" fmla="*/ 58490 w 1832955"/>
              <a:gd name="connsiteY9" fmla="*/ 631630 h 7125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832955" h="712526">
                <a:moveTo>
                  <a:pt x="0" y="712526"/>
                </a:moveTo>
                <a:lnTo>
                  <a:pt x="1832955" y="712526"/>
                </a:lnTo>
                <a:lnTo>
                  <a:pt x="1774465" y="631630"/>
                </a:lnTo>
                <a:cubicBezTo>
                  <a:pt x="1712103" y="555210"/>
                  <a:pt x="1641623" y="487154"/>
                  <a:pt x="1564542" y="429154"/>
                </a:cubicBezTo>
                <a:lnTo>
                  <a:pt x="1488042" y="377392"/>
                </a:lnTo>
                <a:lnTo>
                  <a:pt x="1399324" y="0"/>
                </a:lnTo>
                <a:lnTo>
                  <a:pt x="433628" y="0"/>
                </a:lnTo>
                <a:lnTo>
                  <a:pt x="344910" y="377393"/>
                </a:lnTo>
                <a:lnTo>
                  <a:pt x="268413" y="429154"/>
                </a:lnTo>
                <a:cubicBezTo>
                  <a:pt x="191332" y="487154"/>
                  <a:pt x="120852" y="555210"/>
                  <a:pt x="58490" y="631630"/>
                </a:cubicBezTo>
                <a:close/>
              </a:path>
            </a:pathLst>
          </a:custGeom>
          <a:solidFill>
            <a:srgbClr val="22326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wrap="square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8" name="原创设计师QQ598969553          _6"/>
          <p:cNvSpPr/>
          <p:nvPr/>
        </p:nvSpPr>
        <p:spPr>
          <a:xfrm flipV="1">
            <a:off x="361986" y="3085950"/>
            <a:ext cx="1690123" cy="317525"/>
          </a:xfrm>
          <a:custGeom>
            <a:avLst/>
            <a:gdLst>
              <a:gd name="connsiteX0" fmla="*/ 0 w 2217296"/>
              <a:gd name="connsiteY0" fmla="*/ 416566 h 416566"/>
              <a:gd name="connsiteX1" fmla="*/ 2217296 w 2217296"/>
              <a:gd name="connsiteY1" fmla="*/ 416566 h 416566"/>
              <a:gd name="connsiteX2" fmla="*/ 2187350 w 2217296"/>
              <a:gd name="connsiteY2" fmla="*/ 313762 h 416566"/>
              <a:gd name="connsiteX3" fmla="*/ 2053902 w 2217296"/>
              <a:gd name="connsiteY3" fmla="*/ 39799 h 416566"/>
              <a:gd name="connsiteX4" fmla="*/ 2025126 w 2217296"/>
              <a:gd name="connsiteY4" fmla="*/ 0 h 416566"/>
              <a:gd name="connsiteX5" fmla="*/ 192171 w 2217296"/>
              <a:gd name="connsiteY5" fmla="*/ 0 h 416566"/>
              <a:gd name="connsiteX6" fmla="*/ 163395 w 2217296"/>
              <a:gd name="connsiteY6" fmla="*/ 39799 h 416566"/>
              <a:gd name="connsiteX7" fmla="*/ 29946 w 2217296"/>
              <a:gd name="connsiteY7" fmla="*/ 313762 h 4165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17296" h="416566">
                <a:moveTo>
                  <a:pt x="0" y="416566"/>
                </a:moveTo>
                <a:lnTo>
                  <a:pt x="2217296" y="416566"/>
                </a:lnTo>
                <a:lnTo>
                  <a:pt x="2187350" y="313762"/>
                </a:lnTo>
                <a:cubicBezTo>
                  <a:pt x="2152755" y="216047"/>
                  <a:pt x="2107767" y="124162"/>
                  <a:pt x="2053902" y="39799"/>
                </a:cubicBezTo>
                <a:lnTo>
                  <a:pt x="2025126" y="0"/>
                </a:lnTo>
                <a:lnTo>
                  <a:pt x="192171" y="0"/>
                </a:lnTo>
                <a:lnTo>
                  <a:pt x="163395" y="39799"/>
                </a:lnTo>
                <a:cubicBezTo>
                  <a:pt x="109530" y="124162"/>
                  <a:pt x="64541" y="216047"/>
                  <a:pt x="29946" y="313762"/>
                </a:cubicBezTo>
                <a:close/>
              </a:path>
            </a:pathLst>
          </a:custGeom>
          <a:solidFill>
            <a:sysClr val="windowText" lastClr="000000">
              <a:lumMod val="65000"/>
              <a:lumOff val="3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wrap="square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9" name="原创设计师QQ598969553          _7"/>
          <p:cNvSpPr/>
          <p:nvPr/>
        </p:nvSpPr>
        <p:spPr>
          <a:xfrm flipV="1">
            <a:off x="323528" y="2542830"/>
            <a:ext cx="1767038" cy="547585"/>
          </a:xfrm>
          <a:custGeom>
            <a:avLst/>
            <a:gdLst>
              <a:gd name="connsiteX0" fmla="*/ 42429 w 2318202"/>
              <a:gd name="connsiteY0" fmla="*/ 718384 h 718384"/>
              <a:gd name="connsiteX1" fmla="*/ 2275774 w 2318202"/>
              <a:gd name="connsiteY1" fmla="*/ 718384 h 718384"/>
              <a:gd name="connsiteX2" fmla="*/ 2294653 w 2318202"/>
              <a:gd name="connsiteY2" fmla="*/ 636603 h 718384"/>
              <a:gd name="connsiteX3" fmla="*/ 2318202 w 2318202"/>
              <a:gd name="connsiteY3" fmla="*/ 376425 h 718384"/>
              <a:gd name="connsiteX4" fmla="*/ 2281711 w 2318202"/>
              <a:gd name="connsiteY4" fmla="*/ 53788 h 718384"/>
              <a:gd name="connsiteX5" fmla="*/ 2266043 w 2318202"/>
              <a:gd name="connsiteY5" fmla="*/ 0 h 718384"/>
              <a:gd name="connsiteX6" fmla="*/ 52160 w 2318202"/>
              <a:gd name="connsiteY6" fmla="*/ 0 h 718384"/>
              <a:gd name="connsiteX7" fmla="*/ 36492 w 2318202"/>
              <a:gd name="connsiteY7" fmla="*/ 53788 h 718384"/>
              <a:gd name="connsiteX8" fmla="*/ 0 w 2318202"/>
              <a:gd name="connsiteY8" fmla="*/ 376425 h 718384"/>
              <a:gd name="connsiteX9" fmla="*/ 23549 w 2318202"/>
              <a:gd name="connsiteY9" fmla="*/ 636603 h 7183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318202" h="718384">
                <a:moveTo>
                  <a:pt x="42429" y="718384"/>
                </a:moveTo>
                <a:lnTo>
                  <a:pt x="2275774" y="718384"/>
                </a:lnTo>
                <a:lnTo>
                  <a:pt x="2294653" y="636603"/>
                </a:lnTo>
                <a:cubicBezTo>
                  <a:pt x="2310094" y="552563"/>
                  <a:pt x="2318202" y="465549"/>
                  <a:pt x="2318202" y="376425"/>
                </a:cubicBezTo>
                <a:cubicBezTo>
                  <a:pt x="2318202" y="265020"/>
                  <a:pt x="2305533" y="156911"/>
                  <a:pt x="2281711" y="53788"/>
                </a:cubicBezTo>
                <a:lnTo>
                  <a:pt x="2266043" y="0"/>
                </a:lnTo>
                <a:lnTo>
                  <a:pt x="52160" y="0"/>
                </a:lnTo>
                <a:lnTo>
                  <a:pt x="36492" y="53788"/>
                </a:lnTo>
                <a:cubicBezTo>
                  <a:pt x="12670" y="156911"/>
                  <a:pt x="0" y="265020"/>
                  <a:pt x="0" y="376425"/>
                </a:cubicBezTo>
                <a:cubicBezTo>
                  <a:pt x="0" y="465549"/>
                  <a:pt x="8109" y="552563"/>
                  <a:pt x="23549" y="636603"/>
                </a:cubicBezTo>
                <a:close/>
              </a:path>
            </a:pathLst>
          </a:custGeom>
          <a:solidFill>
            <a:srgbClr val="22326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wrap="square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0" name="原创设计师QQ598969553          _8"/>
          <p:cNvSpPr/>
          <p:nvPr/>
        </p:nvSpPr>
        <p:spPr>
          <a:xfrm flipV="1">
            <a:off x="349301" y="2229770"/>
            <a:ext cx="1715494" cy="341515"/>
          </a:xfrm>
          <a:custGeom>
            <a:avLst/>
            <a:gdLst>
              <a:gd name="connsiteX0" fmla="*/ 184869 w 2250581"/>
              <a:gd name="connsiteY0" fmla="*/ 448039 h 448039"/>
              <a:gd name="connsiteX1" fmla="*/ 2065712 w 2250581"/>
              <a:gd name="connsiteY1" fmla="*/ 448039 h 448039"/>
              <a:gd name="connsiteX2" fmla="*/ 2086435 w 2250581"/>
              <a:gd name="connsiteY2" fmla="*/ 417173 h 448039"/>
              <a:gd name="connsiteX3" fmla="*/ 2232280 w 2250581"/>
              <a:gd name="connsiteY3" fmla="*/ 79270 h 448039"/>
              <a:gd name="connsiteX4" fmla="*/ 2250581 w 2250581"/>
              <a:gd name="connsiteY4" fmla="*/ 0 h 448039"/>
              <a:gd name="connsiteX5" fmla="*/ 0 w 2250581"/>
              <a:gd name="connsiteY5" fmla="*/ 0 h 448039"/>
              <a:gd name="connsiteX6" fmla="*/ 18300 w 2250581"/>
              <a:gd name="connsiteY6" fmla="*/ 79270 h 448039"/>
              <a:gd name="connsiteX7" fmla="*/ 164145 w 2250581"/>
              <a:gd name="connsiteY7" fmla="*/ 417173 h 448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50581" h="448039">
                <a:moveTo>
                  <a:pt x="184869" y="448039"/>
                </a:moveTo>
                <a:lnTo>
                  <a:pt x="2065712" y="448039"/>
                </a:lnTo>
                <a:lnTo>
                  <a:pt x="2086435" y="417173"/>
                </a:lnTo>
                <a:cubicBezTo>
                  <a:pt x="2148925" y="314152"/>
                  <a:pt x="2198414" y="200544"/>
                  <a:pt x="2232280" y="79270"/>
                </a:cubicBezTo>
                <a:lnTo>
                  <a:pt x="2250581" y="0"/>
                </a:lnTo>
                <a:lnTo>
                  <a:pt x="0" y="0"/>
                </a:lnTo>
                <a:lnTo>
                  <a:pt x="18300" y="79270"/>
                </a:lnTo>
                <a:cubicBezTo>
                  <a:pt x="52167" y="200544"/>
                  <a:pt x="101656" y="314152"/>
                  <a:pt x="164145" y="417173"/>
                </a:cubicBezTo>
                <a:close/>
              </a:path>
            </a:pathLst>
          </a:custGeom>
          <a:solidFill>
            <a:sysClr val="windowText" lastClr="000000">
              <a:lumMod val="65000"/>
              <a:lumOff val="3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wrap="square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1" name="原创设计师QQ598969553          _9"/>
          <p:cNvSpPr/>
          <p:nvPr/>
        </p:nvSpPr>
        <p:spPr>
          <a:xfrm flipV="1">
            <a:off x="489872" y="1819440"/>
            <a:ext cx="1434350" cy="410841"/>
          </a:xfrm>
          <a:custGeom>
            <a:avLst/>
            <a:gdLst>
              <a:gd name="connsiteX0" fmla="*/ 940872 w 1881744"/>
              <a:gd name="connsiteY0" fmla="*/ 538988 h 538988"/>
              <a:gd name="connsiteX1" fmla="*/ 1835291 w 1881744"/>
              <a:gd name="connsiteY1" fmla="*/ 69189 h 538988"/>
              <a:gd name="connsiteX2" fmla="*/ 1881744 w 1881744"/>
              <a:gd name="connsiteY2" fmla="*/ 0 h 538988"/>
              <a:gd name="connsiteX3" fmla="*/ 0 w 1881744"/>
              <a:gd name="connsiteY3" fmla="*/ 0 h 538988"/>
              <a:gd name="connsiteX4" fmla="*/ 46453 w 1881744"/>
              <a:gd name="connsiteY4" fmla="*/ 69189 h 538988"/>
              <a:gd name="connsiteX5" fmla="*/ 940872 w 1881744"/>
              <a:gd name="connsiteY5" fmla="*/ 538988 h 5389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881744" h="538988">
                <a:moveTo>
                  <a:pt x="940872" y="538988"/>
                </a:moveTo>
                <a:cubicBezTo>
                  <a:pt x="1300959" y="538988"/>
                  <a:pt x="1622695" y="356107"/>
                  <a:pt x="1835291" y="69189"/>
                </a:cubicBezTo>
                <a:lnTo>
                  <a:pt x="1881744" y="0"/>
                </a:lnTo>
                <a:lnTo>
                  <a:pt x="0" y="0"/>
                </a:lnTo>
                <a:lnTo>
                  <a:pt x="46453" y="69189"/>
                </a:lnTo>
                <a:cubicBezTo>
                  <a:pt x="259050" y="356107"/>
                  <a:pt x="580785" y="538988"/>
                  <a:pt x="940872" y="538988"/>
                </a:cubicBezTo>
                <a:close/>
              </a:path>
            </a:pathLst>
          </a:custGeom>
          <a:solidFill>
            <a:srgbClr val="22326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wrap="square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2" name="原创设计师QQ598969553          _10"/>
          <p:cNvSpPr/>
          <p:nvPr/>
        </p:nvSpPr>
        <p:spPr>
          <a:xfrm>
            <a:off x="801530" y="4044097"/>
            <a:ext cx="811033" cy="786112"/>
          </a:xfrm>
          <a:custGeom>
            <a:avLst/>
            <a:gdLst>
              <a:gd name="connsiteX0" fmla="*/ 55291 w 1064006"/>
              <a:gd name="connsiteY0" fmla="*/ 0 h 1188564"/>
              <a:gd name="connsiteX1" fmla="*/ 1008717 w 1064006"/>
              <a:gd name="connsiteY1" fmla="*/ 0 h 1188564"/>
              <a:gd name="connsiteX2" fmla="*/ 1005879 w 1064006"/>
              <a:gd name="connsiteY2" fmla="*/ 198055 h 1188564"/>
              <a:gd name="connsiteX3" fmla="*/ 1025324 w 1064006"/>
              <a:gd name="connsiteY3" fmla="*/ 201981 h 1188564"/>
              <a:gd name="connsiteX4" fmla="*/ 1064006 w 1064006"/>
              <a:gd name="connsiteY4" fmla="*/ 260338 h 1188564"/>
              <a:gd name="connsiteX5" fmla="*/ 1025324 w 1064006"/>
              <a:gd name="connsiteY5" fmla="*/ 318695 h 1188564"/>
              <a:gd name="connsiteX6" fmla="*/ 1004089 w 1064006"/>
              <a:gd name="connsiteY6" fmla="*/ 322982 h 1188564"/>
              <a:gd name="connsiteX7" fmla="*/ 1003464 w 1064006"/>
              <a:gd name="connsiteY7" fmla="*/ 366582 h 1188564"/>
              <a:gd name="connsiteX8" fmla="*/ 1025324 w 1064006"/>
              <a:gd name="connsiteY8" fmla="*/ 370996 h 1188564"/>
              <a:gd name="connsiteX9" fmla="*/ 1064006 w 1064006"/>
              <a:gd name="connsiteY9" fmla="*/ 429353 h 1188564"/>
              <a:gd name="connsiteX10" fmla="*/ 1025324 w 1064006"/>
              <a:gd name="connsiteY10" fmla="*/ 487710 h 1188564"/>
              <a:gd name="connsiteX11" fmla="*/ 1001659 w 1064006"/>
              <a:gd name="connsiteY11" fmla="*/ 492487 h 1188564"/>
              <a:gd name="connsiteX12" fmla="*/ 1001049 w 1064006"/>
              <a:gd name="connsiteY12" fmla="*/ 535111 h 1188564"/>
              <a:gd name="connsiteX13" fmla="*/ 1025324 w 1064006"/>
              <a:gd name="connsiteY13" fmla="*/ 540012 h 1188564"/>
              <a:gd name="connsiteX14" fmla="*/ 1064006 w 1064006"/>
              <a:gd name="connsiteY14" fmla="*/ 598369 h 1188564"/>
              <a:gd name="connsiteX15" fmla="*/ 1000672 w 1064006"/>
              <a:gd name="connsiteY15" fmla="*/ 661703 h 1188564"/>
              <a:gd name="connsiteX16" fmla="*/ 999234 w 1064006"/>
              <a:gd name="connsiteY16" fmla="*/ 661703 h 1188564"/>
              <a:gd name="connsiteX17" fmla="*/ 998628 w 1064006"/>
              <a:gd name="connsiteY17" fmla="*/ 704051 h 1188564"/>
              <a:gd name="connsiteX18" fmla="*/ 1000672 w 1064006"/>
              <a:gd name="connsiteY18" fmla="*/ 704051 h 1188564"/>
              <a:gd name="connsiteX19" fmla="*/ 1064006 w 1064006"/>
              <a:gd name="connsiteY19" fmla="*/ 767385 h 1188564"/>
              <a:gd name="connsiteX20" fmla="*/ 1000672 w 1064006"/>
              <a:gd name="connsiteY20" fmla="*/ 830719 h 1188564"/>
              <a:gd name="connsiteX21" fmla="*/ 961543 w 1064006"/>
              <a:gd name="connsiteY21" fmla="*/ 830719 h 1188564"/>
              <a:gd name="connsiteX22" fmla="*/ 960691 w 1064006"/>
              <a:gd name="connsiteY22" fmla="*/ 839174 h 1188564"/>
              <a:gd name="connsiteX23" fmla="*/ 532003 w 1064006"/>
              <a:gd name="connsiteY23" fmla="*/ 1188564 h 1188564"/>
              <a:gd name="connsiteX24" fmla="*/ 103315 w 1064006"/>
              <a:gd name="connsiteY24" fmla="*/ 839174 h 1188564"/>
              <a:gd name="connsiteX25" fmla="*/ 102463 w 1064006"/>
              <a:gd name="connsiteY25" fmla="*/ 830719 h 1188564"/>
              <a:gd name="connsiteX26" fmla="*/ 63334 w 1064006"/>
              <a:gd name="connsiteY26" fmla="*/ 830719 h 1188564"/>
              <a:gd name="connsiteX27" fmla="*/ 0 w 1064006"/>
              <a:gd name="connsiteY27" fmla="*/ 767385 h 1188564"/>
              <a:gd name="connsiteX28" fmla="*/ 63334 w 1064006"/>
              <a:gd name="connsiteY28" fmla="*/ 704051 h 1188564"/>
              <a:gd name="connsiteX29" fmla="*/ 65381 w 1064006"/>
              <a:gd name="connsiteY29" fmla="*/ 704051 h 1188564"/>
              <a:gd name="connsiteX30" fmla="*/ 64774 w 1064006"/>
              <a:gd name="connsiteY30" fmla="*/ 661703 h 1188564"/>
              <a:gd name="connsiteX31" fmla="*/ 63334 w 1064006"/>
              <a:gd name="connsiteY31" fmla="*/ 661703 h 1188564"/>
              <a:gd name="connsiteX32" fmla="*/ 0 w 1064006"/>
              <a:gd name="connsiteY32" fmla="*/ 598369 h 1188564"/>
              <a:gd name="connsiteX33" fmla="*/ 38682 w 1064006"/>
              <a:gd name="connsiteY33" fmla="*/ 540012 h 1188564"/>
              <a:gd name="connsiteX34" fmla="*/ 62960 w 1064006"/>
              <a:gd name="connsiteY34" fmla="*/ 535110 h 1188564"/>
              <a:gd name="connsiteX35" fmla="*/ 62349 w 1064006"/>
              <a:gd name="connsiteY35" fmla="*/ 492488 h 1188564"/>
              <a:gd name="connsiteX36" fmla="*/ 38682 w 1064006"/>
              <a:gd name="connsiteY36" fmla="*/ 487710 h 1188564"/>
              <a:gd name="connsiteX37" fmla="*/ 0 w 1064006"/>
              <a:gd name="connsiteY37" fmla="*/ 429353 h 1188564"/>
              <a:gd name="connsiteX38" fmla="*/ 38682 w 1064006"/>
              <a:gd name="connsiteY38" fmla="*/ 370996 h 1188564"/>
              <a:gd name="connsiteX39" fmla="*/ 60544 w 1064006"/>
              <a:gd name="connsiteY39" fmla="*/ 366582 h 1188564"/>
              <a:gd name="connsiteX40" fmla="*/ 59920 w 1064006"/>
              <a:gd name="connsiteY40" fmla="*/ 322982 h 1188564"/>
              <a:gd name="connsiteX41" fmla="*/ 38682 w 1064006"/>
              <a:gd name="connsiteY41" fmla="*/ 318695 h 1188564"/>
              <a:gd name="connsiteX42" fmla="*/ 0 w 1064006"/>
              <a:gd name="connsiteY42" fmla="*/ 260338 h 1188564"/>
              <a:gd name="connsiteX43" fmla="*/ 38682 w 1064006"/>
              <a:gd name="connsiteY43" fmla="*/ 201981 h 1188564"/>
              <a:gd name="connsiteX44" fmla="*/ 58129 w 1064006"/>
              <a:gd name="connsiteY44" fmla="*/ 198055 h 11885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</a:cxnLst>
            <a:rect l="l" t="t" r="r" b="b"/>
            <a:pathLst>
              <a:path w="1064006" h="1188564">
                <a:moveTo>
                  <a:pt x="55291" y="0"/>
                </a:moveTo>
                <a:lnTo>
                  <a:pt x="1008717" y="0"/>
                </a:lnTo>
                <a:lnTo>
                  <a:pt x="1005879" y="198055"/>
                </a:lnTo>
                <a:lnTo>
                  <a:pt x="1025324" y="201981"/>
                </a:lnTo>
                <a:cubicBezTo>
                  <a:pt x="1048056" y="211596"/>
                  <a:pt x="1064006" y="234104"/>
                  <a:pt x="1064006" y="260338"/>
                </a:cubicBezTo>
                <a:cubicBezTo>
                  <a:pt x="1064006" y="286571"/>
                  <a:pt x="1048056" y="309080"/>
                  <a:pt x="1025324" y="318695"/>
                </a:cubicBezTo>
                <a:lnTo>
                  <a:pt x="1004089" y="322982"/>
                </a:lnTo>
                <a:lnTo>
                  <a:pt x="1003464" y="366582"/>
                </a:lnTo>
                <a:lnTo>
                  <a:pt x="1025324" y="370996"/>
                </a:lnTo>
                <a:cubicBezTo>
                  <a:pt x="1048056" y="380611"/>
                  <a:pt x="1064006" y="403119"/>
                  <a:pt x="1064006" y="429353"/>
                </a:cubicBezTo>
                <a:cubicBezTo>
                  <a:pt x="1064006" y="455586"/>
                  <a:pt x="1048056" y="478095"/>
                  <a:pt x="1025324" y="487710"/>
                </a:cubicBezTo>
                <a:lnTo>
                  <a:pt x="1001659" y="492487"/>
                </a:lnTo>
                <a:lnTo>
                  <a:pt x="1001049" y="535111"/>
                </a:lnTo>
                <a:lnTo>
                  <a:pt x="1025324" y="540012"/>
                </a:lnTo>
                <a:cubicBezTo>
                  <a:pt x="1048056" y="549627"/>
                  <a:pt x="1064006" y="572135"/>
                  <a:pt x="1064006" y="598369"/>
                </a:cubicBezTo>
                <a:cubicBezTo>
                  <a:pt x="1064006" y="633347"/>
                  <a:pt x="1035650" y="661703"/>
                  <a:pt x="1000672" y="661703"/>
                </a:cubicBezTo>
                <a:lnTo>
                  <a:pt x="999234" y="661703"/>
                </a:lnTo>
                <a:lnTo>
                  <a:pt x="998628" y="704051"/>
                </a:lnTo>
                <a:lnTo>
                  <a:pt x="1000672" y="704051"/>
                </a:lnTo>
                <a:cubicBezTo>
                  <a:pt x="1035650" y="704051"/>
                  <a:pt x="1064006" y="732407"/>
                  <a:pt x="1064006" y="767385"/>
                </a:cubicBezTo>
                <a:cubicBezTo>
                  <a:pt x="1064006" y="802363"/>
                  <a:pt x="1035650" y="830719"/>
                  <a:pt x="1000672" y="830719"/>
                </a:cubicBezTo>
                <a:lnTo>
                  <a:pt x="961543" y="830719"/>
                </a:lnTo>
                <a:lnTo>
                  <a:pt x="960691" y="839174"/>
                </a:lnTo>
                <a:cubicBezTo>
                  <a:pt x="919889" y="1038571"/>
                  <a:pt x="743463" y="1188564"/>
                  <a:pt x="532003" y="1188564"/>
                </a:cubicBezTo>
                <a:cubicBezTo>
                  <a:pt x="320544" y="1188564"/>
                  <a:pt x="144118" y="1038571"/>
                  <a:pt x="103315" y="839174"/>
                </a:cubicBezTo>
                <a:lnTo>
                  <a:pt x="102463" y="830719"/>
                </a:lnTo>
                <a:lnTo>
                  <a:pt x="63334" y="830719"/>
                </a:lnTo>
                <a:cubicBezTo>
                  <a:pt x="28356" y="830719"/>
                  <a:pt x="0" y="802363"/>
                  <a:pt x="0" y="767385"/>
                </a:cubicBezTo>
                <a:cubicBezTo>
                  <a:pt x="0" y="732407"/>
                  <a:pt x="28356" y="704051"/>
                  <a:pt x="63334" y="704051"/>
                </a:cubicBezTo>
                <a:lnTo>
                  <a:pt x="65381" y="704051"/>
                </a:lnTo>
                <a:lnTo>
                  <a:pt x="64774" y="661703"/>
                </a:lnTo>
                <a:lnTo>
                  <a:pt x="63334" y="661703"/>
                </a:lnTo>
                <a:cubicBezTo>
                  <a:pt x="28356" y="661703"/>
                  <a:pt x="0" y="633347"/>
                  <a:pt x="0" y="598369"/>
                </a:cubicBezTo>
                <a:cubicBezTo>
                  <a:pt x="0" y="572135"/>
                  <a:pt x="15950" y="549627"/>
                  <a:pt x="38682" y="540012"/>
                </a:cubicBezTo>
                <a:lnTo>
                  <a:pt x="62960" y="535110"/>
                </a:lnTo>
                <a:lnTo>
                  <a:pt x="62349" y="492488"/>
                </a:lnTo>
                <a:lnTo>
                  <a:pt x="38682" y="487710"/>
                </a:lnTo>
                <a:cubicBezTo>
                  <a:pt x="15950" y="478095"/>
                  <a:pt x="0" y="455586"/>
                  <a:pt x="0" y="429353"/>
                </a:cubicBezTo>
                <a:cubicBezTo>
                  <a:pt x="0" y="403119"/>
                  <a:pt x="15950" y="380611"/>
                  <a:pt x="38682" y="370996"/>
                </a:cubicBezTo>
                <a:lnTo>
                  <a:pt x="60544" y="366582"/>
                </a:lnTo>
                <a:lnTo>
                  <a:pt x="59920" y="322982"/>
                </a:lnTo>
                <a:lnTo>
                  <a:pt x="38682" y="318695"/>
                </a:lnTo>
                <a:cubicBezTo>
                  <a:pt x="15950" y="309080"/>
                  <a:pt x="0" y="286571"/>
                  <a:pt x="0" y="260338"/>
                </a:cubicBezTo>
                <a:cubicBezTo>
                  <a:pt x="0" y="234104"/>
                  <a:pt x="15950" y="211596"/>
                  <a:pt x="38682" y="201981"/>
                </a:cubicBezTo>
                <a:lnTo>
                  <a:pt x="58129" y="198055"/>
                </a:lnTo>
                <a:close/>
              </a:path>
            </a:pathLst>
          </a:custGeom>
          <a:solidFill>
            <a:sysClr val="window" lastClr="FFFFFF">
              <a:lumMod val="50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3" name="原创设计师QQ598969553          _11"/>
          <p:cNvSpPr txBox="1"/>
          <p:nvPr/>
        </p:nvSpPr>
        <p:spPr>
          <a:xfrm>
            <a:off x="1000483" y="3557734"/>
            <a:ext cx="62869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25%</a:t>
            </a:r>
          </a:p>
        </p:txBody>
      </p:sp>
      <p:sp>
        <p:nvSpPr>
          <p:cNvPr id="34" name="原创设计师QQ598969553          _12"/>
          <p:cNvSpPr txBox="1"/>
          <p:nvPr/>
        </p:nvSpPr>
        <p:spPr>
          <a:xfrm>
            <a:off x="1000483" y="3125264"/>
            <a:ext cx="62869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10%</a:t>
            </a:r>
          </a:p>
        </p:txBody>
      </p:sp>
      <p:sp>
        <p:nvSpPr>
          <p:cNvPr id="35" name="原创设计师QQ598969553          _13"/>
          <p:cNvSpPr txBox="1"/>
          <p:nvPr/>
        </p:nvSpPr>
        <p:spPr>
          <a:xfrm>
            <a:off x="1000483" y="2694818"/>
            <a:ext cx="62869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30%</a:t>
            </a:r>
          </a:p>
        </p:txBody>
      </p:sp>
      <p:sp>
        <p:nvSpPr>
          <p:cNvPr id="36" name="原创设计师QQ598969553          _14"/>
          <p:cNvSpPr txBox="1"/>
          <p:nvPr/>
        </p:nvSpPr>
        <p:spPr>
          <a:xfrm>
            <a:off x="1000483" y="2281150"/>
            <a:ext cx="62869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20%</a:t>
            </a:r>
          </a:p>
        </p:txBody>
      </p:sp>
      <p:sp>
        <p:nvSpPr>
          <p:cNvPr id="37" name="原创设计师QQ598969553          _15"/>
          <p:cNvSpPr txBox="1"/>
          <p:nvPr/>
        </p:nvSpPr>
        <p:spPr>
          <a:xfrm>
            <a:off x="1000483" y="1907559"/>
            <a:ext cx="62869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15%</a:t>
            </a:r>
          </a:p>
        </p:txBody>
      </p:sp>
      <p:sp>
        <p:nvSpPr>
          <p:cNvPr id="38" name="原创设计师QQ598969553          _16"/>
          <p:cNvSpPr txBox="1"/>
          <p:nvPr/>
        </p:nvSpPr>
        <p:spPr>
          <a:xfrm>
            <a:off x="3190653" y="1901730"/>
            <a:ext cx="204403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产品特征</a:t>
            </a:r>
            <a:endParaRPr kumimoji="0" lang="en-US" sz="1050" b="1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单击此处添加副标题或详细文本描述</a:t>
            </a:r>
            <a:r>
              <a:rPr kumimoji="0" 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
              </a:t>
            </a:r>
          </a:p>
        </p:txBody>
      </p:sp>
      <p:sp>
        <p:nvSpPr>
          <p:cNvPr id="39" name="原创设计师QQ598969553          _17"/>
          <p:cNvSpPr/>
          <p:nvPr/>
        </p:nvSpPr>
        <p:spPr>
          <a:xfrm>
            <a:off x="2741234" y="1891893"/>
            <a:ext cx="342987" cy="342987"/>
          </a:xfrm>
          <a:prstGeom prst="ellipse">
            <a:avLst/>
          </a:prstGeom>
          <a:solidFill>
            <a:srgbClr val="22326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1</a:t>
            </a:r>
          </a:p>
        </p:txBody>
      </p:sp>
      <p:sp>
        <p:nvSpPr>
          <p:cNvPr id="40" name="原创设计师QQ598969553          _18"/>
          <p:cNvSpPr txBox="1"/>
          <p:nvPr/>
        </p:nvSpPr>
        <p:spPr>
          <a:xfrm>
            <a:off x="3190653" y="2551839"/>
            <a:ext cx="204403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产品特征</a:t>
            </a:r>
            <a:endParaRPr kumimoji="0" lang="en-US" sz="1050" b="1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单击此处添加副标题或详细文本描述</a:t>
            </a:r>
            <a:r>
              <a:rPr kumimoji="0" 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
              </a:t>
            </a:r>
          </a:p>
        </p:txBody>
      </p:sp>
      <p:sp>
        <p:nvSpPr>
          <p:cNvPr id="41" name="原创设计师QQ598969553          _19"/>
          <p:cNvSpPr/>
          <p:nvPr/>
        </p:nvSpPr>
        <p:spPr>
          <a:xfrm>
            <a:off x="2741234" y="2542002"/>
            <a:ext cx="342987" cy="342987"/>
          </a:xfrm>
          <a:prstGeom prst="ellipse">
            <a:avLst/>
          </a:prstGeom>
          <a:solidFill>
            <a:sysClr val="windowText" lastClr="000000">
              <a:lumMod val="65000"/>
              <a:lumOff val="3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2</a:t>
            </a:r>
          </a:p>
        </p:txBody>
      </p:sp>
      <p:sp>
        <p:nvSpPr>
          <p:cNvPr id="42" name="原创设计师QQ598969553          _20"/>
          <p:cNvSpPr txBox="1"/>
          <p:nvPr/>
        </p:nvSpPr>
        <p:spPr>
          <a:xfrm>
            <a:off x="3190653" y="3201949"/>
            <a:ext cx="204403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产品特征</a:t>
            </a:r>
            <a:endParaRPr kumimoji="0" lang="en-US" sz="1050" b="1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单击此处添加副标题或详细文本描述</a:t>
            </a:r>
            <a:r>
              <a:rPr kumimoji="0" 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
              </a:t>
            </a:r>
          </a:p>
        </p:txBody>
      </p:sp>
      <p:sp>
        <p:nvSpPr>
          <p:cNvPr id="43" name="原创设计师QQ598969553          _21"/>
          <p:cNvSpPr/>
          <p:nvPr/>
        </p:nvSpPr>
        <p:spPr>
          <a:xfrm>
            <a:off x="2741234" y="3192112"/>
            <a:ext cx="342987" cy="342987"/>
          </a:xfrm>
          <a:prstGeom prst="ellipse">
            <a:avLst/>
          </a:prstGeom>
          <a:solidFill>
            <a:srgbClr val="22326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3</a:t>
            </a:r>
          </a:p>
        </p:txBody>
      </p:sp>
      <p:sp>
        <p:nvSpPr>
          <p:cNvPr id="44" name="原创设计师QQ598969553          _22"/>
          <p:cNvSpPr txBox="1"/>
          <p:nvPr/>
        </p:nvSpPr>
        <p:spPr>
          <a:xfrm>
            <a:off x="3190653" y="3852058"/>
            <a:ext cx="204403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产品特征</a:t>
            </a:r>
            <a:endParaRPr kumimoji="0" lang="en-US" sz="1050" b="1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单击此处添加副标题或详细文本描述</a:t>
            </a:r>
            <a:r>
              <a:rPr kumimoji="0" 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
              </a:t>
            </a:r>
          </a:p>
        </p:txBody>
      </p:sp>
      <p:sp>
        <p:nvSpPr>
          <p:cNvPr id="45" name="原创设计师QQ598969553          _23"/>
          <p:cNvSpPr/>
          <p:nvPr/>
        </p:nvSpPr>
        <p:spPr>
          <a:xfrm>
            <a:off x="2741234" y="3842222"/>
            <a:ext cx="342987" cy="342987"/>
          </a:xfrm>
          <a:prstGeom prst="ellipse">
            <a:avLst/>
          </a:prstGeom>
          <a:solidFill>
            <a:sysClr val="windowText" lastClr="000000">
              <a:lumMod val="65000"/>
              <a:lumOff val="3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4</a:t>
            </a:r>
          </a:p>
        </p:txBody>
      </p:sp>
      <p:sp>
        <p:nvSpPr>
          <p:cNvPr id="46" name="原创设计师QQ598969553          _24"/>
          <p:cNvSpPr txBox="1"/>
          <p:nvPr/>
        </p:nvSpPr>
        <p:spPr>
          <a:xfrm>
            <a:off x="3190653" y="4502168"/>
            <a:ext cx="204403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产品特征</a:t>
            </a:r>
            <a:endParaRPr kumimoji="0" lang="en-US" sz="1050" b="1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单击此处添加副标题或详细文本描述</a:t>
            </a:r>
            <a:r>
              <a:rPr kumimoji="0" 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
              </a:t>
            </a:r>
          </a:p>
        </p:txBody>
      </p:sp>
      <p:sp>
        <p:nvSpPr>
          <p:cNvPr id="47" name="原创设计师QQ598969553          _25"/>
          <p:cNvSpPr/>
          <p:nvPr/>
        </p:nvSpPr>
        <p:spPr>
          <a:xfrm>
            <a:off x="2741234" y="4492331"/>
            <a:ext cx="342987" cy="342987"/>
          </a:xfrm>
          <a:prstGeom prst="ellipse">
            <a:avLst/>
          </a:prstGeom>
          <a:solidFill>
            <a:srgbClr val="22326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5</a:t>
            </a:r>
          </a:p>
        </p:txBody>
      </p:sp>
      <p:sp>
        <p:nvSpPr>
          <p:cNvPr id="48" name="原创设计师QQ598969553          _26"/>
          <p:cNvSpPr/>
          <p:nvPr/>
        </p:nvSpPr>
        <p:spPr>
          <a:xfrm>
            <a:off x="5883294" y="3705322"/>
            <a:ext cx="3036528" cy="1379862"/>
          </a:xfrm>
          <a:prstGeom prst="rect">
            <a:avLst/>
          </a:prstGeom>
          <a:solidFill>
            <a:sysClr val="windowText" lastClr="000000">
              <a:lumMod val="75000"/>
              <a:lumOff val="25000"/>
              <a:alpha val="80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9" name="原创设计师QQ598969553          _27"/>
          <p:cNvSpPr txBox="1"/>
          <p:nvPr/>
        </p:nvSpPr>
        <p:spPr>
          <a:xfrm>
            <a:off x="6083296" y="3926051"/>
            <a:ext cx="2139529" cy="8233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结论</a:t>
            </a:r>
            <a:endParaRPr kumimoji="0" lang="en-US" sz="1600" b="1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9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此处添加详细文本描述，建议与标题相关并符合整体语言风格，语言描述尽量简洁生动。</a:t>
            </a:r>
            <a:endParaRPr kumimoji="0" lang="en-US" sz="105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9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528502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原创设计师QQ598969553          _4"/>
          <p:cNvSpPr/>
          <p:nvPr/>
        </p:nvSpPr>
        <p:spPr>
          <a:xfrm>
            <a:off x="3214997" y="1988840"/>
            <a:ext cx="2559740" cy="2559740"/>
          </a:xfrm>
          <a:prstGeom prst="ellipse">
            <a:avLst/>
          </a:prstGeom>
          <a:noFill/>
          <a:ln w="127000" cap="flat" cmpd="sng" algn="ctr">
            <a:solidFill>
              <a:sysClr val="window" lastClr="FFFFFF">
                <a:lumMod val="85000"/>
                <a:alpha val="50000"/>
              </a:sys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5" name="原创设计师QQ598969553          _5"/>
          <p:cNvSpPr/>
          <p:nvPr/>
        </p:nvSpPr>
        <p:spPr>
          <a:xfrm>
            <a:off x="3371934" y="2145777"/>
            <a:ext cx="2245868" cy="2245867"/>
          </a:xfrm>
          <a:prstGeom prst="ellipse">
            <a:avLst/>
          </a:prstGeom>
          <a:noFill/>
          <a:ln w="127000" cap="flat" cmpd="sng" algn="ctr">
            <a:solidFill>
              <a:sysClr val="window" lastClr="FFFFFF">
                <a:lumMod val="85000"/>
                <a:alpha val="50000"/>
              </a:sys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" name="原创设计师QQ598969553          _6"/>
          <p:cNvSpPr/>
          <p:nvPr/>
        </p:nvSpPr>
        <p:spPr>
          <a:xfrm>
            <a:off x="3527834" y="2301677"/>
            <a:ext cx="1934067" cy="1934067"/>
          </a:xfrm>
          <a:prstGeom prst="ellipse">
            <a:avLst/>
          </a:prstGeom>
          <a:noFill/>
          <a:ln w="127000" cap="flat" cmpd="sng" algn="ctr">
            <a:solidFill>
              <a:sysClr val="window" lastClr="FFFFFF">
                <a:lumMod val="85000"/>
                <a:alpha val="50000"/>
              </a:sys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7" name="原创设计师QQ598969553          _7"/>
          <p:cNvSpPr/>
          <p:nvPr/>
        </p:nvSpPr>
        <p:spPr>
          <a:xfrm>
            <a:off x="3685075" y="2458918"/>
            <a:ext cx="1619585" cy="1619584"/>
          </a:xfrm>
          <a:prstGeom prst="ellipse">
            <a:avLst/>
          </a:prstGeom>
          <a:noFill/>
          <a:ln w="127000" cap="rnd" cmpd="sng" algn="ctr">
            <a:solidFill>
              <a:sysClr val="window" lastClr="FFFFFF">
                <a:lumMod val="85000"/>
                <a:alpha val="50000"/>
              </a:sys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8" name="原创设计师QQ598969553          _8"/>
          <p:cNvSpPr/>
          <p:nvPr/>
        </p:nvSpPr>
        <p:spPr>
          <a:xfrm>
            <a:off x="3214997" y="1988840"/>
            <a:ext cx="2559740" cy="2559740"/>
          </a:xfrm>
          <a:prstGeom prst="arc">
            <a:avLst>
              <a:gd name="adj1" fmla="val 16200000"/>
              <a:gd name="adj2" fmla="val 20886546"/>
            </a:avLst>
          </a:prstGeom>
          <a:noFill/>
          <a:ln w="127000" cap="rnd" cmpd="sng" algn="ctr">
            <a:solidFill>
              <a:sysClr val="windowText" lastClr="000000">
                <a:lumMod val="65000"/>
                <a:lumOff val="35000"/>
              </a:sys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9" name="原创设计师QQ598969553          _9"/>
          <p:cNvSpPr/>
          <p:nvPr/>
        </p:nvSpPr>
        <p:spPr>
          <a:xfrm>
            <a:off x="3371934" y="2145776"/>
            <a:ext cx="2245868" cy="2245867"/>
          </a:xfrm>
          <a:prstGeom prst="arc">
            <a:avLst>
              <a:gd name="adj1" fmla="val 12350273"/>
              <a:gd name="adj2" fmla="val 15240146"/>
            </a:avLst>
          </a:prstGeom>
          <a:noFill/>
          <a:ln w="127000" cap="rnd" cmpd="sng" algn="ctr">
            <a:solidFill>
              <a:srgbClr val="223262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0" name="原创设计师QQ598969553          _10"/>
          <p:cNvSpPr/>
          <p:nvPr/>
        </p:nvSpPr>
        <p:spPr>
          <a:xfrm>
            <a:off x="3527834" y="2301677"/>
            <a:ext cx="1934067" cy="1934067"/>
          </a:xfrm>
          <a:prstGeom prst="arc">
            <a:avLst>
              <a:gd name="adj1" fmla="val 3842578"/>
              <a:gd name="adj2" fmla="val 9752989"/>
            </a:avLst>
          </a:prstGeom>
          <a:noFill/>
          <a:ln w="127000" cap="rnd" cmpd="sng" algn="ctr">
            <a:solidFill>
              <a:sysClr val="windowText" lastClr="000000">
                <a:lumMod val="65000"/>
                <a:lumOff val="35000"/>
              </a:sys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1" name="原创设计师QQ598969553          _11"/>
          <p:cNvSpPr/>
          <p:nvPr/>
        </p:nvSpPr>
        <p:spPr>
          <a:xfrm>
            <a:off x="3685075" y="2458918"/>
            <a:ext cx="1619585" cy="1619584"/>
          </a:xfrm>
          <a:prstGeom prst="arc">
            <a:avLst>
              <a:gd name="adj1" fmla="val 21482739"/>
              <a:gd name="adj2" fmla="val 2573572"/>
            </a:avLst>
          </a:prstGeom>
          <a:noFill/>
          <a:ln w="127000" cap="rnd" cmpd="sng" algn="ctr">
            <a:solidFill>
              <a:srgbClr val="223262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2" name="原创设计师QQ598969553          _12"/>
          <p:cNvSpPr txBox="1"/>
          <p:nvPr/>
        </p:nvSpPr>
        <p:spPr>
          <a:xfrm>
            <a:off x="3840097" y="2911461"/>
            <a:ext cx="130954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执行品牌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单击此处添加副标题或详细文本描述</a:t>
            </a: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
              </a:t>
            </a:r>
          </a:p>
        </p:txBody>
      </p:sp>
      <p:cxnSp>
        <p:nvCxnSpPr>
          <p:cNvPr id="33" name="原创设计师QQ598969553          _13"/>
          <p:cNvCxnSpPr/>
          <p:nvPr/>
        </p:nvCxnSpPr>
        <p:spPr>
          <a:xfrm>
            <a:off x="5863109" y="3021877"/>
            <a:ext cx="786206" cy="0"/>
          </a:xfrm>
          <a:prstGeom prst="line">
            <a:avLst/>
          </a:prstGeom>
          <a:noFill/>
          <a:ln w="3175" cap="flat" cmpd="sng" algn="ctr">
            <a:solidFill>
              <a:srgbClr val="7F8C8D"/>
            </a:solidFill>
            <a:prstDash val="dash"/>
            <a:miter lim="800000"/>
            <a:tailEnd type="oval"/>
          </a:ln>
          <a:effectLst/>
        </p:spPr>
      </p:cxnSp>
      <p:cxnSp>
        <p:nvCxnSpPr>
          <p:cNvPr id="34" name="原创设计师QQ598969553          _14"/>
          <p:cNvCxnSpPr/>
          <p:nvPr/>
        </p:nvCxnSpPr>
        <p:spPr>
          <a:xfrm>
            <a:off x="5087569" y="3881219"/>
            <a:ext cx="1179309" cy="0"/>
          </a:xfrm>
          <a:prstGeom prst="line">
            <a:avLst/>
          </a:prstGeom>
          <a:noFill/>
          <a:ln w="3175" cap="flat" cmpd="sng" algn="ctr">
            <a:solidFill>
              <a:srgbClr val="7F8C8D"/>
            </a:solidFill>
            <a:prstDash val="dash"/>
            <a:miter lim="800000"/>
            <a:tailEnd type="oval"/>
          </a:ln>
          <a:effectLst/>
        </p:spPr>
      </p:cxnSp>
      <p:sp>
        <p:nvSpPr>
          <p:cNvPr id="35" name="原创设计师QQ598969553          _15"/>
          <p:cNvSpPr txBox="1"/>
          <p:nvPr/>
        </p:nvSpPr>
        <p:spPr>
          <a:xfrm>
            <a:off x="6737687" y="2849869"/>
            <a:ext cx="74090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55%</a:t>
            </a:r>
          </a:p>
        </p:txBody>
      </p:sp>
      <p:sp>
        <p:nvSpPr>
          <p:cNvPr id="36" name="原创设计师QQ598969553          _16"/>
          <p:cNvSpPr txBox="1"/>
          <p:nvPr/>
        </p:nvSpPr>
        <p:spPr>
          <a:xfrm>
            <a:off x="7343820" y="2783712"/>
            <a:ext cx="160621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产品特征</a:t>
            </a:r>
            <a:endParaRPr kumimoji="0" lang="en-US" sz="10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单击此处添加副标题或详细文本描述</a:t>
            </a: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
              </a:t>
            </a:r>
          </a:p>
        </p:txBody>
      </p:sp>
      <p:sp>
        <p:nvSpPr>
          <p:cNvPr id="37" name="原创设计师QQ598969553          _17"/>
          <p:cNvSpPr txBox="1"/>
          <p:nvPr/>
        </p:nvSpPr>
        <p:spPr>
          <a:xfrm>
            <a:off x="6339540" y="3734485"/>
            <a:ext cx="74090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0" cap="none" spc="0" normalizeH="0" baseline="0" noProof="0">
                <a:ln>
                  <a:noFill/>
                </a:ln>
                <a:solidFill>
                  <a:srgbClr val="223262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15%</a:t>
            </a:r>
          </a:p>
        </p:txBody>
      </p:sp>
      <p:sp>
        <p:nvSpPr>
          <p:cNvPr id="38" name="原创设计师QQ598969553          _18"/>
          <p:cNvSpPr txBox="1"/>
          <p:nvPr/>
        </p:nvSpPr>
        <p:spPr>
          <a:xfrm>
            <a:off x="6947633" y="3671204"/>
            <a:ext cx="160621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产品特征</a:t>
            </a:r>
            <a:endParaRPr kumimoji="0" lang="en-US" sz="10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单击此处添加副标题或详细文本描述</a:t>
            </a: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
              </a:t>
            </a:r>
          </a:p>
        </p:txBody>
      </p:sp>
      <p:cxnSp>
        <p:nvCxnSpPr>
          <p:cNvPr id="39" name="原创设计师QQ598969553          _19"/>
          <p:cNvCxnSpPr/>
          <p:nvPr/>
        </p:nvCxnSpPr>
        <p:spPr>
          <a:xfrm>
            <a:off x="2658644" y="2849869"/>
            <a:ext cx="786206" cy="0"/>
          </a:xfrm>
          <a:prstGeom prst="line">
            <a:avLst/>
          </a:prstGeom>
          <a:noFill/>
          <a:ln w="3175" cap="flat" cmpd="sng" algn="ctr">
            <a:solidFill>
              <a:srgbClr val="7F8C8D"/>
            </a:solidFill>
            <a:prstDash val="dash"/>
            <a:miter lim="800000"/>
            <a:headEnd type="oval"/>
            <a:tailEnd type="none"/>
          </a:ln>
          <a:effectLst/>
        </p:spPr>
      </p:cxnSp>
      <p:sp>
        <p:nvSpPr>
          <p:cNvPr id="40" name="原创设计师QQ598969553          _20"/>
          <p:cNvSpPr txBox="1"/>
          <p:nvPr/>
        </p:nvSpPr>
        <p:spPr>
          <a:xfrm>
            <a:off x="1866976" y="2677860"/>
            <a:ext cx="74090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0" cap="none" spc="0" normalizeH="0" baseline="0" noProof="0">
                <a:ln>
                  <a:noFill/>
                </a:ln>
                <a:solidFill>
                  <a:srgbClr val="223262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35%</a:t>
            </a:r>
          </a:p>
        </p:txBody>
      </p:sp>
      <p:sp>
        <p:nvSpPr>
          <p:cNvPr id="41" name="原创设计师QQ598969553          _21"/>
          <p:cNvSpPr txBox="1"/>
          <p:nvPr/>
        </p:nvSpPr>
        <p:spPr>
          <a:xfrm>
            <a:off x="395536" y="2611704"/>
            <a:ext cx="160621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产品特征</a:t>
            </a:r>
            <a:endParaRPr kumimoji="0" lang="en-US" sz="10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单击此处添加副标题或详细文本描述</a:t>
            </a: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
              </a:t>
            </a:r>
          </a:p>
        </p:txBody>
      </p:sp>
      <p:cxnSp>
        <p:nvCxnSpPr>
          <p:cNvPr id="42" name="原创设计师QQ598969553          _22"/>
          <p:cNvCxnSpPr/>
          <p:nvPr/>
        </p:nvCxnSpPr>
        <p:spPr>
          <a:xfrm>
            <a:off x="2741628" y="3533119"/>
            <a:ext cx="786206" cy="0"/>
          </a:xfrm>
          <a:prstGeom prst="line">
            <a:avLst/>
          </a:prstGeom>
          <a:noFill/>
          <a:ln w="3175" cap="flat" cmpd="sng" algn="ctr">
            <a:solidFill>
              <a:srgbClr val="7F8C8D"/>
            </a:solidFill>
            <a:prstDash val="dash"/>
            <a:miter lim="800000"/>
            <a:headEnd type="none"/>
            <a:tailEnd type="none"/>
          </a:ln>
          <a:effectLst/>
        </p:spPr>
      </p:cxnSp>
      <p:cxnSp>
        <p:nvCxnSpPr>
          <p:cNvPr id="43" name="原创设计师QQ598969553          _23"/>
          <p:cNvCxnSpPr/>
          <p:nvPr/>
        </p:nvCxnSpPr>
        <p:spPr>
          <a:xfrm>
            <a:off x="2741628" y="3533119"/>
            <a:ext cx="0" cy="280787"/>
          </a:xfrm>
          <a:prstGeom prst="line">
            <a:avLst/>
          </a:prstGeom>
          <a:noFill/>
          <a:ln w="3175" cap="flat" cmpd="sng" algn="ctr">
            <a:solidFill>
              <a:srgbClr val="7F8C8D"/>
            </a:solidFill>
            <a:prstDash val="dash"/>
            <a:miter lim="800000"/>
            <a:tailEnd type="oval"/>
          </a:ln>
          <a:effectLst/>
        </p:spPr>
      </p:cxnSp>
      <p:sp>
        <p:nvSpPr>
          <p:cNvPr id="44" name="原创设计师QQ598969553          _24"/>
          <p:cNvSpPr txBox="1"/>
          <p:nvPr/>
        </p:nvSpPr>
        <p:spPr>
          <a:xfrm>
            <a:off x="2285994" y="3975526"/>
            <a:ext cx="74090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45%</a:t>
            </a:r>
          </a:p>
        </p:txBody>
      </p:sp>
      <p:sp>
        <p:nvSpPr>
          <p:cNvPr id="45" name="原创设计师QQ598969553          _25"/>
          <p:cNvSpPr txBox="1"/>
          <p:nvPr/>
        </p:nvSpPr>
        <p:spPr>
          <a:xfrm>
            <a:off x="846450" y="3905544"/>
            <a:ext cx="160621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产品特征</a:t>
            </a:r>
            <a:endParaRPr kumimoji="0" lang="en-US" sz="10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单击此处添加副标题或详细文本描述</a:t>
            </a: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
              </a:t>
            </a:r>
          </a:p>
        </p:txBody>
      </p:sp>
    </p:spTree>
    <p:extLst>
      <p:ext uri="{BB962C8B-B14F-4D97-AF65-F5344CB8AC3E}">
        <p14:creationId xmlns:p14="http://schemas.microsoft.com/office/powerpoint/2010/main" val="135260294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原创设计师QQ598969553          _4"/>
          <p:cNvGraphicFramePr/>
          <p:nvPr>
            <p:extLst>
              <p:ext uri="{D42A27DB-BD31-4B8C-83A1-F6EECF244321}">
                <p14:modId xmlns:p14="http://schemas.microsoft.com/office/powerpoint/2010/main" val="2890599678"/>
              </p:ext>
            </p:extLst>
          </p:nvPr>
        </p:nvGraphicFramePr>
        <p:xfrm>
          <a:off x="4443485" y="2129195"/>
          <a:ext cx="4218163" cy="26997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5" name="原创设计师QQ598969553          _5"/>
          <p:cNvSpPr txBox="1"/>
          <p:nvPr/>
        </p:nvSpPr>
        <p:spPr>
          <a:xfrm>
            <a:off x="7727308" y="1791450"/>
            <a:ext cx="72327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添加标题</a:t>
            </a:r>
            <a:endParaRPr kumimoji="0" lang="en-US" sz="105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</p:txBody>
      </p:sp>
      <p:sp>
        <p:nvSpPr>
          <p:cNvPr id="16" name="原创设计师QQ598969553          _6"/>
          <p:cNvSpPr txBox="1"/>
          <p:nvPr/>
        </p:nvSpPr>
        <p:spPr>
          <a:xfrm>
            <a:off x="7727308" y="2038328"/>
            <a:ext cx="72327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添加标题</a:t>
            </a:r>
            <a:endParaRPr kumimoji="0" lang="en-US" sz="105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</p:txBody>
      </p:sp>
      <p:sp>
        <p:nvSpPr>
          <p:cNvPr id="17" name="原创设计师QQ598969553          _7"/>
          <p:cNvSpPr/>
          <p:nvPr/>
        </p:nvSpPr>
        <p:spPr>
          <a:xfrm>
            <a:off x="7531657" y="2073898"/>
            <a:ext cx="113279" cy="113279"/>
          </a:xfrm>
          <a:prstGeom prst="roundRect">
            <a:avLst/>
          </a:prstGeom>
          <a:solidFill>
            <a:srgbClr val="22326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" name="原创设计师QQ598969553          _8"/>
          <p:cNvSpPr/>
          <p:nvPr/>
        </p:nvSpPr>
        <p:spPr>
          <a:xfrm>
            <a:off x="7531657" y="1827020"/>
            <a:ext cx="113279" cy="113279"/>
          </a:xfrm>
          <a:prstGeom prst="roundRect">
            <a:avLst/>
          </a:prstGeom>
          <a:solidFill>
            <a:sysClr val="windowText" lastClr="000000">
              <a:lumMod val="65000"/>
              <a:lumOff val="3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" name="原创设计师QQ598969553          _9"/>
          <p:cNvSpPr txBox="1"/>
          <p:nvPr/>
        </p:nvSpPr>
        <p:spPr>
          <a:xfrm>
            <a:off x="899592" y="1788189"/>
            <a:ext cx="3193485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b="1" i="0" u="none" strike="noStrike" kern="0" cap="none" spc="0" normalizeH="0" baseline="0" noProof="0" dirty="0">
                <a:ln>
                  <a:noFill/>
                </a:ln>
                <a:solidFill>
                  <a:srgbClr val="223262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解决方案</a:t>
            </a:r>
            <a:endParaRPr kumimoji="0" lang="en-US" b="1" i="0" u="none" strike="noStrike" kern="0" cap="none" spc="0" normalizeH="0" baseline="0" noProof="0" dirty="0">
              <a:ln>
                <a:noFill/>
              </a:ln>
              <a:solidFill>
                <a:srgbClr val="223262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5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我们所要做的就是添加内容到这个模板里面，使我们的要表达的内容构思更专业化、可视化进而达到快速传播的目的。</a:t>
            </a:r>
            <a:r>
              <a:rPr kumimoji="0" 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
              </a:t>
            </a: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此处添加详细文本描述，建议与标题相关并符合整体语言风格，语言描述尽量简洁生动。</a:t>
            </a:r>
            <a:endParaRPr kumimoji="0" lang="en-US" sz="105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</p:txBody>
      </p:sp>
      <p:sp>
        <p:nvSpPr>
          <p:cNvPr id="20" name="原创设计师QQ598969553          _10"/>
          <p:cNvSpPr/>
          <p:nvPr/>
        </p:nvSpPr>
        <p:spPr>
          <a:xfrm>
            <a:off x="1090783" y="3431198"/>
            <a:ext cx="581358" cy="581358"/>
          </a:xfrm>
          <a:prstGeom prst="ellipse">
            <a:avLst/>
          </a:prstGeom>
          <a:solidFill>
            <a:srgbClr val="22326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1</a:t>
            </a:r>
          </a:p>
        </p:txBody>
      </p:sp>
      <p:sp>
        <p:nvSpPr>
          <p:cNvPr id="21" name="原创设计师QQ598969553          _11"/>
          <p:cNvSpPr/>
          <p:nvPr/>
        </p:nvSpPr>
        <p:spPr>
          <a:xfrm>
            <a:off x="2045039" y="3434713"/>
            <a:ext cx="581358" cy="581358"/>
          </a:xfrm>
          <a:prstGeom prst="ellipse">
            <a:avLst/>
          </a:prstGeom>
          <a:solidFill>
            <a:sysClr val="windowText" lastClr="000000">
              <a:lumMod val="65000"/>
              <a:lumOff val="3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2</a:t>
            </a:r>
          </a:p>
        </p:txBody>
      </p:sp>
      <p:sp>
        <p:nvSpPr>
          <p:cNvPr id="22" name="原创设计师QQ598969553          _12"/>
          <p:cNvSpPr/>
          <p:nvPr/>
        </p:nvSpPr>
        <p:spPr>
          <a:xfrm>
            <a:off x="3001950" y="3431198"/>
            <a:ext cx="581358" cy="581358"/>
          </a:xfrm>
          <a:prstGeom prst="ellipse">
            <a:avLst/>
          </a:prstGeom>
          <a:solidFill>
            <a:srgbClr val="22326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3</a:t>
            </a:r>
          </a:p>
        </p:txBody>
      </p:sp>
      <p:sp>
        <p:nvSpPr>
          <p:cNvPr id="23" name="原创设计师QQ598969553          _13"/>
          <p:cNvSpPr txBox="1"/>
          <p:nvPr/>
        </p:nvSpPr>
        <p:spPr>
          <a:xfrm>
            <a:off x="1011007" y="4223558"/>
            <a:ext cx="740908" cy="5616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95%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产品特征</a:t>
            </a:r>
            <a:endParaRPr kumimoji="0" lang="en-US" sz="105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</p:txBody>
      </p:sp>
      <p:sp>
        <p:nvSpPr>
          <p:cNvPr id="24" name="原创设计师QQ598969553          _14"/>
          <p:cNvSpPr txBox="1"/>
          <p:nvPr/>
        </p:nvSpPr>
        <p:spPr>
          <a:xfrm>
            <a:off x="1910859" y="4223558"/>
            <a:ext cx="740908" cy="5616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35%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产品特征</a:t>
            </a:r>
            <a:endParaRPr kumimoji="0" lang="en-US" sz="105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</p:txBody>
      </p:sp>
      <p:sp>
        <p:nvSpPr>
          <p:cNvPr id="25" name="原创设计师QQ598969553          _15"/>
          <p:cNvSpPr txBox="1"/>
          <p:nvPr/>
        </p:nvSpPr>
        <p:spPr>
          <a:xfrm>
            <a:off x="2922174" y="4223440"/>
            <a:ext cx="740908" cy="5616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15%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产品特征</a:t>
            </a:r>
            <a:endParaRPr kumimoji="0" lang="en-US" sz="105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39123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原创设计师QQ598969553          _1"/>
          <p:cNvSpPr txBox="1"/>
          <p:nvPr/>
        </p:nvSpPr>
        <p:spPr>
          <a:xfrm>
            <a:off x="107504" y="1916832"/>
            <a:ext cx="2127081" cy="46993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此处添加标题</a:t>
            </a:r>
            <a:endParaRPr kumimoji="0" lang="en-US" sz="32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原创设计师QQ598969553          _2"/>
          <p:cNvSpPr txBox="1"/>
          <p:nvPr/>
        </p:nvSpPr>
        <p:spPr>
          <a:xfrm>
            <a:off x="107504" y="2736419"/>
            <a:ext cx="2745411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此处添加详细文本描述，建议与标题相关并符合整体语言风格，语言描述尽量简洁生动。</a:t>
            </a:r>
            <a:endParaRPr kumimoji="0" lang="en-US" sz="1100" b="1" i="0" u="none" strike="noStrike" kern="0" cap="none" spc="0" normalizeH="0" baseline="0" noProof="0" dirty="0">
              <a:ln>
                <a:noFill/>
              </a:ln>
              <a:solidFill>
                <a:srgbClr val="223262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</p:txBody>
      </p:sp>
      <p:sp>
        <p:nvSpPr>
          <p:cNvPr id="9" name="原创设计师QQ598969553          _3"/>
          <p:cNvSpPr txBox="1"/>
          <p:nvPr/>
        </p:nvSpPr>
        <p:spPr>
          <a:xfrm>
            <a:off x="107504" y="3445248"/>
            <a:ext cx="3913393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我们所要做的就是添加内容到这个模板里面，使我们的要表达的内容构思更专业化、可视化进而达到快速传播的目的。此处添加详细文本描述，建议与标题相关并符合整体语言风格，语言描述尽量简洁生动。尽量将每页幻灯片的字数控制在</a:t>
            </a: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200</a:t>
            </a: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字以内，据统计每页幻灯片的最好控制在</a:t>
            </a: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5</a:t>
            </a: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分钟之内。此处添加详细文本描述，建议与标题相关并符合整体语言风格，语言描述尽量简洁生动。尽量将每页幻灯片的字数控制在</a:t>
            </a: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200</a:t>
            </a: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字以内，据统计每页幻灯片的最好控制在</a:t>
            </a: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5</a:t>
            </a: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分钟之内。</a:t>
            </a:r>
          </a:p>
        </p:txBody>
      </p:sp>
      <p:pic>
        <p:nvPicPr>
          <p:cNvPr id="10" name="原创设计师QQ598969553          _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431004" y="1854007"/>
            <a:ext cx="4739393" cy="2943145"/>
          </a:xfrm>
          <a:prstGeom prst="roundRect">
            <a:avLst>
              <a:gd name="adj" fmla="val 2153"/>
            </a:avLst>
          </a:prstGeom>
          <a:solidFill>
            <a:sysClr val="window" lastClr="FFFFFF">
              <a:lumMod val="85000"/>
            </a:sysClr>
          </a:solidFill>
        </p:spPr>
      </p:pic>
    </p:spTree>
    <p:extLst>
      <p:ext uri="{BB962C8B-B14F-4D97-AF65-F5344CB8AC3E}">
        <p14:creationId xmlns:p14="http://schemas.microsoft.com/office/powerpoint/2010/main" val="328926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原创设计师QQ598969553          _4"/>
          <p:cNvSpPr>
            <a:spLocks noEditPoints="1"/>
          </p:cNvSpPr>
          <p:nvPr/>
        </p:nvSpPr>
        <p:spPr bwMode="auto">
          <a:xfrm>
            <a:off x="395536" y="2793466"/>
            <a:ext cx="962549" cy="2274226"/>
          </a:xfrm>
          <a:custGeom>
            <a:avLst/>
            <a:gdLst>
              <a:gd name="T0" fmla="*/ 625 w 693"/>
              <a:gd name="T1" fmla="*/ 1522 h 1641"/>
              <a:gd name="T2" fmla="*/ 520 w 693"/>
              <a:gd name="T3" fmla="*/ 985 h 1641"/>
              <a:gd name="T4" fmla="*/ 498 w 693"/>
              <a:gd name="T5" fmla="*/ 789 h 1641"/>
              <a:gd name="T6" fmla="*/ 532 w 693"/>
              <a:gd name="T7" fmla="*/ 760 h 1641"/>
              <a:gd name="T8" fmla="*/ 571 w 693"/>
              <a:gd name="T9" fmla="*/ 506 h 1641"/>
              <a:gd name="T10" fmla="*/ 505 w 693"/>
              <a:gd name="T11" fmla="*/ 282 h 1641"/>
              <a:gd name="T12" fmla="*/ 394 w 693"/>
              <a:gd name="T13" fmla="*/ 243 h 1641"/>
              <a:gd name="T14" fmla="*/ 344 w 693"/>
              <a:gd name="T15" fmla="*/ 214 h 1641"/>
              <a:gd name="T16" fmla="*/ 341 w 693"/>
              <a:gd name="T17" fmla="*/ 204 h 1641"/>
              <a:gd name="T18" fmla="*/ 354 w 693"/>
              <a:gd name="T19" fmla="*/ 65 h 1641"/>
              <a:gd name="T20" fmla="*/ 313 w 693"/>
              <a:gd name="T21" fmla="*/ 0 h 1641"/>
              <a:gd name="T22" fmla="*/ 228 w 693"/>
              <a:gd name="T23" fmla="*/ 24 h 1641"/>
              <a:gd name="T24" fmla="*/ 214 w 693"/>
              <a:gd name="T25" fmla="*/ 121 h 1641"/>
              <a:gd name="T26" fmla="*/ 240 w 693"/>
              <a:gd name="T27" fmla="*/ 200 h 1641"/>
              <a:gd name="T28" fmla="*/ 240 w 693"/>
              <a:gd name="T29" fmla="*/ 215 h 1641"/>
              <a:gd name="T30" fmla="*/ 147 w 693"/>
              <a:gd name="T31" fmla="*/ 272 h 1641"/>
              <a:gd name="T32" fmla="*/ 22 w 693"/>
              <a:gd name="T33" fmla="*/ 531 h 1641"/>
              <a:gd name="T34" fmla="*/ 113 w 693"/>
              <a:gd name="T35" fmla="*/ 777 h 1641"/>
              <a:gd name="T36" fmla="*/ 143 w 693"/>
              <a:gd name="T37" fmla="*/ 802 h 1641"/>
              <a:gd name="T38" fmla="*/ 220 w 693"/>
              <a:gd name="T39" fmla="*/ 1183 h 1641"/>
              <a:gd name="T40" fmla="*/ 267 w 693"/>
              <a:gd name="T41" fmla="*/ 1470 h 1641"/>
              <a:gd name="T42" fmla="*/ 231 w 693"/>
              <a:gd name="T43" fmla="*/ 1602 h 1641"/>
              <a:gd name="T44" fmla="*/ 343 w 693"/>
              <a:gd name="T45" fmla="*/ 1595 h 1641"/>
              <a:gd name="T46" fmla="*/ 351 w 693"/>
              <a:gd name="T47" fmla="*/ 1504 h 1641"/>
              <a:gd name="T48" fmla="*/ 342 w 693"/>
              <a:gd name="T49" fmla="*/ 1327 h 1641"/>
              <a:gd name="T50" fmla="*/ 334 w 693"/>
              <a:gd name="T51" fmla="*/ 1168 h 1641"/>
              <a:gd name="T52" fmla="*/ 372 w 693"/>
              <a:gd name="T53" fmla="*/ 991 h 1641"/>
              <a:gd name="T54" fmla="*/ 495 w 693"/>
              <a:gd name="T55" fmla="*/ 1455 h 1641"/>
              <a:gd name="T56" fmla="*/ 553 w 693"/>
              <a:gd name="T57" fmla="*/ 1595 h 1641"/>
              <a:gd name="T58" fmla="*/ 693 w 693"/>
              <a:gd name="T59" fmla="*/ 1628 h 1641"/>
              <a:gd name="T60" fmla="*/ 115 w 693"/>
              <a:gd name="T61" fmla="*/ 608 h 1641"/>
              <a:gd name="T62" fmla="*/ 125 w 693"/>
              <a:gd name="T63" fmla="*/ 524 h 1641"/>
              <a:gd name="T64" fmla="*/ 395 w 693"/>
              <a:gd name="T65" fmla="*/ 690 h 1641"/>
              <a:gd name="T66" fmla="*/ 314 w 693"/>
              <a:gd name="T67" fmla="*/ 307 h 1641"/>
              <a:gd name="T68" fmla="*/ 280 w 693"/>
              <a:gd name="T69" fmla="*/ 291 h 1641"/>
              <a:gd name="T70" fmla="*/ 295 w 693"/>
              <a:gd name="T71" fmla="*/ 485 h 1641"/>
              <a:gd name="T72" fmla="*/ 274 w 693"/>
              <a:gd name="T73" fmla="*/ 687 h 1641"/>
              <a:gd name="T74" fmla="*/ 235 w 693"/>
              <a:gd name="T75" fmla="*/ 542 h 1641"/>
              <a:gd name="T76" fmla="*/ 248 w 693"/>
              <a:gd name="T77" fmla="*/ 225 h 1641"/>
              <a:gd name="T78" fmla="*/ 334 w 693"/>
              <a:gd name="T79" fmla="*/ 227 h 1641"/>
              <a:gd name="T80" fmla="*/ 381 w 693"/>
              <a:gd name="T81" fmla="*/ 413 h 1641"/>
              <a:gd name="T82" fmla="*/ 411 w 693"/>
              <a:gd name="T83" fmla="*/ 689 h 1641"/>
              <a:gd name="T84" fmla="*/ 473 w 693"/>
              <a:gd name="T85" fmla="*/ 485 h 1641"/>
              <a:gd name="T86" fmla="*/ 501 w 693"/>
              <a:gd name="T87" fmla="*/ 576 h 16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693" h="1641">
                <a:moveTo>
                  <a:pt x="669" y="1590"/>
                </a:moveTo>
                <a:cubicBezTo>
                  <a:pt x="650" y="1579"/>
                  <a:pt x="636" y="1550"/>
                  <a:pt x="629" y="1542"/>
                </a:cubicBezTo>
                <a:cubicBezTo>
                  <a:pt x="622" y="1535"/>
                  <a:pt x="631" y="1537"/>
                  <a:pt x="625" y="1522"/>
                </a:cubicBezTo>
                <a:cubicBezTo>
                  <a:pt x="619" y="1507"/>
                  <a:pt x="600" y="1419"/>
                  <a:pt x="597" y="1391"/>
                </a:cubicBezTo>
                <a:cubicBezTo>
                  <a:pt x="593" y="1362"/>
                  <a:pt x="595" y="1265"/>
                  <a:pt x="582" y="1219"/>
                </a:cubicBezTo>
                <a:cubicBezTo>
                  <a:pt x="568" y="1173"/>
                  <a:pt x="526" y="1025"/>
                  <a:pt x="520" y="985"/>
                </a:cubicBezTo>
                <a:cubicBezTo>
                  <a:pt x="514" y="944"/>
                  <a:pt x="505" y="903"/>
                  <a:pt x="505" y="881"/>
                </a:cubicBezTo>
                <a:cubicBezTo>
                  <a:pt x="505" y="858"/>
                  <a:pt x="503" y="843"/>
                  <a:pt x="496" y="827"/>
                </a:cubicBezTo>
                <a:cubicBezTo>
                  <a:pt x="490" y="811"/>
                  <a:pt x="498" y="789"/>
                  <a:pt x="498" y="789"/>
                </a:cubicBezTo>
                <a:cubicBezTo>
                  <a:pt x="498" y="789"/>
                  <a:pt x="514" y="801"/>
                  <a:pt x="524" y="810"/>
                </a:cubicBezTo>
                <a:cubicBezTo>
                  <a:pt x="534" y="819"/>
                  <a:pt x="534" y="805"/>
                  <a:pt x="529" y="785"/>
                </a:cubicBezTo>
                <a:cubicBezTo>
                  <a:pt x="524" y="765"/>
                  <a:pt x="527" y="754"/>
                  <a:pt x="532" y="760"/>
                </a:cubicBezTo>
                <a:cubicBezTo>
                  <a:pt x="537" y="767"/>
                  <a:pt x="541" y="728"/>
                  <a:pt x="553" y="705"/>
                </a:cubicBezTo>
                <a:cubicBezTo>
                  <a:pt x="566" y="681"/>
                  <a:pt x="593" y="633"/>
                  <a:pt x="587" y="606"/>
                </a:cubicBezTo>
                <a:cubicBezTo>
                  <a:pt x="581" y="578"/>
                  <a:pt x="578" y="530"/>
                  <a:pt x="571" y="506"/>
                </a:cubicBezTo>
                <a:cubicBezTo>
                  <a:pt x="563" y="483"/>
                  <a:pt x="556" y="441"/>
                  <a:pt x="547" y="415"/>
                </a:cubicBezTo>
                <a:cubicBezTo>
                  <a:pt x="538" y="389"/>
                  <a:pt x="540" y="376"/>
                  <a:pt x="529" y="350"/>
                </a:cubicBezTo>
                <a:cubicBezTo>
                  <a:pt x="517" y="324"/>
                  <a:pt x="505" y="295"/>
                  <a:pt x="505" y="282"/>
                </a:cubicBezTo>
                <a:cubicBezTo>
                  <a:pt x="505" y="275"/>
                  <a:pt x="502" y="269"/>
                  <a:pt x="491" y="265"/>
                </a:cubicBezTo>
                <a:cubicBezTo>
                  <a:pt x="483" y="261"/>
                  <a:pt x="469" y="258"/>
                  <a:pt x="449" y="255"/>
                </a:cubicBezTo>
                <a:cubicBezTo>
                  <a:pt x="428" y="252"/>
                  <a:pt x="409" y="248"/>
                  <a:pt x="394" y="243"/>
                </a:cubicBezTo>
                <a:cubicBezTo>
                  <a:pt x="393" y="243"/>
                  <a:pt x="392" y="242"/>
                  <a:pt x="391" y="242"/>
                </a:cubicBezTo>
                <a:cubicBezTo>
                  <a:pt x="391" y="242"/>
                  <a:pt x="390" y="242"/>
                  <a:pt x="390" y="242"/>
                </a:cubicBezTo>
                <a:cubicBezTo>
                  <a:pt x="370" y="235"/>
                  <a:pt x="344" y="214"/>
                  <a:pt x="344" y="214"/>
                </a:cubicBezTo>
                <a:cubicBezTo>
                  <a:pt x="336" y="225"/>
                  <a:pt x="336" y="225"/>
                  <a:pt x="336" y="225"/>
                </a:cubicBezTo>
                <a:cubicBezTo>
                  <a:pt x="339" y="221"/>
                  <a:pt x="341" y="218"/>
                  <a:pt x="344" y="214"/>
                </a:cubicBezTo>
                <a:cubicBezTo>
                  <a:pt x="341" y="211"/>
                  <a:pt x="336" y="204"/>
                  <a:pt x="341" y="204"/>
                </a:cubicBezTo>
                <a:cubicBezTo>
                  <a:pt x="352" y="203"/>
                  <a:pt x="354" y="159"/>
                  <a:pt x="360" y="146"/>
                </a:cubicBezTo>
                <a:cubicBezTo>
                  <a:pt x="366" y="133"/>
                  <a:pt x="364" y="124"/>
                  <a:pt x="360" y="112"/>
                </a:cubicBezTo>
                <a:cubicBezTo>
                  <a:pt x="356" y="101"/>
                  <a:pt x="364" y="84"/>
                  <a:pt x="354" y="65"/>
                </a:cubicBezTo>
                <a:cubicBezTo>
                  <a:pt x="344" y="47"/>
                  <a:pt x="358" y="24"/>
                  <a:pt x="344" y="22"/>
                </a:cubicBezTo>
                <a:cubicBezTo>
                  <a:pt x="330" y="20"/>
                  <a:pt x="335" y="3"/>
                  <a:pt x="322" y="3"/>
                </a:cubicBezTo>
                <a:cubicBezTo>
                  <a:pt x="318" y="3"/>
                  <a:pt x="315" y="2"/>
                  <a:pt x="313" y="0"/>
                </a:cubicBezTo>
                <a:cubicBezTo>
                  <a:pt x="302" y="21"/>
                  <a:pt x="285" y="14"/>
                  <a:pt x="285" y="14"/>
                </a:cubicBezTo>
                <a:cubicBezTo>
                  <a:pt x="259" y="8"/>
                  <a:pt x="242" y="14"/>
                  <a:pt x="230" y="23"/>
                </a:cubicBezTo>
                <a:cubicBezTo>
                  <a:pt x="230" y="23"/>
                  <a:pt x="229" y="24"/>
                  <a:pt x="228" y="24"/>
                </a:cubicBezTo>
                <a:cubicBezTo>
                  <a:pt x="213" y="38"/>
                  <a:pt x="208" y="57"/>
                  <a:pt x="208" y="58"/>
                </a:cubicBezTo>
                <a:cubicBezTo>
                  <a:pt x="207" y="65"/>
                  <a:pt x="206" y="72"/>
                  <a:pt x="206" y="77"/>
                </a:cubicBezTo>
                <a:cubicBezTo>
                  <a:pt x="208" y="95"/>
                  <a:pt x="213" y="113"/>
                  <a:pt x="214" y="121"/>
                </a:cubicBezTo>
                <a:cubicBezTo>
                  <a:pt x="215" y="128"/>
                  <a:pt x="219" y="158"/>
                  <a:pt x="225" y="158"/>
                </a:cubicBezTo>
                <a:cubicBezTo>
                  <a:pt x="231" y="158"/>
                  <a:pt x="233" y="159"/>
                  <a:pt x="233" y="159"/>
                </a:cubicBezTo>
                <a:cubicBezTo>
                  <a:pt x="233" y="159"/>
                  <a:pt x="240" y="182"/>
                  <a:pt x="240" y="200"/>
                </a:cubicBezTo>
                <a:cubicBezTo>
                  <a:pt x="240" y="208"/>
                  <a:pt x="240" y="212"/>
                  <a:pt x="240" y="215"/>
                </a:cubicBezTo>
                <a:cubicBezTo>
                  <a:pt x="240" y="215"/>
                  <a:pt x="240" y="215"/>
                  <a:pt x="240" y="215"/>
                </a:cubicBezTo>
                <a:cubicBezTo>
                  <a:pt x="240" y="215"/>
                  <a:pt x="240" y="215"/>
                  <a:pt x="240" y="215"/>
                </a:cubicBezTo>
                <a:cubicBezTo>
                  <a:pt x="240" y="215"/>
                  <a:pt x="240" y="215"/>
                  <a:pt x="240" y="215"/>
                </a:cubicBezTo>
                <a:cubicBezTo>
                  <a:pt x="240" y="215"/>
                  <a:pt x="224" y="238"/>
                  <a:pt x="206" y="246"/>
                </a:cubicBezTo>
                <a:cubicBezTo>
                  <a:pt x="188" y="255"/>
                  <a:pt x="162" y="268"/>
                  <a:pt x="147" y="272"/>
                </a:cubicBezTo>
                <a:cubicBezTo>
                  <a:pt x="136" y="275"/>
                  <a:pt x="124" y="279"/>
                  <a:pt x="115" y="285"/>
                </a:cubicBezTo>
                <a:cubicBezTo>
                  <a:pt x="103" y="293"/>
                  <a:pt x="93" y="305"/>
                  <a:pt x="89" y="326"/>
                </a:cubicBezTo>
                <a:cubicBezTo>
                  <a:pt x="82" y="365"/>
                  <a:pt x="42" y="495"/>
                  <a:pt x="22" y="531"/>
                </a:cubicBezTo>
                <a:cubicBezTo>
                  <a:pt x="3" y="567"/>
                  <a:pt x="0" y="616"/>
                  <a:pt x="20" y="646"/>
                </a:cubicBezTo>
                <a:cubicBezTo>
                  <a:pt x="39" y="676"/>
                  <a:pt x="86" y="750"/>
                  <a:pt x="93" y="760"/>
                </a:cubicBezTo>
                <a:cubicBezTo>
                  <a:pt x="100" y="770"/>
                  <a:pt x="102" y="778"/>
                  <a:pt x="113" y="777"/>
                </a:cubicBezTo>
                <a:cubicBezTo>
                  <a:pt x="113" y="777"/>
                  <a:pt x="114" y="776"/>
                  <a:pt x="115" y="776"/>
                </a:cubicBezTo>
                <a:cubicBezTo>
                  <a:pt x="124" y="776"/>
                  <a:pt x="130" y="777"/>
                  <a:pt x="130" y="777"/>
                </a:cubicBezTo>
                <a:cubicBezTo>
                  <a:pt x="130" y="777"/>
                  <a:pt x="135" y="796"/>
                  <a:pt x="143" y="802"/>
                </a:cubicBezTo>
                <a:cubicBezTo>
                  <a:pt x="151" y="808"/>
                  <a:pt x="161" y="828"/>
                  <a:pt x="163" y="821"/>
                </a:cubicBezTo>
                <a:cubicBezTo>
                  <a:pt x="166" y="814"/>
                  <a:pt x="173" y="872"/>
                  <a:pt x="180" y="903"/>
                </a:cubicBezTo>
                <a:cubicBezTo>
                  <a:pt x="187" y="934"/>
                  <a:pt x="220" y="1152"/>
                  <a:pt x="220" y="1183"/>
                </a:cubicBezTo>
                <a:cubicBezTo>
                  <a:pt x="220" y="1214"/>
                  <a:pt x="232" y="1246"/>
                  <a:pt x="231" y="1268"/>
                </a:cubicBezTo>
                <a:cubicBezTo>
                  <a:pt x="230" y="1291"/>
                  <a:pt x="235" y="1349"/>
                  <a:pt x="236" y="1381"/>
                </a:cubicBezTo>
                <a:cubicBezTo>
                  <a:pt x="237" y="1413"/>
                  <a:pt x="267" y="1447"/>
                  <a:pt x="267" y="1470"/>
                </a:cubicBezTo>
                <a:cubicBezTo>
                  <a:pt x="267" y="1494"/>
                  <a:pt x="260" y="1505"/>
                  <a:pt x="263" y="1519"/>
                </a:cubicBezTo>
                <a:cubicBezTo>
                  <a:pt x="267" y="1532"/>
                  <a:pt x="266" y="1542"/>
                  <a:pt x="251" y="1558"/>
                </a:cubicBezTo>
                <a:cubicBezTo>
                  <a:pt x="236" y="1574"/>
                  <a:pt x="230" y="1589"/>
                  <a:pt x="231" y="1602"/>
                </a:cubicBezTo>
                <a:cubicBezTo>
                  <a:pt x="232" y="1614"/>
                  <a:pt x="236" y="1619"/>
                  <a:pt x="266" y="1620"/>
                </a:cubicBezTo>
                <a:cubicBezTo>
                  <a:pt x="296" y="1621"/>
                  <a:pt x="324" y="1613"/>
                  <a:pt x="324" y="1605"/>
                </a:cubicBezTo>
                <a:cubicBezTo>
                  <a:pt x="324" y="1598"/>
                  <a:pt x="334" y="1595"/>
                  <a:pt x="343" y="1595"/>
                </a:cubicBezTo>
                <a:cubicBezTo>
                  <a:pt x="351" y="1595"/>
                  <a:pt x="350" y="1587"/>
                  <a:pt x="346" y="1569"/>
                </a:cubicBezTo>
                <a:cubicBezTo>
                  <a:pt x="343" y="1552"/>
                  <a:pt x="330" y="1528"/>
                  <a:pt x="338" y="1531"/>
                </a:cubicBezTo>
                <a:cubicBezTo>
                  <a:pt x="345" y="1533"/>
                  <a:pt x="351" y="1528"/>
                  <a:pt x="351" y="1504"/>
                </a:cubicBezTo>
                <a:cubicBezTo>
                  <a:pt x="351" y="1479"/>
                  <a:pt x="355" y="1471"/>
                  <a:pt x="344" y="1457"/>
                </a:cubicBezTo>
                <a:cubicBezTo>
                  <a:pt x="333" y="1442"/>
                  <a:pt x="335" y="1415"/>
                  <a:pt x="338" y="1392"/>
                </a:cubicBezTo>
                <a:cubicBezTo>
                  <a:pt x="340" y="1370"/>
                  <a:pt x="348" y="1354"/>
                  <a:pt x="342" y="1327"/>
                </a:cubicBezTo>
                <a:cubicBezTo>
                  <a:pt x="335" y="1299"/>
                  <a:pt x="334" y="1266"/>
                  <a:pt x="338" y="1252"/>
                </a:cubicBezTo>
                <a:cubicBezTo>
                  <a:pt x="342" y="1239"/>
                  <a:pt x="339" y="1222"/>
                  <a:pt x="329" y="1211"/>
                </a:cubicBezTo>
                <a:cubicBezTo>
                  <a:pt x="319" y="1200"/>
                  <a:pt x="334" y="1180"/>
                  <a:pt x="334" y="1168"/>
                </a:cubicBezTo>
                <a:cubicBezTo>
                  <a:pt x="334" y="1156"/>
                  <a:pt x="330" y="1104"/>
                  <a:pt x="337" y="1052"/>
                </a:cubicBezTo>
                <a:cubicBezTo>
                  <a:pt x="343" y="999"/>
                  <a:pt x="344" y="960"/>
                  <a:pt x="345" y="946"/>
                </a:cubicBezTo>
                <a:cubicBezTo>
                  <a:pt x="346" y="933"/>
                  <a:pt x="354" y="939"/>
                  <a:pt x="372" y="991"/>
                </a:cubicBezTo>
                <a:cubicBezTo>
                  <a:pt x="391" y="1043"/>
                  <a:pt x="438" y="1205"/>
                  <a:pt x="447" y="1241"/>
                </a:cubicBezTo>
                <a:cubicBezTo>
                  <a:pt x="454" y="1272"/>
                  <a:pt x="480" y="1385"/>
                  <a:pt x="491" y="1436"/>
                </a:cubicBezTo>
                <a:cubicBezTo>
                  <a:pt x="493" y="1444"/>
                  <a:pt x="494" y="1451"/>
                  <a:pt x="495" y="1455"/>
                </a:cubicBezTo>
                <a:cubicBezTo>
                  <a:pt x="501" y="1486"/>
                  <a:pt x="509" y="1548"/>
                  <a:pt x="517" y="1548"/>
                </a:cubicBezTo>
                <a:cubicBezTo>
                  <a:pt x="526" y="1548"/>
                  <a:pt x="524" y="1554"/>
                  <a:pt x="525" y="1572"/>
                </a:cubicBezTo>
                <a:cubicBezTo>
                  <a:pt x="526" y="1589"/>
                  <a:pt x="543" y="1592"/>
                  <a:pt x="553" y="1595"/>
                </a:cubicBezTo>
                <a:cubicBezTo>
                  <a:pt x="563" y="1599"/>
                  <a:pt x="566" y="1589"/>
                  <a:pt x="566" y="1589"/>
                </a:cubicBezTo>
                <a:cubicBezTo>
                  <a:pt x="566" y="1589"/>
                  <a:pt x="582" y="1623"/>
                  <a:pt x="610" y="1626"/>
                </a:cubicBezTo>
                <a:cubicBezTo>
                  <a:pt x="639" y="1630"/>
                  <a:pt x="693" y="1641"/>
                  <a:pt x="693" y="1628"/>
                </a:cubicBezTo>
                <a:cubicBezTo>
                  <a:pt x="693" y="1614"/>
                  <a:pt x="687" y="1602"/>
                  <a:pt x="669" y="1590"/>
                </a:cubicBezTo>
                <a:close/>
                <a:moveTo>
                  <a:pt x="128" y="644"/>
                </a:moveTo>
                <a:cubicBezTo>
                  <a:pt x="128" y="632"/>
                  <a:pt x="122" y="619"/>
                  <a:pt x="115" y="608"/>
                </a:cubicBezTo>
                <a:cubicBezTo>
                  <a:pt x="105" y="594"/>
                  <a:pt x="95" y="582"/>
                  <a:pt x="99" y="575"/>
                </a:cubicBezTo>
                <a:cubicBezTo>
                  <a:pt x="105" y="563"/>
                  <a:pt x="110" y="563"/>
                  <a:pt x="115" y="554"/>
                </a:cubicBezTo>
                <a:cubicBezTo>
                  <a:pt x="118" y="549"/>
                  <a:pt x="121" y="541"/>
                  <a:pt x="125" y="524"/>
                </a:cubicBezTo>
                <a:cubicBezTo>
                  <a:pt x="124" y="559"/>
                  <a:pt x="136" y="611"/>
                  <a:pt x="128" y="644"/>
                </a:cubicBezTo>
                <a:close/>
                <a:moveTo>
                  <a:pt x="411" y="689"/>
                </a:moveTo>
                <a:cubicBezTo>
                  <a:pt x="407" y="690"/>
                  <a:pt x="402" y="690"/>
                  <a:pt x="395" y="690"/>
                </a:cubicBezTo>
                <a:cubicBezTo>
                  <a:pt x="395" y="685"/>
                  <a:pt x="395" y="680"/>
                  <a:pt x="393" y="674"/>
                </a:cubicBezTo>
                <a:cubicBezTo>
                  <a:pt x="389" y="655"/>
                  <a:pt x="367" y="523"/>
                  <a:pt x="351" y="448"/>
                </a:cubicBezTo>
                <a:cubicBezTo>
                  <a:pt x="335" y="373"/>
                  <a:pt x="318" y="317"/>
                  <a:pt x="314" y="307"/>
                </a:cubicBezTo>
                <a:cubicBezTo>
                  <a:pt x="310" y="297"/>
                  <a:pt x="323" y="293"/>
                  <a:pt x="323" y="293"/>
                </a:cubicBezTo>
                <a:cubicBezTo>
                  <a:pt x="299" y="269"/>
                  <a:pt x="299" y="269"/>
                  <a:pt x="299" y="269"/>
                </a:cubicBezTo>
                <a:cubicBezTo>
                  <a:pt x="288" y="274"/>
                  <a:pt x="280" y="291"/>
                  <a:pt x="280" y="291"/>
                </a:cubicBezTo>
                <a:cubicBezTo>
                  <a:pt x="280" y="291"/>
                  <a:pt x="292" y="299"/>
                  <a:pt x="294" y="307"/>
                </a:cubicBezTo>
                <a:cubicBezTo>
                  <a:pt x="296" y="315"/>
                  <a:pt x="292" y="325"/>
                  <a:pt x="286" y="343"/>
                </a:cubicBezTo>
                <a:cubicBezTo>
                  <a:pt x="281" y="362"/>
                  <a:pt x="288" y="443"/>
                  <a:pt x="295" y="485"/>
                </a:cubicBezTo>
                <a:cubicBezTo>
                  <a:pt x="302" y="527"/>
                  <a:pt x="315" y="621"/>
                  <a:pt x="323" y="669"/>
                </a:cubicBezTo>
                <a:cubicBezTo>
                  <a:pt x="324" y="677"/>
                  <a:pt x="326" y="683"/>
                  <a:pt x="327" y="689"/>
                </a:cubicBezTo>
                <a:cubicBezTo>
                  <a:pt x="308" y="688"/>
                  <a:pt x="289" y="687"/>
                  <a:pt x="274" y="687"/>
                </a:cubicBezTo>
                <a:cubicBezTo>
                  <a:pt x="232" y="687"/>
                  <a:pt x="191" y="692"/>
                  <a:pt x="191" y="692"/>
                </a:cubicBezTo>
                <a:cubicBezTo>
                  <a:pt x="191" y="692"/>
                  <a:pt x="199" y="672"/>
                  <a:pt x="212" y="643"/>
                </a:cubicBezTo>
                <a:cubicBezTo>
                  <a:pt x="224" y="615"/>
                  <a:pt x="226" y="589"/>
                  <a:pt x="235" y="542"/>
                </a:cubicBezTo>
                <a:cubicBezTo>
                  <a:pt x="245" y="495"/>
                  <a:pt x="237" y="463"/>
                  <a:pt x="237" y="406"/>
                </a:cubicBezTo>
                <a:cubicBezTo>
                  <a:pt x="237" y="361"/>
                  <a:pt x="234" y="300"/>
                  <a:pt x="231" y="263"/>
                </a:cubicBezTo>
                <a:cubicBezTo>
                  <a:pt x="231" y="257"/>
                  <a:pt x="231" y="235"/>
                  <a:pt x="248" y="225"/>
                </a:cubicBezTo>
                <a:cubicBezTo>
                  <a:pt x="257" y="236"/>
                  <a:pt x="268" y="248"/>
                  <a:pt x="281" y="257"/>
                </a:cubicBezTo>
                <a:cubicBezTo>
                  <a:pt x="304" y="273"/>
                  <a:pt x="306" y="261"/>
                  <a:pt x="320" y="244"/>
                </a:cubicBezTo>
                <a:cubicBezTo>
                  <a:pt x="326" y="237"/>
                  <a:pt x="330" y="232"/>
                  <a:pt x="334" y="227"/>
                </a:cubicBezTo>
                <a:cubicBezTo>
                  <a:pt x="334" y="227"/>
                  <a:pt x="334" y="227"/>
                  <a:pt x="334" y="227"/>
                </a:cubicBezTo>
                <a:cubicBezTo>
                  <a:pt x="353" y="218"/>
                  <a:pt x="370" y="255"/>
                  <a:pt x="370" y="255"/>
                </a:cubicBezTo>
                <a:cubicBezTo>
                  <a:pt x="382" y="288"/>
                  <a:pt x="381" y="349"/>
                  <a:pt x="381" y="413"/>
                </a:cubicBezTo>
                <a:cubicBezTo>
                  <a:pt x="381" y="478"/>
                  <a:pt x="393" y="542"/>
                  <a:pt x="406" y="589"/>
                </a:cubicBezTo>
                <a:cubicBezTo>
                  <a:pt x="418" y="636"/>
                  <a:pt x="437" y="678"/>
                  <a:pt x="437" y="678"/>
                </a:cubicBezTo>
                <a:cubicBezTo>
                  <a:pt x="437" y="678"/>
                  <a:pt x="426" y="684"/>
                  <a:pt x="411" y="689"/>
                </a:cubicBezTo>
                <a:close/>
                <a:moveTo>
                  <a:pt x="491" y="631"/>
                </a:moveTo>
                <a:cubicBezTo>
                  <a:pt x="489" y="627"/>
                  <a:pt x="490" y="600"/>
                  <a:pt x="484" y="579"/>
                </a:cubicBezTo>
                <a:cubicBezTo>
                  <a:pt x="477" y="556"/>
                  <a:pt x="474" y="524"/>
                  <a:pt x="473" y="485"/>
                </a:cubicBezTo>
                <a:cubicBezTo>
                  <a:pt x="473" y="485"/>
                  <a:pt x="482" y="518"/>
                  <a:pt x="491" y="538"/>
                </a:cubicBezTo>
                <a:cubicBezTo>
                  <a:pt x="495" y="547"/>
                  <a:pt x="498" y="553"/>
                  <a:pt x="501" y="553"/>
                </a:cubicBezTo>
                <a:cubicBezTo>
                  <a:pt x="511" y="556"/>
                  <a:pt x="512" y="570"/>
                  <a:pt x="501" y="576"/>
                </a:cubicBezTo>
                <a:cubicBezTo>
                  <a:pt x="490" y="582"/>
                  <a:pt x="498" y="624"/>
                  <a:pt x="493" y="630"/>
                </a:cubicBezTo>
                <a:cubicBezTo>
                  <a:pt x="492" y="631"/>
                  <a:pt x="491" y="631"/>
                  <a:pt x="491" y="631"/>
                </a:cubicBezTo>
                <a:close/>
              </a:path>
            </a:pathLst>
          </a:custGeom>
          <a:solidFill>
            <a:sysClr val="windowText" lastClr="000000">
              <a:lumMod val="65000"/>
              <a:lumOff val="35000"/>
            </a:sysClr>
          </a:solidFill>
          <a:ln>
            <a:noFill/>
          </a:ln>
          <a:effectLst/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2400" b="0" i="0" u="none" strike="noStrike" kern="0" cap="none" spc="0" normalizeH="0" baseline="0" noProof="0">
              <a:ln>
                <a:noFill/>
              </a:ln>
              <a:solidFill>
                <a:srgbClr val="F6AC19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4" name="原创设计师QQ598969553          _5"/>
          <p:cNvSpPr/>
          <p:nvPr/>
        </p:nvSpPr>
        <p:spPr>
          <a:xfrm>
            <a:off x="1267107" y="3038817"/>
            <a:ext cx="181955" cy="181955"/>
          </a:xfrm>
          <a:prstGeom prst="ellipse">
            <a:avLst/>
          </a:prstGeom>
          <a:noFill/>
          <a:ln w="38100" cap="flat" cmpd="sng" algn="ctr">
            <a:solidFill>
              <a:srgbClr val="223262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5" name="原创设计师QQ598969553          _6"/>
          <p:cNvSpPr/>
          <p:nvPr/>
        </p:nvSpPr>
        <p:spPr>
          <a:xfrm>
            <a:off x="2440856" y="2330016"/>
            <a:ext cx="181955" cy="181955"/>
          </a:xfrm>
          <a:prstGeom prst="ellipse">
            <a:avLst/>
          </a:prstGeom>
          <a:noFill/>
          <a:ln w="38100" cap="flat" cmpd="sng" algn="ctr">
            <a:solidFill>
              <a:sysClr val="windowText" lastClr="000000">
                <a:lumMod val="65000"/>
                <a:lumOff val="35000"/>
              </a:sys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6" name="原创设计师QQ598969553          _7"/>
          <p:cNvSpPr/>
          <p:nvPr/>
        </p:nvSpPr>
        <p:spPr>
          <a:xfrm>
            <a:off x="3542202" y="2766098"/>
            <a:ext cx="181955" cy="181955"/>
          </a:xfrm>
          <a:prstGeom prst="ellipse">
            <a:avLst/>
          </a:prstGeom>
          <a:noFill/>
          <a:ln w="38100" cap="flat" cmpd="sng" algn="ctr">
            <a:solidFill>
              <a:srgbClr val="223262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7" name="原创设计师QQ598969553          _8"/>
          <p:cNvSpPr/>
          <p:nvPr/>
        </p:nvSpPr>
        <p:spPr>
          <a:xfrm>
            <a:off x="4759887" y="1907511"/>
            <a:ext cx="181955" cy="181955"/>
          </a:xfrm>
          <a:prstGeom prst="ellipse">
            <a:avLst/>
          </a:prstGeom>
          <a:noFill/>
          <a:ln w="38100" cap="flat" cmpd="sng" algn="ctr">
            <a:solidFill>
              <a:sysClr val="windowText" lastClr="000000">
                <a:lumMod val="65000"/>
                <a:lumOff val="35000"/>
              </a:sys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8" name="原创设计师QQ598969553          _9"/>
          <p:cNvSpPr/>
          <p:nvPr/>
        </p:nvSpPr>
        <p:spPr>
          <a:xfrm>
            <a:off x="5849167" y="1957642"/>
            <a:ext cx="181955" cy="181955"/>
          </a:xfrm>
          <a:prstGeom prst="ellipse">
            <a:avLst/>
          </a:prstGeom>
          <a:noFill/>
          <a:ln w="38100" cap="flat" cmpd="sng" algn="ctr">
            <a:solidFill>
              <a:srgbClr val="223262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9" name="原创设计师QQ598969553          _10"/>
          <p:cNvSpPr/>
          <p:nvPr/>
        </p:nvSpPr>
        <p:spPr>
          <a:xfrm>
            <a:off x="6894194" y="2675120"/>
            <a:ext cx="181955" cy="181955"/>
          </a:xfrm>
          <a:prstGeom prst="ellipse">
            <a:avLst/>
          </a:prstGeom>
          <a:noFill/>
          <a:ln w="38100" cap="flat" cmpd="sng" algn="ctr">
            <a:solidFill>
              <a:sysClr val="windowText" lastClr="000000">
                <a:lumMod val="65000"/>
                <a:lumOff val="35000"/>
              </a:sys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0" name="原创设计师QQ598969553          _11"/>
          <p:cNvSpPr/>
          <p:nvPr/>
        </p:nvSpPr>
        <p:spPr>
          <a:xfrm>
            <a:off x="8490497" y="1725556"/>
            <a:ext cx="181955" cy="181955"/>
          </a:xfrm>
          <a:prstGeom prst="ellipse">
            <a:avLst/>
          </a:prstGeom>
          <a:noFill/>
          <a:ln w="38100" cap="flat" cmpd="sng" algn="ctr">
            <a:solidFill>
              <a:srgbClr val="223262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41" name="原创设计师QQ598969553          _12"/>
          <p:cNvCxnSpPr>
            <a:stCxn id="34" idx="7"/>
            <a:endCxn id="35" idx="3"/>
          </p:cNvCxnSpPr>
          <p:nvPr/>
        </p:nvCxnSpPr>
        <p:spPr>
          <a:xfrm flipV="1">
            <a:off x="1422415" y="2485323"/>
            <a:ext cx="1045088" cy="580141"/>
          </a:xfrm>
          <a:prstGeom prst="line">
            <a:avLst/>
          </a:prstGeom>
          <a:noFill/>
          <a:ln w="3175" cap="flat" cmpd="sng" algn="ctr">
            <a:solidFill>
              <a:srgbClr val="7F8C8D"/>
            </a:solidFill>
            <a:prstDash val="dash"/>
            <a:miter lim="800000"/>
          </a:ln>
          <a:effectLst/>
        </p:spPr>
      </p:cxnSp>
      <p:cxnSp>
        <p:nvCxnSpPr>
          <p:cNvPr id="42" name="原创设计师QQ598969553          _13"/>
          <p:cNvCxnSpPr>
            <a:stCxn id="35" idx="5"/>
            <a:endCxn id="36" idx="2"/>
          </p:cNvCxnSpPr>
          <p:nvPr/>
        </p:nvCxnSpPr>
        <p:spPr>
          <a:xfrm>
            <a:off x="2596164" y="2485323"/>
            <a:ext cx="946038" cy="371753"/>
          </a:xfrm>
          <a:prstGeom prst="line">
            <a:avLst/>
          </a:prstGeom>
          <a:noFill/>
          <a:ln w="3175" cap="flat" cmpd="sng" algn="ctr">
            <a:solidFill>
              <a:srgbClr val="7F8C8D"/>
            </a:solidFill>
            <a:prstDash val="dash"/>
            <a:miter lim="800000"/>
          </a:ln>
          <a:effectLst/>
        </p:spPr>
      </p:cxnSp>
      <p:cxnSp>
        <p:nvCxnSpPr>
          <p:cNvPr id="43" name="原创设计师QQ598969553          _14"/>
          <p:cNvCxnSpPr>
            <a:stCxn id="36" idx="7"/>
            <a:endCxn id="37" idx="3"/>
          </p:cNvCxnSpPr>
          <p:nvPr/>
        </p:nvCxnSpPr>
        <p:spPr>
          <a:xfrm flipV="1">
            <a:off x="3697510" y="2062819"/>
            <a:ext cx="1089024" cy="729927"/>
          </a:xfrm>
          <a:prstGeom prst="line">
            <a:avLst/>
          </a:prstGeom>
          <a:noFill/>
          <a:ln w="3175" cap="flat" cmpd="sng" algn="ctr">
            <a:solidFill>
              <a:srgbClr val="7F8C8D"/>
            </a:solidFill>
            <a:prstDash val="dash"/>
            <a:miter lim="800000"/>
          </a:ln>
          <a:effectLst/>
        </p:spPr>
      </p:cxnSp>
      <p:cxnSp>
        <p:nvCxnSpPr>
          <p:cNvPr id="44" name="原创设计师QQ598969553          _15"/>
          <p:cNvCxnSpPr>
            <a:stCxn id="37" idx="6"/>
            <a:endCxn id="38" idx="2"/>
          </p:cNvCxnSpPr>
          <p:nvPr/>
        </p:nvCxnSpPr>
        <p:spPr>
          <a:xfrm>
            <a:off x="4941841" y="1998489"/>
            <a:ext cx="907325" cy="50131"/>
          </a:xfrm>
          <a:prstGeom prst="line">
            <a:avLst/>
          </a:prstGeom>
          <a:noFill/>
          <a:ln w="3175" cap="flat" cmpd="sng" algn="ctr">
            <a:solidFill>
              <a:srgbClr val="7F8C8D"/>
            </a:solidFill>
            <a:prstDash val="dash"/>
            <a:miter lim="800000"/>
          </a:ln>
          <a:effectLst/>
        </p:spPr>
      </p:cxnSp>
      <p:cxnSp>
        <p:nvCxnSpPr>
          <p:cNvPr id="45" name="原创设计师QQ598969553          _16"/>
          <p:cNvCxnSpPr>
            <a:stCxn id="38" idx="5"/>
            <a:endCxn id="39" idx="1"/>
          </p:cNvCxnSpPr>
          <p:nvPr/>
        </p:nvCxnSpPr>
        <p:spPr>
          <a:xfrm>
            <a:off x="6004474" y="2112950"/>
            <a:ext cx="916367" cy="588818"/>
          </a:xfrm>
          <a:prstGeom prst="line">
            <a:avLst/>
          </a:prstGeom>
          <a:noFill/>
          <a:ln w="3175" cap="flat" cmpd="sng" algn="ctr">
            <a:solidFill>
              <a:srgbClr val="7F8C8D"/>
            </a:solidFill>
            <a:prstDash val="dash"/>
            <a:miter lim="800000"/>
          </a:ln>
          <a:effectLst/>
        </p:spPr>
      </p:cxnSp>
      <p:cxnSp>
        <p:nvCxnSpPr>
          <p:cNvPr id="46" name="原创设计师QQ598969553          _17"/>
          <p:cNvCxnSpPr>
            <a:stCxn id="39" idx="6"/>
            <a:endCxn id="40" idx="3"/>
          </p:cNvCxnSpPr>
          <p:nvPr/>
        </p:nvCxnSpPr>
        <p:spPr>
          <a:xfrm flipV="1">
            <a:off x="7076149" y="1880864"/>
            <a:ext cx="1440995" cy="885234"/>
          </a:xfrm>
          <a:prstGeom prst="line">
            <a:avLst/>
          </a:prstGeom>
          <a:noFill/>
          <a:ln w="3175" cap="flat" cmpd="sng" algn="ctr">
            <a:solidFill>
              <a:srgbClr val="7F8C8D"/>
            </a:solidFill>
            <a:prstDash val="dash"/>
            <a:miter lim="800000"/>
          </a:ln>
          <a:effectLst/>
        </p:spPr>
      </p:cxnSp>
      <p:sp>
        <p:nvSpPr>
          <p:cNvPr id="47" name="原创设计师QQ598969553          _18"/>
          <p:cNvSpPr txBox="1"/>
          <p:nvPr/>
        </p:nvSpPr>
        <p:spPr>
          <a:xfrm>
            <a:off x="2183020" y="2071937"/>
            <a:ext cx="69762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图片方案</a:t>
            </a:r>
            <a:endParaRPr kumimoji="0" lang="en-US" sz="10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</p:txBody>
      </p:sp>
      <p:sp>
        <p:nvSpPr>
          <p:cNvPr id="48" name="原创设计师QQ598969553          _19"/>
          <p:cNvSpPr txBox="1"/>
          <p:nvPr/>
        </p:nvSpPr>
        <p:spPr>
          <a:xfrm>
            <a:off x="1386186" y="3331390"/>
            <a:ext cx="69762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市场推广</a:t>
            </a:r>
            <a:endParaRPr kumimoji="0" lang="en-US" sz="10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</p:txBody>
      </p:sp>
      <p:sp>
        <p:nvSpPr>
          <p:cNvPr id="49" name="原创设计师QQ598969553          _20"/>
          <p:cNvSpPr txBox="1"/>
          <p:nvPr/>
        </p:nvSpPr>
        <p:spPr>
          <a:xfrm>
            <a:off x="3412606" y="3082225"/>
            <a:ext cx="44114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品牌</a:t>
            </a:r>
            <a:endParaRPr kumimoji="0" lang="en-US" sz="10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</p:txBody>
      </p:sp>
      <p:sp>
        <p:nvSpPr>
          <p:cNvPr id="50" name="原创设计师QQ598969553          _21"/>
          <p:cNvSpPr txBox="1"/>
          <p:nvPr/>
        </p:nvSpPr>
        <p:spPr>
          <a:xfrm>
            <a:off x="4498077" y="1618031"/>
            <a:ext cx="69762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客户资源</a:t>
            </a:r>
            <a:endParaRPr kumimoji="0" lang="en-US" sz="10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</p:txBody>
      </p:sp>
      <p:sp>
        <p:nvSpPr>
          <p:cNvPr id="51" name="原创设计师QQ598969553          _22"/>
          <p:cNvSpPr txBox="1"/>
          <p:nvPr/>
        </p:nvSpPr>
        <p:spPr>
          <a:xfrm>
            <a:off x="5591331" y="1618031"/>
            <a:ext cx="69762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社交平台</a:t>
            </a:r>
            <a:endParaRPr kumimoji="0" lang="en-US" sz="10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</p:txBody>
      </p:sp>
      <p:sp>
        <p:nvSpPr>
          <p:cNvPr id="52" name="原创设计师QQ598969553          _23"/>
          <p:cNvSpPr txBox="1"/>
          <p:nvPr/>
        </p:nvSpPr>
        <p:spPr>
          <a:xfrm>
            <a:off x="6764599" y="2952685"/>
            <a:ext cx="44114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管理</a:t>
            </a:r>
            <a:endParaRPr kumimoji="0" lang="en-US" sz="10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</p:txBody>
      </p:sp>
      <p:sp>
        <p:nvSpPr>
          <p:cNvPr id="53" name="原创设计师QQ598969553          _24"/>
          <p:cNvSpPr txBox="1"/>
          <p:nvPr/>
        </p:nvSpPr>
        <p:spPr>
          <a:xfrm>
            <a:off x="7619171" y="1712138"/>
            <a:ext cx="69762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产品特征</a:t>
            </a:r>
            <a:endParaRPr kumimoji="0" lang="en-US" sz="10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</p:txBody>
      </p:sp>
      <p:sp>
        <p:nvSpPr>
          <p:cNvPr id="54" name="原创设计师QQ598969553          _25"/>
          <p:cNvSpPr txBox="1"/>
          <p:nvPr/>
        </p:nvSpPr>
        <p:spPr>
          <a:xfrm>
            <a:off x="2307557" y="2664282"/>
            <a:ext cx="5565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45%</a:t>
            </a:r>
          </a:p>
        </p:txBody>
      </p:sp>
      <p:sp>
        <p:nvSpPr>
          <p:cNvPr id="55" name="原创设计师QQ598969553          _26"/>
          <p:cNvSpPr txBox="1"/>
          <p:nvPr/>
        </p:nvSpPr>
        <p:spPr>
          <a:xfrm>
            <a:off x="3408903" y="2383659"/>
            <a:ext cx="5565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35%</a:t>
            </a:r>
          </a:p>
        </p:txBody>
      </p:sp>
      <p:sp>
        <p:nvSpPr>
          <p:cNvPr id="56" name="原创设计师QQ598969553          _27"/>
          <p:cNvSpPr txBox="1"/>
          <p:nvPr/>
        </p:nvSpPr>
        <p:spPr>
          <a:xfrm>
            <a:off x="4622614" y="2227021"/>
            <a:ext cx="5565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55%</a:t>
            </a:r>
          </a:p>
        </p:txBody>
      </p:sp>
      <p:sp>
        <p:nvSpPr>
          <p:cNvPr id="57" name="原创设计师QQ598969553          _28"/>
          <p:cNvSpPr txBox="1"/>
          <p:nvPr/>
        </p:nvSpPr>
        <p:spPr>
          <a:xfrm>
            <a:off x="5719843" y="2270018"/>
            <a:ext cx="5565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50%</a:t>
            </a:r>
          </a:p>
        </p:txBody>
      </p:sp>
      <p:sp>
        <p:nvSpPr>
          <p:cNvPr id="58" name="原创设计师QQ598969553          _29"/>
          <p:cNvSpPr txBox="1"/>
          <p:nvPr/>
        </p:nvSpPr>
        <p:spPr>
          <a:xfrm>
            <a:off x="6764871" y="2281673"/>
            <a:ext cx="5565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30%</a:t>
            </a:r>
          </a:p>
        </p:txBody>
      </p:sp>
      <p:sp>
        <p:nvSpPr>
          <p:cNvPr id="59" name="原创设计师QQ598969553          _30"/>
          <p:cNvSpPr txBox="1"/>
          <p:nvPr/>
        </p:nvSpPr>
        <p:spPr>
          <a:xfrm>
            <a:off x="8357198" y="2062125"/>
            <a:ext cx="5565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60%</a:t>
            </a:r>
          </a:p>
        </p:txBody>
      </p:sp>
      <p:sp>
        <p:nvSpPr>
          <p:cNvPr id="60" name="原创设计师QQ598969553          _31"/>
          <p:cNvSpPr txBox="1"/>
          <p:nvPr/>
        </p:nvSpPr>
        <p:spPr>
          <a:xfrm>
            <a:off x="1133808" y="2637633"/>
            <a:ext cx="5565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30%</a:t>
            </a:r>
          </a:p>
        </p:txBody>
      </p:sp>
      <p:sp>
        <p:nvSpPr>
          <p:cNvPr id="61" name="原创设计师QQ598969553          _32"/>
          <p:cNvSpPr txBox="1"/>
          <p:nvPr/>
        </p:nvSpPr>
        <p:spPr>
          <a:xfrm>
            <a:off x="3994116" y="4125280"/>
            <a:ext cx="4754619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223262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解决方案</a:t>
            </a:r>
            <a:endParaRPr kumimoji="0" lang="en-US" sz="1600" b="1" i="0" u="none" strike="noStrike" kern="0" cap="none" spc="0" normalizeH="0" baseline="0" noProof="0" dirty="0">
              <a:ln>
                <a:noFill/>
              </a:ln>
              <a:solidFill>
                <a:srgbClr val="223262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我们所要做的就是添加内容到这个模板里面，使我们的要表达的内容构思更专业化、可视化进而达到快速传播的目的。</a:t>
            </a: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
              </a:t>
            </a:r>
            <a:r>
              <a: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此处添加详细文本描述，建议与标题相关并符合整体语言风格，语言描述尽量简洁生动。</a:t>
            </a: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</p:txBody>
      </p:sp>
      <p:sp>
        <p:nvSpPr>
          <p:cNvPr id="62" name="原创设计师QQ598969553          _33"/>
          <p:cNvSpPr/>
          <p:nvPr/>
        </p:nvSpPr>
        <p:spPr>
          <a:xfrm>
            <a:off x="2532007" y="4000163"/>
            <a:ext cx="1175170" cy="1175170"/>
          </a:xfrm>
          <a:prstGeom prst="ellipse">
            <a:avLst/>
          </a:prstGeom>
          <a:noFill/>
          <a:ln w="101600" cap="flat" cmpd="sng" algn="ctr">
            <a:solidFill>
              <a:sysClr val="window" lastClr="FFFFFF">
                <a:lumMod val="85000"/>
              </a:sys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223262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85%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平均值</a:t>
            </a: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</p:txBody>
      </p:sp>
      <p:sp>
        <p:nvSpPr>
          <p:cNvPr id="63" name="原创设计师QQ598969553          _34"/>
          <p:cNvSpPr/>
          <p:nvPr/>
        </p:nvSpPr>
        <p:spPr>
          <a:xfrm>
            <a:off x="2531832" y="3999988"/>
            <a:ext cx="1175520" cy="1175520"/>
          </a:xfrm>
          <a:prstGeom prst="arc">
            <a:avLst>
              <a:gd name="adj1" fmla="val 16200000"/>
              <a:gd name="adj2" fmla="val 11287514"/>
            </a:avLst>
          </a:prstGeom>
          <a:noFill/>
          <a:ln w="101600" cap="rnd" cmpd="sng" algn="ctr">
            <a:solidFill>
              <a:srgbClr val="223262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7286891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原创设计师QQ598969553          _1"/>
          <p:cNvSpPr txBox="1"/>
          <p:nvPr/>
        </p:nvSpPr>
        <p:spPr>
          <a:xfrm>
            <a:off x="3275856" y="4073349"/>
            <a:ext cx="2563648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/>
                <a:cs typeface="Open Sans" panose="020B0606030504020204" pitchFamily="34" charset="0"/>
              </a:rPr>
              <a:t>此处添加标题</a:t>
            </a:r>
            <a:endParaRPr kumimoji="0" lang="en-US" altLang="zh-CN" sz="28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/>
              <a:cs typeface="Open Sans" panose="020B0606030504020204" pitchFamily="34" charset="0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/>
                <a:cs typeface="Open Sans" panose="020B0606030504020204" pitchFamily="34" charset="0"/>
              </a:rPr>
              <a:t>此处添加详细文本描述，建议与标题相关并符合整体语言风格，语言描述尽量简洁生动。</a:t>
            </a: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/>
              <a:cs typeface="Open Sans" panose="020B0606030504020204" pitchFamily="34" charset="0"/>
            </a:endParaRPr>
          </a:p>
        </p:txBody>
      </p:sp>
      <p:grpSp>
        <p:nvGrpSpPr>
          <p:cNvPr id="10" name="原创设计师QQ598969553          _2"/>
          <p:cNvGrpSpPr/>
          <p:nvPr/>
        </p:nvGrpSpPr>
        <p:grpSpPr>
          <a:xfrm>
            <a:off x="3657680" y="1874363"/>
            <a:ext cx="1800000" cy="1800000"/>
            <a:chOff x="5473503" y="2624480"/>
            <a:chExt cx="762465" cy="762465"/>
          </a:xfrm>
        </p:grpSpPr>
        <p:sp>
          <p:nvSpPr>
            <p:cNvPr id="11" name="Rounded Rectangle 15"/>
            <p:cNvSpPr/>
            <p:nvPr/>
          </p:nvSpPr>
          <p:spPr>
            <a:xfrm>
              <a:off x="5534696" y="2686345"/>
              <a:ext cx="640080" cy="640080"/>
            </a:xfrm>
            <a:prstGeom prst="roundRect">
              <a:avLst>
                <a:gd name="adj" fmla="val 29384"/>
              </a:avLst>
            </a:prstGeom>
            <a:solidFill>
              <a:srgbClr val="223262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12" name="Rounded Rectangle 21"/>
            <p:cNvSpPr/>
            <p:nvPr/>
          </p:nvSpPr>
          <p:spPr>
            <a:xfrm>
              <a:off x="5473503" y="2624480"/>
              <a:ext cx="762465" cy="762465"/>
            </a:xfrm>
            <a:prstGeom prst="roundRect">
              <a:avLst>
                <a:gd name="adj" fmla="val 29384"/>
              </a:avLst>
            </a:prstGeom>
            <a:noFill/>
            <a:ln w="3175" cap="flat" cmpd="sng" algn="ctr">
              <a:solidFill>
                <a:srgbClr val="223262"/>
              </a:solidFill>
              <a:prstDash val="sysDash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grpSp>
          <p:nvGrpSpPr>
            <p:cNvPr id="13" name="组合 12"/>
            <p:cNvGrpSpPr/>
            <p:nvPr/>
          </p:nvGrpSpPr>
          <p:grpSpPr>
            <a:xfrm>
              <a:off x="5675264" y="2878662"/>
              <a:ext cx="358940" cy="263837"/>
              <a:chOff x="5446713" y="5784850"/>
              <a:chExt cx="557213" cy="409576"/>
            </a:xfrm>
            <a:solidFill>
              <a:sysClr val="window" lastClr="FFFFFF"/>
            </a:solidFill>
          </p:grpSpPr>
          <p:sp>
            <p:nvSpPr>
              <p:cNvPr id="14" name="Freeform 61"/>
              <p:cNvSpPr>
                <a:spLocks/>
              </p:cNvSpPr>
              <p:nvPr/>
            </p:nvSpPr>
            <p:spPr bwMode="auto">
              <a:xfrm>
                <a:off x="5446713" y="5784850"/>
                <a:ext cx="390525" cy="369888"/>
              </a:xfrm>
              <a:custGeom>
                <a:avLst/>
                <a:gdLst>
                  <a:gd name="T0" fmla="*/ 67 w 182"/>
                  <a:gd name="T1" fmla="*/ 128 h 173"/>
                  <a:gd name="T2" fmla="*/ 65 w 182"/>
                  <a:gd name="T3" fmla="*/ 128 h 173"/>
                  <a:gd name="T4" fmla="*/ 64 w 182"/>
                  <a:gd name="T5" fmla="*/ 128 h 173"/>
                  <a:gd name="T6" fmla="*/ 41 w 182"/>
                  <a:gd name="T7" fmla="*/ 137 h 173"/>
                  <a:gd name="T8" fmla="*/ 47 w 182"/>
                  <a:gd name="T9" fmla="*/ 120 h 173"/>
                  <a:gd name="T10" fmla="*/ 42 w 182"/>
                  <a:gd name="T11" fmla="*/ 117 h 173"/>
                  <a:gd name="T12" fmla="*/ 17 w 182"/>
                  <a:gd name="T13" fmla="*/ 74 h 173"/>
                  <a:gd name="T14" fmla="*/ 98 w 182"/>
                  <a:gd name="T15" fmla="*/ 16 h 173"/>
                  <a:gd name="T16" fmla="*/ 159 w 182"/>
                  <a:gd name="T17" fmla="*/ 36 h 173"/>
                  <a:gd name="T18" fmla="*/ 170 w 182"/>
                  <a:gd name="T19" fmla="*/ 36 h 173"/>
                  <a:gd name="T20" fmla="*/ 182 w 182"/>
                  <a:gd name="T21" fmla="*/ 36 h 173"/>
                  <a:gd name="T22" fmla="*/ 98 w 182"/>
                  <a:gd name="T23" fmla="*/ 0 h 173"/>
                  <a:gd name="T24" fmla="*/ 0 w 182"/>
                  <a:gd name="T25" fmla="*/ 74 h 173"/>
                  <a:gd name="T26" fmla="*/ 27 w 182"/>
                  <a:gd name="T27" fmla="*/ 126 h 173"/>
                  <a:gd name="T28" fmla="*/ 11 w 182"/>
                  <a:gd name="T29" fmla="*/ 173 h 173"/>
                  <a:gd name="T30" fmla="*/ 30 w 182"/>
                  <a:gd name="T31" fmla="*/ 162 h 173"/>
                  <a:gd name="T32" fmla="*/ 64 w 182"/>
                  <a:gd name="T33" fmla="*/ 145 h 173"/>
                  <a:gd name="T34" fmla="*/ 86 w 182"/>
                  <a:gd name="T35" fmla="*/ 149 h 173"/>
                  <a:gd name="T36" fmla="*/ 76 w 182"/>
                  <a:gd name="T37" fmla="*/ 130 h 173"/>
                  <a:gd name="T38" fmla="*/ 67 w 182"/>
                  <a:gd name="T39" fmla="*/ 128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82" h="173">
                    <a:moveTo>
                      <a:pt x="67" y="128"/>
                    </a:moveTo>
                    <a:cubicBezTo>
                      <a:pt x="65" y="128"/>
                      <a:pt x="65" y="128"/>
                      <a:pt x="65" y="128"/>
                    </a:cubicBezTo>
                    <a:cubicBezTo>
                      <a:pt x="64" y="128"/>
                      <a:pt x="64" y="128"/>
                      <a:pt x="64" y="128"/>
                    </a:cubicBezTo>
                    <a:cubicBezTo>
                      <a:pt x="62" y="128"/>
                      <a:pt x="59" y="128"/>
                      <a:pt x="41" y="137"/>
                    </a:cubicBezTo>
                    <a:cubicBezTo>
                      <a:pt x="47" y="120"/>
                      <a:pt x="47" y="120"/>
                      <a:pt x="47" y="120"/>
                    </a:cubicBezTo>
                    <a:cubicBezTo>
                      <a:pt x="42" y="117"/>
                      <a:pt x="42" y="117"/>
                      <a:pt x="42" y="117"/>
                    </a:cubicBezTo>
                    <a:cubicBezTo>
                      <a:pt x="26" y="105"/>
                      <a:pt x="17" y="90"/>
                      <a:pt x="17" y="74"/>
                    </a:cubicBezTo>
                    <a:cubicBezTo>
                      <a:pt x="17" y="42"/>
                      <a:pt x="53" y="16"/>
                      <a:pt x="98" y="16"/>
                    </a:cubicBezTo>
                    <a:cubicBezTo>
                      <a:pt x="122" y="16"/>
                      <a:pt x="144" y="24"/>
                      <a:pt x="159" y="36"/>
                    </a:cubicBezTo>
                    <a:cubicBezTo>
                      <a:pt x="163" y="36"/>
                      <a:pt x="167" y="36"/>
                      <a:pt x="170" y="36"/>
                    </a:cubicBezTo>
                    <a:cubicBezTo>
                      <a:pt x="174" y="36"/>
                      <a:pt x="178" y="36"/>
                      <a:pt x="182" y="36"/>
                    </a:cubicBezTo>
                    <a:cubicBezTo>
                      <a:pt x="165" y="14"/>
                      <a:pt x="134" y="0"/>
                      <a:pt x="98" y="0"/>
                    </a:cubicBezTo>
                    <a:cubicBezTo>
                      <a:pt x="44" y="0"/>
                      <a:pt x="0" y="33"/>
                      <a:pt x="0" y="74"/>
                    </a:cubicBezTo>
                    <a:cubicBezTo>
                      <a:pt x="0" y="94"/>
                      <a:pt x="10" y="113"/>
                      <a:pt x="27" y="126"/>
                    </a:cubicBezTo>
                    <a:cubicBezTo>
                      <a:pt x="11" y="173"/>
                      <a:pt x="11" y="173"/>
                      <a:pt x="11" y="173"/>
                    </a:cubicBezTo>
                    <a:cubicBezTo>
                      <a:pt x="30" y="162"/>
                      <a:pt x="30" y="162"/>
                      <a:pt x="30" y="162"/>
                    </a:cubicBezTo>
                    <a:cubicBezTo>
                      <a:pt x="43" y="155"/>
                      <a:pt x="59" y="147"/>
                      <a:pt x="64" y="145"/>
                    </a:cubicBezTo>
                    <a:cubicBezTo>
                      <a:pt x="71" y="147"/>
                      <a:pt x="79" y="148"/>
                      <a:pt x="86" y="149"/>
                    </a:cubicBezTo>
                    <a:cubicBezTo>
                      <a:pt x="82" y="143"/>
                      <a:pt x="78" y="137"/>
                      <a:pt x="76" y="130"/>
                    </a:cubicBezTo>
                    <a:cubicBezTo>
                      <a:pt x="73" y="130"/>
                      <a:pt x="70" y="129"/>
                      <a:pt x="67" y="12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/>
                </a:endParaRPr>
              </a:p>
            </p:txBody>
          </p:sp>
          <p:sp>
            <p:nvSpPr>
              <p:cNvPr id="15" name="Freeform 62"/>
              <p:cNvSpPr>
                <a:spLocks noEditPoints="1"/>
              </p:cNvSpPr>
              <p:nvPr/>
            </p:nvSpPr>
            <p:spPr bwMode="auto">
              <a:xfrm>
                <a:off x="5621338" y="5878513"/>
                <a:ext cx="382588" cy="315913"/>
              </a:xfrm>
              <a:custGeom>
                <a:avLst/>
                <a:gdLst>
                  <a:gd name="T0" fmla="*/ 179 w 179"/>
                  <a:gd name="T1" fmla="*/ 66 h 147"/>
                  <a:gd name="T2" fmla="*/ 89 w 179"/>
                  <a:gd name="T3" fmla="*/ 0 h 147"/>
                  <a:gd name="T4" fmla="*/ 0 w 179"/>
                  <a:gd name="T5" fmla="*/ 66 h 147"/>
                  <a:gd name="T6" fmla="*/ 89 w 179"/>
                  <a:gd name="T7" fmla="*/ 133 h 147"/>
                  <a:gd name="T8" fmla="*/ 123 w 179"/>
                  <a:gd name="T9" fmla="*/ 128 h 147"/>
                  <a:gd name="T10" fmla="*/ 161 w 179"/>
                  <a:gd name="T11" fmla="*/ 147 h 147"/>
                  <a:gd name="T12" fmla="*/ 150 w 179"/>
                  <a:gd name="T13" fmla="*/ 115 h 147"/>
                  <a:gd name="T14" fmla="*/ 179 w 179"/>
                  <a:gd name="T15" fmla="*/ 66 h 147"/>
                  <a:gd name="T16" fmla="*/ 137 w 179"/>
                  <a:gd name="T17" fmla="*/ 88 h 147"/>
                  <a:gd name="T18" fmla="*/ 45 w 179"/>
                  <a:gd name="T19" fmla="*/ 88 h 147"/>
                  <a:gd name="T20" fmla="*/ 45 w 179"/>
                  <a:gd name="T21" fmla="*/ 79 h 147"/>
                  <a:gd name="T22" fmla="*/ 137 w 179"/>
                  <a:gd name="T23" fmla="*/ 79 h 147"/>
                  <a:gd name="T24" fmla="*/ 137 w 179"/>
                  <a:gd name="T25" fmla="*/ 88 h 147"/>
                  <a:gd name="T26" fmla="*/ 137 w 179"/>
                  <a:gd name="T27" fmla="*/ 71 h 147"/>
                  <a:gd name="T28" fmla="*/ 45 w 179"/>
                  <a:gd name="T29" fmla="*/ 71 h 147"/>
                  <a:gd name="T30" fmla="*/ 45 w 179"/>
                  <a:gd name="T31" fmla="*/ 62 h 147"/>
                  <a:gd name="T32" fmla="*/ 137 w 179"/>
                  <a:gd name="T33" fmla="*/ 62 h 147"/>
                  <a:gd name="T34" fmla="*/ 137 w 179"/>
                  <a:gd name="T35" fmla="*/ 71 h 147"/>
                  <a:gd name="T36" fmla="*/ 137 w 179"/>
                  <a:gd name="T37" fmla="*/ 53 h 147"/>
                  <a:gd name="T38" fmla="*/ 45 w 179"/>
                  <a:gd name="T39" fmla="*/ 53 h 147"/>
                  <a:gd name="T40" fmla="*/ 45 w 179"/>
                  <a:gd name="T41" fmla="*/ 45 h 147"/>
                  <a:gd name="T42" fmla="*/ 137 w 179"/>
                  <a:gd name="T43" fmla="*/ 45 h 147"/>
                  <a:gd name="T44" fmla="*/ 137 w 179"/>
                  <a:gd name="T45" fmla="*/ 53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79" h="147">
                    <a:moveTo>
                      <a:pt x="179" y="66"/>
                    </a:moveTo>
                    <a:cubicBezTo>
                      <a:pt x="179" y="30"/>
                      <a:pt x="139" y="0"/>
                      <a:pt x="89" y="0"/>
                    </a:cubicBezTo>
                    <a:cubicBezTo>
                      <a:pt x="40" y="0"/>
                      <a:pt x="0" y="30"/>
                      <a:pt x="0" y="66"/>
                    </a:cubicBezTo>
                    <a:cubicBezTo>
                      <a:pt x="0" y="103"/>
                      <a:pt x="40" y="133"/>
                      <a:pt x="89" y="133"/>
                    </a:cubicBezTo>
                    <a:cubicBezTo>
                      <a:pt x="101" y="133"/>
                      <a:pt x="113" y="131"/>
                      <a:pt x="123" y="128"/>
                    </a:cubicBezTo>
                    <a:cubicBezTo>
                      <a:pt x="126" y="127"/>
                      <a:pt x="161" y="147"/>
                      <a:pt x="161" y="147"/>
                    </a:cubicBezTo>
                    <a:cubicBezTo>
                      <a:pt x="150" y="115"/>
                      <a:pt x="150" y="115"/>
                      <a:pt x="150" y="115"/>
                    </a:cubicBezTo>
                    <a:cubicBezTo>
                      <a:pt x="168" y="103"/>
                      <a:pt x="179" y="86"/>
                      <a:pt x="179" y="66"/>
                    </a:cubicBezTo>
                    <a:close/>
                    <a:moveTo>
                      <a:pt x="137" y="88"/>
                    </a:moveTo>
                    <a:cubicBezTo>
                      <a:pt x="45" y="88"/>
                      <a:pt x="45" y="88"/>
                      <a:pt x="45" y="88"/>
                    </a:cubicBezTo>
                    <a:cubicBezTo>
                      <a:pt x="45" y="79"/>
                      <a:pt x="45" y="79"/>
                      <a:pt x="45" y="79"/>
                    </a:cubicBezTo>
                    <a:cubicBezTo>
                      <a:pt x="137" y="79"/>
                      <a:pt x="137" y="79"/>
                      <a:pt x="137" y="79"/>
                    </a:cubicBezTo>
                    <a:lnTo>
                      <a:pt x="137" y="88"/>
                    </a:lnTo>
                    <a:close/>
                    <a:moveTo>
                      <a:pt x="137" y="71"/>
                    </a:moveTo>
                    <a:cubicBezTo>
                      <a:pt x="45" y="71"/>
                      <a:pt x="45" y="71"/>
                      <a:pt x="45" y="71"/>
                    </a:cubicBezTo>
                    <a:cubicBezTo>
                      <a:pt x="45" y="62"/>
                      <a:pt x="45" y="62"/>
                      <a:pt x="45" y="62"/>
                    </a:cubicBezTo>
                    <a:cubicBezTo>
                      <a:pt x="137" y="62"/>
                      <a:pt x="137" y="62"/>
                      <a:pt x="137" y="62"/>
                    </a:cubicBezTo>
                    <a:lnTo>
                      <a:pt x="137" y="71"/>
                    </a:lnTo>
                    <a:close/>
                    <a:moveTo>
                      <a:pt x="137" y="53"/>
                    </a:moveTo>
                    <a:cubicBezTo>
                      <a:pt x="45" y="53"/>
                      <a:pt x="45" y="53"/>
                      <a:pt x="45" y="53"/>
                    </a:cubicBezTo>
                    <a:cubicBezTo>
                      <a:pt x="45" y="45"/>
                      <a:pt x="45" y="45"/>
                      <a:pt x="45" y="45"/>
                    </a:cubicBezTo>
                    <a:cubicBezTo>
                      <a:pt x="137" y="45"/>
                      <a:pt x="137" y="45"/>
                      <a:pt x="137" y="45"/>
                    </a:cubicBezTo>
                    <a:lnTo>
                      <a:pt x="137" y="5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20235998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原创设计师QQ598969553          _4"/>
          <p:cNvSpPr/>
          <p:nvPr/>
        </p:nvSpPr>
        <p:spPr>
          <a:xfrm>
            <a:off x="4562770" y="2973899"/>
            <a:ext cx="1246532" cy="391564"/>
          </a:xfrm>
          <a:prstGeom prst="roundRect">
            <a:avLst>
              <a:gd name="adj" fmla="val 50000"/>
            </a:avLst>
          </a:prstGeom>
          <a:solidFill>
            <a:sysClr val="windowText" lastClr="000000">
              <a:lumMod val="75000"/>
              <a:lumOff val="2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5" name="原创设计师QQ598969553          _5"/>
          <p:cNvSpPr/>
          <p:nvPr/>
        </p:nvSpPr>
        <p:spPr>
          <a:xfrm rot="5400000">
            <a:off x="4990407" y="3401229"/>
            <a:ext cx="1246223" cy="391564"/>
          </a:xfrm>
          <a:prstGeom prst="roundRect">
            <a:avLst>
              <a:gd name="adj" fmla="val 50000"/>
            </a:avLst>
          </a:prstGeom>
          <a:solidFill>
            <a:sysClr val="windowText" lastClr="000000">
              <a:lumMod val="50000"/>
              <a:lumOff val="50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" name="原创设计师QQ598969553          _6"/>
          <p:cNvSpPr/>
          <p:nvPr/>
        </p:nvSpPr>
        <p:spPr>
          <a:xfrm rot="8183085">
            <a:off x="3744364" y="3644007"/>
            <a:ext cx="2336253" cy="391564"/>
          </a:xfrm>
          <a:prstGeom prst="roundRect">
            <a:avLst>
              <a:gd name="adj" fmla="val 50000"/>
            </a:avLst>
          </a:prstGeom>
          <a:solidFill>
            <a:srgbClr val="22326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7" name="原创设计师QQ598969553          _7"/>
          <p:cNvSpPr/>
          <p:nvPr/>
        </p:nvSpPr>
        <p:spPr>
          <a:xfrm>
            <a:off x="5456276" y="3016263"/>
            <a:ext cx="314485" cy="314485"/>
          </a:xfrm>
          <a:prstGeom prst="ellipse">
            <a:avLst/>
          </a:prstGeom>
          <a:solidFill>
            <a:sysClr val="window" lastClr="FFFFFF">
              <a:lumMod val="9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1</a:t>
            </a:r>
          </a:p>
        </p:txBody>
      </p:sp>
      <p:sp>
        <p:nvSpPr>
          <p:cNvPr id="28" name="原创设计师QQ598969553          _8"/>
          <p:cNvSpPr/>
          <p:nvPr/>
        </p:nvSpPr>
        <p:spPr>
          <a:xfrm>
            <a:off x="5968701" y="2489048"/>
            <a:ext cx="1246532" cy="391564"/>
          </a:xfrm>
          <a:prstGeom prst="roundRect">
            <a:avLst>
              <a:gd name="adj" fmla="val 50000"/>
            </a:avLst>
          </a:prstGeom>
          <a:solidFill>
            <a:sysClr val="windowText" lastClr="000000">
              <a:lumMod val="75000"/>
              <a:lumOff val="2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9" name="原创设计师QQ598969553          _9"/>
          <p:cNvSpPr/>
          <p:nvPr/>
        </p:nvSpPr>
        <p:spPr>
          <a:xfrm rot="5400000">
            <a:off x="6396339" y="2916378"/>
            <a:ext cx="1246223" cy="391564"/>
          </a:xfrm>
          <a:prstGeom prst="roundRect">
            <a:avLst>
              <a:gd name="adj" fmla="val 50000"/>
            </a:avLst>
          </a:prstGeom>
          <a:solidFill>
            <a:sysClr val="windowText" lastClr="000000">
              <a:lumMod val="50000"/>
              <a:lumOff val="50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0" name="原创设计师QQ598969553          _10"/>
          <p:cNvSpPr/>
          <p:nvPr/>
        </p:nvSpPr>
        <p:spPr>
          <a:xfrm rot="8183085">
            <a:off x="5150295" y="3159156"/>
            <a:ext cx="2336253" cy="391564"/>
          </a:xfrm>
          <a:prstGeom prst="roundRect">
            <a:avLst>
              <a:gd name="adj" fmla="val 50000"/>
            </a:avLst>
          </a:prstGeom>
          <a:solidFill>
            <a:srgbClr val="22326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1" name="原创设计师QQ598969553          _11"/>
          <p:cNvSpPr/>
          <p:nvPr/>
        </p:nvSpPr>
        <p:spPr>
          <a:xfrm>
            <a:off x="6862207" y="2531412"/>
            <a:ext cx="314485" cy="314485"/>
          </a:xfrm>
          <a:prstGeom prst="ellipse">
            <a:avLst/>
          </a:prstGeom>
          <a:solidFill>
            <a:sysClr val="window" lastClr="FFFFFF">
              <a:lumMod val="9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2</a:t>
            </a:r>
          </a:p>
        </p:txBody>
      </p:sp>
      <p:sp>
        <p:nvSpPr>
          <p:cNvPr id="32" name="原创设计师QQ598969553          _12"/>
          <p:cNvSpPr/>
          <p:nvPr/>
        </p:nvSpPr>
        <p:spPr>
          <a:xfrm>
            <a:off x="7374632" y="2004198"/>
            <a:ext cx="1246532" cy="391564"/>
          </a:xfrm>
          <a:prstGeom prst="roundRect">
            <a:avLst>
              <a:gd name="adj" fmla="val 50000"/>
            </a:avLst>
          </a:prstGeom>
          <a:solidFill>
            <a:sysClr val="windowText" lastClr="000000">
              <a:lumMod val="75000"/>
              <a:lumOff val="2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3" name="原创设计师QQ598969553          _13"/>
          <p:cNvSpPr/>
          <p:nvPr/>
        </p:nvSpPr>
        <p:spPr>
          <a:xfrm rot="5400000">
            <a:off x="7802270" y="2431527"/>
            <a:ext cx="1246223" cy="391564"/>
          </a:xfrm>
          <a:prstGeom prst="roundRect">
            <a:avLst>
              <a:gd name="adj" fmla="val 50000"/>
            </a:avLst>
          </a:prstGeom>
          <a:solidFill>
            <a:sysClr val="windowText" lastClr="000000">
              <a:lumMod val="50000"/>
              <a:lumOff val="50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4" name="原创设计师QQ598969553          _14"/>
          <p:cNvSpPr/>
          <p:nvPr/>
        </p:nvSpPr>
        <p:spPr>
          <a:xfrm rot="8183085">
            <a:off x="6556227" y="2674305"/>
            <a:ext cx="2336253" cy="391564"/>
          </a:xfrm>
          <a:prstGeom prst="roundRect">
            <a:avLst>
              <a:gd name="adj" fmla="val 50000"/>
            </a:avLst>
          </a:prstGeom>
          <a:solidFill>
            <a:srgbClr val="22326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5" name="原创设计师QQ598969553          _15"/>
          <p:cNvSpPr/>
          <p:nvPr/>
        </p:nvSpPr>
        <p:spPr>
          <a:xfrm>
            <a:off x="8268139" y="2046562"/>
            <a:ext cx="314485" cy="314485"/>
          </a:xfrm>
          <a:prstGeom prst="ellipse">
            <a:avLst/>
          </a:prstGeom>
          <a:solidFill>
            <a:sysClr val="window" lastClr="FFFFFF">
              <a:lumMod val="9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3</a:t>
            </a:r>
          </a:p>
        </p:txBody>
      </p:sp>
      <p:sp>
        <p:nvSpPr>
          <p:cNvPr id="36" name="原创设计师QQ598969553          _16"/>
          <p:cNvSpPr txBox="1"/>
          <p:nvPr/>
        </p:nvSpPr>
        <p:spPr>
          <a:xfrm rot="18958774">
            <a:off x="4347580" y="3767713"/>
            <a:ext cx="938775" cy="32003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市场推广</a:t>
            </a: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</p:txBody>
      </p:sp>
      <p:sp>
        <p:nvSpPr>
          <p:cNvPr id="37" name="原创设计师QQ598969553          _17"/>
          <p:cNvSpPr txBox="1"/>
          <p:nvPr/>
        </p:nvSpPr>
        <p:spPr>
          <a:xfrm rot="18958774">
            <a:off x="5763272" y="3259629"/>
            <a:ext cx="938775" cy="32003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主要类型</a:t>
            </a: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</p:txBody>
      </p:sp>
      <p:sp>
        <p:nvSpPr>
          <p:cNvPr id="38" name="原创设计师QQ598969553          _18"/>
          <p:cNvSpPr txBox="1"/>
          <p:nvPr/>
        </p:nvSpPr>
        <p:spPr>
          <a:xfrm rot="18958774">
            <a:off x="7197764" y="2745497"/>
            <a:ext cx="938775" cy="32003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项目名称</a:t>
            </a: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</p:txBody>
      </p:sp>
      <p:sp>
        <p:nvSpPr>
          <p:cNvPr id="39" name="原创设计师QQ598969553          _19"/>
          <p:cNvSpPr txBox="1"/>
          <p:nvPr/>
        </p:nvSpPr>
        <p:spPr>
          <a:xfrm>
            <a:off x="335054" y="1788190"/>
            <a:ext cx="3786874" cy="11521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解决方案</a:t>
            </a:r>
            <a:endParaRPr kumimoji="0" lang="en-US" sz="16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我们所要做的就是添加内容到这个模板里面，使我们的要表达的内容构思更专业化、可视化进而达到快速传播的目的。</a:t>
            </a: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 </a:t>
            </a:r>
            <a:r>
              <a: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此处添加详细文本描述，建议与标题相关并符合整体语言风格，语言描述尽量简洁生动。</a:t>
            </a: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</p:txBody>
      </p:sp>
      <p:sp>
        <p:nvSpPr>
          <p:cNvPr id="40" name="原创设计师QQ598969553          _20"/>
          <p:cNvSpPr/>
          <p:nvPr/>
        </p:nvSpPr>
        <p:spPr>
          <a:xfrm>
            <a:off x="859318" y="3264497"/>
            <a:ext cx="314485" cy="314485"/>
          </a:xfrm>
          <a:prstGeom prst="ellipse">
            <a:avLst/>
          </a:prstGeom>
          <a:solidFill>
            <a:srgbClr val="22326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1</a:t>
            </a:r>
          </a:p>
        </p:txBody>
      </p:sp>
      <p:sp>
        <p:nvSpPr>
          <p:cNvPr id="41" name="原创设计师QQ598969553          _21"/>
          <p:cNvSpPr/>
          <p:nvPr/>
        </p:nvSpPr>
        <p:spPr>
          <a:xfrm>
            <a:off x="859318" y="3947288"/>
            <a:ext cx="314485" cy="314485"/>
          </a:xfrm>
          <a:prstGeom prst="ellipse">
            <a:avLst/>
          </a:prstGeom>
          <a:solidFill>
            <a:sysClr val="windowText" lastClr="000000">
              <a:lumMod val="65000"/>
              <a:lumOff val="3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2</a:t>
            </a:r>
          </a:p>
        </p:txBody>
      </p:sp>
      <p:sp>
        <p:nvSpPr>
          <p:cNvPr id="42" name="原创设计师QQ598969553          _22"/>
          <p:cNvSpPr/>
          <p:nvPr/>
        </p:nvSpPr>
        <p:spPr>
          <a:xfrm>
            <a:off x="859318" y="4630078"/>
            <a:ext cx="314485" cy="314485"/>
          </a:xfrm>
          <a:prstGeom prst="ellipse">
            <a:avLst/>
          </a:prstGeom>
          <a:solidFill>
            <a:srgbClr val="22326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3</a:t>
            </a:r>
          </a:p>
        </p:txBody>
      </p:sp>
      <p:sp>
        <p:nvSpPr>
          <p:cNvPr id="43" name="原创设计师QQ598969553          _23"/>
          <p:cNvSpPr txBox="1"/>
          <p:nvPr/>
        </p:nvSpPr>
        <p:spPr>
          <a:xfrm>
            <a:off x="1296128" y="3199543"/>
            <a:ext cx="2431843" cy="736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1" i="0" u="none" strike="noStrike" kern="0" cap="none" spc="0" normalizeH="0" baseline="0" noProof="0" dirty="0">
                <a:ln>
                  <a:noFill/>
                </a:ln>
                <a:solidFill>
                  <a:srgbClr val="223262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产品特征</a:t>
            </a:r>
            <a:endParaRPr kumimoji="0" lang="en-US" sz="1000" b="1" i="0" u="none" strike="noStrike" kern="0" cap="none" spc="0" normalizeH="0" baseline="0" noProof="0" dirty="0">
              <a:ln>
                <a:noFill/>
              </a:ln>
              <a:solidFill>
                <a:srgbClr val="223262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此处添加详细文本描述，建议与标题相关并符合整体语言风格，语言描述尽量简洁生动。</a:t>
            </a: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</p:txBody>
      </p:sp>
      <p:sp>
        <p:nvSpPr>
          <p:cNvPr id="44" name="原创设计师QQ598969553          _24"/>
          <p:cNvSpPr txBox="1"/>
          <p:nvPr/>
        </p:nvSpPr>
        <p:spPr>
          <a:xfrm>
            <a:off x="1292180" y="3882654"/>
            <a:ext cx="2431843" cy="736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产品特征</a:t>
            </a:r>
            <a:endParaRPr kumimoji="0" lang="en-US" sz="10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此处添加详细文本描述，建议与标题相关并符合整体语言风格，语言描述尽量简洁生动。</a:t>
            </a: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</p:txBody>
      </p:sp>
      <p:sp>
        <p:nvSpPr>
          <p:cNvPr id="45" name="原创设计师QQ598969553          _25"/>
          <p:cNvSpPr txBox="1"/>
          <p:nvPr/>
        </p:nvSpPr>
        <p:spPr>
          <a:xfrm>
            <a:off x="1292180" y="4565123"/>
            <a:ext cx="2431843" cy="736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1" i="0" u="none" strike="noStrike" kern="0" cap="none" spc="0" normalizeH="0" baseline="0" noProof="0" dirty="0">
                <a:ln>
                  <a:noFill/>
                </a:ln>
                <a:solidFill>
                  <a:srgbClr val="223262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产品特征</a:t>
            </a:r>
            <a:endParaRPr kumimoji="0" lang="en-US" sz="1000" b="1" i="0" u="none" strike="noStrike" kern="0" cap="none" spc="0" normalizeH="0" baseline="0" noProof="0" dirty="0">
              <a:ln>
                <a:noFill/>
              </a:ln>
              <a:solidFill>
                <a:srgbClr val="223262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此处添加详细文本描述，建议与标题相关并符合整体语言风格，语言描述尽量简洁生动。</a:t>
            </a: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619102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原创设计师QQ598969553          _4"/>
          <p:cNvSpPr/>
          <p:nvPr/>
        </p:nvSpPr>
        <p:spPr>
          <a:xfrm>
            <a:off x="4254607" y="2520260"/>
            <a:ext cx="229017" cy="229017"/>
          </a:xfrm>
          <a:custGeom>
            <a:avLst/>
            <a:gdLst>
              <a:gd name="connsiteX0" fmla="*/ 272317 w 272317"/>
              <a:gd name="connsiteY0" fmla="*/ 0 h 272317"/>
              <a:gd name="connsiteX1" fmla="*/ 250091 w 272317"/>
              <a:gd name="connsiteY1" fmla="*/ 220482 h 272317"/>
              <a:gd name="connsiteX2" fmla="*/ 247848 w 272317"/>
              <a:gd name="connsiteY2" fmla="*/ 229206 h 272317"/>
              <a:gd name="connsiteX3" fmla="*/ 183769 w 272317"/>
              <a:gd name="connsiteY3" fmla="*/ 232442 h 272317"/>
              <a:gd name="connsiteX4" fmla="*/ 14782 w 272317"/>
              <a:gd name="connsiteY4" fmla="*/ 266907 h 272317"/>
              <a:gd name="connsiteX5" fmla="*/ 0 w 272317"/>
              <a:gd name="connsiteY5" fmla="*/ 272317 h 272317"/>
              <a:gd name="connsiteX6" fmla="*/ 5410 w 272317"/>
              <a:gd name="connsiteY6" fmla="*/ 257535 h 272317"/>
              <a:gd name="connsiteX7" fmla="*/ 39875 w 272317"/>
              <a:gd name="connsiteY7" fmla="*/ 88548 h 272317"/>
              <a:gd name="connsiteX8" fmla="*/ 43111 w 272317"/>
              <a:gd name="connsiteY8" fmla="*/ 24469 h 272317"/>
              <a:gd name="connsiteX9" fmla="*/ 51835 w 272317"/>
              <a:gd name="connsiteY9" fmla="*/ 22226 h 272317"/>
              <a:gd name="connsiteX10" fmla="*/ 272317 w 272317"/>
              <a:gd name="connsiteY10" fmla="*/ 0 h 2723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72317" h="272317">
                <a:moveTo>
                  <a:pt x="272317" y="0"/>
                </a:moveTo>
                <a:cubicBezTo>
                  <a:pt x="272317" y="75526"/>
                  <a:pt x="264664" y="149264"/>
                  <a:pt x="250091" y="220482"/>
                </a:cubicBezTo>
                <a:lnTo>
                  <a:pt x="247848" y="229206"/>
                </a:lnTo>
                <a:lnTo>
                  <a:pt x="183769" y="232442"/>
                </a:lnTo>
                <a:cubicBezTo>
                  <a:pt x="125542" y="238356"/>
                  <a:pt x="69019" y="250037"/>
                  <a:pt x="14782" y="266907"/>
                </a:cubicBezTo>
                <a:lnTo>
                  <a:pt x="0" y="272317"/>
                </a:lnTo>
                <a:lnTo>
                  <a:pt x="5410" y="257535"/>
                </a:lnTo>
                <a:cubicBezTo>
                  <a:pt x="22280" y="203298"/>
                  <a:pt x="33962" y="146775"/>
                  <a:pt x="39875" y="88548"/>
                </a:cubicBezTo>
                <a:lnTo>
                  <a:pt x="43111" y="24469"/>
                </a:lnTo>
                <a:lnTo>
                  <a:pt x="51835" y="22226"/>
                </a:lnTo>
                <a:cubicBezTo>
                  <a:pt x="123053" y="7653"/>
                  <a:pt x="196791" y="0"/>
                  <a:pt x="272317" y="0"/>
                </a:cubicBezTo>
                <a:close/>
              </a:path>
            </a:pathLst>
          </a:custGeom>
          <a:solidFill>
            <a:srgbClr val="22326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4" name="原创设计师QQ598969553          _5"/>
          <p:cNvSpPr/>
          <p:nvPr/>
        </p:nvSpPr>
        <p:spPr>
          <a:xfrm>
            <a:off x="3563564" y="3211302"/>
            <a:ext cx="229017" cy="229017"/>
          </a:xfrm>
          <a:custGeom>
            <a:avLst/>
            <a:gdLst>
              <a:gd name="connsiteX0" fmla="*/ 272317 w 272317"/>
              <a:gd name="connsiteY0" fmla="*/ 0 h 272317"/>
              <a:gd name="connsiteX1" fmla="*/ 266907 w 272317"/>
              <a:gd name="connsiteY1" fmla="*/ 14782 h 272317"/>
              <a:gd name="connsiteX2" fmla="*/ 232442 w 272317"/>
              <a:gd name="connsiteY2" fmla="*/ 183769 h 272317"/>
              <a:gd name="connsiteX3" fmla="*/ 229207 w 272317"/>
              <a:gd name="connsiteY3" fmla="*/ 247848 h 272317"/>
              <a:gd name="connsiteX4" fmla="*/ 220482 w 272317"/>
              <a:gd name="connsiteY4" fmla="*/ 250091 h 272317"/>
              <a:gd name="connsiteX5" fmla="*/ 0 w 272317"/>
              <a:gd name="connsiteY5" fmla="*/ 272317 h 272317"/>
              <a:gd name="connsiteX6" fmla="*/ 22226 w 272317"/>
              <a:gd name="connsiteY6" fmla="*/ 51835 h 272317"/>
              <a:gd name="connsiteX7" fmla="*/ 24469 w 272317"/>
              <a:gd name="connsiteY7" fmla="*/ 43110 h 272317"/>
              <a:gd name="connsiteX8" fmla="*/ 88548 w 272317"/>
              <a:gd name="connsiteY8" fmla="*/ 39875 h 272317"/>
              <a:gd name="connsiteX9" fmla="*/ 257535 w 272317"/>
              <a:gd name="connsiteY9" fmla="*/ 5410 h 272317"/>
              <a:gd name="connsiteX10" fmla="*/ 272317 w 272317"/>
              <a:gd name="connsiteY10" fmla="*/ 0 h 2723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72317" h="272317">
                <a:moveTo>
                  <a:pt x="272317" y="0"/>
                </a:moveTo>
                <a:lnTo>
                  <a:pt x="266907" y="14782"/>
                </a:lnTo>
                <a:cubicBezTo>
                  <a:pt x="250037" y="69019"/>
                  <a:pt x="238356" y="125541"/>
                  <a:pt x="232442" y="183769"/>
                </a:cubicBezTo>
                <a:lnTo>
                  <a:pt x="229207" y="247848"/>
                </a:lnTo>
                <a:lnTo>
                  <a:pt x="220482" y="250091"/>
                </a:lnTo>
                <a:cubicBezTo>
                  <a:pt x="149264" y="264664"/>
                  <a:pt x="75526" y="272317"/>
                  <a:pt x="0" y="272317"/>
                </a:cubicBezTo>
                <a:cubicBezTo>
                  <a:pt x="0" y="196791"/>
                  <a:pt x="7653" y="123053"/>
                  <a:pt x="22226" y="51835"/>
                </a:cubicBezTo>
                <a:lnTo>
                  <a:pt x="24469" y="43110"/>
                </a:lnTo>
                <a:lnTo>
                  <a:pt x="88548" y="39875"/>
                </a:lnTo>
                <a:cubicBezTo>
                  <a:pt x="146776" y="33961"/>
                  <a:pt x="203298" y="22280"/>
                  <a:pt x="257535" y="5410"/>
                </a:cubicBezTo>
                <a:lnTo>
                  <a:pt x="272317" y="0"/>
                </a:lnTo>
                <a:close/>
              </a:path>
            </a:pathLst>
          </a:custGeom>
          <a:solidFill>
            <a:sysClr val="windowText" lastClr="000000">
              <a:lumMod val="65000"/>
              <a:lumOff val="3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5" name="原创设计师QQ598969553          _6"/>
          <p:cNvSpPr/>
          <p:nvPr/>
        </p:nvSpPr>
        <p:spPr>
          <a:xfrm>
            <a:off x="3579853" y="3605107"/>
            <a:ext cx="286590" cy="218052"/>
          </a:xfrm>
          <a:custGeom>
            <a:avLst/>
            <a:gdLst>
              <a:gd name="connsiteX0" fmla="*/ 112906 w 340775"/>
              <a:gd name="connsiteY0" fmla="*/ 0 h 259279"/>
              <a:gd name="connsiteX1" fmla="*/ 224763 w 340775"/>
              <a:gd name="connsiteY1" fmla="*/ 5648 h 259279"/>
              <a:gd name="connsiteX2" fmla="*/ 233497 w 340775"/>
              <a:gd name="connsiteY2" fmla="*/ 6981 h 259279"/>
              <a:gd name="connsiteX3" fmla="*/ 247539 w 340775"/>
              <a:gd name="connsiteY3" fmla="*/ 61591 h 259279"/>
              <a:gd name="connsiteX4" fmla="*/ 276661 w 340775"/>
              <a:gd name="connsiteY4" fmla="*/ 141159 h 259279"/>
              <a:gd name="connsiteX5" fmla="*/ 340775 w 340775"/>
              <a:gd name="connsiteY5" fmla="*/ 259279 h 259279"/>
              <a:gd name="connsiteX6" fmla="*/ 287444 w 340775"/>
              <a:gd name="connsiteY6" fmla="*/ 245566 h 259279"/>
              <a:gd name="connsiteX7" fmla="*/ 112906 w 340775"/>
              <a:gd name="connsiteY7" fmla="*/ 227971 h 259279"/>
              <a:gd name="connsiteX8" fmla="*/ 66799 w 340775"/>
              <a:gd name="connsiteY8" fmla="*/ 230299 h 259279"/>
              <a:gd name="connsiteX9" fmla="*/ 66605 w 340775"/>
              <a:gd name="connsiteY9" fmla="*/ 229896 h 259279"/>
              <a:gd name="connsiteX10" fmla="*/ 2858 w 340775"/>
              <a:gd name="connsiteY10" fmla="*/ 24538 h 259279"/>
              <a:gd name="connsiteX11" fmla="*/ 0 w 340775"/>
              <a:gd name="connsiteY11" fmla="*/ 5808 h 259279"/>
              <a:gd name="connsiteX12" fmla="*/ 1049 w 340775"/>
              <a:gd name="connsiteY12" fmla="*/ 5648 h 259279"/>
              <a:gd name="connsiteX13" fmla="*/ 112906 w 340775"/>
              <a:gd name="connsiteY13" fmla="*/ 0 h 2592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340775" h="259279">
                <a:moveTo>
                  <a:pt x="112906" y="0"/>
                </a:moveTo>
                <a:cubicBezTo>
                  <a:pt x="150669" y="0"/>
                  <a:pt x="187985" y="1913"/>
                  <a:pt x="224763" y="5648"/>
                </a:cubicBezTo>
                <a:lnTo>
                  <a:pt x="233497" y="6981"/>
                </a:lnTo>
                <a:lnTo>
                  <a:pt x="247539" y="61591"/>
                </a:lnTo>
                <a:cubicBezTo>
                  <a:pt x="255973" y="88709"/>
                  <a:pt x="265705" y="115256"/>
                  <a:pt x="276661" y="141159"/>
                </a:cubicBezTo>
                <a:lnTo>
                  <a:pt x="340775" y="259279"/>
                </a:lnTo>
                <a:lnTo>
                  <a:pt x="287444" y="245566"/>
                </a:lnTo>
                <a:cubicBezTo>
                  <a:pt x="231067" y="234030"/>
                  <a:pt x="172694" y="227971"/>
                  <a:pt x="112906" y="227971"/>
                </a:cubicBezTo>
                <a:lnTo>
                  <a:pt x="66799" y="230299"/>
                </a:lnTo>
                <a:lnTo>
                  <a:pt x="66605" y="229896"/>
                </a:lnTo>
                <a:cubicBezTo>
                  <a:pt x="38925" y="164453"/>
                  <a:pt x="17432" y="95756"/>
                  <a:pt x="2858" y="24538"/>
                </a:cubicBezTo>
                <a:lnTo>
                  <a:pt x="0" y="5808"/>
                </a:lnTo>
                <a:lnTo>
                  <a:pt x="1049" y="5648"/>
                </a:lnTo>
                <a:cubicBezTo>
                  <a:pt x="37827" y="1913"/>
                  <a:pt x="75143" y="0"/>
                  <a:pt x="112906" y="0"/>
                </a:cubicBezTo>
                <a:close/>
              </a:path>
            </a:pathLst>
          </a:custGeom>
          <a:solidFill>
            <a:sysClr val="windowText" lastClr="000000">
              <a:lumMod val="65000"/>
              <a:lumOff val="3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6" name="原创设计师QQ598969553          _7"/>
          <p:cNvSpPr/>
          <p:nvPr/>
        </p:nvSpPr>
        <p:spPr>
          <a:xfrm>
            <a:off x="2643505" y="1600200"/>
            <a:ext cx="1840118" cy="1840118"/>
          </a:xfrm>
          <a:custGeom>
            <a:avLst/>
            <a:gdLst>
              <a:gd name="connsiteX0" fmla="*/ 1094014 w 2188028"/>
              <a:gd name="connsiteY0" fmla="*/ 0 h 2188028"/>
              <a:gd name="connsiteX1" fmla="*/ 2188028 w 2188028"/>
              <a:gd name="connsiteY1" fmla="*/ 1094014 h 2188028"/>
              <a:gd name="connsiteX2" fmla="*/ 1967546 w 2188028"/>
              <a:gd name="connsiteY2" fmla="*/ 1116240 h 2188028"/>
              <a:gd name="connsiteX3" fmla="*/ 1958822 w 2188028"/>
              <a:gd name="connsiteY3" fmla="*/ 1118483 h 2188028"/>
              <a:gd name="connsiteX4" fmla="*/ 1960057 w 2188028"/>
              <a:gd name="connsiteY4" fmla="*/ 1094014 h 2188028"/>
              <a:gd name="connsiteX5" fmla="*/ 1094014 w 2188028"/>
              <a:gd name="connsiteY5" fmla="*/ 227971 h 2188028"/>
              <a:gd name="connsiteX6" fmla="*/ 227971 w 2188028"/>
              <a:gd name="connsiteY6" fmla="*/ 1094014 h 2188028"/>
              <a:gd name="connsiteX7" fmla="*/ 1094014 w 2188028"/>
              <a:gd name="connsiteY7" fmla="*/ 1960057 h 2188028"/>
              <a:gd name="connsiteX8" fmla="*/ 1118483 w 2188028"/>
              <a:gd name="connsiteY8" fmla="*/ 1958821 h 2188028"/>
              <a:gd name="connsiteX9" fmla="*/ 1116240 w 2188028"/>
              <a:gd name="connsiteY9" fmla="*/ 1967546 h 2188028"/>
              <a:gd name="connsiteX10" fmla="*/ 1094014 w 2188028"/>
              <a:gd name="connsiteY10" fmla="*/ 2188028 h 2188028"/>
              <a:gd name="connsiteX11" fmla="*/ 0 w 2188028"/>
              <a:gd name="connsiteY11" fmla="*/ 1094014 h 2188028"/>
              <a:gd name="connsiteX12" fmla="*/ 1094014 w 2188028"/>
              <a:gd name="connsiteY12" fmla="*/ 0 h 21880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188028" h="2188028">
                <a:moveTo>
                  <a:pt x="1094014" y="0"/>
                </a:moveTo>
                <a:cubicBezTo>
                  <a:pt x="1698221" y="0"/>
                  <a:pt x="2188028" y="489807"/>
                  <a:pt x="2188028" y="1094014"/>
                </a:cubicBezTo>
                <a:cubicBezTo>
                  <a:pt x="2112502" y="1094014"/>
                  <a:pt x="2038764" y="1101667"/>
                  <a:pt x="1967546" y="1116240"/>
                </a:cubicBezTo>
                <a:lnTo>
                  <a:pt x="1958822" y="1118483"/>
                </a:lnTo>
                <a:lnTo>
                  <a:pt x="1960057" y="1094014"/>
                </a:lnTo>
                <a:cubicBezTo>
                  <a:pt x="1960057" y="615712"/>
                  <a:pt x="1572316" y="227971"/>
                  <a:pt x="1094014" y="227971"/>
                </a:cubicBezTo>
                <a:cubicBezTo>
                  <a:pt x="615712" y="227971"/>
                  <a:pt x="227971" y="615712"/>
                  <a:pt x="227971" y="1094014"/>
                </a:cubicBezTo>
                <a:cubicBezTo>
                  <a:pt x="227971" y="1572316"/>
                  <a:pt x="615712" y="1960057"/>
                  <a:pt x="1094014" y="1960057"/>
                </a:cubicBezTo>
                <a:lnTo>
                  <a:pt x="1118483" y="1958821"/>
                </a:lnTo>
                <a:lnTo>
                  <a:pt x="1116240" y="1967546"/>
                </a:lnTo>
                <a:cubicBezTo>
                  <a:pt x="1101667" y="2038764"/>
                  <a:pt x="1094014" y="2112502"/>
                  <a:pt x="1094014" y="2188028"/>
                </a:cubicBezTo>
                <a:cubicBezTo>
                  <a:pt x="489807" y="2188028"/>
                  <a:pt x="0" y="1698221"/>
                  <a:pt x="0" y="1094014"/>
                </a:cubicBezTo>
                <a:cubicBezTo>
                  <a:pt x="0" y="489807"/>
                  <a:pt x="489807" y="0"/>
                  <a:pt x="1094014" y="0"/>
                </a:cubicBezTo>
                <a:close/>
              </a:path>
            </a:pathLst>
          </a:custGeom>
          <a:solidFill>
            <a:srgbClr val="22326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7" name="原创设计师QQ598969553          _8"/>
          <p:cNvSpPr/>
          <p:nvPr/>
        </p:nvSpPr>
        <p:spPr>
          <a:xfrm>
            <a:off x="4463045" y="2520259"/>
            <a:ext cx="696519" cy="446204"/>
          </a:xfrm>
          <a:custGeom>
            <a:avLst/>
            <a:gdLst>
              <a:gd name="connsiteX0" fmla="*/ 24469 w 828209"/>
              <a:gd name="connsiteY0" fmla="*/ 0 h 530568"/>
              <a:gd name="connsiteX1" fmla="*/ 798054 w 828209"/>
              <a:gd name="connsiteY1" fmla="*/ 320429 h 530568"/>
              <a:gd name="connsiteX2" fmla="*/ 828209 w 828209"/>
              <a:gd name="connsiteY2" fmla="*/ 353608 h 530568"/>
              <a:gd name="connsiteX3" fmla="*/ 809061 w 828209"/>
              <a:gd name="connsiteY3" fmla="*/ 371010 h 530568"/>
              <a:gd name="connsiteX4" fmla="*/ 738452 w 828209"/>
              <a:gd name="connsiteY4" fmla="*/ 448701 h 530568"/>
              <a:gd name="connsiteX5" fmla="*/ 677232 w 828209"/>
              <a:gd name="connsiteY5" fmla="*/ 530568 h 530568"/>
              <a:gd name="connsiteX6" fmla="*/ 636854 w 828209"/>
              <a:gd name="connsiteY6" fmla="*/ 481629 h 530568"/>
              <a:gd name="connsiteX7" fmla="*/ 24469 w 828209"/>
              <a:gd name="connsiteY7" fmla="*/ 227971 h 530568"/>
              <a:gd name="connsiteX8" fmla="*/ 0 w 828209"/>
              <a:gd name="connsiteY8" fmla="*/ 229206 h 530568"/>
              <a:gd name="connsiteX9" fmla="*/ 2243 w 828209"/>
              <a:gd name="connsiteY9" fmla="*/ 220482 h 530568"/>
              <a:gd name="connsiteX10" fmla="*/ 24469 w 828209"/>
              <a:gd name="connsiteY10" fmla="*/ 0 h 5305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828209" h="530568">
                <a:moveTo>
                  <a:pt x="24469" y="0"/>
                </a:moveTo>
                <a:cubicBezTo>
                  <a:pt x="326573" y="0"/>
                  <a:pt x="600076" y="122452"/>
                  <a:pt x="798054" y="320429"/>
                </a:cubicBezTo>
                <a:lnTo>
                  <a:pt x="828209" y="353608"/>
                </a:lnTo>
                <a:lnTo>
                  <a:pt x="809061" y="371010"/>
                </a:lnTo>
                <a:cubicBezTo>
                  <a:pt x="784314" y="395757"/>
                  <a:pt x="760747" y="421685"/>
                  <a:pt x="738452" y="448701"/>
                </a:cubicBezTo>
                <a:lnTo>
                  <a:pt x="677232" y="530568"/>
                </a:lnTo>
                <a:lnTo>
                  <a:pt x="636854" y="481629"/>
                </a:lnTo>
                <a:cubicBezTo>
                  <a:pt x="480131" y="324906"/>
                  <a:pt x="263620" y="227971"/>
                  <a:pt x="24469" y="227971"/>
                </a:cubicBezTo>
                <a:lnTo>
                  <a:pt x="0" y="229206"/>
                </a:lnTo>
                <a:lnTo>
                  <a:pt x="2243" y="220482"/>
                </a:lnTo>
                <a:cubicBezTo>
                  <a:pt x="16816" y="149264"/>
                  <a:pt x="24469" y="75526"/>
                  <a:pt x="24469" y="0"/>
                </a:cubicBezTo>
                <a:close/>
              </a:path>
            </a:pathLst>
          </a:custGeom>
          <a:solidFill>
            <a:sysClr val="windowText" lastClr="000000">
              <a:lumMod val="65000"/>
              <a:lumOff val="3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8" name="原创设计师QQ598969553          _9"/>
          <p:cNvSpPr/>
          <p:nvPr/>
        </p:nvSpPr>
        <p:spPr>
          <a:xfrm>
            <a:off x="3584143" y="2540837"/>
            <a:ext cx="706720" cy="706719"/>
          </a:xfrm>
          <a:custGeom>
            <a:avLst/>
            <a:gdLst>
              <a:gd name="connsiteX0" fmla="*/ 840339 w 840339"/>
              <a:gd name="connsiteY0" fmla="*/ 0 h 840338"/>
              <a:gd name="connsiteX1" fmla="*/ 837103 w 840339"/>
              <a:gd name="connsiteY1" fmla="*/ 64079 h 840338"/>
              <a:gd name="connsiteX2" fmla="*/ 802638 w 840339"/>
              <a:gd name="connsiteY2" fmla="*/ 233066 h 840338"/>
              <a:gd name="connsiteX3" fmla="*/ 797228 w 840339"/>
              <a:gd name="connsiteY3" fmla="*/ 247848 h 840338"/>
              <a:gd name="connsiteX4" fmla="*/ 732442 w 840339"/>
              <a:gd name="connsiteY4" fmla="*/ 271560 h 840338"/>
              <a:gd name="connsiteX5" fmla="*/ 271560 w 840339"/>
              <a:gd name="connsiteY5" fmla="*/ 732442 h 840338"/>
              <a:gd name="connsiteX6" fmla="*/ 247848 w 840339"/>
              <a:gd name="connsiteY6" fmla="*/ 797228 h 840338"/>
              <a:gd name="connsiteX7" fmla="*/ 233066 w 840339"/>
              <a:gd name="connsiteY7" fmla="*/ 802638 h 840338"/>
              <a:gd name="connsiteX8" fmla="*/ 64079 w 840339"/>
              <a:gd name="connsiteY8" fmla="*/ 837103 h 840338"/>
              <a:gd name="connsiteX9" fmla="*/ 0 w 840339"/>
              <a:gd name="connsiteY9" fmla="*/ 840338 h 840338"/>
              <a:gd name="connsiteX10" fmla="*/ 24716 w 840339"/>
              <a:gd name="connsiteY10" fmla="*/ 744219 h 840338"/>
              <a:gd name="connsiteX11" fmla="*/ 744219 w 840339"/>
              <a:gd name="connsiteY11" fmla="*/ 24716 h 840338"/>
              <a:gd name="connsiteX12" fmla="*/ 840339 w 840339"/>
              <a:gd name="connsiteY12" fmla="*/ 0 h 840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840339" h="840338">
                <a:moveTo>
                  <a:pt x="840339" y="0"/>
                </a:moveTo>
                <a:lnTo>
                  <a:pt x="837103" y="64079"/>
                </a:lnTo>
                <a:cubicBezTo>
                  <a:pt x="831190" y="122306"/>
                  <a:pt x="819508" y="178829"/>
                  <a:pt x="802638" y="233066"/>
                </a:cubicBezTo>
                <a:lnTo>
                  <a:pt x="797228" y="247848"/>
                </a:lnTo>
                <a:lnTo>
                  <a:pt x="732442" y="271560"/>
                </a:lnTo>
                <a:cubicBezTo>
                  <a:pt x="525218" y="359208"/>
                  <a:pt x="359209" y="525218"/>
                  <a:pt x="271560" y="732442"/>
                </a:cubicBezTo>
                <a:lnTo>
                  <a:pt x="247848" y="797228"/>
                </a:lnTo>
                <a:lnTo>
                  <a:pt x="233066" y="802638"/>
                </a:lnTo>
                <a:cubicBezTo>
                  <a:pt x="178829" y="819508"/>
                  <a:pt x="122307" y="831189"/>
                  <a:pt x="64079" y="837103"/>
                </a:cubicBezTo>
                <a:lnTo>
                  <a:pt x="0" y="840338"/>
                </a:lnTo>
                <a:lnTo>
                  <a:pt x="24716" y="744219"/>
                </a:lnTo>
                <a:cubicBezTo>
                  <a:pt x="131266" y="401650"/>
                  <a:pt x="401651" y="131265"/>
                  <a:pt x="744219" y="24716"/>
                </a:cubicBezTo>
                <a:lnTo>
                  <a:pt x="840339" y="0"/>
                </a:lnTo>
                <a:close/>
              </a:path>
            </a:pathLst>
          </a:custGeom>
          <a:solidFill>
            <a:sysClr val="windowText" lastClr="000000">
              <a:lumMod val="65000"/>
              <a:lumOff val="3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9" name="原创设计师QQ598969553          _10"/>
          <p:cNvSpPr/>
          <p:nvPr/>
        </p:nvSpPr>
        <p:spPr>
          <a:xfrm>
            <a:off x="5118101" y="2562797"/>
            <a:ext cx="1595999" cy="1840118"/>
          </a:xfrm>
          <a:custGeom>
            <a:avLst/>
            <a:gdLst>
              <a:gd name="connsiteX0" fmla="*/ 803739 w 1897753"/>
              <a:gd name="connsiteY0" fmla="*/ 0 h 2188028"/>
              <a:gd name="connsiteX1" fmla="*/ 1897753 w 1897753"/>
              <a:gd name="connsiteY1" fmla="*/ 1094014 h 2188028"/>
              <a:gd name="connsiteX2" fmla="*/ 803739 w 1897753"/>
              <a:gd name="connsiteY2" fmla="*/ 2188028 h 2188028"/>
              <a:gd name="connsiteX3" fmla="*/ 30154 w 1897753"/>
              <a:gd name="connsiteY3" fmla="*/ 1867599 h 2188028"/>
              <a:gd name="connsiteX4" fmla="*/ 0 w 1897753"/>
              <a:gd name="connsiteY4" fmla="*/ 1834420 h 2188028"/>
              <a:gd name="connsiteX5" fmla="*/ 19147 w 1897753"/>
              <a:gd name="connsiteY5" fmla="*/ 1817018 h 2188028"/>
              <a:gd name="connsiteX6" fmla="*/ 89756 w 1897753"/>
              <a:gd name="connsiteY6" fmla="*/ 1739327 h 2188028"/>
              <a:gd name="connsiteX7" fmla="*/ 150976 w 1897753"/>
              <a:gd name="connsiteY7" fmla="*/ 1657461 h 2188028"/>
              <a:gd name="connsiteX8" fmla="*/ 191354 w 1897753"/>
              <a:gd name="connsiteY8" fmla="*/ 1706399 h 2188028"/>
              <a:gd name="connsiteX9" fmla="*/ 803739 w 1897753"/>
              <a:gd name="connsiteY9" fmla="*/ 1960057 h 2188028"/>
              <a:gd name="connsiteX10" fmla="*/ 1669782 w 1897753"/>
              <a:gd name="connsiteY10" fmla="*/ 1094014 h 2188028"/>
              <a:gd name="connsiteX11" fmla="*/ 803739 w 1897753"/>
              <a:gd name="connsiteY11" fmla="*/ 227971 h 2188028"/>
              <a:gd name="connsiteX12" fmla="*/ 191354 w 1897753"/>
              <a:gd name="connsiteY12" fmla="*/ 481629 h 2188028"/>
              <a:gd name="connsiteX13" fmla="*/ 186561 w 1897753"/>
              <a:gd name="connsiteY13" fmla="*/ 487438 h 2188028"/>
              <a:gd name="connsiteX14" fmla="*/ 152736 w 1897753"/>
              <a:gd name="connsiteY14" fmla="*/ 431759 h 2188028"/>
              <a:gd name="connsiteX15" fmla="*/ 89756 w 1897753"/>
              <a:gd name="connsiteY15" fmla="*/ 347539 h 2188028"/>
              <a:gd name="connsiteX16" fmla="*/ 49302 w 1897753"/>
              <a:gd name="connsiteY16" fmla="*/ 303027 h 2188028"/>
              <a:gd name="connsiteX17" fmla="*/ 107845 w 1897753"/>
              <a:gd name="connsiteY17" fmla="*/ 249820 h 2188028"/>
              <a:gd name="connsiteX18" fmla="*/ 803739 w 1897753"/>
              <a:gd name="connsiteY18" fmla="*/ 0 h 21880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897753" h="2188028">
                <a:moveTo>
                  <a:pt x="803739" y="0"/>
                </a:moveTo>
                <a:cubicBezTo>
                  <a:pt x="1407946" y="0"/>
                  <a:pt x="1897753" y="489807"/>
                  <a:pt x="1897753" y="1094014"/>
                </a:cubicBezTo>
                <a:cubicBezTo>
                  <a:pt x="1897753" y="1698221"/>
                  <a:pt x="1407946" y="2188028"/>
                  <a:pt x="803739" y="2188028"/>
                </a:cubicBezTo>
                <a:cubicBezTo>
                  <a:pt x="501636" y="2188028"/>
                  <a:pt x="228132" y="2065576"/>
                  <a:pt x="30154" y="1867599"/>
                </a:cubicBezTo>
                <a:lnTo>
                  <a:pt x="0" y="1834420"/>
                </a:lnTo>
                <a:lnTo>
                  <a:pt x="19147" y="1817018"/>
                </a:lnTo>
                <a:cubicBezTo>
                  <a:pt x="43894" y="1792271"/>
                  <a:pt x="67461" y="1766343"/>
                  <a:pt x="89756" y="1739327"/>
                </a:cubicBezTo>
                <a:lnTo>
                  <a:pt x="150976" y="1657461"/>
                </a:lnTo>
                <a:lnTo>
                  <a:pt x="191354" y="1706399"/>
                </a:lnTo>
                <a:cubicBezTo>
                  <a:pt x="348077" y="1863122"/>
                  <a:pt x="564588" y="1960057"/>
                  <a:pt x="803739" y="1960057"/>
                </a:cubicBezTo>
                <a:cubicBezTo>
                  <a:pt x="1282041" y="1960057"/>
                  <a:pt x="1669782" y="1572316"/>
                  <a:pt x="1669782" y="1094014"/>
                </a:cubicBezTo>
                <a:cubicBezTo>
                  <a:pt x="1669782" y="615712"/>
                  <a:pt x="1282041" y="227971"/>
                  <a:pt x="803739" y="227971"/>
                </a:cubicBezTo>
                <a:cubicBezTo>
                  <a:pt x="564588" y="227971"/>
                  <a:pt x="348077" y="324906"/>
                  <a:pt x="191354" y="481629"/>
                </a:cubicBezTo>
                <a:lnTo>
                  <a:pt x="186561" y="487438"/>
                </a:lnTo>
                <a:lnTo>
                  <a:pt x="152736" y="431759"/>
                </a:lnTo>
                <a:cubicBezTo>
                  <a:pt x="133076" y="402658"/>
                  <a:pt x="112052" y="374554"/>
                  <a:pt x="89756" y="347539"/>
                </a:cubicBezTo>
                <a:lnTo>
                  <a:pt x="49302" y="303027"/>
                </a:lnTo>
                <a:lnTo>
                  <a:pt x="107845" y="249820"/>
                </a:lnTo>
                <a:cubicBezTo>
                  <a:pt x="296955" y="93752"/>
                  <a:pt x="539399" y="0"/>
                  <a:pt x="803739" y="0"/>
                </a:cubicBezTo>
                <a:close/>
              </a:path>
            </a:pathLst>
          </a:custGeom>
          <a:solidFill>
            <a:srgbClr val="22326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0" name="原创设计师QQ598969553          _11"/>
          <p:cNvSpPr/>
          <p:nvPr/>
        </p:nvSpPr>
        <p:spPr>
          <a:xfrm>
            <a:off x="3756325" y="2713021"/>
            <a:ext cx="706719" cy="706720"/>
          </a:xfrm>
          <a:custGeom>
            <a:avLst/>
            <a:gdLst>
              <a:gd name="connsiteX0" fmla="*/ 840338 w 840338"/>
              <a:gd name="connsiteY0" fmla="*/ 0 h 840339"/>
              <a:gd name="connsiteX1" fmla="*/ 815622 w 840338"/>
              <a:gd name="connsiteY1" fmla="*/ 96120 h 840339"/>
              <a:gd name="connsiteX2" fmla="*/ 96119 w 840338"/>
              <a:gd name="connsiteY2" fmla="*/ 815623 h 840339"/>
              <a:gd name="connsiteX3" fmla="*/ 0 w 840338"/>
              <a:gd name="connsiteY3" fmla="*/ 840339 h 840339"/>
              <a:gd name="connsiteX4" fmla="*/ 3235 w 840338"/>
              <a:gd name="connsiteY4" fmla="*/ 776260 h 840339"/>
              <a:gd name="connsiteX5" fmla="*/ 37700 w 840338"/>
              <a:gd name="connsiteY5" fmla="*/ 607273 h 840339"/>
              <a:gd name="connsiteX6" fmla="*/ 43110 w 840338"/>
              <a:gd name="connsiteY6" fmla="*/ 592491 h 840339"/>
              <a:gd name="connsiteX7" fmla="*/ 107896 w 840338"/>
              <a:gd name="connsiteY7" fmla="*/ 568779 h 840339"/>
              <a:gd name="connsiteX8" fmla="*/ 568778 w 840338"/>
              <a:gd name="connsiteY8" fmla="*/ 107897 h 840339"/>
              <a:gd name="connsiteX9" fmla="*/ 592490 w 840338"/>
              <a:gd name="connsiteY9" fmla="*/ 43111 h 840339"/>
              <a:gd name="connsiteX10" fmla="*/ 607272 w 840338"/>
              <a:gd name="connsiteY10" fmla="*/ 37701 h 840339"/>
              <a:gd name="connsiteX11" fmla="*/ 776259 w 840338"/>
              <a:gd name="connsiteY11" fmla="*/ 3236 h 840339"/>
              <a:gd name="connsiteX12" fmla="*/ 840338 w 840338"/>
              <a:gd name="connsiteY12" fmla="*/ 0 h 8403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840338" h="840339">
                <a:moveTo>
                  <a:pt x="840338" y="0"/>
                </a:moveTo>
                <a:lnTo>
                  <a:pt x="815622" y="96120"/>
                </a:lnTo>
                <a:cubicBezTo>
                  <a:pt x="709073" y="438688"/>
                  <a:pt x="438688" y="709073"/>
                  <a:pt x="96119" y="815623"/>
                </a:cubicBezTo>
                <a:lnTo>
                  <a:pt x="0" y="840339"/>
                </a:lnTo>
                <a:lnTo>
                  <a:pt x="3235" y="776260"/>
                </a:lnTo>
                <a:cubicBezTo>
                  <a:pt x="9149" y="718032"/>
                  <a:pt x="20830" y="661510"/>
                  <a:pt x="37700" y="607273"/>
                </a:cubicBezTo>
                <a:lnTo>
                  <a:pt x="43110" y="592491"/>
                </a:lnTo>
                <a:lnTo>
                  <a:pt x="107896" y="568779"/>
                </a:lnTo>
                <a:cubicBezTo>
                  <a:pt x="315120" y="481130"/>
                  <a:pt x="481130" y="315121"/>
                  <a:pt x="568778" y="107897"/>
                </a:cubicBezTo>
                <a:lnTo>
                  <a:pt x="592490" y="43111"/>
                </a:lnTo>
                <a:lnTo>
                  <a:pt x="607272" y="37701"/>
                </a:lnTo>
                <a:cubicBezTo>
                  <a:pt x="661509" y="20831"/>
                  <a:pt x="718032" y="9150"/>
                  <a:pt x="776259" y="3236"/>
                </a:cubicBezTo>
                <a:lnTo>
                  <a:pt x="840338" y="0"/>
                </a:lnTo>
                <a:close/>
              </a:path>
            </a:pathLst>
          </a:custGeom>
          <a:solidFill>
            <a:srgbClr val="22326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1" name="原创设计师QQ598969553          _12"/>
          <p:cNvSpPr/>
          <p:nvPr/>
        </p:nvSpPr>
        <p:spPr>
          <a:xfrm>
            <a:off x="4873982" y="2966464"/>
            <a:ext cx="276395" cy="983981"/>
          </a:xfrm>
          <a:custGeom>
            <a:avLst/>
            <a:gdLst>
              <a:gd name="connsiteX0" fmla="*/ 188600 w 328653"/>
              <a:gd name="connsiteY0" fmla="*/ 0 h 1170022"/>
              <a:gd name="connsiteX1" fmla="*/ 253973 w 328653"/>
              <a:gd name="connsiteY1" fmla="*/ 79233 h 1170022"/>
              <a:gd name="connsiteX2" fmla="*/ 328653 w 328653"/>
              <a:gd name="connsiteY2" fmla="*/ 216819 h 1170022"/>
              <a:gd name="connsiteX3" fmla="*/ 296029 w 328653"/>
              <a:gd name="connsiteY3" fmla="*/ 276924 h 1170022"/>
              <a:gd name="connsiteX4" fmla="*/ 227971 w 328653"/>
              <a:gd name="connsiteY4" fmla="*/ 614027 h 1170022"/>
              <a:gd name="connsiteX5" fmla="*/ 296029 w 328653"/>
              <a:gd name="connsiteY5" fmla="*/ 951130 h 1170022"/>
              <a:gd name="connsiteX6" fmla="*/ 301198 w 328653"/>
              <a:gd name="connsiteY6" fmla="*/ 960654 h 1170022"/>
              <a:gd name="connsiteX7" fmla="*/ 253973 w 328653"/>
              <a:gd name="connsiteY7" fmla="*/ 1047659 h 1170022"/>
              <a:gd name="connsiteX8" fmla="*/ 153015 w 328653"/>
              <a:gd name="connsiteY8" fmla="*/ 1170022 h 1170022"/>
              <a:gd name="connsiteX9" fmla="*/ 132042 w 328653"/>
              <a:gd name="connsiteY9" fmla="*/ 1135499 h 1170022"/>
              <a:gd name="connsiteX10" fmla="*/ 0 w 328653"/>
              <a:gd name="connsiteY10" fmla="*/ 614027 h 1170022"/>
              <a:gd name="connsiteX11" fmla="*/ 186840 w 328653"/>
              <a:gd name="connsiteY11" fmla="*/ 2353 h 1170022"/>
              <a:gd name="connsiteX12" fmla="*/ 188600 w 328653"/>
              <a:gd name="connsiteY12" fmla="*/ 0 h 11700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28653" h="1170022">
                <a:moveTo>
                  <a:pt x="188600" y="0"/>
                </a:moveTo>
                <a:lnTo>
                  <a:pt x="253973" y="79233"/>
                </a:lnTo>
                <a:lnTo>
                  <a:pt x="328653" y="216819"/>
                </a:lnTo>
                <a:lnTo>
                  <a:pt x="296029" y="276924"/>
                </a:lnTo>
                <a:cubicBezTo>
                  <a:pt x="252205" y="380536"/>
                  <a:pt x="227971" y="494451"/>
                  <a:pt x="227971" y="614027"/>
                </a:cubicBezTo>
                <a:cubicBezTo>
                  <a:pt x="227971" y="733602"/>
                  <a:pt x="252205" y="847518"/>
                  <a:pt x="296029" y="951130"/>
                </a:cubicBezTo>
                <a:lnTo>
                  <a:pt x="301198" y="960654"/>
                </a:lnTo>
                <a:lnTo>
                  <a:pt x="253973" y="1047659"/>
                </a:lnTo>
                <a:lnTo>
                  <a:pt x="153015" y="1170022"/>
                </a:lnTo>
                <a:lnTo>
                  <a:pt x="132042" y="1135499"/>
                </a:lnTo>
                <a:cubicBezTo>
                  <a:pt x="47833" y="980485"/>
                  <a:pt x="0" y="802842"/>
                  <a:pt x="0" y="614027"/>
                </a:cubicBezTo>
                <a:cubicBezTo>
                  <a:pt x="0" y="387449"/>
                  <a:pt x="68879" y="176959"/>
                  <a:pt x="186840" y="2353"/>
                </a:cubicBezTo>
                <a:lnTo>
                  <a:pt x="188600" y="0"/>
                </a:lnTo>
                <a:close/>
              </a:path>
            </a:pathLst>
          </a:custGeom>
          <a:solidFill>
            <a:srgbClr val="22326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2" name="原创设计师QQ598969553          _13"/>
          <p:cNvSpPr/>
          <p:nvPr/>
        </p:nvSpPr>
        <p:spPr>
          <a:xfrm>
            <a:off x="5127287" y="2972731"/>
            <a:ext cx="276395" cy="983982"/>
          </a:xfrm>
          <a:custGeom>
            <a:avLst/>
            <a:gdLst>
              <a:gd name="connsiteX0" fmla="*/ 175638 w 328653"/>
              <a:gd name="connsiteY0" fmla="*/ 0 h 1170023"/>
              <a:gd name="connsiteX1" fmla="*/ 196611 w 328653"/>
              <a:gd name="connsiteY1" fmla="*/ 34523 h 1170023"/>
              <a:gd name="connsiteX2" fmla="*/ 328653 w 328653"/>
              <a:gd name="connsiteY2" fmla="*/ 555995 h 1170023"/>
              <a:gd name="connsiteX3" fmla="*/ 141813 w 328653"/>
              <a:gd name="connsiteY3" fmla="*/ 1167669 h 1170023"/>
              <a:gd name="connsiteX4" fmla="*/ 140053 w 328653"/>
              <a:gd name="connsiteY4" fmla="*/ 1170023 h 1170023"/>
              <a:gd name="connsiteX5" fmla="*/ 74680 w 328653"/>
              <a:gd name="connsiteY5" fmla="*/ 1090789 h 1170023"/>
              <a:gd name="connsiteX6" fmla="*/ 0 w 328653"/>
              <a:gd name="connsiteY6" fmla="*/ 953203 h 1170023"/>
              <a:gd name="connsiteX7" fmla="*/ 32624 w 328653"/>
              <a:gd name="connsiteY7" fmla="*/ 893098 h 1170023"/>
              <a:gd name="connsiteX8" fmla="*/ 100682 w 328653"/>
              <a:gd name="connsiteY8" fmla="*/ 555995 h 1170023"/>
              <a:gd name="connsiteX9" fmla="*/ 32624 w 328653"/>
              <a:gd name="connsiteY9" fmla="*/ 218892 h 1170023"/>
              <a:gd name="connsiteX10" fmla="*/ 27455 w 328653"/>
              <a:gd name="connsiteY10" fmla="*/ 209368 h 1170023"/>
              <a:gd name="connsiteX11" fmla="*/ 74680 w 328653"/>
              <a:gd name="connsiteY11" fmla="*/ 122363 h 1170023"/>
              <a:gd name="connsiteX12" fmla="*/ 175638 w 328653"/>
              <a:gd name="connsiteY12" fmla="*/ 0 h 11700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28653" h="1170023">
                <a:moveTo>
                  <a:pt x="175638" y="0"/>
                </a:moveTo>
                <a:lnTo>
                  <a:pt x="196611" y="34523"/>
                </a:lnTo>
                <a:cubicBezTo>
                  <a:pt x="280821" y="189537"/>
                  <a:pt x="328653" y="367180"/>
                  <a:pt x="328653" y="555995"/>
                </a:cubicBezTo>
                <a:cubicBezTo>
                  <a:pt x="328653" y="782573"/>
                  <a:pt x="259774" y="993063"/>
                  <a:pt x="141813" y="1167669"/>
                </a:cubicBezTo>
                <a:lnTo>
                  <a:pt x="140053" y="1170023"/>
                </a:lnTo>
                <a:lnTo>
                  <a:pt x="74680" y="1090789"/>
                </a:lnTo>
                <a:lnTo>
                  <a:pt x="0" y="953203"/>
                </a:lnTo>
                <a:lnTo>
                  <a:pt x="32624" y="893098"/>
                </a:lnTo>
                <a:cubicBezTo>
                  <a:pt x="76448" y="789486"/>
                  <a:pt x="100682" y="675570"/>
                  <a:pt x="100682" y="555995"/>
                </a:cubicBezTo>
                <a:cubicBezTo>
                  <a:pt x="100682" y="436419"/>
                  <a:pt x="76448" y="322504"/>
                  <a:pt x="32624" y="218892"/>
                </a:cubicBezTo>
                <a:lnTo>
                  <a:pt x="27455" y="209368"/>
                </a:lnTo>
                <a:lnTo>
                  <a:pt x="74680" y="122363"/>
                </a:lnTo>
                <a:lnTo>
                  <a:pt x="175638" y="0"/>
                </a:lnTo>
                <a:close/>
              </a:path>
            </a:pathLst>
          </a:custGeom>
          <a:solidFill>
            <a:sysClr val="windowText" lastClr="000000">
              <a:lumMod val="65000"/>
              <a:lumOff val="3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3" name="原创设计师QQ598969553          _14"/>
          <p:cNvSpPr/>
          <p:nvPr/>
        </p:nvSpPr>
        <p:spPr>
          <a:xfrm>
            <a:off x="2754746" y="3609990"/>
            <a:ext cx="1840118" cy="1835234"/>
          </a:xfrm>
          <a:custGeom>
            <a:avLst/>
            <a:gdLst>
              <a:gd name="connsiteX0" fmla="*/ 981108 w 2188028"/>
              <a:gd name="connsiteY0" fmla="*/ 0 h 2182220"/>
              <a:gd name="connsiteX1" fmla="*/ 983966 w 2188028"/>
              <a:gd name="connsiteY1" fmla="*/ 18730 h 2182220"/>
              <a:gd name="connsiteX2" fmla="*/ 1047713 w 2188028"/>
              <a:gd name="connsiteY2" fmla="*/ 224088 h 2182220"/>
              <a:gd name="connsiteX3" fmla="*/ 1047907 w 2188028"/>
              <a:gd name="connsiteY3" fmla="*/ 224491 h 2182220"/>
              <a:gd name="connsiteX4" fmla="*/ 1005466 w 2188028"/>
              <a:gd name="connsiteY4" fmla="*/ 226634 h 2182220"/>
              <a:gd name="connsiteX5" fmla="*/ 227971 w 2188028"/>
              <a:gd name="connsiteY5" fmla="*/ 1088206 h 2182220"/>
              <a:gd name="connsiteX6" fmla="*/ 1094014 w 2188028"/>
              <a:gd name="connsiteY6" fmla="*/ 1954249 h 2182220"/>
              <a:gd name="connsiteX7" fmla="*/ 1960057 w 2188028"/>
              <a:gd name="connsiteY7" fmla="*/ 1088206 h 2182220"/>
              <a:gd name="connsiteX8" fmla="*/ 1942462 w 2188028"/>
              <a:gd name="connsiteY8" fmla="*/ 913668 h 2182220"/>
              <a:gd name="connsiteX9" fmla="*/ 1935163 w 2188028"/>
              <a:gd name="connsiteY9" fmla="*/ 885281 h 2182220"/>
              <a:gd name="connsiteX10" fmla="*/ 1943897 w 2188028"/>
              <a:gd name="connsiteY10" fmla="*/ 886614 h 2182220"/>
              <a:gd name="connsiteX11" fmla="*/ 2055754 w 2188028"/>
              <a:gd name="connsiteY11" fmla="*/ 892262 h 2182220"/>
              <a:gd name="connsiteX12" fmla="*/ 2167611 w 2188028"/>
              <a:gd name="connsiteY12" fmla="*/ 886614 h 2182220"/>
              <a:gd name="connsiteX13" fmla="*/ 2168661 w 2188028"/>
              <a:gd name="connsiteY13" fmla="*/ 886454 h 2182220"/>
              <a:gd name="connsiteX14" fmla="*/ 2182380 w 2188028"/>
              <a:gd name="connsiteY14" fmla="*/ 976349 h 2182220"/>
              <a:gd name="connsiteX15" fmla="*/ 2188028 w 2188028"/>
              <a:gd name="connsiteY15" fmla="*/ 1088206 h 2182220"/>
              <a:gd name="connsiteX16" fmla="*/ 1094014 w 2188028"/>
              <a:gd name="connsiteY16" fmla="*/ 2182220 h 2182220"/>
              <a:gd name="connsiteX17" fmla="*/ 0 w 2188028"/>
              <a:gd name="connsiteY17" fmla="*/ 1088206 h 2182220"/>
              <a:gd name="connsiteX18" fmla="*/ 873532 w 2188028"/>
              <a:gd name="connsiteY18" fmla="*/ 16418 h 2182220"/>
              <a:gd name="connsiteX19" fmla="*/ 981108 w 2188028"/>
              <a:gd name="connsiteY19" fmla="*/ 0 h 21822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188028" h="2182220">
                <a:moveTo>
                  <a:pt x="981108" y="0"/>
                </a:moveTo>
                <a:lnTo>
                  <a:pt x="983966" y="18730"/>
                </a:lnTo>
                <a:cubicBezTo>
                  <a:pt x="998540" y="89948"/>
                  <a:pt x="1020033" y="158645"/>
                  <a:pt x="1047713" y="224088"/>
                </a:cubicBezTo>
                <a:lnTo>
                  <a:pt x="1047907" y="224491"/>
                </a:lnTo>
                <a:lnTo>
                  <a:pt x="1005466" y="226634"/>
                </a:lnTo>
                <a:cubicBezTo>
                  <a:pt x="568759" y="270985"/>
                  <a:pt x="227971" y="639798"/>
                  <a:pt x="227971" y="1088206"/>
                </a:cubicBezTo>
                <a:cubicBezTo>
                  <a:pt x="227971" y="1566508"/>
                  <a:pt x="615712" y="1954249"/>
                  <a:pt x="1094014" y="1954249"/>
                </a:cubicBezTo>
                <a:cubicBezTo>
                  <a:pt x="1572316" y="1954249"/>
                  <a:pt x="1960057" y="1566508"/>
                  <a:pt x="1960057" y="1088206"/>
                </a:cubicBezTo>
                <a:cubicBezTo>
                  <a:pt x="1960057" y="1028418"/>
                  <a:pt x="1953999" y="970046"/>
                  <a:pt x="1942462" y="913668"/>
                </a:cubicBezTo>
                <a:lnTo>
                  <a:pt x="1935163" y="885281"/>
                </a:lnTo>
                <a:lnTo>
                  <a:pt x="1943897" y="886614"/>
                </a:lnTo>
                <a:cubicBezTo>
                  <a:pt x="1980675" y="890349"/>
                  <a:pt x="2017991" y="892262"/>
                  <a:pt x="2055754" y="892262"/>
                </a:cubicBezTo>
                <a:cubicBezTo>
                  <a:pt x="2093517" y="892262"/>
                  <a:pt x="2130833" y="890349"/>
                  <a:pt x="2167611" y="886614"/>
                </a:cubicBezTo>
                <a:lnTo>
                  <a:pt x="2168661" y="886454"/>
                </a:lnTo>
                <a:lnTo>
                  <a:pt x="2182380" y="976349"/>
                </a:lnTo>
                <a:cubicBezTo>
                  <a:pt x="2186115" y="1013127"/>
                  <a:pt x="2188028" y="1050443"/>
                  <a:pt x="2188028" y="1088206"/>
                </a:cubicBezTo>
                <a:cubicBezTo>
                  <a:pt x="2188028" y="1692413"/>
                  <a:pt x="1698221" y="2182220"/>
                  <a:pt x="1094014" y="2182220"/>
                </a:cubicBezTo>
                <a:cubicBezTo>
                  <a:pt x="489807" y="2182220"/>
                  <a:pt x="0" y="1692413"/>
                  <a:pt x="0" y="1088206"/>
                </a:cubicBezTo>
                <a:cubicBezTo>
                  <a:pt x="0" y="559525"/>
                  <a:pt x="375009" y="118431"/>
                  <a:pt x="873532" y="16418"/>
                </a:cubicBezTo>
                <a:lnTo>
                  <a:pt x="981108" y="0"/>
                </a:lnTo>
                <a:close/>
              </a:path>
            </a:pathLst>
          </a:custGeom>
          <a:solidFill>
            <a:srgbClr val="22326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4" name="原创设计师QQ598969553          _15"/>
          <p:cNvSpPr/>
          <p:nvPr/>
        </p:nvSpPr>
        <p:spPr>
          <a:xfrm>
            <a:off x="3776222" y="3610977"/>
            <a:ext cx="746177" cy="557678"/>
          </a:xfrm>
          <a:custGeom>
            <a:avLst/>
            <a:gdLst>
              <a:gd name="connsiteX0" fmla="*/ 0 w 887256"/>
              <a:gd name="connsiteY0" fmla="*/ 0 h 663118"/>
              <a:gd name="connsiteX1" fmla="*/ 99891 w 887256"/>
              <a:gd name="connsiteY1" fmla="*/ 15245 h 663118"/>
              <a:gd name="connsiteX2" fmla="*/ 841381 w 887256"/>
              <a:gd name="connsiteY2" fmla="*/ 565561 h 663118"/>
              <a:gd name="connsiteX3" fmla="*/ 887256 w 887256"/>
              <a:gd name="connsiteY3" fmla="*/ 660790 h 663118"/>
              <a:gd name="connsiteX4" fmla="*/ 841149 w 887256"/>
              <a:gd name="connsiteY4" fmla="*/ 663118 h 663118"/>
              <a:gd name="connsiteX5" fmla="*/ 666611 w 887256"/>
              <a:gd name="connsiteY5" fmla="*/ 645523 h 663118"/>
              <a:gd name="connsiteX6" fmla="*/ 613281 w 887256"/>
              <a:gd name="connsiteY6" fmla="*/ 631810 h 663118"/>
              <a:gd name="connsiteX7" fmla="*/ 597545 w 887256"/>
              <a:gd name="connsiteY7" fmla="*/ 602820 h 663118"/>
              <a:gd name="connsiteX8" fmla="*/ 136944 w 887256"/>
              <a:gd name="connsiteY8" fmla="*/ 259926 h 663118"/>
              <a:gd name="connsiteX9" fmla="*/ 107278 w 887256"/>
              <a:gd name="connsiteY9" fmla="*/ 252298 h 663118"/>
              <a:gd name="connsiteX10" fmla="*/ 43164 w 887256"/>
              <a:gd name="connsiteY10" fmla="*/ 134178 h 663118"/>
              <a:gd name="connsiteX11" fmla="*/ 14042 w 887256"/>
              <a:gd name="connsiteY11" fmla="*/ 54610 h 663118"/>
              <a:gd name="connsiteX12" fmla="*/ 0 w 887256"/>
              <a:gd name="connsiteY12" fmla="*/ 0 h 663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887256" h="663118">
                <a:moveTo>
                  <a:pt x="0" y="0"/>
                </a:moveTo>
                <a:lnTo>
                  <a:pt x="99891" y="15245"/>
                </a:lnTo>
                <a:cubicBezTo>
                  <a:pt x="420370" y="80825"/>
                  <a:pt x="689806" y="286535"/>
                  <a:pt x="841381" y="565561"/>
                </a:cubicBezTo>
                <a:lnTo>
                  <a:pt x="887256" y="660790"/>
                </a:lnTo>
                <a:lnTo>
                  <a:pt x="841149" y="663118"/>
                </a:lnTo>
                <a:cubicBezTo>
                  <a:pt x="781361" y="663118"/>
                  <a:pt x="722989" y="657060"/>
                  <a:pt x="666611" y="645523"/>
                </a:cubicBezTo>
                <a:lnTo>
                  <a:pt x="613281" y="631810"/>
                </a:lnTo>
                <a:lnTo>
                  <a:pt x="597545" y="602820"/>
                </a:lnTo>
                <a:cubicBezTo>
                  <a:pt x="488602" y="441562"/>
                  <a:pt x="326772" y="318969"/>
                  <a:pt x="136944" y="259926"/>
                </a:cubicBezTo>
                <a:lnTo>
                  <a:pt x="107278" y="252298"/>
                </a:lnTo>
                <a:lnTo>
                  <a:pt x="43164" y="134178"/>
                </a:lnTo>
                <a:cubicBezTo>
                  <a:pt x="32208" y="108275"/>
                  <a:pt x="22476" y="81728"/>
                  <a:pt x="14042" y="54610"/>
                </a:cubicBezTo>
                <a:lnTo>
                  <a:pt x="0" y="0"/>
                </a:lnTo>
                <a:close/>
              </a:path>
            </a:pathLst>
          </a:custGeom>
          <a:solidFill>
            <a:srgbClr val="22326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5" name="原创设计师QQ598969553          _16"/>
          <p:cNvSpPr/>
          <p:nvPr/>
        </p:nvSpPr>
        <p:spPr>
          <a:xfrm>
            <a:off x="3636030" y="3796828"/>
            <a:ext cx="746177" cy="557678"/>
          </a:xfrm>
          <a:custGeom>
            <a:avLst/>
            <a:gdLst>
              <a:gd name="connsiteX0" fmla="*/ 46107 w 887256"/>
              <a:gd name="connsiteY0" fmla="*/ 0 h 663118"/>
              <a:gd name="connsiteX1" fmla="*/ 220645 w 887256"/>
              <a:gd name="connsiteY1" fmla="*/ 17595 h 663118"/>
              <a:gd name="connsiteX2" fmla="*/ 273976 w 887256"/>
              <a:gd name="connsiteY2" fmla="*/ 31308 h 663118"/>
              <a:gd name="connsiteX3" fmla="*/ 289711 w 887256"/>
              <a:gd name="connsiteY3" fmla="*/ 60298 h 663118"/>
              <a:gd name="connsiteX4" fmla="*/ 750312 w 887256"/>
              <a:gd name="connsiteY4" fmla="*/ 403192 h 663118"/>
              <a:gd name="connsiteX5" fmla="*/ 779979 w 887256"/>
              <a:gd name="connsiteY5" fmla="*/ 410820 h 663118"/>
              <a:gd name="connsiteX6" fmla="*/ 844092 w 887256"/>
              <a:gd name="connsiteY6" fmla="*/ 528940 h 663118"/>
              <a:gd name="connsiteX7" fmla="*/ 873214 w 887256"/>
              <a:gd name="connsiteY7" fmla="*/ 608508 h 663118"/>
              <a:gd name="connsiteX8" fmla="*/ 887256 w 887256"/>
              <a:gd name="connsiteY8" fmla="*/ 663118 h 663118"/>
              <a:gd name="connsiteX9" fmla="*/ 787365 w 887256"/>
              <a:gd name="connsiteY9" fmla="*/ 647873 h 663118"/>
              <a:gd name="connsiteX10" fmla="*/ 45875 w 887256"/>
              <a:gd name="connsiteY10" fmla="*/ 97557 h 663118"/>
              <a:gd name="connsiteX11" fmla="*/ 0 w 887256"/>
              <a:gd name="connsiteY11" fmla="*/ 2328 h 663118"/>
              <a:gd name="connsiteX12" fmla="*/ 46107 w 887256"/>
              <a:gd name="connsiteY12" fmla="*/ 0 h 663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887256" h="663118">
                <a:moveTo>
                  <a:pt x="46107" y="0"/>
                </a:moveTo>
                <a:cubicBezTo>
                  <a:pt x="105895" y="0"/>
                  <a:pt x="164268" y="6059"/>
                  <a:pt x="220645" y="17595"/>
                </a:cubicBezTo>
                <a:lnTo>
                  <a:pt x="273976" y="31308"/>
                </a:lnTo>
                <a:lnTo>
                  <a:pt x="289711" y="60298"/>
                </a:lnTo>
                <a:cubicBezTo>
                  <a:pt x="398655" y="221556"/>
                  <a:pt x="560484" y="344150"/>
                  <a:pt x="750312" y="403192"/>
                </a:cubicBezTo>
                <a:lnTo>
                  <a:pt x="779979" y="410820"/>
                </a:lnTo>
                <a:lnTo>
                  <a:pt x="844092" y="528940"/>
                </a:lnTo>
                <a:cubicBezTo>
                  <a:pt x="855048" y="554843"/>
                  <a:pt x="864780" y="581390"/>
                  <a:pt x="873214" y="608508"/>
                </a:cubicBezTo>
                <a:lnTo>
                  <a:pt x="887256" y="663118"/>
                </a:lnTo>
                <a:lnTo>
                  <a:pt x="787365" y="647873"/>
                </a:lnTo>
                <a:cubicBezTo>
                  <a:pt x="466886" y="582293"/>
                  <a:pt x="197451" y="376583"/>
                  <a:pt x="45875" y="97557"/>
                </a:cubicBezTo>
                <a:lnTo>
                  <a:pt x="0" y="2328"/>
                </a:lnTo>
                <a:lnTo>
                  <a:pt x="46107" y="0"/>
                </a:lnTo>
                <a:close/>
              </a:path>
            </a:pathLst>
          </a:custGeom>
          <a:solidFill>
            <a:sysClr val="windowText" lastClr="000000">
              <a:lumMod val="65000"/>
              <a:lumOff val="3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6" name="原创设计师QQ598969553          _17"/>
          <p:cNvSpPr/>
          <p:nvPr/>
        </p:nvSpPr>
        <p:spPr>
          <a:xfrm>
            <a:off x="4522399" y="3950445"/>
            <a:ext cx="595702" cy="405048"/>
          </a:xfrm>
          <a:custGeom>
            <a:avLst/>
            <a:gdLst>
              <a:gd name="connsiteX0" fmla="*/ 571071 w 708331"/>
              <a:gd name="connsiteY0" fmla="*/ 0 h 481630"/>
              <a:gd name="connsiteX1" fmla="*/ 604896 w 708331"/>
              <a:gd name="connsiteY1" fmla="*/ 55679 h 481630"/>
              <a:gd name="connsiteX2" fmla="*/ 667876 w 708331"/>
              <a:gd name="connsiteY2" fmla="*/ 139899 h 481630"/>
              <a:gd name="connsiteX3" fmla="*/ 708331 w 708331"/>
              <a:gd name="connsiteY3" fmla="*/ 184411 h 481630"/>
              <a:gd name="connsiteX4" fmla="*/ 649787 w 708331"/>
              <a:gd name="connsiteY4" fmla="*/ 237618 h 481630"/>
              <a:gd name="connsiteX5" fmla="*/ 174375 w 708331"/>
              <a:gd name="connsiteY5" fmla="*/ 465212 h 481630"/>
              <a:gd name="connsiteX6" fmla="*/ 66800 w 708331"/>
              <a:gd name="connsiteY6" fmla="*/ 481630 h 481630"/>
              <a:gd name="connsiteX7" fmla="*/ 63941 w 708331"/>
              <a:gd name="connsiteY7" fmla="*/ 462900 h 481630"/>
              <a:gd name="connsiteX8" fmla="*/ 194 w 708331"/>
              <a:gd name="connsiteY8" fmla="*/ 257542 h 481630"/>
              <a:gd name="connsiteX9" fmla="*/ 0 w 708331"/>
              <a:gd name="connsiteY9" fmla="*/ 257139 h 481630"/>
              <a:gd name="connsiteX10" fmla="*/ 42441 w 708331"/>
              <a:gd name="connsiteY10" fmla="*/ 254996 h 481630"/>
              <a:gd name="connsiteX11" fmla="*/ 566278 w 708331"/>
              <a:gd name="connsiteY11" fmla="*/ 5809 h 481630"/>
              <a:gd name="connsiteX12" fmla="*/ 571071 w 708331"/>
              <a:gd name="connsiteY12" fmla="*/ 0 h 4816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708331" h="481630">
                <a:moveTo>
                  <a:pt x="571071" y="0"/>
                </a:moveTo>
                <a:lnTo>
                  <a:pt x="604896" y="55679"/>
                </a:lnTo>
                <a:cubicBezTo>
                  <a:pt x="624557" y="84780"/>
                  <a:pt x="645581" y="112884"/>
                  <a:pt x="667876" y="139899"/>
                </a:cubicBezTo>
                <a:lnTo>
                  <a:pt x="708331" y="184411"/>
                </a:lnTo>
                <a:lnTo>
                  <a:pt x="649787" y="237618"/>
                </a:lnTo>
                <a:cubicBezTo>
                  <a:pt x="514709" y="349095"/>
                  <a:pt x="352419" y="428779"/>
                  <a:pt x="174375" y="465212"/>
                </a:cubicBezTo>
                <a:lnTo>
                  <a:pt x="66800" y="481630"/>
                </a:lnTo>
                <a:lnTo>
                  <a:pt x="63941" y="462900"/>
                </a:lnTo>
                <a:cubicBezTo>
                  <a:pt x="49368" y="391683"/>
                  <a:pt x="27874" y="322986"/>
                  <a:pt x="194" y="257542"/>
                </a:cubicBezTo>
                <a:lnTo>
                  <a:pt x="0" y="257139"/>
                </a:lnTo>
                <a:lnTo>
                  <a:pt x="42441" y="254996"/>
                </a:lnTo>
                <a:cubicBezTo>
                  <a:pt x="246238" y="234299"/>
                  <a:pt x="429145" y="142942"/>
                  <a:pt x="566278" y="5809"/>
                </a:cubicBezTo>
                <a:lnTo>
                  <a:pt x="571071" y="0"/>
                </a:lnTo>
                <a:close/>
              </a:path>
            </a:pathLst>
          </a:custGeom>
          <a:solidFill>
            <a:sysClr val="windowText" lastClr="000000">
              <a:lumMod val="65000"/>
              <a:lumOff val="3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7" name="原创设计师QQ598969553          _18"/>
          <p:cNvSpPr/>
          <p:nvPr/>
        </p:nvSpPr>
        <p:spPr>
          <a:xfrm>
            <a:off x="5032592" y="2817642"/>
            <a:ext cx="242405" cy="331166"/>
          </a:xfrm>
          <a:custGeom>
            <a:avLst/>
            <a:gdLst>
              <a:gd name="connsiteX0" fmla="*/ 150977 w 288236"/>
              <a:gd name="connsiteY0" fmla="*/ 0 h 393779"/>
              <a:gd name="connsiteX1" fmla="*/ 191431 w 288236"/>
              <a:gd name="connsiteY1" fmla="*/ 44512 h 393779"/>
              <a:gd name="connsiteX2" fmla="*/ 254411 w 288236"/>
              <a:gd name="connsiteY2" fmla="*/ 128732 h 393779"/>
              <a:gd name="connsiteX3" fmla="*/ 288236 w 288236"/>
              <a:gd name="connsiteY3" fmla="*/ 184411 h 393779"/>
              <a:gd name="connsiteX4" fmla="*/ 187278 w 288236"/>
              <a:gd name="connsiteY4" fmla="*/ 306774 h 393779"/>
              <a:gd name="connsiteX5" fmla="*/ 140053 w 288236"/>
              <a:gd name="connsiteY5" fmla="*/ 393779 h 393779"/>
              <a:gd name="connsiteX6" fmla="*/ 65373 w 288236"/>
              <a:gd name="connsiteY6" fmla="*/ 256193 h 393779"/>
              <a:gd name="connsiteX7" fmla="*/ 0 w 288236"/>
              <a:gd name="connsiteY7" fmla="*/ 176960 h 393779"/>
              <a:gd name="connsiteX8" fmla="*/ 61220 w 288236"/>
              <a:gd name="connsiteY8" fmla="*/ 95093 h 393779"/>
              <a:gd name="connsiteX9" fmla="*/ 131829 w 288236"/>
              <a:gd name="connsiteY9" fmla="*/ 17402 h 393779"/>
              <a:gd name="connsiteX10" fmla="*/ 150977 w 288236"/>
              <a:gd name="connsiteY10" fmla="*/ 0 h 3937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88236" h="393779">
                <a:moveTo>
                  <a:pt x="150977" y="0"/>
                </a:moveTo>
                <a:lnTo>
                  <a:pt x="191431" y="44512"/>
                </a:lnTo>
                <a:cubicBezTo>
                  <a:pt x="213727" y="71527"/>
                  <a:pt x="234751" y="99631"/>
                  <a:pt x="254411" y="128732"/>
                </a:cubicBezTo>
                <a:lnTo>
                  <a:pt x="288236" y="184411"/>
                </a:lnTo>
                <a:lnTo>
                  <a:pt x="187278" y="306774"/>
                </a:lnTo>
                <a:lnTo>
                  <a:pt x="140053" y="393779"/>
                </a:lnTo>
                <a:lnTo>
                  <a:pt x="65373" y="256193"/>
                </a:lnTo>
                <a:lnTo>
                  <a:pt x="0" y="176960"/>
                </a:lnTo>
                <a:lnTo>
                  <a:pt x="61220" y="95093"/>
                </a:lnTo>
                <a:cubicBezTo>
                  <a:pt x="83515" y="68077"/>
                  <a:pt x="107082" y="42149"/>
                  <a:pt x="131829" y="17402"/>
                </a:cubicBezTo>
                <a:lnTo>
                  <a:pt x="150977" y="0"/>
                </a:lnTo>
                <a:close/>
              </a:path>
            </a:pathLst>
          </a:custGeom>
          <a:solidFill>
            <a:srgbClr val="22326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8" name="原创设计师QQ598969553          _19"/>
          <p:cNvSpPr/>
          <p:nvPr/>
        </p:nvSpPr>
        <p:spPr>
          <a:xfrm>
            <a:off x="5002666" y="3774368"/>
            <a:ext cx="242405" cy="331166"/>
          </a:xfrm>
          <a:custGeom>
            <a:avLst/>
            <a:gdLst>
              <a:gd name="connsiteX0" fmla="*/ 148183 w 288236"/>
              <a:gd name="connsiteY0" fmla="*/ 0 h 393779"/>
              <a:gd name="connsiteX1" fmla="*/ 222863 w 288236"/>
              <a:gd name="connsiteY1" fmla="*/ 137586 h 393779"/>
              <a:gd name="connsiteX2" fmla="*/ 288236 w 288236"/>
              <a:gd name="connsiteY2" fmla="*/ 216820 h 393779"/>
              <a:gd name="connsiteX3" fmla="*/ 227016 w 288236"/>
              <a:gd name="connsiteY3" fmla="*/ 298686 h 393779"/>
              <a:gd name="connsiteX4" fmla="*/ 156407 w 288236"/>
              <a:gd name="connsiteY4" fmla="*/ 376377 h 393779"/>
              <a:gd name="connsiteX5" fmla="*/ 137260 w 288236"/>
              <a:gd name="connsiteY5" fmla="*/ 393779 h 393779"/>
              <a:gd name="connsiteX6" fmla="*/ 96805 w 288236"/>
              <a:gd name="connsiteY6" fmla="*/ 349267 h 393779"/>
              <a:gd name="connsiteX7" fmla="*/ 33825 w 288236"/>
              <a:gd name="connsiteY7" fmla="*/ 265047 h 393779"/>
              <a:gd name="connsiteX8" fmla="*/ 0 w 288236"/>
              <a:gd name="connsiteY8" fmla="*/ 209368 h 393779"/>
              <a:gd name="connsiteX9" fmla="*/ 100958 w 288236"/>
              <a:gd name="connsiteY9" fmla="*/ 87005 h 393779"/>
              <a:gd name="connsiteX10" fmla="*/ 148183 w 288236"/>
              <a:gd name="connsiteY10" fmla="*/ 0 h 3937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88236" h="393779">
                <a:moveTo>
                  <a:pt x="148183" y="0"/>
                </a:moveTo>
                <a:lnTo>
                  <a:pt x="222863" y="137586"/>
                </a:lnTo>
                <a:lnTo>
                  <a:pt x="288236" y="216820"/>
                </a:lnTo>
                <a:lnTo>
                  <a:pt x="227016" y="298686"/>
                </a:lnTo>
                <a:cubicBezTo>
                  <a:pt x="204721" y="325702"/>
                  <a:pt x="181154" y="351630"/>
                  <a:pt x="156407" y="376377"/>
                </a:cubicBezTo>
                <a:lnTo>
                  <a:pt x="137260" y="393779"/>
                </a:lnTo>
                <a:lnTo>
                  <a:pt x="96805" y="349267"/>
                </a:lnTo>
                <a:cubicBezTo>
                  <a:pt x="74510" y="322252"/>
                  <a:pt x="53486" y="294148"/>
                  <a:pt x="33825" y="265047"/>
                </a:cubicBezTo>
                <a:lnTo>
                  <a:pt x="0" y="209368"/>
                </a:lnTo>
                <a:lnTo>
                  <a:pt x="100958" y="87005"/>
                </a:lnTo>
                <a:lnTo>
                  <a:pt x="148183" y="0"/>
                </a:lnTo>
                <a:close/>
              </a:path>
            </a:pathLst>
          </a:custGeom>
          <a:solidFill>
            <a:sysClr val="windowText" lastClr="000000">
              <a:lumMod val="65000"/>
              <a:lumOff val="3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9" name="原创设计师QQ598969553          _20"/>
          <p:cNvSpPr/>
          <p:nvPr/>
        </p:nvSpPr>
        <p:spPr>
          <a:xfrm>
            <a:off x="4291988" y="4142326"/>
            <a:ext cx="286590" cy="218052"/>
          </a:xfrm>
          <a:custGeom>
            <a:avLst/>
            <a:gdLst>
              <a:gd name="connsiteX0" fmla="*/ 0 w 340775"/>
              <a:gd name="connsiteY0" fmla="*/ 0 h 259279"/>
              <a:gd name="connsiteX1" fmla="*/ 53330 w 340775"/>
              <a:gd name="connsiteY1" fmla="*/ 13713 h 259279"/>
              <a:gd name="connsiteX2" fmla="*/ 227868 w 340775"/>
              <a:gd name="connsiteY2" fmla="*/ 31308 h 259279"/>
              <a:gd name="connsiteX3" fmla="*/ 273975 w 340775"/>
              <a:gd name="connsiteY3" fmla="*/ 28980 h 259279"/>
              <a:gd name="connsiteX4" fmla="*/ 274169 w 340775"/>
              <a:gd name="connsiteY4" fmla="*/ 29383 h 259279"/>
              <a:gd name="connsiteX5" fmla="*/ 337916 w 340775"/>
              <a:gd name="connsiteY5" fmla="*/ 234741 h 259279"/>
              <a:gd name="connsiteX6" fmla="*/ 340775 w 340775"/>
              <a:gd name="connsiteY6" fmla="*/ 253471 h 259279"/>
              <a:gd name="connsiteX7" fmla="*/ 339725 w 340775"/>
              <a:gd name="connsiteY7" fmla="*/ 253631 h 259279"/>
              <a:gd name="connsiteX8" fmla="*/ 227868 w 340775"/>
              <a:gd name="connsiteY8" fmla="*/ 259279 h 259279"/>
              <a:gd name="connsiteX9" fmla="*/ 116011 w 340775"/>
              <a:gd name="connsiteY9" fmla="*/ 253631 h 259279"/>
              <a:gd name="connsiteX10" fmla="*/ 107277 w 340775"/>
              <a:gd name="connsiteY10" fmla="*/ 252298 h 259279"/>
              <a:gd name="connsiteX11" fmla="*/ 93235 w 340775"/>
              <a:gd name="connsiteY11" fmla="*/ 197688 h 259279"/>
              <a:gd name="connsiteX12" fmla="*/ 64113 w 340775"/>
              <a:gd name="connsiteY12" fmla="*/ 118120 h 259279"/>
              <a:gd name="connsiteX13" fmla="*/ 0 w 340775"/>
              <a:gd name="connsiteY13" fmla="*/ 0 h 2592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340775" h="259279">
                <a:moveTo>
                  <a:pt x="0" y="0"/>
                </a:moveTo>
                <a:lnTo>
                  <a:pt x="53330" y="13713"/>
                </a:lnTo>
                <a:cubicBezTo>
                  <a:pt x="109708" y="25250"/>
                  <a:pt x="168080" y="31308"/>
                  <a:pt x="227868" y="31308"/>
                </a:cubicBezTo>
                <a:lnTo>
                  <a:pt x="273975" y="28980"/>
                </a:lnTo>
                <a:lnTo>
                  <a:pt x="274169" y="29383"/>
                </a:lnTo>
                <a:cubicBezTo>
                  <a:pt x="301849" y="94827"/>
                  <a:pt x="323343" y="163524"/>
                  <a:pt x="337916" y="234741"/>
                </a:cubicBezTo>
                <a:lnTo>
                  <a:pt x="340775" y="253471"/>
                </a:lnTo>
                <a:lnTo>
                  <a:pt x="339725" y="253631"/>
                </a:lnTo>
                <a:cubicBezTo>
                  <a:pt x="302947" y="257366"/>
                  <a:pt x="265631" y="259279"/>
                  <a:pt x="227868" y="259279"/>
                </a:cubicBezTo>
                <a:cubicBezTo>
                  <a:pt x="190105" y="259279"/>
                  <a:pt x="152789" y="257366"/>
                  <a:pt x="116011" y="253631"/>
                </a:cubicBezTo>
                <a:lnTo>
                  <a:pt x="107277" y="252298"/>
                </a:lnTo>
                <a:lnTo>
                  <a:pt x="93235" y="197688"/>
                </a:lnTo>
                <a:cubicBezTo>
                  <a:pt x="84801" y="170570"/>
                  <a:pt x="75069" y="144023"/>
                  <a:pt x="64113" y="118120"/>
                </a:cubicBezTo>
                <a:lnTo>
                  <a:pt x="0" y="0"/>
                </a:lnTo>
                <a:close/>
              </a:path>
            </a:pathLst>
          </a:custGeom>
          <a:solidFill>
            <a:srgbClr val="22326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0" name="原创设计师QQ598969553          _21"/>
          <p:cNvSpPr/>
          <p:nvPr/>
        </p:nvSpPr>
        <p:spPr>
          <a:xfrm>
            <a:off x="3563564" y="3419740"/>
            <a:ext cx="212658" cy="191237"/>
          </a:xfrm>
          <a:custGeom>
            <a:avLst/>
            <a:gdLst>
              <a:gd name="connsiteX0" fmla="*/ 229207 w 252865"/>
              <a:gd name="connsiteY0" fmla="*/ 0 h 227394"/>
              <a:gd name="connsiteX1" fmla="*/ 227971 w 252865"/>
              <a:gd name="connsiteY1" fmla="*/ 24469 h 227394"/>
              <a:gd name="connsiteX2" fmla="*/ 245566 w 252865"/>
              <a:gd name="connsiteY2" fmla="*/ 199007 h 227394"/>
              <a:gd name="connsiteX3" fmla="*/ 252865 w 252865"/>
              <a:gd name="connsiteY3" fmla="*/ 227394 h 227394"/>
              <a:gd name="connsiteX4" fmla="*/ 244131 w 252865"/>
              <a:gd name="connsiteY4" fmla="*/ 226061 h 227394"/>
              <a:gd name="connsiteX5" fmla="*/ 132274 w 252865"/>
              <a:gd name="connsiteY5" fmla="*/ 220413 h 227394"/>
              <a:gd name="connsiteX6" fmla="*/ 20417 w 252865"/>
              <a:gd name="connsiteY6" fmla="*/ 226061 h 227394"/>
              <a:gd name="connsiteX7" fmla="*/ 19368 w 252865"/>
              <a:gd name="connsiteY7" fmla="*/ 226221 h 227394"/>
              <a:gd name="connsiteX8" fmla="*/ 5648 w 252865"/>
              <a:gd name="connsiteY8" fmla="*/ 136326 h 227394"/>
              <a:gd name="connsiteX9" fmla="*/ 0 w 252865"/>
              <a:gd name="connsiteY9" fmla="*/ 24469 h 227394"/>
              <a:gd name="connsiteX10" fmla="*/ 220482 w 252865"/>
              <a:gd name="connsiteY10" fmla="*/ 2243 h 227394"/>
              <a:gd name="connsiteX11" fmla="*/ 229207 w 252865"/>
              <a:gd name="connsiteY11" fmla="*/ 0 h 2273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52865" h="227394">
                <a:moveTo>
                  <a:pt x="229207" y="0"/>
                </a:moveTo>
                <a:lnTo>
                  <a:pt x="227971" y="24469"/>
                </a:lnTo>
                <a:cubicBezTo>
                  <a:pt x="227971" y="84257"/>
                  <a:pt x="234030" y="142629"/>
                  <a:pt x="245566" y="199007"/>
                </a:cubicBezTo>
                <a:lnTo>
                  <a:pt x="252865" y="227394"/>
                </a:lnTo>
                <a:lnTo>
                  <a:pt x="244131" y="226061"/>
                </a:lnTo>
                <a:cubicBezTo>
                  <a:pt x="207353" y="222326"/>
                  <a:pt x="170037" y="220413"/>
                  <a:pt x="132274" y="220413"/>
                </a:cubicBezTo>
                <a:cubicBezTo>
                  <a:pt x="94511" y="220413"/>
                  <a:pt x="57195" y="222326"/>
                  <a:pt x="20417" y="226061"/>
                </a:cubicBezTo>
                <a:lnTo>
                  <a:pt x="19368" y="226221"/>
                </a:lnTo>
                <a:lnTo>
                  <a:pt x="5648" y="136326"/>
                </a:lnTo>
                <a:cubicBezTo>
                  <a:pt x="1913" y="99548"/>
                  <a:pt x="0" y="62232"/>
                  <a:pt x="0" y="24469"/>
                </a:cubicBezTo>
                <a:cubicBezTo>
                  <a:pt x="75526" y="24469"/>
                  <a:pt x="149264" y="16816"/>
                  <a:pt x="220482" y="2243"/>
                </a:cubicBezTo>
                <a:lnTo>
                  <a:pt x="229207" y="0"/>
                </a:lnTo>
                <a:close/>
              </a:path>
            </a:pathLst>
          </a:custGeom>
          <a:solidFill>
            <a:sysClr val="windowText" lastClr="000000">
              <a:lumMod val="65000"/>
              <a:lumOff val="3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1" name="原创设计师QQ598969553          _22"/>
          <p:cNvSpPr txBox="1"/>
          <p:nvPr/>
        </p:nvSpPr>
        <p:spPr>
          <a:xfrm>
            <a:off x="3155439" y="2179451"/>
            <a:ext cx="816249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0" cap="none" spc="0" normalizeH="0" baseline="0" noProof="0" dirty="0">
                <a:ln>
                  <a:noFill/>
                </a:ln>
                <a:solidFill>
                  <a:srgbClr val="223262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01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223262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产品特征</a:t>
            </a: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rgbClr val="223262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</p:txBody>
      </p:sp>
      <p:sp>
        <p:nvSpPr>
          <p:cNvPr id="52" name="原创设计师QQ598969553          _23"/>
          <p:cNvSpPr txBox="1"/>
          <p:nvPr/>
        </p:nvSpPr>
        <p:spPr>
          <a:xfrm>
            <a:off x="4040559" y="3144689"/>
            <a:ext cx="816249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02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产品特征</a:t>
            </a: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</p:txBody>
      </p:sp>
      <p:sp>
        <p:nvSpPr>
          <p:cNvPr id="53" name="原创设计师QQ598969553          _24"/>
          <p:cNvSpPr txBox="1"/>
          <p:nvPr/>
        </p:nvSpPr>
        <p:spPr>
          <a:xfrm>
            <a:off x="5408083" y="3176958"/>
            <a:ext cx="816249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0" cap="none" spc="0" normalizeH="0" baseline="0" noProof="0" dirty="0">
                <a:ln>
                  <a:noFill/>
                </a:ln>
                <a:solidFill>
                  <a:srgbClr val="223262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03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223262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产品特征</a:t>
            </a: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rgbClr val="223262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</p:txBody>
      </p:sp>
      <p:sp>
        <p:nvSpPr>
          <p:cNvPr id="54" name="原创设计师QQ598969553          _25"/>
          <p:cNvSpPr txBox="1"/>
          <p:nvPr/>
        </p:nvSpPr>
        <p:spPr>
          <a:xfrm>
            <a:off x="3261769" y="4255636"/>
            <a:ext cx="816249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0" cap="none" spc="0" normalizeH="0" baseline="0" noProof="0" dirty="0">
                <a:ln>
                  <a:noFill/>
                </a:ln>
                <a:solidFill>
                  <a:srgbClr val="223262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04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223262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产品特征</a:t>
            </a: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rgbClr val="223262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</p:txBody>
      </p:sp>
      <p:cxnSp>
        <p:nvCxnSpPr>
          <p:cNvPr id="55" name="原创设计师QQ598969553          _26"/>
          <p:cNvCxnSpPr/>
          <p:nvPr/>
        </p:nvCxnSpPr>
        <p:spPr>
          <a:xfrm>
            <a:off x="6805223" y="3482856"/>
            <a:ext cx="769005" cy="0"/>
          </a:xfrm>
          <a:prstGeom prst="line">
            <a:avLst/>
          </a:prstGeom>
          <a:noFill/>
          <a:ln w="6350" cap="flat" cmpd="sng" algn="ctr">
            <a:solidFill>
              <a:srgbClr val="7F8C8D"/>
            </a:solidFill>
            <a:prstDash val="dash"/>
            <a:miter lim="800000"/>
            <a:tailEnd type="oval"/>
          </a:ln>
          <a:effectLst/>
        </p:spPr>
      </p:cxnSp>
      <p:cxnSp>
        <p:nvCxnSpPr>
          <p:cNvPr id="56" name="原创设计师QQ598969553          _27"/>
          <p:cNvCxnSpPr/>
          <p:nvPr/>
        </p:nvCxnSpPr>
        <p:spPr>
          <a:xfrm>
            <a:off x="5403683" y="2063859"/>
            <a:ext cx="1028799" cy="0"/>
          </a:xfrm>
          <a:prstGeom prst="line">
            <a:avLst/>
          </a:prstGeom>
          <a:noFill/>
          <a:ln w="6350" cap="flat" cmpd="sng" algn="ctr">
            <a:solidFill>
              <a:srgbClr val="7F8C8D"/>
            </a:solidFill>
            <a:prstDash val="dash"/>
            <a:miter lim="800000"/>
            <a:tailEnd type="oval"/>
          </a:ln>
          <a:effectLst/>
        </p:spPr>
      </p:cxnSp>
      <p:cxnSp>
        <p:nvCxnSpPr>
          <p:cNvPr id="57" name="原创设计师QQ598969553          _28"/>
          <p:cNvCxnSpPr/>
          <p:nvPr/>
        </p:nvCxnSpPr>
        <p:spPr>
          <a:xfrm flipV="1">
            <a:off x="4873982" y="2063859"/>
            <a:ext cx="529701" cy="498938"/>
          </a:xfrm>
          <a:prstGeom prst="line">
            <a:avLst/>
          </a:prstGeom>
          <a:noFill/>
          <a:ln w="6350" cap="flat" cmpd="sng" algn="ctr">
            <a:solidFill>
              <a:srgbClr val="7F8C8D"/>
            </a:solidFill>
            <a:prstDash val="dash"/>
            <a:miter lim="800000"/>
          </a:ln>
          <a:effectLst/>
        </p:spPr>
      </p:cxnSp>
      <p:cxnSp>
        <p:nvCxnSpPr>
          <p:cNvPr id="58" name="原创设计师QQ598969553          _29"/>
          <p:cNvCxnSpPr/>
          <p:nvPr/>
        </p:nvCxnSpPr>
        <p:spPr>
          <a:xfrm>
            <a:off x="1912672" y="4562392"/>
            <a:ext cx="769005" cy="0"/>
          </a:xfrm>
          <a:prstGeom prst="line">
            <a:avLst/>
          </a:prstGeom>
          <a:noFill/>
          <a:ln w="6350" cap="flat" cmpd="sng" algn="ctr">
            <a:solidFill>
              <a:srgbClr val="7F8C8D"/>
            </a:solidFill>
            <a:prstDash val="dash"/>
            <a:miter lim="800000"/>
            <a:headEnd type="oval"/>
            <a:tailEnd type="none"/>
          </a:ln>
          <a:effectLst/>
        </p:spPr>
      </p:cxnSp>
      <p:cxnSp>
        <p:nvCxnSpPr>
          <p:cNvPr id="59" name="原创设计师QQ598969553          _30"/>
          <p:cNvCxnSpPr/>
          <p:nvPr/>
        </p:nvCxnSpPr>
        <p:spPr>
          <a:xfrm>
            <a:off x="1775349" y="2423583"/>
            <a:ext cx="769005" cy="0"/>
          </a:xfrm>
          <a:prstGeom prst="line">
            <a:avLst/>
          </a:prstGeom>
          <a:noFill/>
          <a:ln w="6350" cap="flat" cmpd="sng" algn="ctr">
            <a:solidFill>
              <a:srgbClr val="7F8C8D"/>
            </a:solidFill>
            <a:prstDash val="dash"/>
            <a:miter lim="800000"/>
            <a:headEnd type="oval"/>
            <a:tailEnd type="none"/>
          </a:ln>
          <a:effectLst/>
        </p:spPr>
      </p:cxnSp>
      <p:sp>
        <p:nvSpPr>
          <p:cNvPr id="60" name="原创设计师QQ598969553          _31"/>
          <p:cNvSpPr txBox="1"/>
          <p:nvPr/>
        </p:nvSpPr>
        <p:spPr>
          <a:xfrm>
            <a:off x="6612779" y="1830905"/>
            <a:ext cx="22552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产品特征</a:t>
            </a:r>
            <a:endParaRPr kumimoji="0" lang="en-US" sz="12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此处添加详细文本描述，建议与标题相关并符合整体语言风格，语言描述尽量简洁生动。</a:t>
            </a: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</p:txBody>
      </p:sp>
      <p:sp>
        <p:nvSpPr>
          <p:cNvPr id="61" name="原创设计师QQ598969553          _32"/>
          <p:cNvSpPr txBox="1"/>
          <p:nvPr/>
        </p:nvSpPr>
        <p:spPr>
          <a:xfrm>
            <a:off x="7740385" y="3120483"/>
            <a:ext cx="129611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223262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产品特征</a:t>
            </a:r>
            <a:endParaRPr kumimoji="0" lang="en-US" sz="1200" b="1" i="0" u="none" strike="noStrike" kern="0" cap="none" spc="0" normalizeH="0" baseline="0" noProof="0" dirty="0">
              <a:ln>
                <a:noFill/>
              </a:ln>
              <a:solidFill>
                <a:srgbClr val="223262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此处添加详细文本描述，建议与标题相关并符合整体语言风格，语言描述尽量简洁生动。</a:t>
            </a: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</p:txBody>
      </p:sp>
      <p:sp>
        <p:nvSpPr>
          <p:cNvPr id="62" name="原创设计师QQ598969553          _33"/>
          <p:cNvSpPr txBox="1"/>
          <p:nvPr/>
        </p:nvSpPr>
        <p:spPr>
          <a:xfrm>
            <a:off x="267691" y="2092895"/>
            <a:ext cx="14238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223262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产品特征</a:t>
            </a:r>
            <a:endParaRPr kumimoji="0" lang="en-US" sz="1200" b="1" i="0" u="none" strike="noStrike" kern="0" cap="none" spc="0" normalizeH="0" baseline="0" noProof="0" dirty="0">
              <a:ln>
                <a:noFill/>
              </a:ln>
              <a:solidFill>
                <a:srgbClr val="223262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此处添加详细文本描述，建议与标题相关并符合整体语言风格，语言描述尽量简洁生动。</a:t>
            </a: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</p:txBody>
      </p:sp>
      <p:sp>
        <p:nvSpPr>
          <p:cNvPr id="63" name="原创设计师QQ598969553          _34"/>
          <p:cNvSpPr txBox="1"/>
          <p:nvPr/>
        </p:nvSpPr>
        <p:spPr>
          <a:xfrm>
            <a:off x="316673" y="4200018"/>
            <a:ext cx="149222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223262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产品特征</a:t>
            </a:r>
            <a:endParaRPr kumimoji="0" lang="en-US" sz="1200" b="1" i="0" u="none" strike="noStrike" kern="0" cap="none" spc="0" normalizeH="0" baseline="0" noProof="0" dirty="0">
              <a:ln>
                <a:noFill/>
              </a:ln>
              <a:solidFill>
                <a:srgbClr val="223262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此处添加详细文本描述，建议与标题相关并符合整体语言风格，语言描述尽量简洁生动。</a:t>
            </a: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166752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原创设计师QQ598969553          _4"/>
          <p:cNvSpPr>
            <a:spLocks/>
          </p:cNvSpPr>
          <p:nvPr/>
        </p:nvSpPr>
        <p:spPr bwMode="auto">
          <a:xfrm rot="5400000">
            <a:off x="2525351" y="2810244"/>
            <a:ext cx="1142369" cy="435888"/>
          </a:xfrm>
          <a:custGeom>
            <a:avLst/>
            <a:gdLst>
              <a:gd name="T0" fmla="*/ 465 w 933"/>
              <a:gd name="T1" fmla="*/ 356 h 356"/>
              <a:gd name="T2" fmla="*/ 0 w 933"/>
              <a:gd name="T3" fmla="*/ 178 h 356"/>
              <a:gd name="T4" fmla="*/ 465 w 933"/>
              <a:gd name="T5" fmla="*/ 0 h 356"/>
              <a:gd name="T6" fmla="*/ 933 w 933"/>
              <a:gd name="T7" fmla="*/ 178 h 356"/>
              <a:gd name="T8" fmla="*/ 465 w 933"/>
              <a:gd name="T9" fmla="*/ 356 h 3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356">
                <a:moveTo>
                  <a:pt x="465" y="356"/>
                </a:moveTo>
                <a:lnTo>
                  <a:pt x="0" y="178"/>
                </a:lnTo>
                <a:lnTo>
                  <a:pt x="465" y="0"/>
                </a:lnTo>
                <a:lnTo>
                  <a:pt x="933" y="178"/>
                </a:lnTo>
                <a:lnTo>
                  <a:pt x="465" y="356"/>
                </a:lnTo>
                <a:close/>
              </a:path>
            </a:pathLst>
          </a:custGeom>
          <a:solidFill>
            <a:srgbClr val="22326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4" name="原创设计师QQ598969553          _5"/>
          <p:cNvSpPr>
            <a:spLocks/>
          </p:cNvSpPr>
          <p:nvPr/>
        </p:nvSpPr>
        <p:spPr bwMode="auto">
          <a:xfrm rot="5400000">
            <a:off x="2417604" y="2347420"/>
            <a:ext cx="569348" cy="788516"/>
          </a:xfrm>
          <a:custGeom>
            <a:avLst/>
            <a:gdLst>
              <a:gd name="T0" fmla="*/ 465 w 465"/>
              <a:gd name="T1" fmla="*/ 178 h 644"/>
              <a:gd name="T2" fmla="*/ 0 w 465"/>
              <a:gd name="T3" fmla="*/ 0 h 644"/>
              <a:gd name="T4" fmla="*/ 0 w 465"/>
              <a:gd name="T5" fmla="*/ 364 h 644"/>
              <a:gd name="T6" fmla="*/ 465 w 465"/>
              <a:gd name="T7" fmla="*/ 644 h 644"/>
              <a:gd name="T8" fmla="*/ 465 w 465"/>
              <a:gd name="T9" fmla="*/ 178 h 6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65" h="644">
                <a:moveTo>
                  <a:pt x="465" y="178"/>
                </a:moveTo>
                <a:lnTo>
                  <a:pt x="0" y="0"/>
                </a:lnTo>
                <a:lnTo>
                  <a:pt x="0" y="364"/>
                </a:lnTo>
                <a:lnTo>
                  <a:pt x="465" y="644"/>
                </a:lnTo>
                <a:lnTo>
                  <a:pt x="465" y="178"/>
                </a:lnTo>
                <a:close/>
              </a:path>
            </a:pathLst>
          </a:custGeom>
          <a:solidFill>
            <a:srgbClr val="22326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5" name="原创设计师QQ598969553          _6"/>
          <p:cNvSpPr>
            <a:spLocks/>
          </p:cNvSpPr>
          <p:nvPr/>
        </p:nvSpPr>
        <p:spPr bwMode="auto">
          <a:xfrm rot="5400000">
            <a:off x="2415768" y="2918604"/>
            <a:ext cx="573021" cy="788516"/>
          </a:xfrm>
          <a:custGeom>
            <a:avLst/>
            <a:gdLst>
              <a:gd name="T0" fmla="*/ 0 w 468"/>
              <a:gd name="T1" fmla="*/ 178 h 644"/>
              <a:gd name="T2" fmla="*/ 468 w 468"/>
              <a:gd name="T3" fmla="*/ 0 h 644"/>
              <a:gd name="T4" fmla="*/ 468 w 468"/>
              <a:gd name="T5" fmla="*/ 364 h 644"/>
              <a:gd name="T6" fmla="*/ 0 w 468"/>
              <a:gd name="T7" fmla="*/ 644 h 644"/>
              <a:gd name="T8" fmla="*/ 0 w 468"/>
              <a:gd name="T9" fmla="*/ 178 h 6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68" h="644">
                <a:moveTo>
                  <a:pt x="0" y="178"/>
                </a:moveTo>
                <a:lnTo>
                  <a:pt x="468" y="0"/>
                </a:lnTo>
                <a:lnTo>
                  <a:pt x="468" y="364"/>
                </a:lnTo>
                <a:lnTo>
                  <a:pt x="0" y="644"/>
                </a:lnTo>
                <a:lnTo>
                  <a:pt x="0" y="178"/>
                </a:lnTo>
                <a:close/>
              </a:path>
            </a:pathLst>
          </a:custGeom>
          <a:solidFill>
            <a:srgbClr val="22326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6" name="原创设计师QQ598969553          _7"/>
          <p:cNvSpPr>
            <a:spLocks/>
          </p:cNvSpPr>
          <p:nvPr/>
        </p:nvSpPr>
        <p:spPr bwMode="auto">
          <a:xfrm rot="5400000">
            <a:off x="2915324" y="2890442"/>
            <a:ext cx="1829258" cy="274266"/>
          </a:xfrm>
          <a:custGeom>
            <a:avLst/>
            <a:gdLst>
              <a:gd name="T0" fmla="*/ 746 w 1494"/>
              <a:gd name="T1" fmla="*/ 224 h 224"/>
              <a:gd name="T2" fmla="*/ 0 w 1494"/>
              <a:gd name="T3" fmla="*/ 112 h 224"/>
              <a:gd name="T4" fmla="*/ 746 w 1494"/>
              <a:gd name="T5" fmla="*/ 0 h 224"/>
              <a:gd name="T6" fmla="*/ 1494 w 1494"/>
              <a:gd name="T7" fmla="*/ 112 h 224"/>
              <a:gd name="T8" fmla="*/ 746 w 1494"/>
              <a:gd name="T9" fmla="*/ 224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94" h="224">
                <a:moveTo>
                  <a:pt x="746" y="224"/>
                </a:moveTo>
                <a:lnTo>
                  <a:pt x="0" y="112"/>
                </a:lnTo>
                <a:lnTo>
                  <a:pt x="746" y="0"/>
                </a:lnTo>
                <a:lnTo>
                  <a:pt x="1494" y="112"/>
                </a:lnTo>
                <a:lnTo>
                  <a:pt x="746" y="224"/>
                </a:lnTo>
                <a:close/>
              </a:path>
            </a:pathLst>
          </a:custGeom>
          <a:solidFill>
            <a:sysClr val="windowText" lastClr="000000">
              <a:lumMod val="65000"/>
              <a:lumOff val="35000"/>
            </a:sys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7" name="原创设计师QQ598969553          _8"/>
          <p:cNvSpPr>
            <a:spLocks/>
          </p:cNvSpPr>
          <p:nvPr/>
        </p:nvSpPr>
        <p:spPr bwMode="auto">
          <a:xfrm rot="5400000">
            <a:off x="2994911" y="2191308"/>
            <a:ext cx="913405" cy="756681"/>
          </a:xfrm>
          <a:custGeom>
            <a:avLst/>
            <a:gdLst>
              <a:gd name="T0" fmla="*/ 746 w 746"/>
              <a:gd name="T1" fmla="*/ 112 h 618"/>
              <a:gd name="T2" fmla="*/ 0 w 746"/>
              <a:gd name="T3" fmla="*/ 0 h 618"/>
              <a:gd name="T4" fmla="*/ 0 w 746"/>
              <a:gd name="T5" fmla="*/ 394 h 618"/>
              <a:gd name="T6" fmla="*/ 746 w 746"/>
              <a:gd name="T7" fmla="*/ 618 h 618"/>
              <a:gd name="T8" fmla="*/ 746 w 746"/>
              <a:gd name="T9" fmla="*/ 112 h 6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46" h="618">
                <a:moveTo>
                  <a:pt x="746" y="112"/>
                </a:moveTo>
                <a:lnTo>
                  <a:pt x="0" y="0"/>
                </a:lnTo>
                <a:lnTo>
                  <a:pt x="0" y="394"/>
                </a:lnTo>
                <a:lnTo>
                  <a:pt x="746" y="618"/>
                </a:lnTo>
                <a:lnTo>
                  <a:pt x="746" y="112"/>
                </a:lnTo>
                <a:close/>
              </a:path>
            </a:pathLst>
          </a:custGeom>
          <a:solidFill>
            <a:sysClr val="windowText" lastClr="000000">
              <a:lumMod val="65000"/>
              <a:lumOff val="35000"/>
            </a:sys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8" name="原创设计师QQ598969553          _9"/>
          <p:cNvSpPr>
            <a:spLocks/>
          </p:cNvSpPr>
          <p:nvPr/>
        </p:nvSpPr>
        <p:spPr bwMode="auto">
          <a:xfrm rot="5400000">
            <a:off x="2993686" y="3105937"/>
            <a:ext cx="915854" cy="756681"/>
          </a:xfrm>
          <a:custGeom>
            <a:avLst/>
            <a:gdLst>
              <a:gd name="T0" fmla="*/ 0 w 748"/>
              <a:gd name="T1" fmla="*/ 112 h 618"/>
              <a:gd name="T2" fmla="*/ 748 w 748"/>
              <a:gd name="T3" fmla="*/ 0 h 618"/>
              <a:gd name="T4" fmla="*/ 748 w 748"/>
              <a:gd name="T5" fmla="*/ 394 h 618"/>
              <a:gd name="T6" fmla="*/ 0 w 748"/>
              <a:gd name="T7" fmla="*/ 618 h 618"/>
              <a:gd name="T8" fmla="*/ 0 w 748"/>
              <a:gd name="T9" fmla="*/ 112 h 6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48" h="618">
                <a:moveTo>
                  <a:pt x="0" y="112"/>
                </a:moveTo>
                <a:lnTo>
                  <a:pt x="748" y="0"/>
                </a:lnTo>
                <a:lnTo>
                  <a:pt x="748" y="394"/>
                </a:lnTo>
                <a:lnTo>
                  <a:pt x="0" y="618"/>
                </a:lnTo>
                <a:lnTo>
                  <a:pt x="0" y="112"/>
                </a:lnTo>
                <a:close/>
              </a:path>
            </a:pathLst>
          </a:custGeom>
          <a:solidFill>
            <a:sysClr val="windowText" lastClr="000000">
              <a:lumMod val="65000"/>
              <a:lumOff val="35000"/>
            </a:sys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9" name="原创设计师QQ598969553          _10"/>
          <p:cNvSpPr>
            <a:spLocks/>
          </p:cNvSpPr>
          <p:nvPr/>
        </p:nvSpPr>
        <p:spPr bwMode="auto">
          <a:xfrm rot="5400000">
            <a:off x="4857227" y="2810856"/>
            <a:ext cx="1142369" cy="434664"/>
          </a:xfrm>
          <a:custGeom>
            <a:avLst/>
            <a:gdLst>
              <a:gd name="T0" fmla="*/ 465 w 933"/>
              <a:gd name="T1" fmla="*/ 0 h 355"/>
              <a:gd name="T2" fmla="*/ 0 w 933"/>
              <a:gd name="T3" fmla="*/ 177 h 355"/>
              <a:gd name="T4" fmla="*/ 465 w 933"/>
              <a:gd name="T5" fmla="*/ 355 h 355"/>
              <a:gd name="T6" fmla="*/ 933 w 933"/>
              <a:gd name="T7" fmla="*/ 177 h 355"/>
              <a:gd name="T8" fmla="*/ 465 w 933"/>
              <a:gd name="T9" fmla="*/ 0 h 3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355">
                <a:moveTo>
                  <a:pt x="465" y="0"/>
                </a:moveTo>
                <a:lnTo>
                  <a:pt x="0" y="177"/>
                </a:lnTo>
                <a:lnTo>
                  <a:pt x="465" y="355"/>
                </a:lnTo>
                <a:lnTo>
                  <a:pt x="933" y="177"/>
                </a:lnTo>
                <a:lnTo>
                  <a:pt x="465" y="0"/>
                </a:lnTo>
                <a:close/>
              </a:path>
            </a:pathLst>
          </a:custGeom>
          <a:solidFill>
            <a:srgbClr val="22326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0" name="原创设计师QQ598969553          _11"/>
          <p:cNvSpPr>
            <a:spLocks/>
          </p:cNvSpPr>
          <p:nvPr/>
        </p:nvSpPr>
        <p:spPr bwMode="auto">
          <a:xfrm rot="5400000">
            <a:off x="5538608" y="2347420"/>
            <a:ext cx="569348" cy="788516"/>
          </a:xfrm>
          <a:custGeom>
            <a:avLst/>
            <a:gdLst>
              <a:gd name="T0" fmla="*/ 465 w 465"/>
              <a:gd name="T1" fmla="*/ 467 h 644"/>
              <a:gd name="T2" fmla="*/ 0 w 465"/>
              <a:gd name="T3" fmla="*/ 644 h 644"/>
              <a:gd name="T4" fmla="*/ 0 w 465"/>
              <a:gd name="T5" fmla="*/ 280 h 644"/>
              <a:gd name="T6" fmla="*/ 465 w 465"/>
              <a:gd name="T7" fmla="*/ 0 h 644"/>
              <a:gd name="T8" fmla="*/ 465 w 465"/>
              <a:gd name="T9" fmla="*/ 467 h 6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65" h="644">
                <a:moveTo>
                  <a:pt x="465" y="467"/>
                </a:moveTo>
                <a:lnTo>
                  <a:pt x="0" y="644"/>
                </a:lnTo>
                <a:lnTo>
                  <a:pt x="0" y="280"/>
                </a:lnTo>
                <a:lnTo>
                  <a:pt x="465" y="0"/>
                </a:lnTo>
                <a:lnTo>
                  <a:pt x="465" y="467"/>
                </a:lnTo>
                <a:close/>
              </a:path>
            </a:pathLst>
          </a:custGeom>
          <a:solidFill>
            <a:srgbClr val="22326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1" name="原创设计师QQ598969553          _12"/>
          <p:cNvSpPr>
            <a:spLocks/>
          </p:cNvSpPr>
          <p:nvPr/>
        </p:nvSpPr>
        <p:spPr bwMode="auto">
          <a:xfrm rot="5400000">
            <a:off x="5536772" y="2918604"/>
            <a:ext cx="573021" cy="788516"/>
          </a:xfrm>
          <a:custGeom>
            <a:avLst/>
            <a:gdLst>
              <a:gd name="T0" fmla="*/ 0 w 468"/>
              <a:gd name="T1" fmla="*/ 467 h 644"/>
              <a:gd name="T2" fmla="*/ 468 w 468"/>
              <a:gd name="T3" fmla="*/ 644 h 644"/>
              <a:gd name="T4" fmla="*/ 468 w 468"/>
              <a:gd name="T5" fmla="*/ 280 h 644"/>
              <a:gd name="T6" fmla="*/ 0 w 468"/>
              <a:gd name="T7" fmla="*/ 0 h 644"/>
              <a:gd name="T8" fmla="*/ 0 w 468"/>
              <a:gd name="T9" fmla="*/ 467 h 6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68" h="644">
                <a:moveTo>
                  <a:pt x="0" y="467"/>
                </a:moveTo>
                <a:lnTo>
                  <a:pt x="468" y="644"/>
                </a:lnTo>
                <a:lnTo>
                  <a:pt x="468" y="280"/>
                </a:lnTo>
                <a:lnTo>
                  <a:pt x="0" y="0"/>
                </a:lnTo>
                <a:lnTo>
                  <a:pt x="0" y="467"/>
                </a:lnTo>
                <a:close/>
              </a:path>
            </a:pathLst>
          </a:custGeom>
          <a:solidFill>
            <a:srgbClr val="22326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2" name="原创设计师QQ598969553          _13"/>
          <p:cNvSpPr>
            <a:spLocks/>
          </p:cNvSpPr>
          <p:nvPr/>
        </p:nvSpPr>
        <p:spPr bwMode="auto">
          <a:xfrm rot="5400000">
            <a:off x="3779753" y="2890442"/>
            <a:ext cx="1829258" cy="274266"/>
          </a:xfrm>
          <a:custGeom>
            <a:avLst/>
            <a:gdLst>
              <a:gd name="T0" fmla="*/ 746 w 1494"/>
              <a:gd name="T1" fmla="*/ 0 h 224"/>
              <a:gd name="T2" fmla="*/ 0 w 1494"/>
              <a:gd name="T3" fmla="*/ 111 h 224"/>
              <a:gd name="T4" fmla="*/ 746 w 1494"/>
              <a:gd name="T5" fmla="*/ 224 h 224"/>
              <a:gd name="T6" fmla="*/ 1494 w 1494"/>
              <a:gd name="T7" fmla="*/ 111 h 224"/>
              <a:gd name="T8" fmla="*/ 746 w 1494"/>
              <a:gd name="T9" fmla="*/ 0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94" h="224">
                <a:moveTo>
                  <a:pt x="746" y="0"/>
                </a:moveTo>
                <a:lnTo>
                  <a:pt x="0" y="111"/>
                </a:lnTo>
                <a:lnTo>
                  <a:pt x="746" y="224"/>
                </a:lnTo>
                <a:lnTo>
                  <a:pt x="1494" y="111"/>
                </a:lnTo>
                <a:lnTo>
                  <a:pt x="746" y="0"/>
                </a:lnTo>
                <a:close/>
              </a:path>
            </a:pathLst>
          </a:custGeom>
          <a:solidFill>
            <a:sysClr val="windowText" lastClr="000000">
              <a:lumMod val="65000"/>
              <a:lumOff val="35000"/>
            </a:sys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3" name="原创设计师QQ598969553          _14"/>
          <p:cNvSpPr>
            <a:spLocks/>
          </p:cNvSpPr>
          <p:nvPr/>
        </p:nvSpPr>
        <p:spPr bwMode="auto">
          <a:xfrm rot="5400000">
            <a:off x="4616632" y="2191920"/>
            <a:ext cx="913405" cy="755457"/>
          </a:xfrm>
          <a:custGeom>
            <a:avLst/>
            <a:gdLst>
              <a:gd name="T0" fmla="*/ 746 w 746"/>
              <a:gd name="T1" fmla="*/ 506 h 617"/>
              <a:gd name="T2" fmla="*/ 0 w 746"/>
              <a:gd name="T3" fmla="*/ 617 h 617"/>
              <a:gd name="T4" fmla="*/ 0 w 746"/>
              <a:gd name="T5" fmla="*/ 224 h 617"/>
              <a:gd name="T6" fmla="*/ 746 w 746"/>
              <a:gd name="T7" fmla="*/ 0 h 617"/>
              <a:gd name="T8" fmla="*/ 746 w 746"/>
              <a:gd name="T9" fmla="*/ 506 h 6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46" h="617">
                <a:moveTo>
                  <a:pt x="746" y="506"/>
                </a:moveTo>
                <a:lnTo>
                  <a:pt x="0" y="617"/>
                </a:lnTo>
                <a:lnTo>
                  <a:pt x="0" y="224"/>
                </a:lnTo>
                <a:lnTo>
                  <a:pt x="746" y="0"/>
                </a:lnTo>
                <a:lnTo>
                  <a:pt x="746" y="506"/>
                </a:lnTo>
                <a:close/>
              </a:path>
            </a:pathLst>
          </a:custGeom>
          <a:solidFill>
            <a:sysClr val="windowText" lastClr="000000">
              <a:lumMod val="65000"/>
              <a:lumOff val="35000"/>
            </a:sys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4" name="原创设计师QQ598969553          _15"/>
          <p:cNvSpPr>
            <a:spLocks/>
          </p:cNvSpPr>
          <p:nvPr/>
        </p:nvSpPr>
        <p:spPr bwMode="auto">
          <a:xfrm rot="5400000">
            <a:off x="4615408" y="3106549"/>
            <a:ext cx="915854" cy="755457"/>
          </a:xfrm>
          <a:custGeom>
            <a:avLst/>
            <a:gdLst>
              <a:gd name="T0" fmla="*/ 0 w 748"/>
              <a:gd name="T1" fmla="*/ 506 h 617"/>
              <a:gd name="T2" fmla="*/ 748 w 748"/>
              <a:gd name="T3" fmla="*/ 617 h 617"/>
              <a:gd name="T4" fmla="*/ 748 w 748"/>
              <a:gd name="T5" fmla="*/ 224 h 617"/>
              <a:gd name="T6" fmla="*/ 0 w 748"/>
              <a:gd name="T7" fmla="*/ 0 h 617"/>
              <a:gd name="T8" fmla="*/ 0 w 748"/>
              <a:gd name="T9" fmla="*/ 506 h 6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48" h="617">
                <a:moveTo>
                  <a:pt x="0" y="506"/>
                </a:moveTo>
                <a:lnTo>
                  <a:pt x="748" y="617"/>
                </a:lnTo>
                <a:lnTo>
                  <a:pt x="748" y="224"/>
                </a:lnTo>
                <a:lnTo>
                  <a:pt x="0" y="0"/>
                </a:lnTo>
                <a:lnTo>
                  <a:pt x="0" y="506"/>
                </a:lnTo>
                <a:close/>
              </a:path>
            </a:pathLst>
          </a:custGeom>
          <a:solidFill>
            <a:sysClr val="windowText" lastClr="000000">
              <a:lumMod val="65000"/>
              <a:lumOff val="35000"/>
            </a:sys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5" name="原创设计师QQ598969553          _16"/>
          <p:cNvSpPr>
            <a:spLocks/>
          </p:cNvSpPr>
          <p:nvPr/>
        </p:nvSpPr>
        <p:spPr bwMode="auto">
          <a:xfrm rot="5400000">
            <a:off x="3629151" y="2005198"/>
            <a:ext cx="1257462" cy="784843"/>
          </a:xfrm>
          <a:custGeom>
            <a:avLst/>
            <a:gdLst>
              <a:gd name="T0" fmla="*/ 1027 w 1027"/>
              <a:gd name="T1" fmla="*/ 641 h 641"/>
              <a:gd name="T2" fmla="*/ 0 w 1027"/>
              <a:gd name="T3" fmla="*/ 532 h 641"/>
              <a:gd name="T4" fmla="*/ 0 w 1027"/>
              <a:gd name="T5" fmla="*/ 111 h 641"/>
              <a:gd name="T6" fmla="*/ 1027 w 1027"/>
              <a:gd name="T7" fmla="*/ 0 h 641"/>
              <a:gd name="T8" fmla="*/ 1027 w 1027"/>
              <a:gd name="T9" fmla="*/ 641 h 6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27" h="641">
                <a:moveTo>
                  <a:pt x="1027" y="641"/>
                </a:moveTo>
                <a:lnTo>
                  <a:pt x="0" y="532"/>
                </a:lnTo>
                <a:lnTo>
                  <a:pt x="0" y="111"/>
                </a:lnTo>
                <a:lnTo>
                  <a:pt x="1027" y="0"/>
                </a:lnTo>
                <a:lnTo>
                  <a:pt x="1027" y="641"/>
                </a:lnTo>
                <a:close/>
              </a:path>
            </a:pathLst>
          </a:custGeom>
          <a:solidFill>
            <a:srgbClr val="22326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6" name="原创设计师QQ598969553          _17"/>
          <p:cNvSpPr>
            <a:spLocks/>
          </p:cNvSpPr>
          <p:nvPr/>
        </p:nvSpPr>
        <p:spPr bwMode="auto">
          <a:xfrm rot="5400000">
            <a:off x="3627927" y="3263885"/>
            <a:ext cx="1259911" cy="784843"/>
          </a:xfrm>
          <a:custGeom>
            <a:avLst/>
            <a:gdLst>
              <a:gd name="T0" fmla="*/ 0 w 1029"/>
              <a:gd name="T1" fmla="*/ 641 h 641"/>
              <a:gd name="T2" fmla="*/ 1029 w 1029"/>
              <a:gd name="T3" fmla="*/ 532 h 641"/>
              <a:gd name="T4" fmla="*/ 1029 w 1029"/>
              <a:gd name="T5" fmla="*/ 111 h 641"/>
              <a:gd name="T6" fmla="*/ 0 w 1029"/>
              <a:gd name="T7" fmla="*/ 0 h 641"/>
              <a:gd name="T8" fmla="*/ 0 w 1029"/>
              <a:gd name="T9" fmla="*/ 641 h 6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29" h="641">
                <a:moveTo>
                  <a:pt x="0" y="641"/>
                </a:moveTo>
                <a:lnTo>
                  <a:pt x="1029" y="532"/>
                </a:lnTo>
                <a:lnTo>
                  <a:pt x="1029" y="111"/>
                </a:lnTo>
                <a:lnTo>
                  <a:pt x="0" y="0"/>
                </a:lnTo>
                <a:lnTo>
                  <a:pt x="0" y="641"/>
                </a:lnTo>
                <a:close/>
              </a:path>
            </a:pathLst>
          </a:custGeom>
          <a:solidFill>
            <a:srgbClr val="22326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7" name="原创设计师QQ598969553          _18"/>
          <p:cNvSpPr>
            <a:spLocks/>
          </p:cNvSpPr>
          <p:nvPr/>
        </p:nvSpPr>
        <p:spPr bwMode="auto">
          <a:xfrm rot="5400000">
            <a:off x="5926132" y="2741065"/>
            <a:ext cx="9795" cy="573021"/>
          </a:xfrm>
          <a:custGeom>
            <a:avLst/>
            <a:gdLst>
              <a:gd name="T0" fmla="*/ 8 w 8"/>
              <a:gd name="T1" fmla="*/ 468 h 468"/>
              <a:gd name="T2" fmla="*/ 0 w 8"/>
              <a:gd name="T3" fmla="*/ 468 h 468"/>
              <a:gd name="T4" fmla="*/ 0 w 8"/>
              <a:gd name="T5" fmla="*/ 2 h 468"/>
              <a:gd name="T6" fmla="*/ 3 w 8"/>
              <a:gd name="T7" fmla="*/ 0 h 468"/>
              <a:gd name="T8" fmla="*/ 8 w 8"/>
              <a:gd name="T9" fmla="*/ 2 h 468"/>
              <a:gd name="T10" fmla="*/ 8 w 8"/>
              <a:gd name="T11" fmla="*/ 468 h 4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" h="468">
                <a:moveTo>
                  <a:pt x="8" y="468"/>
                </a:moveTo>
                <a:lnTo>
                  <a:pt x="0" y="468"/>
                </a:lnTo>
                <a:lnTo>
                  <a:pt x="0" y="2"/>
                </a:lnTo>
                <a:lnTo>
                  <a:pt x="3" y="0"/>
                </a:lnTo>
                <a:lnTo>
                  <a:pt x="8" y="2"/>
                </a:lnTo>
                <a:lnTo>
                  <a:pt x="8" y="468"/>
                </a:lnTo>
                <a:close/>
              </a:path>
            </a:pathLst>
          </a:custGeom>
          <a:solidFill>
            <a:sysClr val="window" lastClr="FFFFFF">
              <a:alpha val="25000"/>
            </a:sys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8" name="原创设计师QQ598969553          _19"/>
          <p:cNvSpPr>
            <a:spLocks/>
          </p:cNvSpPr>
          <p:nvPr/>
        </p:nvSpPr>
        <p:spPr bwMode="auto">
          <a:xfrm rot="5400000">
            <a:off x="5136391" y="2717801"/>
            <a:ext cx="9795" cy="619548"/>
          </a:xfrm>
          <a:custGeom>
            <a:avLst/>
            <a:gdLst>
              <a:gd name="T0" fmla="*/ 8 w 8"/>
              <a:gd name="T1" fmla="*/ 506 h 506"/>
              <a:gd name="T2" fmla="*/ 0 w 8"/>
              <a:gd name="T3" fmla="*/ 506 h 506"/>
              <a:gd name="T4" fmla="*/ 0 w 8"/>
              <a:gd name="T5" fmla="*/ 1 h 506"/>
              <a:gd name="T6" fmla="*/ 3 w 8"/>
              <a:gd name="T7" fmla="*/ 0 h 506"/>
              <a:gd name="T8" fmla="*/ 8 w 8"/>
              <a:gd name="T9" fmla="*/ 1 h 506"/>
              <a:gd name="T10" fmla="*/ 8 w 8"/>
              <a:gd name="T11" fmla="*/ 506 h 5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" h="506">
                <a:moveTo>
                  <a:pt x="8" y="506"/>
                </a:moveTo>
                <a:lnTo>
                  <a:pt x="0" y="506"/>
                </a:lnTo>
                <a:lnTo>
                  <a:pt x="0" y="1"/>
                </a:lnTo>
                <a:lnTo>
                  <a:pt x="3" y="0"/>
                </a:lnTo>
                <a:lnTo>
                  <a:pt x="8" y="1"/>
                </a:lnTo>
                <a:lnTo>
                  <a:pt x="8" y="506"/>
                </a:lnTo>
                <a:close/>
              </a:path>
            </a:pathLst>
          </a:custGeom>
          <a:solidFill>
            <a:sysClr val="window" lastClr="FFFFFF">
              <a:alpha val="25000"/>
            </a:sys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9" name="原创设计师QQ598969553          _20"/>
          <p:cNvSpPr>
            <a:spLocks/>
          </p:cNvSpPr>
          <p:nvPr/>
        </p:nvSpPr>
        <p:spPr bwMode="auto">
          <a:xfrm rot="5400000">
            <a:off x="2589633" y="2741065"/>
            <a:ext cx="9795" cy="573021"/>
          </a:xfrm>
          <a:custGeom>
            <a:avLst/>
            <a:gdLst>
              <a:gd name="T0" fmla="*/ 8 w 8"/>
              <a:gd name="T1" fmla="*/ 0 h 468"/>
              <a:gd name="T2" fmla="*/ 0 w 8"/>
              <a:gd name="T3" fmla="*/ 0 h 468"/>
              <a:gd name="T4" fmla="*/ 0 w 8"/>
              <a:gd name="T5" fmla="*/ 467 h 468"/>
              <a:gd name="T6" fmla="*/ 3 w 8"/>
              <a:gd name="T7" fmla="*/ 468 h 468"/>
              <a:gd name="T8" fmla="*/ 8 w 8"/>
              <a:gd name="T9" fmla="*/ 467 h 468"/>
              <a:gd name="T10" fmla="*/ 8 w 8"/>
              <a:gd name="T11" fmla="*/ 0 h 4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" h="468">
                <a:moveTo>
                  <a:pt x="8" y="0"/>
                </a:moveTo>
                <a:lnTo>
                  <a:pt x="0" y="0"/>
                </a:lnTo>
                <a:lnTo>
                  <a:pt x="0" y="467"/>
                </a:lnTo>
                <a:lnTo>
                  <a:pt x="3" y="468"/>
                </a:lnTo>
                <a:lnTo>
                  <a:pt x="8" y="467"/>
                </a:lnTo>
                <a:lnTo>
                  <a:pt x="8" y="0"/>
                </a:lnTo>
                <a:close/>
              </a:path>
            </a:pathLst>
          </a:custGeom>
          <a:solidFill>
            <a:sysClr val="window" lastClr="FFFFFF">
              <a:alpha val="25000"/>
            </a:sys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0" name="原创设计师QQ598969553          _21"/>
          <p:cNvSpPr>
            <a:spLocks/>
          </p:cNvSpPr>
          <p:nvPr/>
        </p:nvSpPr>
        <p:spPr bwMode="auto">
          <a:xfrm rot="5400000">
            <a:off x="3378148" y="2717801"/>
            <a:ext cx="9795" cy="619548"/>
          </a:xfrm>
          <a:custGeom>
            <a:avLst/>
            <a:gdLst>
              <a:gd name="T0" fmla="*/ 8 w 8"/>
              <a:gd name="T1" fmla="*/ 0 h 506"/>
              <a:gd name="T2" fmla="*/ 0 w 8"/>
              <a:gd name="T3" fmla="*/ 0 h 506"/>
              <a:gd name="T4" fmla="*/ 0 w 8"/>
              <a:gd name="T5" fmla="*/ 504 h 506"/>
              <a:gd name="T6" fmla="*/ 3 w 8"/>
              <a:gd name="T7" fmla="*/ 506 h 506"/>
              <a:gd name="T8" fmla="*/ 8 w 8"/>
              <a:gd name="T9" fmla="*/ 504 h 506"/>
              <a:gd name="T10" fmla="*/ 8 w 8"/>
              <a:gd name="T11" fmla="*/ 0 h 5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" h="506">
                <a:moveTo>
                  <a:pt x="8" y="0"/>
                </a:moveTo>
                <a:lnTo>
                  <a:pt x="0" y="0"/>
                </a:lnTo>
                <a:lnTo>
                  <a:pt x="0" y="504"/>
                </a:lnTo>
                <a:lnTo>
                  <a:pt x="3" y="506"/>
                </a:lnTo>
                <a:lnTo>
                  <a:pt x="8" y="504"/>
                </a:lnTo>
                <a:lnTo>
                  <a:pt x="8" y="0"/>
                </a:lnTo>
                <a:close/>
              </a:path>
            </a:pathLst>
          </a:custGeom>
          <a:solidFill>
            <a:sysClr val="window" lastClr="FFFFFF">
              <a:alpha val="25000"/>
            </a:sys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1" name="原创设计师QQ598969553          _22"/>
          <p:cNvSpPr>
            <a:spLocks/>
          </p:cNvSpPr>
          <p:nvPr/>
        </p:nvSpPr>
        <p:spPr bwMode="auto">
          <a:xfrm rot="5400000">
            <a:off x="4252985" y="2635154"/>
            <a:ext cx="9795" cy="784843"/>
          </a:xfrm>
          <a:custGeom>
            <a:avLst/>
            <a:gdLst>
              <a:gd name="T0" fmla="*/ 8 w 8"/>
              <a:gd name="T1" fmla="*/ 640 h 641"/>
              <a:gd name="T2" fmla="*/ 3 w 8"/>
              <a:gd name="T3" fmla="*/ 641 h 641"/>
              <a:gd name="T4" fmla="*/ 0 w 8"/>
              <a:gd name="T5" fmla="*/ 640 h 641"/>
              <a:gd name="T6" fmla="*/ 0 w 8"/>
              <a:gd name="T7" fmla="*/ 0 h 641"/>
              <a:gd name="T8" fmla="*/ 3 w 8"/>
              <a:gd name="T9" fmla="*/ 0 h 641"/>
              <a:gd name="T10" fmla="*/ 8 w 8"/>
              <a:gd name="T11" fmla="*/ 0 h 641"/>
              <a:gd name="T12" fmla="*/ 8 w 8"/>
              <a:gd name="T13" fmla="*/ 640 h 6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641">
                <a:moveTo>
                  <a:pt x="8" y="640"/>
                </a:moveTo>
                <a:lnTo>
                  <a:pt x="3" y="641"/>
                </a:lnTo>
                <a:lnTo>
                  <a:pt x="0" y="640"/>
                </a:lnTo>
                <a:lnTo>
                  <a:pt x="0" y="0"/>
                </a:lnTo>
                <a:lnTo>
                  <a:pt x="3" y="0"/>
                </a:lnTo>
                <a:lnTo>
                  <a:pt x="8" y="0"/>
                </a:lnTo>
                <a:lnTo>
                  <a:pt x="8" y="640"/>
                </a:lnTo>
                <a:close/>
              </a:path>
            </a:pathLst>
          </a:custGeom>
          <a:solidFill>
            <a:sysClr val="window" lastClr="FFFFFF">
              <a:alpha val="25000"/>
            </a:sys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2" name="原创设计师QQ598969553          _23"/>
          <p:cNvSpPr>
            <a:spLocks/>
          </p:cNvSpPr>
          <p:nvPr/>
        </p:nvSpPr>
        <p:spPr bwMode="auto">
          <a:xfrm rot="5400000">
            <a:off x="5471878" y="2853710"/>
            <a:ext cx="1142369" cy="348955"/>
          </a:xfrm>
          <a:custGeom>
            <a:avLst/>
            <a:gdLst>
              <a:gd name="T0" fmla="*/ 465 w 933"/>
              <a:gd name="T1" fmla="*/ 0 h 285"/>
              <a:gd name="T2" fmla="*/ 0 w 933"/>
              <a:gd name="T3" fmla="*/ 280 h 285"/>
              <a:gd name="T4" fmla="*/ 0 w 933"/>
              <a:gd name="T5" fmla="*/ 285 h 285"/>
              <a:gd name="T6" fmla="*/ 465 w 933"/>
              <a:gd name="T7" fmla="*/ 10 h 285"/>
              <a:gd name="T8" fmla="*/ 933 w 933"/>
              <a:gd name="T9" fmla="*/ 285 h 285"/>
              <a:gd name="T10" fmla="*/ 933 w 933"/>
              <a:gd name="T11" fmla="*/ 280 h 285"/>
              <a:gd name="T12" fmla="*/ 465 w 933"/>
              <a:gd name="T13" fmla="*/ 0 h 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33" h="285">
                <a:moveTo>
                  <a:pt x="465" y="0"/>
                </a:moveTo>
                <a:lnTo>
                  <a:pt x="0" y="280"/>
                </a:lnTo>
                <a:lnTo>
                  <a:pt x="0" y="285"/>
                </a:lnTo>
                <a:lnTo>
                  <a:pt x="465" y="10"/>
                </a:lnTo>
                <a:lnTo>
                  <a:pt x="933" y="285"/>
                </a:lnTo>
                <a:lnTo>
                  <a:pt x="933" y="280"/>
                </a:lnTo>
                <a:lnTo>
                  <a:pt x="465" y="0"/>
                </a:lnTo>
                <a:close/>
              </a:path>
            </a:pathLst>
          </a:custGeom>
          <a:solidFill>
            <a:sysClr val="window" lastClr="FFFFFF">
              <a:alpha val="25000"/>
            </a:sys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3" name="原创设计师QQ598969553          _24"/>
          <p:cNvSpPr>
            <a:spLocks/>
          </p:cNvSpPr>
          <p:nvPr/>
        </p:nvSpPr>
        <p:spPr bwMode="auto">
          <a:xfrm rot="5400000">
            <a:off x="4969872" y="2916154"/>
            <a:ext cx="1142369" cy="224066"/>
          </a:xfrm>
          <a:custGeom>
            <a:avLst/>
            <a:gdLst>
              <a:gd name="T0" fmla="*/ 0 w 933"/>
              <a:gd name="T1" fmla="*/ 183 h 183"/>
              <a:gd name="T2" fmla="*/ 462 w 933"/>
              <a:gd name="T3" fmla="*/ 7 h 183"/>
              <a:gd name="T4" fmla="*/ 470 w 933"/>
              <a:gd name="T5" fmla="*/ 7 h 183"/>
              <a:gd name="T6" fmla="*/ 933 w 933"/>
              <a:gd name="T7" fmla="*/ 183 h 183"/>
              <a:gd name="T8" fmla="*/ 933 w 933"/>
              <a:gd name="T9" fmla="*/ 178 h 183"/>
              <a:gd name="T10" fmla="*/ 470 w 933"/>
              <a:gd name="T11" fmla="*/ 0 h 183"/>
              <a:gd name="T12" fmla="*/ 462 w 933"/>
              <a:gd name="T13" fmla="*/ 0 h 183"/>
              <a:gd name="T14" fmla="*/ 0 w 933"/>
              <a:gd name="T15" fmla="*/ 178 h 183"/>
              <a:gd name="T16" fmla="*/ 0 w 933"/>
              <a:gd name="T17" fmla="*/ 183 h 1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933" h="183">
                <a:moveTo>
                  <a:pt x="0" y="183"/>
                </a:moveTo>
                <a:lnTo>
                  <a:pt x="462" y="7"/>
                </a:lnTo>
                <a:lnTo>
                  <a:pt x="470" y="7"/>
                </a:lnTo>
                <a:lnTo>
                  <a:pt x="933" y="183"/>
                </a:lnTo>
                <a:lnTo>
                  <a:pt x="933" y="178"/>
                </a:lnTo>
                <a:lnTo>
                  <a:pt x="470" y="0"/>
                </a:lnTo>
                <a:lnTo>
                  <a:pt x="462" y="0"/>
                </a:lnTo>
                <a:lnTo>
                  <a:pt x="0" y="178"/>
                </a:lnTo>
                <a:lnTo>
                  <a:pt x="0" y="183"/>
                </a:lnTo>
                <a:close/>
              </a:path>
            </a:pathLst>
          </a:custGeom>
          <a:solidFill>
            <a:sysClr val="window" lastClr="FFFFFF">
              <a:alpha val="25000"/>
            </a:sys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4" name="原创设计师QQ598969553          _25"/>
          <p:cNvSpPr>
            <a:spLocks/>
          </p:cNvSpPr>
          <p:nvPr/>
        </p:nvSpPr>
        <p:spPr bwMode="auto">
          <a:xfrm rot="5400000">
            <a:off x="4394403" y="2885545"/>
            <a:ext cx="1829258" cy="284062"/>
          </a:xfrm>
          <a:custGeom>
            <a:avLst/>
            <a:gdLst>
              <a:gd name="T0" fmla="*/ 746 w 1494"/>
              <a:gd name="T1" fmla="*/ 0 h 232"/>
              <a:gd name="T2" fmla="*/ 0 w 1494"/>
              <a:gd name="T3" fmla="*/ 224 h 232"/>
              <a:gd name="T4" fmla="*/ 0 w 1494"/>
              <a:gd name="T5" fmla="*/ 232 h 232"/>
              <a:gd name="T6" fmla="*/ 746 w 1494"/>
              <a:gd name="T7" fmla="*/ 10 h 232"/>
              <a:gd name="T8" fmla="*/ 1494 w 1494"/>
              <a:gd name="T9" fmla="*/ 232 h 232"/>
              <a:gd name="T10" fmla="*/ 1494 w 1494"/>
              <a:gd name="T11" fmla="*/ 224 h 232"/>
              <a:gd name="T12" fmla="*/ 746 w 1494"/>
              <a:gd name="T13" fmla="*/ 0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94" h="232">
                <a:moveTo>
                  <a:pt x="746" y="0"/>
                </a:moveTo>
                <a:lnTo>
                  <a:pt x="0" y="224"/>
                </a:lnTo>
                <a:lnTo>
                  <a:pt x="0" y="232"/>
                </a:lnTo>
                <a:lnTo>
                  <a:pt x="746" y="10"/>
                </a:lnTo>
                <a:lnTo>
                  <a:pt x="1494" y="232"/>
                </a:lnTo>
                <a:lnTo>
                  <a:pt x="1494" y="224"/>
                </a:lnTo>
                <a:lnTo>
                  <a:pt x="746" y="0"/>
                </a:lnTo>
                <a:close/>
              </a:path>
            </a:pathLst>
          </a:custGeom>
          <a:solidFill>
            <a:sysClr val="window" lastClr="FFFFFF">
              <a:alpha val="25000"/>
            </a:sys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5" name="原创设计师QQ598969553          _26"/>
          <p:cNvSpPr>
            <a:spLocks/>
          </p:cNvSpPr>
          <p:nvPr/>
        </p:nvSpPr>
        <p:spPr bwMode="auto">
          <a:xfrm rot="5400000">
            <a:off x="3855666" y="2952887"/>
            <a:ext cx="1829258" cy="149377"/>
          </a:xfrm>
          <a:custGeom>
            <a:avLst/>
            <a:gdLst>
              <a:gd name="T0" fmla="*/ 743 w 1494"/>
              <a:gd name="T1" fmla="*/ 0 h 122"/>
              <a:gd name="T2" fmla="*/ 0 w 1494"/>
              <a:gd name="T3" fmla="*/ 113 h 122"/>
              <a:gd name="T4" fmla="*/ 0 w 1494"/>
              <a:gd name="T5" fmla="*/ 122 h 122"/>
              <a:gd name="T6" fmla="*/ 743 w 1494"/>
              <a:gd name="T7" fmla="*/ 11 h 122"/>
              <a:gd name="T8" fmla="*/ 751 w 1494"/>
              <a:gd name="T9" fmla="*/ 11 h 122"/>
              <a:gd name="T10" fmla="*/ 1494 w 1494"/>
              <a:gd name="T11" fmla="*/ 122 h 122"/>
              <a:gd name="T12" fmla="*/ 1494 w 1494"/>
              <a:gd name="T13" fmla="*/ 113 h 122"/>
              <a:gd name="T14" fmla="*/ 751 w 1494"/>
              <a:gd name="T15" fmla="*/ 0 h 122"/>
              <a:gd name="T16" fmla="*/ 743 w 1494"/>
              <a:gd name="T17" fmla="*/ 0 h 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94" h="122">
                <a:moveTo>
                  <a:pt x="743" y="0"/>
                </a:moveTo>
                <a:lnTo>
                  <a:pt x="0" y="113"/>
                </a:lnTo>
                <a:lnTo>
                  <a:pt x="0" y="122"/>
                </a:lnTo>
                <a:lnTo>
                  <a:pt x="743" y="11"/>
                </a:lnTo>
                <a:lnTo>
                  <a:pt x="751" y="11"/>
                </a:lnTo>
                <a:lnTo>
                  <a:pt x="1494" y="122"/>
                </a:lnTo>
                <a:lnTo>
                  <a:pt x="1494" y="113"/>
                </a:lnTo>
                <a:lnTo>
                  <a:pt x="751" y="0"/>
                </a:lnTo>
                <a:lnTo>
                  <a:pt x="743" y="0"/>
                </a:lnTo>
                <a:close/>
              </a:path>
            </a:pathLst>
          </a:custGeom>
          <a:solidFill>
            <a:sysClr val="window" lastClr="FFFFFF">
              <a:alpha val="25000"/>
            </a:sys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6" name="原创设计师QQ598969553          _27"/>
          <p:cNvSpPr>
            <a:spLocks/>
          </p:cNvSpPr>
          <p:nvPr/>
        </p:nvSpPr>
        <p:spPr bwMode="auto">
          <a:xfrm rot="5400000">
            <a:off x="1911313" y="2853710"/>
            <a:ext cx="1142369" cy="348955"/>
          </a:xfrm>
          <a:custGeom>
            <a:avLst/>
            <a:gdLst>
              <a:gd name="T0" fmla="*/ 465 w 933"/>
              <a:gd name="T1" fmla="*/ 285 h 285"/>
              <a:gd name="T2" fmla="*/ 0 w 933"/>
              <a:gd name="T3" fmla="*/ 5 h 285"/>
              <a:gd name="T4" fmla="*/ 0 w 933"/>
              <a:gd name="T5" fmla="*/ 0 h 285"/>
              <a:gd name="T6" fmla="*/ 465 w 933"/>
              <a:gd name="T7" fmla="*/ 275 h 285"/>
              <a:gd name="T8" fmla="*/ 933 w 933"/>
              <a:gd name="T9" fmla="*/ 0 h 285"/>
              <a:gd name="T10" fmla="*/ 933 w 933"/>
              <a:gd name="T11" fmla="*/ 5 h 285"/>
              <a:gd name="T12" fmla="*/ 465 w 933"/>
              <a:gd name="T13" fmla="*/ 285 h 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33" h="285">
                <a:moveTo>
                  <a:pt x="465" y="285"/>
                </a:moveTo>
                <a:lnTo>
                  <a:pt x="0" y="5"/>
                </a:lnTo>
                <a:lnTo>
                  <a:pt x="0" y="0"/>
                </a:lnTo>
                <a:lnTo>
                  <a:pt x="465" y="275"/>
                </a:lnTo>
                <a:lnTo>
                  <a:pt x="933" y="0"/>
                </a:lnTo>
                <a:lnTo>
                  <a:pt x="933" y="5"/>
                </a:lnTo>
                <a:lnTo>
                  <a:pt x="465" y="285"/>
                </a:lnTo>
                <a:close/>
              </a:path>
            </a:pathLst>
          </a:custGeom>
          <a:solidFill>
            <a:sysClr val="window" lastClr="FFFFFF">
              <a:alpha val="25000"/>
            </a:sys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7" name="原创设计师QQ598969553          _28"/>
          <p:cNvSpPr>
            <a:spLocks/>
          </p:cNvSpPr>
          <p:nvPr/>
        </p:nvSpPr>
        <p:spPr bwMode="auto">
          <a:xfrm rot="5400000">
            <a:off x="2413318" y="2916154"/>
            <a:ext cx="1142369" cy="224066"/>
          </a:xfrm>
          <a:custGeom>
            <a:avLst/>
            <a:gdLst>
              <a:gd name="T0" fmla="*/ 0 w 933"/>
              <a:gd name="T1" fmla="*/ 0 h 183"/>
              <a:gd name="T2" fmla="*/ 462 w 933"/>
              <a:gd name="T3" fmla="*/ 176 h 183"/>
              <a:gd name="T4" fmla="*/ 470 w 933"/>
              <a:gd name="T5" fmla="*/ 176 h 183"/>
              <a:gd name="T6" fmla="*/ 933 w 933"/>
              <a:gd name="T7" fmla="*/ 0 h 183"/>
              <a:gd name="T8" fmla="*/ 933 w 933"/>
              <a:gd name="T9" fmla="*/ 5 h 183"/>
              <a:gd name="T10" fmla="*/ 470 w 933"/>
              <a:gd name="T11" fmla="*/ 183 h 183"/>
              <a:gd name="T12" fmla="*/ 462 w 933"/>
              <a:gd name="T13" fmla="*/ 183 h 183"/>
              <a:gd name="T14" fmla="*/ 0 w 933"/>
              <a:gd name="T15" fmla="*/ 5 h 183"/>
              <a:gd name="T16" fmla="*/ 0 w 933"/>
              <a:gd name="T17" fmla="*/ 0 h 1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933" h="183">
                <a:moveTo>
                  <a:pt x="0" y="0"/>
                </a:moveTo>
                <a:lnTo>
                  <a:pt x="462" y="176"/>
                </a:lnTo>
                <a:lnTo>
                  <a:pt x="470" y="176"/>
                </a:lnTo>
                <a:lnTo>
                  <a:pt x="933" y="0"/>
                </a:lnTo>
                <a:lnTo>
                  <a:pt x="933" y="5"/>
                </a:lnTo>
                <a:lnTo>
                  <a:pt x="470" y="183"/>
                </a:lnTo>
                <a:lnTo>
                  <a:pt x="462" y="183"/>
                </a:lnTo>
                <a:lnTo>
                  <a:pt x="0" y="5"/>
                </a:lnTo>
                <a:lnTo>
                  <a:pt x="0" y="0"/>
                </a:lnTo>
                <a:close/>
              </a:path>
            </a:pathLst>
          </a:custGeom>
          <a:solidFill>
            <a:sysClr val="window" lastClr="FFFFFF">
              <a:alpha val="25000"/>
            </a:sys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8" name="原创设计师QQ598969553          _29"/>
          <p:cNvSpPr>
            <a:spLocks/>
          </p:cNvSpPr>
          <p:nvPr/>
        </p:nvSpPr>
        <p:spPr bwMode="auto">
          <a:xfrm rot="5400000">
            <a:off x="2301285" y="2884932"/>
            <a:ext cx="1829258" cy="285286"/>
          </a:xfrm>
          <a:custGeom>
            <a:avLst/>
            <a:gdLst>
              <a:gd name="T0" fmla="*/ 746 w 1494"/>
              <a:gd name="T1" fmla="*/ 233 h 233"/>
              <a:gd name="T2" fmla="*/ 0 w 1494"/>
              <a:gd name="T3" fmla="*/ 9 h 233"/>
              <a:gd name="T4" fmla="*/ 0 w 1494"/>
              <a:gd name="T5" fmla="*/ 0 h 233"/>
              <a:gd name="T6" fmla="*/ 746 w 1494"/>
              <a:gd name="T7" fmla="*/ 222 h 233"/>
              <a:gd name="T8" fmla="*/ 1494 w 1494"/>
              <a:gd name="T9" fmla="*/ 0 h 233"/>
              <a:gd name="T10" fmla="*/ 1494 w 1494"/>
              <a:gd name="T11" fmla="*/ 9 h 233"/>
              <a:gd name="T12" fmla="*/ 746 w 1494"/>
              <a:gd name="T13" fmla="*/ 233 h 2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94" h="233">
                <a:moveTo>
                  <a:pt x="746" y="233"/>
                </a:moveTo>
                <a:lnTo>
                  <a:pt x="0" y="9"/>
                </a:lnTo>
                <a:lnTo>
                  <a:pt x="0" y="0"/>
                </a:lnTo>
                <a:lnTo>
                  <a:pt x="746" y="222"/>
                </a:lnTo>
                <a:lnTo>
                  <a:pt x="1494" y="0"/>
                </a:lnTo>
                <a:lnTo>
                  <a:pt x="1494" y="9"/>
                </a:lnTo>
                <a:lnTo>
                  <a:pt x="746" y="233"/>
                </a:lnTo>
                <a:close/>
              </a:path>
            </a:pathLst>
          </a:custGeom>
          <a:solidFill>
            <a:sysClr val="window" lastClr="FFFFFF">
              <a:alpha val="25000"/>
            </a:sys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9" name="原创设计师QQ598969553          _30"/>
          <p:cNvSpPr>
            <a:spLocks/>
          </p:cNvSpPr>
          <p:nvPr/>
        </p:nvSpPr>
        <p:spPr bwMode="auto">
          <a:xfrm rot="5400000">
            <a:off x="2840636" y="2952887"/>
            <a:ext cx="1829258" cy="149377"/>
          </a:xfrm>
          <a:custGeom>
            <a:avLst/>
            <a:gdLst>
              <a:gd name="T0" fmla="*/ 743 w 1494"/>
              <a:gd name="T1" fmla="*/ 122 h 122"/>
              <a:gd name="T2" fmla="*/ 0 w 1494"/>
              <a:gd name="T3" fmla="*/ 9 h 122"/>
              <a:gd name="T4" fmla="*/ 0 w 1494"/>
              <a:gd name="T5" fmla="*/ 0 h 122"/>
              <a:gd name="T6" fmla="*/ 743 w 1494"/>
              <a:gd name="T7" fmla="*/ 112 h 122"/>
              <a:gd name="T8" fmla="*/ 751 w 1494"/>
              <a:gd name="T9" fmla="*/ 112 h 122"/>
              <a:gd name="T10" fmla="*/ 1494 w 1494"/>
              <a:gd name="T11" fmla="*/ 0 h 122"/>
              <a:gd name="T12" fmla="*/ 1494 w 1494"/>
              <a:gd name="T13" fmla="*/ 9 h 122"/>
              <a:gd name="T14" fmla="*/ 751 w 1494"/>
              <a:gd name="T15" fmla="*/ 122 h 122"/>
              <a:gd name="T16" fmla="*/ 743 w 1494"/>
              <a:gd name="T17" fmla="*/ 122 h 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94" h="122">
                <a:moveTo>
                  <a:pt x="743" y="122"/>
                </a:moveTo>
                <a:lnTo>
                  <a:pt x="0" y="9"/>
                </a:lnTo>
                <a:lnTo>
                  <a:pt x="0" y="0"/>
                </a:lnTo>
                <a:lnTo>
                  <a:pt x="743" y="112"/>
                </a:lnTo>
                <a:lnTo>
                  <a:pt x="751" y="112"/>
                </a:lnTo>
                <a:lnTo>
                  <a:pt x="1494" y="0"/>
                </a:lnTo>
                <a:lnTo>
                  <a:pt x="1494" y="9"/>
                </a:lnTo>
                <a:lnTo>
                  <a:pt x="751" y="122"/>
                </a:lnTo>
                <a:lnTo>
                  <a:pt x="743" y="122"/>
                </a:lnTo>
                <a:close/>
              </a:path>
            </a:pathLst>
          </a:custGeom>
          <a:solidFill>
            <a:sysClr val="window" lastClr="FFFFFF">
              <a:alpha val="25000"/>
            </a:sys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0" name="原创设计师QQ598969553          _31"/>
          <p:cNvSpPr>
            <a:spLocks/>
          </p:cNvSpPr>
          <p:nvPr/>
        </p:nvSpPr>
        <p:spPr bwMode="auto">
          <a:xfrm rot="5400000">
            <a:off x="3316316" y="2952274"/>
            <a:ext cx="2517373" cy="150602"/>
          </a:xfrm>
          <a:custGeom>
            <a:avLst/>
            <a:gdLst>
              <a:gd name="T0" fmla="*/ 1027 w 2056"/>
              <a:gd name="T1" fmla="*/ 0 h 123"/>
              <a:gd name="T2" fmla="*/ 0 w 2056"/>
              <a:gd name="T3" fmla="*/ 111 h 123"/>
              <a:gd name="T4" fmla="*/ 0 w 2056"/>
              <a:gd name="T5" fmla="*/ 123 h 123"/>
              <a:gd name="T6" fmla="*/ 1027 w 2056"/>
              <a:gd name="T7" fmla="*/ 14 h 123"/>
              <a:gd name="T8" fmla="*/ 2056 w 2056"/>
              <a:gd name="T9" fmla="*/ 123 h 123"/>
              <a:gd name="T10" fmla="*/ 2056 w 2056"/>
              <a:gd name="T11" fmla="*/ 111 h 123"/>
              <a:gd name="T12" fmla="*/ 1027 w 2056"/>
              <a:gd name="T13" fmla="*/ 0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056" h="123">
                <a:moveTo>
                  <a:pt x="1027" y="0"/>
                </a:moveTo>
                <a:lnTo>
                  <a:pt x="0" y="111"/>
                </a:lnTo>
                <a:lnTo>
                  <a:pt x="0" y="123"/>
                </a:lnTo>
                <a:lnTo>
                  <a:pt x="1027" y="14"/>
                </a:lnTo>
                <a:lnTo>
                  <a:pt x="2056" y="123"/>
                </a:lnTo>
                <a:lnTo>
                  <a:pt x="2056" y="111"/>
                </a:lnTo>
                <a:lnTo>
                  <a:pt x="1027" y="0"/>
                </a:lnTo>
                <a:close/>
              </a:path>
            </a:pathLst>
          </a:custGeom>
          <a:solidFill>
            <a:sysClr val="window" lastClr="FFFFFF">
              <a:alpha val="25000"/>
            </a:sys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1" name="原创设计师QQ598969553          _32"/>
          <p:cNvSpPr>
            <a:spLocks/>
          </p:cNvSpPr>
          <p:nvPr/>
        </p:nvSpPr>
        <p:spPr bwMode="auto">
          <a:xfrm rot="5400000">
            <a:off x="2679626" y="2954723"/>
            <a:ext cx="2517373" cy="145704"/>
          </a:xfrm>
          <a:custGeom>
            <a:avLst/>
            <a:gdLst>
              <a:gd name="T0" fmla="*/ 1027 w 2056"/>
              <a:gd name="T1" fmla="*/ 119 h 119"/>
              <a:gd name="T2" fmla="*/ 0 w 2056"/>
              <a:gd name="T3" fmla="*/ 10 h 119"/>
              <a:gd name="T4" fmla="*/ 0 w 2056"/>
              <a:gd name="T5" fmla="*/ 0 h 119"/>
              <a:gd name="T6" fmla="*/ 1027 w 2056"/>
              <a:gd name="T7" fmla="*/ 104 h 119"/>
              <a:gd name="T8" fmla="*/ 2056 w 2056"/>
              <a:gd name="T9" fmla="*/ 0 h 119"/>
              <a:gd name="T10" fmla="*/ 2056 w 2056"/>
              <a:gd name="T11" fmla="*/ 10 h 119"/>
              <a:gd name="T12" fmla="*/ 1027 w 2056"/>
              <a:gd name="T13" fmla="*/ 119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056" h="119">
                <a:moveTo>
                  <a:pt x="1027" y="119"/>
                </a:moveTo>
                <a:lnTo>
                  <a:pt x="0" y="10"/>
                </a:lnTo>
                <a:lnTo>
                  <a:pt x="0" y="0"/>
                </a:lnTo>
                <a:lnTo>
                  <a:pt x="1027" y="104"/>
                </a:lnTo>
                <a:lnTo>
                  <a:pt x="2056" y="0"/>
                </a:lnTo>
                <a:lnTo>
                  <a:pt x="2056" y="10"/>
                </a:lnTo>
                <a:lnTo>
                  <a:pt x="1027" y="119"/>
                </a:lnTo>
                <a:close/>
              </a:path>
            </a:pathLst>
          </a:custGeom>
          <a:solidFill>
            <a:sysClr val="window" lastClr="FFFFFF">
              <a:alpha val="25000"/>
            </a:sys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2" name="原创设计师QQ598969553          _33"/>
          <p:cNvSpPr txBox="1"/>
          <p:nvPr/>
        </p:nvSpPr>
        <p:spPr>
          <a:xfrm>
            <a:off x="266328" y="1673926"/>
            <a:ext cx="69121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>
                <a:ln>
                  <a:noFill/>
                </a:ln>
                <a:solidFill>
                  <a:srgbClr val="223262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01</a:t>
            </a:r>
          </a:p>
        </p:txBody>
      </p:sp>
      <p:sp>
        <p:nvSpPr>
          <p:cNvPr id="73" name="原创设计师QQ598969553          _34"/>
          <p:cNvSpPr txBox="1"/>
          <p:nvPr/>
        </p:nvSpPr>
        <p:spPr>
          <a:xfrm>
            <a:off x="769774" y="1685794"/>
            <a:ext cx="136070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1" i="0" u="none" strike="noStrike" kern="0" cap="none" spc="0" normalizeH="0" baseline="0" noProof="0" dirty="0">
                <a:ln>
                  <a:noFill/>
                </a:ln>
                <a:solidFill>
                  <a:srgbClr val="223262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产品特征</a:t>
            </a:r>
            <a:endParaRPr kumimoji="0" lang="en-US" sz="1000" b="1" i="0" u="none" strike="noStrike" kern="0" cap="none" spc="0" normalizeH="0" baseline="0" noProof="0" dirty="0">
              <a:ln>
                <a:noFill/>
              </a:ln>
              <a:solidFill>
                <a:srgbClr val="223262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单击此处添加副标题或详细文本描述</a:t>
            </a: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
              </a:t>
            </a:r>
          </a:p>
        </p:txBody>
      </p:sp>
      <p:sp>
        <p:nvSpPr>
          <p:cNvPr id="74" name="原创设计师QQ598969553          _35"/>
          <p:cNvSpPr txBox="1"/>
          <p:nvPr/>
        </p:nvSpPr>
        <p:spPr>
          <a:xfrm>
            <a:off x="266328" y="2802064"/>
            <a:ext cx="69121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02</a:t>
            </a:r>
          </a:p>
        </p:txBody>
      </p:sp>
      <p:sp>
        <p:nvSpPr>
          <p:cNvPr id="75" name="原创设计师QQ598969553          _36"/>
          <p:cNvSpPr txBox="1"/>
          <p:nvPr/>
        </p:nvSpPr>
        <p:spPr>
          <a:xfrm>
            <a:off x="769774" y="2813932"/>
            <a:ext cx="136070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产品特征</a:t>
            </a:r>
            <a:endParaRPr kumimoji="0" lang="en-US" sz="10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单击此处添加副标题或详细文本描述</a:t>
            </a: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
              </a:t>
            </a:r>
          </a:p>
        </p:txBody>
      </p:sp>
      <p:sp>
        <p:nvSpPr>
          <p:cNvPr id="76" name="原创设计师QQ598969553          _37"/>
          <p:cNvSpPr txBox="1"/>
          <p:nvPr/>
        </p:nvSpPr>
        <p:spPr>
          <a:xfrm>
            <a:off x="266328" y="3918332"/>
            <a:ext cx="69121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>
                <a:ln>
                  <a:noFill/>
                </a:ln>
                <a:solidFill>
                  <a:srgbClr val="223262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03</a:t>
            </a:r>
          </a:p>
        </p:txBody>
      </p:sp>
      <p:sp>
        <p:nvSpPr>
          <p:cNvPr id="77" name="原创设计师QQ598969553          _38"/>
          <p:cNvSpPr txBox="1"/>
          <p:nvPr/>
        </p:nvSpPr>
        <p:spPr>
          <a:xfrm>
            <a:off x="769774" y="3930201"/>
            <a:ext cx="136070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1" i="0" u="none" strike="noStrike" kern="0" cap="none" spc="0" normalizeH="0" baseline="0" noProof="0" dirty="0">
                <a:ln>
                  <a:noFill/>
                </a:ln>
                <a:solidFill>
                  <a:srgbClr val="223262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产品特征</a:t>
            </a:r>
            <a:endParaRPr kumimoji="0" lang="en-US" sz="1000" b="1" i="0" u="none" strike="noStrike" kern="0" cap="none" spc="0" normalizeH="0" baseline="0" noProof="0" dirty="0">
              <a:ln>
                <a:noFill/>
              </a:ln>
              <a:solidFill>
                <a:srgbClr val="223262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单击此处添加副标题或详细文本描述</a:t>
            </a: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
              </a:t>
            </a:r>
          </a:p>
        </p:txBody>
      </p:sp>
      <p:sp>
        <p:nvSpPr>
          <p:cNvPr id="78" name="原创设计师QQ598969553          _39"/>
          <p:cNvSpPr txBox="1"/>
          <p:nvPr/>
        </p:nvSpPr>
        <p:spPr>
          <a:xfrm>
            <a:off x="7755786" y="1677485"/>
            <a:ext cx="69121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04</a:t>
            </a:r>
          </a:p>
        </p:txBody>
      </p:sp>
      <p:sp>
        <p:nvSpPr>
          <p:cNvPr id="79" name="原创设计师QQ598969553          _40"/>
          <p:cNvSpPr txBox="1"/>
          <p:nvPr/>
        </p:nvSpPr>
        <p:spPr>
          <a:xfrm>
            <a:off x="6395084" y="1703190"/>
            <a:ext cx="136070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产品特征</a:t>
            </a:r>
            <a:endParaRPr kumimoji="0" lang="en-US" sz="10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单击此处添加副标题或详细文本描述</a:t>
            </a: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
              </a:t>
            </a:r>
          </a:p>
        </p:txBody>
      </p:sp>
      <p:sp>
        <p:nvSpPr>
          <p:cNvPr id="80" name="原创设计师QQ598969553          _41"/>
          <p:cNvSpPr txBox="1"/>
          <p:nvPr/>
        </p:nvSpPr>
        <p:spPr>
          <a:xfrm>
            <a:off x="7755786" y="2813932"/>
            <a:ext cx="69121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>
                <a:ln>
                  <a:noFill/>
                </a:ln>
                <a:solidFill>
                  <a:srgbClr val="223262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05</a:t>
            </a:r>
          </a:p>
        </p:txBody>
      </p:sp>
      <p:sp>
        <p:nvSpPr>
          <p:cNvPr id="81" name="原创设计师QQ598969553          _42"/>
          <p:cNvSpPr txBox="1"/>
          <p:nvPr/>
        </p:nvSpPr>
        <p:spPr>
          <a:xfrm>
            <a:off x="6395084" y="2839637"/>
            <a:ext cx="136070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1" i="0" u="none" strike="noStrike" kern="0" cap="none" spc="0" normalizeH="0" baseline="0" noProof="0" dirty="0">
                <a:ln>
                  <a:noFill/>
                </a:ln>
                <a:solidFill>
                  <a:srgbClr val="223262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产品特征</a:t>
            </a:r>
            <a:endParaRPr kumimoji="0" lang="en-US" sz="1000" b="1" i="0" u="none" strike="noStrike" kern="0" cap="none" spc="0" normalizeH="0" baseline="0" noProof="0" dirty="0">
              <a:ln>
                <a:noFill/>
              </a:ln>
              <a:solidFill>
                <a:srgbClr val="223262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单击此处添加副标题或详细文本描述</a:t>
            </a: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
              </a:t>
            </a:r>
          </a:p>
        </p:txBody>
      </p:sp>
      <p:sp>
        <p:nvSpPr>
          <p:cNvPr id="82" name="原创设计师QQ598969553          _43"/>
          <p:cNvSpPr/>
          <p:nvPr/>
        </p:nvSpPr>
        <p:spPr>
          <a:xfrm>
            <a:off x="6395084" y="4040356"/>
            <a:ext cx="2569404" cy="1102988"/>
          </a:xfrm>
          <a:prstGeom prst="rect">
            <a:avLst/>
          </a:prstGeom>
          <a:solidFill>
            <a:sysClr val="windowText" lastClr="000000">
              <a:lumMod val="65000"/>
              <a:lumOff val="3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3" name="原创设计师QQ598969553          _44"/>
          <p:cNvSpPr txBox="1"/>
          <p:nvPr/>
        </p:nvSpPr>
        <p:spPr>
          <a:xfrm>
            <a:off x="6474568" y="4152694"/>
            <a:ext cx="18037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解决方案</a:t>
            </a: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 &amp; </a:t>
            </a:r>
            <a:r>
              <a: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品牌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此处添加详细文本描述，建议与标题相关并符合整体语言风格，语言描述尽量简洁生动。</a:t>
            </a: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793046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原创设计师QQ598969553          _4"/>
          <p:cNvSpPr/>
          <p:nvPr/>
        </p:nvSpPr>
        <p:spPr>
          <a:xfrm>
            <a:off x="3613705" y="2393873"/>
            <a:ext cx="2023455" cy="2023455"/>
          </a:xfrm>
          <a:custGeom>
            <a:avLst/>
            <a:gdLst>
              <a:gd name="connsiteX0" fmla="*/ 0 w 2504140"/>
              <a:gd name="connsiteY0" fmla="*/ 1252070 h 2504140"/>
              <a:gd name="connsiteX1" fmla="*/ 1252070 w 2504140"/>
              <a:gd name="connsiteY1" fmla="*/ 0 h 2504140"/>
              <a:gd name="connsiteX2" fmla="*/ 2504140 w 2504140"/>
              <a:gd name="connsiteY2" fmla="*/ 1252070 h 2504140"/>
              <a:gd name="connsiteX3" fmla="*/ 1252070 w 2504140"/>
              <a:gd name="connsiteY3" fmla="*/ 2504140 h 2504140"/>
              <a:gd name="connsiteX4" fmla="*/ 0 w 2504140"/>
              <a:gd name="connsiteY4" fmla="*/ 1252070 h 25041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04140" h="2504140">
                <a:moveTo>
                  <a:pt x="0" y="1252070"/>
                </a:moveTo>
                <a:cubicBezTo>
                  <a:pt x="0" y="560571"/>
                  <a:pt x="560571" y="0"/>
                  <a:pt x="1252070" y="0"/>
                </a:cubicBezTo>
                <a:cubicBezTo>
                  <a:pt x="1943569" y="0"/>
                  <a:pt x="2504140" y="560571"/>
                  <a:pt x="2504140" y="1252070"/>
                </a:cubicBezTo>
                <a:cubicBezTo>
                  <a:pt x="2504140" y="1943569"/>
                  <a:pt x="1943569" y="2504140"/>
                  <a:pt x="1252070" y="2504140"/>
                </a:cubicBezTo>
                <a:cubicBezTo>
                  <a:pt x="560571" y="2504140"/>
                  <a:pt x="0" y="1943569"/>
                  <a:pt x="0" y="1252070"/>
                </a:cubicBezTo>
                <a:close/>
              </a:path>
            </a:pathLst>
          </a:custGeom>
          <a:solidFill>
            <a:srgbClr val="223262"/>
          </a:solidFill>
          <a:ln w="3175" cap="flat" cmpd="sng" algn="ctr">
            <a:solidFill>
              <a:sysClr val="window" lastClr="FFFFFF">
                <a:hueOff val="0"/>
                <a:satOff val="0"/>
                <a:lumOff val="0"/>
                <a:alphaOff val="0"/>
              </a:sysClr>
            </a:solidFill>
            <a:prstDash val="solid"/>
            <a:miter lim="800000"/>
          </a:ln>
          <a:effectLst/>
        </p:spPr>
        <p:txBody>
          <a:bodyPr spcFirstLastPara="0" vert="horz" wrap="square" lIns="437843" tIns="437843" rIns="437843" bIns="437843" numCol="1" spcCol="1270" anchor="ctr" anchorCtr="0">
            <a:noAutofit/>
          </a:bodyPr>
          <a:lstStyle/>
          <a:p>
            <a:pPr marL="0" marR="0" lvl="0" indent="0" algn="ctr" defTabSz="248920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endParaRPr kumimoji="0" lang="en-US" sz="6000" b="0" i="0" u="none" strike="noStrike" kern="120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5" name="原创设计师QQ598969553          _5"/>
          <p:cNvSpPr/>
          <p:nvPr/>
        </p:nvSpPr>
        <p:spPr>
          <a:xfrm>
            <a:off x="4119568" y="1582002"/>
            <a:ext cx="1011727" cy="1011727"/>
          </a:xfrm>
          <a:custGeom>
            <a:avLst/>
            <a:gdLst>
              <a:gd name="connsiteX0" fmla="*/ 0 w 1252070"/>
              <a:gd name="connsiteY0" fmla="*/ 626035 h 1252070"/>
              <a:gd name="connsiteX1" fmla="*/ 626035 w 1252070"/>
              <a:gd name="connsiteY1" fmla="*/ 0 h 1252070"/>
              <a:gd name="connsiteX2" fmla="*/ 1252070 w 1252070"/>
              <a:gd name="connsiteY2" fmla="*/ 626035 h 1252070"/>
              <a:gd name="connsiteX3" fmla="*/ 626035 w 1252070"/>
              <a:gd name="connsiteY3" fmla="*/ 1252070 h 1252070"/>
              <a:gd name="connsiteX4" fmla="*/ 0 w 1252070"/>
              <a:gd name="connsiteY4" fmla="*/ 626035 h 12520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52070" h="1252070">
                <a:moveTo>
                  <a:pt x="0" y="626035"/>
                </a:moveTo>
                <a:cubicBezTo>
                  <a:pt x="0" y="280285"/>
                  <a:pt x="280285" y="0"/>
                  <a:pt x="626035" y="0"/>
                </a:cubicBezTo>
                <a:cubicBezTo>
                  <a:pt x="971785" y="0"/>
                  <a:pt x="1252070" y="280285"/>
                  <a:pt x="1252070" y="626035"/>
                </a:cubicBezTo>
                <a:cubicBezTo>
                  <a:pt x="1252070" y="971785"/>
                  <a:pt x="971785" y="1252070"/>
                  <a:pt x="626035" y="1252070"/>
                </a:cubicBezTo>
                <a:cubicBezTo>
                  <a:pt x="280285" y="1252070"/>
                  <a:pt x="0" y="971785"/>
                  <a:pt x="0" y="626035"/>
                </a:cubicBezTo>
                <a:close/>
              </a:path>
            </a:pathLst>
          </a:custGeom>
          <a:solidFill>
            <a:sysClr val="windowText" lastClr="000000">
              <a:lumMod val="65000"/>
              <a:lumOff val="35000"/>
            </a:sysClr>
          </a:solidFill>
          <a:ln w="3175" cap="flat" cmpd="sng" algn="ctr">
            <a:solidFill>
              <a:sysClr val="window" lastClr="FFFFFF">
                <a:hueOff val="0"/>
                <a:satOff val="0"/>
                <a:lumOff val="0"/>
                <a:alphaOff val="0"/>
              </a:sysClr>
            </a:solidFill>
            <a:prstDash val="solid"/>
            <a:miter lim="800000"/>
          </a:ln>
          <a:effectLst/>
        </p:spPr>
        <p:txBody>
          <a:bodyPr spcFirstLastPara="0" vert="horz" wrap="square" lIns="218921" tIns="218921" rIns="218921" bIns="218921" numCol="1" spcCol="1270" anchor="ctr" anchorCtr="0">
            <a:noAutofit/>
          </a:bodyPr>
          <a:lstStyle/>
          <a:p>
            <a:pPr marL="0" marR="0" lvl="0" indent="0" algn="ctr" defTabSz="124460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6" name="原创设计师QQ598969553          _6"/>
          <p:cNvSpPr/>
          <p:nvPr/>
        </p:nvSpPr>
        <p:spPr>
          <a:xfrm>
            <a:off x="5437303" y="2899736"/>
            <a:ext cx="1011727" cy="1011727"/>
          </a:xfrm>
          <a:custGeom>
            <a:avLst/>
            <a:gdLst>
              <a:gd name="connsiteX0" fmla="*/ 0 w 1252070"/>
              <a:gd name="connsiteY0" fmla="*/ 626035 h 1252070"/>
              <a:gd name="connsiteX1" fmla="*/ 626035 w 1252070"/>
              <a:gd name="connsiteY1" fmla="*/ 0 h 1252070"/>
              <a:gd name="connsiteX2" fmla="*/ 1252070 w 1252070"/>
              <a:gd name="connsiteY2" fmla="*/ 626035 h 1252070"/>
              <a:gd name="connsiteX3" fmla="*/ 626035 w 1252070"/>
              <a:gd name="connsiteY3" fmla="*/ 1252070 h 1252070"/>
              <a:gd name="connsiteX4" fmla="*/ 0 w 1252070"/>
              <a:gd name="connsiteY4" fmla="*/ 626035 h 12520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52070" h="1252070">
                <a:moveTo>
                  <a:pt x="0" y="626035"/>
                </a:moveTo>
                <a:cubicBezTo>
                  <a:pt x="0" y="280285"/>
                  <a:pt x="280285" y="0"/>
                  <a:pt x="626035" y="0"/>
                </a:cubicBezTo>
                <a:cubicBezTo>
                  <a:pt x="971785" y="0"/>
                  <a:pt x="1252070" y="280285"/>
                  <a:pt x="1252070" y="626035"/>
                </a:cubicBezTo>
                <a:cubicBezTo>
                  <a:pt x="1252070" y="971785"/>
                  <a:pt x="971785" y="1252070"/>
                  <a:pt x="626035" y="1252070"/>
                </a:cubicBezTo>
                <a:cubicBezTo>
                  <a:pt x="280285" y="1252070"/>
                  <a:pt x="0" y="971785"/>
                  <a:pt x="0" y="626035"/>
                </a:cubicBezTo>
                <a:close/>
              </a:path>
            </a:pathLst>
          </a:custGeom>
          <a:solidFill>
            <a:srgbClr val="223262"/>
          </a:solidFill>
          <a:ln w="3175" cap="flat" cmpd="sng" algn="ctr">
            <a:solidFill>
              <a:sysClr val="window" lastClr="FFFFFF">
                <a:hueOff val="0"/>
                <a:satOff val="0"/>
                <a:lumOff val="0"/>
                <a:alphaOff val="0"/>
              </a:sysClr>
            </a:solidFill>
            <a:prstDash val="solid"/>
            <a:miter lim="800000"/>
          </a:ln>
          <a:effectLst/>
        </p:spPr>
        <p:txBody>
          <a:bodyPr spcFirstLastPara="0" vert="horz" wrap="square" lIns="218921" tIns="218921" rIns="218921" bIns="218921" numCol="1" spcCol="1270" anchor="ctr" anchorCtr="0">
            <a:noAutofit/>
          </a:bodyPr>
          <a:lstStyle/>
          <a:p>
            <a:pPr marL="0" marR="0" lvl="0" indent="0" algn="ctr" defTabSz="124460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7" name="原创设计师QQ598969553          _7"/>
          <p:cNvSpPr/>
          <p:nvPr/>
        </p:nvSpPr>
        <p:spPr>
          <a:xfrm>
            <a:off x="4119568" y="4217472"/>
            <a:ext cx="1011727" cy="1011727"/>
          </a:xfrm>
          <a:custGeom>
            <a:avLst/>
            <a:gdLst>
              <a:gd name="connsiteX0" fmla="*/ 0 w 1252070"/>
              <a:gd name="connsiteY0" fmla="*/ 626035 h 1252070"/>
              <a:gd name="connsiteX1" fmla="*/ 626035 w 1252070"/>
              <a:gd name="connsiteY1" fmla="*/ 0 h 1252070"/>
              <a:gd name="connsiteX2" fmla="*/ 1252070 w 1252070"/>
              <a:gd name="connsiteY2" fmla="*/ 626035 h 1252070"/>
              <a:gd name="connsiteX3" fmla="*/ 626035 w 1252070"/>
              <a:gd name="connsiteY3" fmla="*/ 1252070 h 1252070"/>
              <a:gd name="connsiteX4" fmla="*/ 0 w 1252070"/>
              <a:gd name="connsiteY4" fmla="*/ 626035 h 12520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52070" h="1252070">
                <a:moveTo>
                  <a:pt x="0" y="626035"/>
                </a:moveTo>
                <a:cubicBezTo>
                  <a:pt x="0" y="280285"/>
                  <a:pt x="280285" y="0"/>
                  <a:pt x="626035" y="0"/>
                </a:cubicBezTo>
                <a:cubicBezTo>
                  <a:pt x="971785" y="0"/>
                  <a:pt x="1252070" y="280285"/>
                  <a:pt x="1252070" y="626035"/>
                </a:cubicBezTo>
                <a:cubicBezTo>
                  <a:pt x="1252070" y="971785"/>
                  <a:pt x="971785" y="1252070"/>
                  <a:pt x="626035" y="1252070"/>
                </a:cubicBezTo>
                <a:cubicBezTo>
                  <a:pt x="280285" y="1252070"/>
                  <a:pt x="0" y="971785"/>
                  <a:pt x="0" y="626035"/>
                </a:cubicBezTo>
                <a:close/>
              </a:path>
            </a:pathLst>
          </a:custGeom>
          <a:solidFill>
            <a:sysClr val="windowText" lastClr="000000">
              <a:lumMod val="65000"/>
              <a:lumOff val="35000"/>
            </a:sysClr>
          </a:solidFill>
          <a:ln w="3175" cap="flat" cmpd="sng" algn="ctr">
            <a:solidFill>
              <a:sysClr val="window" lastClr="FFFFFF">
                <a:hueOff val="0"/>
                <a:satOff val="0"/>
                <a:lumOff val="0"/>
                <a:alphaOff val="0"/>
              </a:sysClr>
            </a:solidFill>
            <a:prstDash val="solid"/>
            <a:miter lim="800000"/>
          </a:ln>
          <a:effectLst/>
        </p:spPr>
        <p:txBody>
          <a:bodyPr spcFirstLastPara="0" vert="horz" wrap="square" lIns="218921" tIns="218921" rIns="218921" bIns="218921" numCol="1" spcCol="1270" anchor="ctr" anchorCtr="0">
            <a:noAutofit/>
          </a:bodyPr>
          <a:lstStyle/>
          <a:p>
            <a:pPr marL="0" marR="0" lvl="0" indent="0" algn="ctr" defTabSz="124460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8" name="原创设计师QQ598969553          _8"/>
          <p:cNvSpPr/>
          <p:nvPr/>
        </p:nvSpPr>
        <p:spPr>
          <a:xfrm>
            <a:off x="2801834" y="2899736"/>
            <a:ext cx="1011727" cy="1011727"/>
          </a:xfrm>
          <a:custGeom>
            <a:avLst/>
            <a:gdLst>
              <a:gd name="connsiteX0" fmla="*/ 0 w 1252070"/>
              <a:gd name="connsiteY0" fmla="*/ 626035 h 1252070"/>
              <a:gd name="connsiteX1" fmla="*/ 626035 w 1252070"/>
              <a:gd name="connsiteY1" fmla="*/ 0 h 1252070"/>
              <a:gd name="connsiteX2" fmla="*/ 1252070 w 1252070"/>
              <a:gd name="connsiteY2" fmla="*/ 626035 h 1252070"/>
              <a:gd name="connsiteX3" fmla="*/ 626035 w 1252070"/>
              <a:gd name="connsiteY3" fmla="*/ 1252070 h 1252070"/>
              <a:gd name="connsiteX4" fmla="*/ 0 w 1252070"/>
              <a:gd name="connsiteY4" fmla="*/ 626035 h 12520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52070" h="1252070">
                <a:moveTo>
                  <a:pt x="0" y="626035"/>
                </a:moveTo>
                <a:cubicBezTo>
                  <a:pt x="0" y="280285"/>
                  <a:pt x="280285" y="0"/>
                  <a:pt x="626035" y="0"/>
                </a:cubicBezTo>
                <a:cubicBezTo>
                  <a:pt x="971785" y="0"/>
                  <a:pt x="1252070" y="280285"/>
                  <a:pt x="1252070" y="626035"/>
                </a:cubicBezTo>
                <a:cubicBezTo>
                  <a:pt x="1252070" y="971785"/>
                  <a:pt x="971785" y="1252070"/>
                  <a:pt x="626035" y="1252070"/>
                </a:cubicBezTo>
                <a:cubicBezTo>
                  <a:pt x="280285" y="1252070"/>
                  <a:pt x="0" y="971785"/>
                  <a:pt x="0" y="626035"/>
                </a:cubicBezTo>
                <a:close/>
              </a:path>
            </a:pathLst>
          </a:custGeom>
          <a:solidFill>
            <a:srgbClr val="223262"/>
          </a:solidFill>
          <a:ln w="3175" cap="flat" cmpd="sng" algn="ctr">
            <a:solidFill>
              <a:sysClr val="window" lastClr="FFFFFF">
                <a:hueOff val="0"/>
                <a:satOff val="0"/>
                <a:lumOff val="0"/>
                <a:alphaOff val="0"/>
              </a:sysClr>
            </a:solidFill>
            <a:prstDash val="solid"/>
            <a:miter lim="800000"/>
          </a:ln>
          <a:effectLst/>
        </p:spPr>
        <p:txBody>
          <a:bodyPr spcFirstLastPara="0" vert="horz" wrap="square" lIns="218921" tIns="218921" rIns="218921" bIns="218921" numCol="1" spcCol="1270" anchor="ctr" anchorCtr="0">
            <a:noAutofit/>
          </a:bodyPr>
          <a:lstStyle/>
          <a:p>
            <a:pPr marL="0" marR="0" lvl="0" indent="0" algn="ctr" defTabSz="124460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9" name="原创设计师QQ598969553          _9"/>
          <p:cNvSpPr txBox="1"/>
          <p:nvPr/>
        </p:nvSpPr>
        <p:spPr>
          <a:xfrm>
            <a:off x="3830181" y="2883336"/>
            <a:ext cx="1590501" cy="1477328"/>
          </a:xfrm>
          <a:prstGeom prst="rect">
            <a:avLst/>
          </a:prstGeom>
          <a:noFill/>
          <a:ln w="3175">
            <a:noFill/>
          </a:ln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执行</a:t>
            </a: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
             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此处添加详细文本描述，建议与标题相关并符合整体语言风格，语言描述尽量简洁生动。 </a:t>
            </a:r>
            <a:endParaRPr kumimoji="0" lang="en-US" sz="105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</p:txBody>
      </p:sp>
      <p:sp>
        <p:nvSpPr>
          <p:cNvPr id="70" name="原创设计师QQ598969553          _10"/>
          <p:cNvSpPr/>
          <p:nvPr/>
        </p:nvSpPr>
        <p:spPr>
          <a:xfrm>
            <a:off x="467544" y="2385236"/>
            <a:ext cx="316792" cy="316792"/>
          </a:xfrm>
          <a:prstGeom prst="ellipse">
            <a:avLst/>
          </a:prstGeom>
          <a:solidFill>
            <a:srgbClr val="22326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1" name="原创设计师QQ598969553          _11"/>
          <p:cNvSpPr txBox="1"/>
          <p:nvPr/>
        </p:nvSpPr>
        <p:spPr>
          <a:xfrm>
            <a:off x="907558" y="2319804"/>
            <a:ext cx="2449685" cy="7473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1" i="0" u="none" strike="noStrike" kern="0" cap="none" spc="0" normalizeH="0" baseline="0" noProof="0" dirty="0">
                <a:ln>
                  <a:noFill/>
                </a:ln>
                <a:solidFill>
                  <a:srgbClr val="223262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产品特征</a:t>
            </a:r>
            <a:endParaRPr kumimoji="0" lang="en-US" sz="1050" b="1" i="0" u="none" strike="noStrike" kern="0" cap="none" spc="0" normalizeH="0" baseline="0" noProof="0" dirty="0">
              <a:ln>
                <a:noFill/>
              </a:ln>
              <a:solidFill>
                <a:srgbClr val="223262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此处添加详细文本描述，建议与标题相关并符合整体语言风格，语言描述尽量简洁生动。</a:t>
            </a:r>
            <a:endParaRPr kumimoji="0" lang="en-US" sz="105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</p:txBody>
      </p:sp>
      <p:sp>
        <p:nvSpPr>
          <p:cNvPr id="72" name="原创设计师QQ598969553          _12"/>
          <p:cNvSpPr/>
          <p:nvPr/>
        </p:nvSpPr>
        <p:spPr>
          <a:xfrm>
            <a:off x="467544" y="3978987"/>
            <a:ext cx="316792" cy="316792"/>
          </a:xfrm>
          <a:prstGeom prst="ellipse">
            <a:avLst/>
          </a:prstGeom>
          <a:solidFill>
            <a:sysClr val="windowText" lastClr="000000">
              <a:lumMod val="65000"/>
              <a:lumOff val="3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3" name="原创设计师QQ598969553          _13"/>
          <p:cNvSpPr txBox="1"/>
          <p:nvPr/>
        </p:nvSpPr>
        <p:spPr>
          <a:xfrm>
            <a:off x="907558" y="3913556"/>
            <a:ext cx="2449685" cy="7473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产品特征</a:t>
            </a:r>
            <a:endParaRPr kumimoji="0" lang="en-US" sz="1050" b="1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此处添加详细文本描述，建议与标题相关并符合整体语言风格，语言描述尽量简洁生动。</a:t>
            </a:r>
            <a:endParaRPr kumimoji="0" lang="en-US" sz="105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</p:txBody>
      </p:sp>
      <p:sp>
        <p:nvSpPr>
          <p:cNvPr id="74" name="原创设计师QQ598969553          _14"/>
          <p:cNvSpPr/>
          <p:nvPr/>
        </p:nvSpPr>
        <p:spPr>
          <a:xfrm>
            <a:off x="8492092" y="2385236"/>
            <a:ext cx="316792" cy="316792"/>
          </a:xfrm>
          <a:prstGeom prst="ellipse">
            <a:avLst/>
          </a:prstGeom>
          <a:solidFill>
            <a:sysClr val="windowText" lastClr="000000">
              <a:lumMod val="65000"/>
              <a:lumOff val="3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5" name="原创设计师QQ598969553          _15"/>
          <p:cNvSpPr txBox="1"/>
          <p:nvPr/>
        </p:nvSpPr>
        <p:spPr>
          <a:xfrm>
            <a:off x="5890871" y="2319804"/>
            <a:ext cx="2449685" cy="7473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产品特征</a:t>
            </a:r>
            <a:endParaRPr kumimoji="0" lang="en-US" sz="1050" b="1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此处添加详细文本描述，建议与标题相关并符合整体语言风格，语言描述尽量简洁生动。</a:t>
            </a:r>
            <a:endParaRPr kumimoji="0" lang="en-US" sz="105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</p:txBody>
      </p:sp>
      <p:sp>
        <p:nvSpPr>
          <p:cNvPr id="76" name="原创设计师QQ598969553          _16"/>
          <p:cNvSpPr/>
          <p:nvPr/>
        </p:nvSpPr>
        <p:spPr>
          <a:xfrm>
            <a:off x="8492092" y="3991421"/>
            <a:ext cx="316792" cy="316792"/>
          </a:xfrm>
          <a:prstGeom prst="ellipse">
            <a:avLst/>
          </a:prstGeom>
          <a:solidFill>
            <a:srgbClr val="22326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7" name="原创设计师QQ598969553          _17"/>
          <p:cNvSpPr txBox="1"/>
          <p:nvPr/>
        </p:nvSpPr>
        <p:spPr>
          <a:xfrm>
            <a:off x="5890871" y="3925990"/>
            <a:ext cx="2449685" cy="7473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1" i="0" u="none" strike="noStrike" kern="0" cap="none" spc="0" normalizeH="0" baseline="0" noProof="0" dirty="0">
                <a:ln>
                  <a:noFill/>
                </a:ln>
                <a:solidFill>
                  <a:srgbClr val="223262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产品特征</a:t>
            </a:r>
            <a:endParaRPr kumimoji="0" lang="en-US" sz="1050" b="1" i="0" u="none" strike="noStrike" kern="0" cap="none" spc="0" normalizeH="0" baseline="0" noProof="0" dirty="0">
              <a:ln>
                <a:noFill/>
              </a:ln>
              <a:solidFill>
                <a:srgbClr val="223262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此处添加详细文本描述，建议与标题相关并符合整体语言风格，语言描述尽量简洁生动。</a:t>
            </a:r>
            <a:endParaRPr kumimoji="0" lang="en-US" sz="105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</p:txBody>
      </p:sp>
      <p:grpSp>
        <p:nvGrpSpPr>
          <p:cNvPr id="78" name="原创设计师QQ598969553          _18"/>
          <p:cNvGrpSpPr/>
          <p:nvPr/>
        </p:nvGrpSpPr>
        <p:grpSpPr>
          <a:xfrm>
            <a:off x="526598" y="2439445"/>
            <a:ext cx="212299" cy="212300"/>
            <a:chOff x="1628775" y="3155950"/>
            <a:chExt cx="552450" cy="552451"/>
          </a:xfrm>
          <a:solidFill>
            <a:sysClr val="window" lastClr="FFFFFF"/>
          </a:solidFill>
        </p:grpSpPr>
        <p:sp>
          <p:nvSpPr>
            <p:cNvPr id="79" name="Freeform 55"/>
            <p:cNvSpPr>
              <a:spLocks/>
            </p:cNvSpPr>
            <p:nvPr/>
          </p:nvSpPr>
          <p:spPr bwMode="auto">
            <a:xfrm>
              <a:off x="1787525" y="3159125"/>
              <a:ext cx="106363" cy="111125"/>
            </a:xfrm>
            <a:custGeom>
              <a:avLst/>
              <a:gdLst>
                <a:gd name="T0" fmla="*/ 0 w 37"/>
                <a:gd name="T1" fmla="*/ 39 h 39"/>
                <a:gd name="T2" fmla="*/ 37 w 37"/>
                <a:gd name="T3" fmla="*/ 39 h 39"/>
                <a:gd name="T4" fmla="*/ 37 w 37"/>
                <a:gd name="T5" fmla="*/ 0 h 39"/>
                <a:gd name="T6" fmla="*/ 0 w 37"/>
                <a:gd name="T7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" h="39">
                  <a:moveTo>
                    <a:pt x="0" y="39"/>
                  </a:moveTo>
                  <a:cubicBezTo>
                    <a:pt x="37" y="39"/>
                    <a:pt x="37" y="39"/>
                    <a:pt x="37" y="39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22" y="2"/>
                    <a:pt x="9" y="17"/>
                    <a:pt x="0" y="3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80" name="Freeform 56"/>
            <p:cNvSpPr>
              <a:spLocks/>
            </p:cNvSpPr>
            <p:nvPr/>
          </p:nvSpPr>
          <p:spPr bwMode="auto">
            <a:xfrm>
              <a:off x="1760538" y="3297238"/>
              <a:ext cx="133350" cy="123825"/>
            </a:xfrm>
            <a:custGeom>
              <a:avLst/>
              <a:gdLst>
                <a:gd name="T0" fmla="*/ 46 w 46"/>
                <a:gd name="T1" fmla="*/ 43 h 43"/>
                <a:gd name="T2" fmla="*/ 46 w 46"/>
                <a:gd name="T3" fmla="*/ 0 h 43"/>
                <a:gd name="T4" fmla="*/ 7 w 46"/>
                <a:gd name="T5" fmla="*/ 0 h 43"/>
                <a:gd name="T6" fmla="*/ 0 w 46"/>
                <a:gd name="T7" fmla="*/ 43 h 43"/>
                <a:gd name="T8" fmla="*/ 46 w 46"/>
                <a:gd name="T9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43">
                  <a:moveTo>
                    <a:pt x="46" y="43"/>
                  </a:moveTo>
                  <a:cubicBezTo>
                    <a:pt x="46" y="0"/>
                    <a:pt x="46" y="0"/>
                    <a:pt x="46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13"/>
                    <a:pt x="1" y="27"/>
                    <a:pt x="0" y="43"/>
                  </a:cubicBezTo>
                  <a:lnTo>
                    <a:pt x="46" y="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81" name="Freeform 57"/>
            <p:cNvSpPr>
              <a:spLocks/>
            </p:cNvSpPr>
            <p:nvPr/>
          </p:nvSpPr>
          <p:spPr bwMode="auto">
            <a:xfrm>
              <a:off x="1916113" y="3159125"/>
              <a:ext cx="103188" cy="111125"/>
            </a:xfrm>
            <a:custGeom>
              <a:avLst/>
              <a:gdLst>
                <a:gd name="T0" fmla="*/ 0 w 36"/>
                <a:gd name="T1" fmla="*/ 0 h 39"/>
                <a:gd name="T2" fmla="*/ 0 w 36"/>
                <a:gd name="T3" fmla="*/ 39 h 39"/>
                <a:gd name="T4" fmla="*/ 36 w 36"/>
                <a:gd name="T5" fmla="*/ 39 h 39"/>
                <a:gd name="T6" fmla="*/ 0 w 36"/>
                <a:gd name="T7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9">
                  <a:moveTo>
                    <a:pt x="0" y="0"/>
                  </a:moveTo>
                  <a:cubicBezTo>
                    <a:pt x="0" y="39"/>
                    <a:pt x="0" y="39"/>
                    <a:pt x="0" y="39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27" y="17"/>
                    <a:pt x="14" y="2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82" name="Freeform 58"/>
            <p:cNvSpPr>
              <a:spLocks/>
            </p:cNvSpPr>
            <p:nvPr/>
          </p:nvSpPr>
          <p:spPr bwMode="auto">
            <a:xfrm>
              <a:off x="1628775" y="3446463"/>
              <a:ext cx="127000" cy="123825"/>
            </a:xfrm>
            <a:custGeom>
              <a:avLst/>
              <a:gdLst>
                <a:gd name="T0" fmla="*/ 38 w 44"/>
                <a:gd name="T1" fmla="*/ 0 h 43"/>
                <a:gd name="T2" fmla="*/ 0 w 44"/>
                <a:gd name="T3" fmla="*/ 0 h 43"/>
                <a:gd name="T4" fmla="*/ 12 w 44"/>
                <a:gd name="T5" fmla="*/ 43 h 43"/>
                <a:gd name="T6" fmla="*/ 13 w 44"/>
                <a:gd name="T7" fmla="*/ 43 h 43"/>
                <a:gd name="T8" fmla="*/ 44 w 44"/>
                <a:gd name="T9" fmla="*/ 43 h 43"/>
                <a:gd name="T10" fmla="*/ 38 w 44"/>
                <a:gd name="T11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4" h="43">
                  <a:moveTo>
                    <a:pt x="3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5"/>
                    <a:pt x="4" y="30"/>
                    <a:pt x="12" y="43"/>
                  </a:cubicBezTo>
                  <a:cubicBezTo>
                    <a:pt x="12" y="43"/>
                    <a:pt x="12" y="43"/>
                    <a:pt x="13" y="43"/>
                  </a:cubicBezTo>
                  <a:cubicBezTo>
                    <a:pt x="44" y="43"/>
                    <a:pt x="44" y="43"/>
                    <a:pt x="44" y="43"/>
                  </a:cubicBezTo>
                  <a:cubicBezTo>
                    <a:pt x="41" y="30"/>
                    <a:pt x="38" y="15"/>
                    <a:pt x="3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83" name="Freeform 59"/>
            <p:cNvSpPr>
              <a:spLocks/>
            </p:cNvSpPr>
            <p:nvPr/>
          </p:nvSpPr>
          <p:spPr bwMode="auto">
            <a:xfrm>
              <a:off x="2051050" y="3446463"/>
              <a:ext cx="130175" cy="123825"/>
            </a:xfrm>
            <a:custGeom>
              <a:avLst/>
              <a:gdLst>
                <a:gd name="T0" fmla="*/ 6 w 45"/>
                <a:gd name="T1" fmla="*/ 0 h 43"/>
                <a:gd name="T2" fmla="*/ 0 w 45"/>
                <a:gd name="T3" fmla="*/ 43 h 43"/>
                <a:gd name="T4" fmla="*/ 31 w 45"/>
                <a:gd name="T5" fmla="*/ 43 h 43"/>
                <a:gd name="T6" fmla="*/ 33 w 45"/>
                <a:gd name="T7" fmla="*/ 43 h 43"/>
                <a:gd name="T8" fmla="*/ 45 w 45"/>
                <a:gd name="T9" fmla="*/ 0 h 43"/>
                <a:gd name="T10" fmla="*/ 6 w 45"/>
                <a:gd name="T11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" h="43">
                  <a:moveTo>
                    <a:pt x="6" y="0"/>
                  </a:moveTo>
                  <a:cubicBezTo>
                    <a:pt x="6" y="15"/>
                    <a:pt x="4" y="30"/>
                    <a:pt x="0" y="43"/>
                  </a:cubicBezTo>
                  <a:cubicBezTo>
                    <a:pt x="31" y="43"/>
                    <a:pt x="31" y="43"/>
                    <a:pt x="31" y="43"/>
                  </a:cubicBezTo>
                  <a:cubicBezTo>
                    <a:pt x="32" y="43"/>
                    <a:pt x="32" y="43"/>
                    <a:pt x="33" y="43"/>
                  </a:cubicBezTo>
                  <a:cubicBezTo>
                    <a:pt x="40" y="30"/>
                    <a:pt x="44" y="15"/>
                    <a:pt x="45" y="0"/>
                  </a:cubicBezTo>
                  <a:lnTo>
                    <a:pt x="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84" name="Freeform 60"/>
            <p:cNvSpPr>
              <a:spLocks/>
            </p:cNvSpPr>
            <p:nvPr/>
          </p:nvSpPr>
          <p:spPr bwMode="auto">
            <a:xfrm>
              <a:off x="1760538" y="3446463"/>
              <a:ext cx="133350" cy="123825"/>
            </a:xfrm>
            <a:custGeom>
              <a:avLst/>
              <a:gdLst>
                <a:gd name="T0" fmla="*/ 46 w 46"/>
                <a:gd name="T1" fmla="*/ 0 h 43"/>
                <a:gd name="T2" fmla="*/ 0 w 46"/>
                <a:gd name="T3" fmla="*/ 0 h 43"/>
                <a:gd name="T4" fmla="*/ 7 w 46"/>
                <a:gd name="T5" fmla="*/ 43 h 43"/>
                <a:gd name="T6" fmla="*/ 46 w 46"/>
                <a:gd name="T7" fmla="*/ 43 h 43"/>
                <a:gd name="T8" fmla="*/ 46 w 46"/>
                <a:gd name="T9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43">
                  <a:moveTo>
                    <a:pt x="46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15"/>
                    <a:pt x="3" y="30"/>
                    <a:pt x="7" y="43"/>
                  </a:cubicBezTo>
                  <a:cubicBezTo>
                    <a:pt x="46" y="43"/>
                    <a:pt x="46" y="43"/>
                    <a:pt x="46" y="43"/>
                  </a:cubicBezTo>
                  <a:lnTo>
                    <a:pt x="4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85" name="Freeform 61"/>
            <p:cNvSpPr>
              <a:spLocks/>
            </p:cNvSpPr>
            <p:nvPr/>
          </p:nvSpPr>
          <p:spPr bwMode="auto">
            <a:xfrm>
              <a:off x="1628775" y="3294063"/>
              <a:ext cx="127000" cy="127000"/>
            </a:xfrm>
            <a:custGeom>
              <a:avLst/>
              <a:gdLst>
                <a:gd name="T0" fmla="*/ 38 w 44"/>
                <a:gd name="T1" fmla="*/ 44 h 44"/>
                <a:gd name="T2" fmla="*/ 44 w 44"/>
                <a:gd name="T3" fmla="*/ 1 h 44"/>
                <a:gd name="T4" fmla="*/ 13 w 44"/>
                <a:gd name="T5" fmla="*/ 1 h 44"/>
                <a:gd name="T6" fmla="*/ 12 w 44"/>
                <a:gd name="T7" fmla="*/ 0 h 44"/>
                <a:gd name="T8" fmla="*/ 0 w 44"/>
                <a:gd name="T9" fmla="*/ 44 h 44"/>
                <a:gd name="T10" fmla="*/ 38 w 44"/>
                <a:gd name="T11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4" h="44">
                  <a:moveTo>
                    <a:pt x="38" y="44"/>
                  </a:moveTo>
                  <a:cubicBezTo>
                    <a:pt x="38" y="29"/>
                    <a:pt x="41" y="14"/>
                    <a:pt x="44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2" y="1"/>
                    <a:pt x="12" y="1"/>
                    <a:pt x="12" y="0"/>
                  </a:cubicBezTo>
                  <a:cubicBezTo>
                    <a:pt x="4" y="14"/>
                    <a:pt x="0" y="28"/>
                    <a:pt x="0" y="44"/>
                  </a:cubicBezTo>
                  <a:lnTo>
                    <a:pt x="38" y="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86" name="Freeform 62"/>
            <p:cNvSpPr>
              <a:spLocks/>
            </p:cNvSpPr>
            <p:nvPr/>
          </p:nvSpPr>
          <p:spPr bwMode="auto">
            <a:xfrm>
              <a:off x="1916113" y="3297238"/>
              <a:ext cx="130175" cy="123825"/>
            </a:xfrm>
            <a:custGeom>
              <a:avLst/>
              <a:gdLst>
                <a:gd name="T0" fmla="*/ 45 w 45"/>
                <a:gd name="T1" fmla="*/ 43 h 43"/>
                <a:gd name="T2" fmla="*/ 38 w 45"/>
                <a:gd name="T3" fmla="*/ 0 h 43"/>
                <a:gd name="T4" fmla="*/ 0 w 45"/>
                <a:gd name="T5" fmla="*/ 0 h 43"/>
                <a:gd name="T6" fmla="*/ 0 w 45"/>
                <a:gd name="T7" fmla="*/ 43 h 43"/>
                <a:gd name="T8" fmla="*/ 45 w 45"/>
                <a:gd name="T9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43">
                  <a:moveTo>
                    <a:pt x="45" y="43"/>
                  </a:moveTo>
                  <a:cubicBezTo>
                    <a:pt x="45" y="27"/>
                    <a:pt x="42" y="13"/>
                    <a:pt x="3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3"/>
                    <a:pt x="0" y="43"/>
                    <a:pt x="0" y="43"/>
                  </a:cubicBezTo>
                  <a:lnTo>
                    <a:pt x="45" y="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87" name="Freeform 63"/>
            <p:cNvSpPr>
              <a:spLocks/>
            </p:cNvSpPr>
            <p:nvPr/>
          </p:nvSpPr>
          <p:spPr bwMode="auto">
            <a:xfrm>
              <a:off x="1674813" y="3155950"/>
              <a:ext cx="163513" cy="114300"/>
            </a:xfrm>
            <a:custGeom>
              <a:avLst/>
              <a:gdLst>
                <a:gd name="T0" fmla="*/ 31 w 57"/>
                <a:gd name="T1" fmla="*/ 40 h 40"/>
                <a:gd name="T2" fmla="*/ 57 w 57"/>
                <a:gd name="T3" fmla="*/ 0 h 40"/>
                <a:gd name="T4" fmla="*/ 0 w 57"/>
                <a:gd name="T5" fmla="*/ 40 h 40"/>
                <a:gd name="T6" fmla="*/ 31 w 57"/>
                <a:gd name="T7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7" h="40">
                  <a:moveTo>
                    <a:pt x="31" y="40"/>
                  </a:moveTo>
                  <a:cubicBezTo>
                    <a:pt x="37" y="23"/>
                    <a:pt x="46" y="9"/>
                    <a:pt x="57" y="0"/>
                  </a:cubicBezTo>
                  <a:cubicBezTo>
                    <a:pt x="34" y="6"/>
                    <a:pt x="14" y="21"/>
                    <a:pt x="0" y="40"/>
                  </a:cubicBezTo>
                  <a:lnTo>
                    <a:pt x="31" y="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88" name="Freeform 64"/>
            <p:cNvSpPr>
              <a:spLocks/>
            </p:cNvSpPr>
            <p:nvPr/>
          </p:nvSpPr>
          <p:spPr bwMode="auto">
            <a:xfrm>
              <a:off x="1674813" y="3592513"/>
              <a:ext cx="163513" cy="115888"/>
            </a:xfrm>
            <a:custGeom>
              <a:avLst/>
              <a:gdLst>
                <a:gd name="T0" fmla="*/ 31 w 57"/>
                <a:gd name="T1" fmla="*/ 0 h 40"/>
                <a:gd name="T2" fmla="*/ 0 w 57"/>
                <a:gd name="T3" fmla="*/ 0 h 40"/>
                <a:gd name="T4" fmla="*/ 57 w 57"/>
                <a:gd name="T5" fmla="*/ 40 h 40"/>
                <a:gd name="T6" fmla="*/ 31 w 57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7" h="40">
                  <a:moveTo>
                    <a:pt x="3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4" y="20"/>
                    <a:pt x="34" y="35"/>
                    <a:pt x="57" y="40"/>
                  </a:cubicBezTo>
                  <a:cubicBezTo>
                    <a:pt x="46" y="32"/>
                    <a:pt x="37" y="18"/>
                    <a:pt x="3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89" name="Freeform 65"/>
            <p:cNvSpPr>
              <a:spLocks/>
            </p:cNvSpPr>
            <p:nvPr/>
          </p:nvSpPr>
          <p:spPr bwMode="auto">
            <a:xfrm>
              <a:off x="1968500" y="3155950"/>
              <a:ext cx="163513" cy="114300"/>
            </a:xfrm>
            <a:custGeom>
              <a:avLst/>
              <a:gdLst>
                <a:gd name="T0" fmla="*/ 26 w 57"/>
                <a:gd name="T1" fmla="*/ 40 h 40"/>
                <a:gd name="T2" fmla="*/ 57 w 57"/>
                <a:gd name="T3" fmla="*/ 40 h 40"/>
                <a:gd name="T4" fmla="*/ 0 w 57"/>
                <a:gd name="T5" fmla="*/ 0 h 40"/>
                <a:gd name="T6" fmla="*/ 26 w 57"/>
                <a:gd name="T7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7" h="40">
                  <a:moveTo>
                    <a:pt x="26" y="40"/>
                  </a:moveTo>
                  <a:cubicBezTo>
                    <a:pt x="57" y="40"/>
                    <a:pt x="57" y="40"/>
                    <a:pt x="57" y="40"/>
                  </a:cubicBezTo>
                  <a:cubicBezTo>
                    <a:pt x="43" y="21"/>
                    <a:pt x="23" y="6"/>
                    <a:pt x="0" y="0"/>
                  </a:cubicBezTo>
                  <a:cubicBezTo>
                    <a:pt x="11" y="9"/>
                    <a:pt x="20" y="23"/>
                    <a:pt x="26" y="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90" name="Freeform 66"/>
            <p:cNvSpPr>
              <a:spLocks/>
            </p:cNvSpPr>
            <p:nvPr/>
          </p:nvSpPr>
          <p:spPr bwMode="auto">
            <a:xfrm>
              <a:off x="1968500" y="3592513"/>
              <a:ext cx="163513" cy="115888"/>
            </a:xfrm>
            <a:custGeom>
              <a:avLst/>
              <a:gdLst>
                <a:gd name="T0" fmla="*/ 26 w 57"/>
                <a:gd name="T1" fmla="*/ 0 h 40"/>
                <a:gd name="T2" fmla="*/ 0 w 57"/>
                <a:gd name="T3" fmla="*/ 40 h 40"/>
                <a:gd name="T4" fmla="*/ 57 w 57"/>
                <a:gd name="T5" fmla="*/ 0 h 40"/>
                <a:gd name="T6" fmla="*/ 26 w 57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7" h="40">
                  <a:moveTo>
                    <a:pt x="26" y="0"/>
                  </a:moveTo>
                  <a:cubicBezTo>
                    <a:pt x="20" y="18"/>
                    <a:pt x="11" y="32"/>
                    <a:pt x="0" y="40"/>
                  </a:cubicBezTo>
                  <a:cubicBezTo>
                    <a:pt x="23" y="35"/>
                    <a:pt x="43" y="20"/>
                    <a:pt x="57" y="0"/>
                  </a:cubicBezTo>
                  <a:lnTo>
                    <a:pt x="2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91" name="Freeform 67"/>
            <p:cNvSpPr>
              <a:spLocks/>
            </p:cNvSpPr>
            <p:nvPr/>
          </p:nvSpPr>
          <p:spPr bwMode="auto">
            <a:xfrm>
              <a:off x="2051050" y="3294063"/>
              <a:ext cx="130175" cy="127000"/>
            </a:xfrm>
            <a:custGeom>
              <a:avLst/>
              <a:gdLst>
                <a:gd name="T0" fmla="*/ 31 w 45"/>
                <a:gd name="T1" fmla="*/ 1 h 44"/>
                <a:gd name="T2" fmla="*/ 0 w 45"/>
                <a:gd name="T3" fmla="*/ 1 h 44"/>
                <a:gd name="T4" fmla="*/ 6 w 45"/>
                <a:gd name="T5" fmla="*/ 44 h 44"/>
                <a:gd name="T6" fmla="*/ 45 w 45"/>
                <a:gd name="T7" fmla="*/ 44 h 44"/>
                <a:gd name="T8" fmla="*/ 33 w 45"/>
                <a:gd name="T9" fmla="*/ 0 h 44"/>
                <a:gd name="T10" fmla="*/ 31 w 45"/>
                <a:gd name="T11" fmla="*/ 1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" h="44">
                  <a:moveTo>
                    <a:pt x="31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4" y="14"/>
                    <a:pt x="6" y="29"/>
                    <a:pt x="6" y="44"/>
                  </a:cubicBezTo>
                  <a:cubicBezTo>
                    <a:pt x="45" y="44"/>
                    <a:pt x="45" y="44"/>
                    <a:pt x="45" y="44"/>
                  </a:cubicBezTo>
                  <a:cubicBezTo>
                    <a:pt x="44" y="28"/>
                    <a:pt x="40" y="14"/>
                    <a:pt x="33" y="0"/>
                  </a:cubicBezTo>
                  <a:cubicBezTo>
                    <a:pt x="32" y="1"/>
                    <a:pt x="32" y="1"/>
                    <a:pt x="3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92" name="Freeform 68"/>
            <p:cNvSpPr>
              <a:spLocks/>
            </p:cNvSpPr>
            <p:nvPr/>
          </p:nvSpPr>
          <p:spPr bwMode="auto">
            <a:xfrm>
              <a:off x="1916113" y="3592513"/>
              <a:ext cx="103188" cy="115888"/>
            </a:xfrm>
            <a:custGeom>
              <a:avLst/>
              <a:gdLst>
                <a:gd name="T0" fmla="*/ 36 w 36"/>
                <a:gd name="T1" fmla="*/ 0 h 40"/>
                <a:gd name="T2" fmla="*/ 0 w 36"/>
                <a:gd name="T3" fmla="*/ 0 h 40"/>
                <a:gd name="T4" fmla="*/ 0 w 36"/>
                <a:gd name="T5" fmla="*/ 40 h 40"/>
                <a:gd name="T6" fmla="*/ 36 w 36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40">
                  <a:moveTo>
                    <a:pt x="36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14" y="38"/>
                    <a:pt x="27" y="23"/>
                    <a:pt x="3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93" name="Freeform 69"/>
            <p:cNvSpPr>
              <a:spLocks/>
            </p:cNvSpPr>
            <p:nvPr/>
          </p:nvSpPr>
          <p:spPr bwMode="auto">
            <a:xfrm>
              <a:off x="1916113" y="3446463"/>
              <a:ext cx="130175" cy="123825"/>
            </a:xfrm>
            <a:custGeom>
              <a:avLst/>
              <a:gdLst>
                <a:gd name="T0" fmla="*/ 0 w 45"/>
                <a:gd name="T1" fmla="*/ 0 h 43"/>
                <a:gd name="T2" fmla="*/ 0 w 45"/>
                <a:gd name="T3" fmla="*/ 43 h 43"/>
                <a:gd name="T4" fmla="*/ 38 w 45"/>
                <a:gd name="T5" fmla="*/ 43 h 43"/>
                <a:gd name="T6" fmla="*/ 45 w 45"/>
                <a:gd name="T7" fmla="*/ 0 h 43"/>
                <a:gd name="T8" fmla="*/ 0 w 45"/>
                <a:gd name="T9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43">
                  <a:moveTo>
                    <a:pt x="0" y="0"/>
                  </a:moveTo>
                  <a:cubicBezTo>
                    <a:pt x="0" y="43"/>
                    <a:pt x="0" y="43"/>
                    <a:pt x="0" y="43"/>
                  </a:cubicBezTo>
                  <a:cubicBezTo>
                    <a:pt x="38" y="43"/>
                    <a:pt x="38" y="43"/>
                    <a:pt x="38" y="43"/>
                  </a:cubicBezTo>
                  <a:cubicBezTo>
                    <a:pt x="42" y="30"/>
                    <a:pt x="45" y="15"/>
                    <a:pt x="45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94" name="Freeform 70"/>
            <p:cNvSpPr>
              <a:spLocks/>
            </p:cNvSpPr>
            <p:nvPr/>
          </p:nvSpPr>
          <p:spPr bwMode="auto">
            <a:xfrm>
              <a:off x="1787525" y="3592513"/>
              <a:ext cx="106363" cy="115888"/>
            </a:xfrm>
            <a:custGeom>
              <a:avLst/>
              <a:gdLst>
                <a:gd name="T0" fmla="*/ 37 w 37"/>
                <a:gd name="T1" fmla="*/ 40 h 40"/>
                <a:gd name="T2" fmla="*/ 37 w 37"/>
                <a:gd name="T3" fmla="*/ 0 h 40"/>
                <a:gd name="T4" fmla="*/ 0 w 37"/>
                <a:gd name="T5" fmla="*/ 0 h 40"/>
                <a:gd name="T6" fmla="*/ 37 w 37"/>
                <a:gd name="T7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" h="40">
                  <a:moveTo>
                    <a:pt x="37" y="40"/>
                  </a:moveTo>
                  <a:cubicBezTo>
                    <a:pt x="37" y="0"/>
                    <a:pt x="37" y="0"/>
                    <a:pt x="3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9" y="23"/>
                    <a:pt x="22" y="38"/>
                    <a:pt x="37" y="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95" name="原创设计师QQ598969553          _19"/>
          <p:cNvSpPr>
            <a:spLocks/>
          </p:cNvSpPr>
          <p:nvPr/>
        </p:nvSpPr>
        <p:spPr bwMode="auto">
          <a:xfrm>
            <a:off x="8544339" y="4043669"/>
            <a:ext cx="212299" cy="212299"/>
          </a:xfrm>
          <a:custGeom>
            <a:avLst/>
            <a:gdLst>
              <a:gd name="T0" fmla="*/ 172 w 192"/>
              <a:gd name="T1" fmla="*/ 0 h 192"/>
              <a:gd name="T2" fmla="*/ 151 w 192"/>
              <a:gd name="T3" fmla="*/ 21 h 192"/>
              <a:gd name="T4" fmla="*/ 159 w 192"/>
              <a:gd name="T5" fmla="*/ 36 h 192"/>
              <a:gd name="T6" fmla="*/ 131 w 192"/>
              <a:gd name="T7" fmla="*/ 153 h 192"/>
              <a:gd name="T8" fmla="*/ 126 w 192"/>
              <a:gd name="T9" fmla="*/ 152 h 192"/>
              <a:gd name="T10" fmla="*/ 123 w 192"/>
              <a:gd name="T11" fmla="*/ 153 h 192"/>
              <a:gd name="T12" fmla="*/ 95 w 192"/>
              <a:gd name="T13" fmla="*/ 71 h 192"/>
              <a:gd name="T14" fmla="*/ 103 w 192"/>
              <a:gd name="T15" fmla="*/ 55 h 192"/>
              <a:gd name="T16" fmla="*/ 83 w 192"/>
              <a:gd name="T17" fmla="*/ 35 h 192"/>
              <a:gd name="T18" fmla="*/ 63 w 192"/>
              <a:gd name="T19" fmla="*/ 55 h 192"/>
              <a:gd name="T20" fmla="*/ 65 w 192"/>
              <a:gd name="T21" fmla="*/ 61 h 192"/>
              <a:gd name="T22" fmla="*/ 32 w 192"/>
              <a:gd name="T23" fmla="*/ 90 h 192"/>
              <a:gd name="T24" fmla="*/ 20 w 192"/>
              <a:gd name="T25" fmla="*/ 86 h 192"/>
              <a:gd name="T26" fmla="*/ 0 w 192"/>
              <a:gd name="T27" fmla="*/ 106 h 192"/>
              <a:gd name="T28" fmla="*/ 20 w 192"/>
              <a:gd name="T29" fmla="*/ 126 h 192"/>
              <a:gd name="T30" fmla="*/ 40 w 192"/>
              <a:gd name="T31" fmla="*/ 106 h 192"/>
              <a:gd name="T32" fmla="*/ 39 w 192"/>
              <a:gd name="T33" fmla="*/ 100 h 192"/>
              <a:gd name="T34" fmla="*/ 72 w 192"/>
              <a:gd name="T35" fmla="*/ 71 h 192"/>
              <a:gd name="T36" fmla="*/ 83 w 192"/>
              <a:gd name="T37" fmla="*/ 75 h 192"/>
              <a:gd name="T38" fmla="*/ 84 w 192"/>
              <a:gd name="T39" fmla="*/ 75 h 192"/>
              <a:gd name="T40" fmla="*/ 112 w 192"/>
              <a:gd name="T41" fmla="*/ 158 h 192"/>
              <a:gd name="T42" fmla="*/ 106 w 192"/>
              <a:gd name="T43" fmla="*/ 172 h 192"/>
              <a:gd name="T44" fmla="*/ 126 w 192"/>
              <a:gd name="T45" fmla="*/ 192 h 192"/>
              <a:gd name="T46" fmla="*/ 146 w 192"/>
              <a:gd name="T47" fmla="*/ 172 h 192"/>
              <a:gd name="T48" fmla="*/ 142 w 192"/>
              <a:gd name="T49" fmla="*/ 161 h 192"/>
              <a:gd name="T50" fmla="*/ 171 w 192"/>
              <a:gd name="T51" fmla="*/ 41 h 192"/>
              <a:gd name="T52" fmla="*/ 172 w 192"/>
              <a:gd name="T53" fmla="*/ 41 h 192"/>
              <a:gd name="T54" fmla="*/ 192 w 192"/>
              <a:gd name="T55" fmla="*/ 21 h 192"/>
              <a:gd name="T56" fmla="*/ 172 w 192"/>
              <a:gd name="T57" fmla="*/ 0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92" h="192">
                <a:moveTo>
                  <a:pt x="172" y="0"/>
                </a:moveTo>
                <a:cubicBezTo>
                  <a:pt x="160" y="0"/>
                  <a:pt x="151" y="9"/>
                  <a:pt x="151" y="21"/>
                </a:cubicBezTo>
                <a:cubicBezTo>
                  <a:pt x="151" y="27"/>
                  <a:pt x="155" y="33"/>
                  <a:pt x="159" y="36"/>
                </a:cubicBezTo>
                <a:cubicBezTo>
                  <a:pt x="141" y="110"/>
                  <a:pt x="134" y="141"/>
                  <a:pt x="131" y="153"/>
                </a:cubicBezTo>
                <a:cubicBezTo>
                  <a:pt x="130" y="153"/>
                  <a:pt x="128" y="152"/>
                  <a:pt x="126" y="152"/>
                </a:cubicBezTo>
                <a:cubicBezTo>
                  <a:pt x="125" y="152"/>
                  <a:pt x="124" y="152"/>
                  <a:pt x="123" y="153"/>
                </a:cubicBezTo>
                <a:cubicBezTo>
                  <a:pt x="95" y="71"/>
                  <a:pt x="95" y="71"/>
                  <a:pt x="95" y="71"/>
                </a:cubicBezTo>
                <a:cubicBezTo>
                  <a:pt x="100" y="67"/>
                  <a:pt x="103" y="61"/>
                  <a:pt x="103" y="55"/>
                </a:cubicBezTo>
                <a:cubicBezTo>
                  <a:pt x="103" y="44"/>
                  <a:pt x="94" y="35"/>
                  <a:pt x="83" y="35"/>
                </a:cubicBezTo>
                <a:cubicBezTo>
                  <a:pt x="72" y="35"/>
                  <a:pt x="63" y="44"/>
                  <a:pt x="63" y="55"/>
                </a:cubicBezTo>
                <a:cubicBezTo>
                  <a:pt x="63" y="57"/>
                  <a:pt x="64" y="59"/>
                  <a:pt x="65" y="61"/>
                </a:cubicBezTo>
                <a:cubicBezTo>
                  <a:pt x="32" y="90"/>
                  <a:pt x="32" y="90"/>
                  <a:pt x="32" y="90"/>
                </a:cubicBezTo>
                <a:cubicBezTo>
                  <a:pt x="29" y="87"/>
                  <a:pt x="24" y="86"/>
                  <a:pt x="20" y="86"/>
                </a:cubicBezTo>
                <a:cubicBezTo>
                  <a:pt x="9" y="86"/>
                  <a:pt x="0" y="95"/>
                  <a:pt x="0" y="106"/>
                </a:cubicBezTo>
                <a:cubicBezTo>
                  <a:pt x="0" y="117"/>
                  <a:pt x="9" y="126"/>
                  <a:pt x="20" y="126"/>
                </a:cubicBezTo>
                <a:cubicBezTo>
                  <a:pt x="31" y="126"/>
                  <a:pt x="40" y="117"/>
                  <a:pt x="40" y="106"/>
                </a:cubicBezTo>
                <a:cubicBezTo>
                  <a:pt x="40" y="104"/>
                  <a:pt x="39" y="102"/>
                  <a:pt x="39" y="100"/>
                </a:cubicBezTo>
                <a:cubicBezTo>
                  <a:pt x="72" y="71"/>
                  <a:pt x="72" y="71"/>
                  <a:pt x="72" y="71"/>
                </a:cubicBezTo>
                <a:cubicBezTo>
                  <a:pt x="75" y="73"/>
                  <a:pt x="79" y="75"/>
                  <a:pt x="83" y="75"/>
                </a:cubicBezTo>
                <a:cubicBezTo>
                  <a:pt x="84" y="75"/>
                  <a:pt x="84" y="75"/>
                  <a:pt x="84" y="75"/>
                </a:cubicBezTo>
                <a:cubicBezTo>
                  <a:pt x="112" y="158"/>
                  <a:pt x="112" y="158"/>
                  <a:pt x="112" y="158"/>
                </a:cubicBezTo>
                <a:cubicBezTo>
                  <a:pt x="108" y="161"/>
                  <a:pt x="106" y="167"/>
                  <a:pt x="106" y="172"/>
                </a:cubicBezTo>
                <a:cubicBezTo>
                  <a:pt x="106" y="183"/>
                  <a:pt x="115" y="192"/>
                  <a:pt x="126" y="192"/>
                </a:cubicBezTo>
                <a:cubicBezTo>
                  <a:pt x="137" y="192"/>
                  <a:pt x="146" y="183"/>
                  <a:pt x="146" y="172"/>
                </a:cubicBezTo>
                <a:cubicBezTo>
                  <a:pt x="146" y="168"/>
                  <a:pt x="145" y="164"/>
                  <a:pt x="142" y="161"/>
                </a:cubicBezTo>
                <a:cubicBezTo>
                  <a:pt x="145" y="147"/>
                  <a:pt x="160" y="85"/>
                  <a:pt x="171" y="41"/>
                </a:cubicBezTo>
                <a:cubicBezTo>
                  <a:pt x="171" y="41"/>
                  <a:pt x="171" y="41"/>
                  <a:pt x="172" y="41"/>
                </a:cubicBezTo>
                <a:cubicBezTo>
                  <a:pt x="183" y="41"/>
                  <a:pt x="192" y="32"/>
                  <a:pt x="192" y="21"/>
                </a:cubicBezTo>
                <a:cubicBezTo>
                  <a:pt x="192" y="9"/>
                  <a:pt x="183" y="0"/>
                  <a:pt x="172" y="0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96" name="原创设计师QQ598969553          _20"/>
          <p:cNvGrpSpPr/>
          <p:nvPr/>
        </p:nvGrpSpPr>
        <p:grpSpPr>
          <a:xfrm>
            <a:off x="548035" y="4056588"/>
            <a:ext cx="160884" cy="160884"/>
            <a:chOff x="2825750" y="5321300"/>
            <a:chExt cx="552450" cy="552450"/>
          </a:xfrm>
          <a:solidFill>
            <a:sysClr val="window" lastClr="FFFFFF"/>
          </a:solidFill>
        </p:grpSpPr>
        <p:sp>
          <p:nvSpPr>
            <p:cNvPr id="97" name="Rectangle 90"/>
            <p:cNvSpPr>
              <a:spLocks noChangeArrowheads="1"/>
            </p:cNvSpPr>
            <p:nvPr/>
          </p:nvSpPr>
          <p:spPr bwMode="auto">
            <a:xfrm>
              <a:off x="2825750" y="5784850"/>
              <a:ext cx="552450" cy="889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98" name="Freeform 91"/>
            <p:cNvSpPr>
              <a:spLocks/>
            </p:cNvSpPr>
            <p:nvPr/>
          </p:nvSpPr>
          <p:spPr bwMode="auto">
            <a:xfrm>
              <a:off x="2825750" y="5321300"/>
              <a:ext cx="120650" cy="400050"/>
            </a:xfrm>
            <a:custGeom>
              <a:avLst/>
              <a:gdLst>
                <a:gd name="T0" fmla="*/ 1 w 42"/>
                <a:gd name="T1" fmla="*/ 139 h 139"/>
                <a:gd name="T2" fmla="*/ 41 w 42"/>
                <a:gd name="T3" fmla="*/ 139 h 139"/>
                <a:gd name="T4" fmla="*/ 42 w 42"/>
                <a:gd name="T5" fmla="*/ 138 h 139"/>
                <a:gd name="T6" fmla="*/ 42 w 42"/>
                <a:gd name="T7" fmla="*/ 1 h 139"/>
                <a:gd name="T8" fmla="*/ 41 w 42"/>
                <a:gd name="T9" fmla="*/ 0 h 139"/>
                <a:gd name="T10" fmla="*/ 1 w 42"/>
                <a:gd name="T11" fmla="*/ 0 h 139"/>
                <a:gd name="T12" fmla="*/ 0 w 42"/>
                <a:gd name="T13" fmla="*/ 1 h 139"/>
                <a:gd name="T14" fmla="*/ 0 w 42"/>
                <a:gd name="T15" fmla="*/ 138 h 139"/>
                <a:gd name="T16" fmla="*/ 1 w 42"/>
                <a:gd name="T17" fmla="*/ 13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" h="139">
                  <a:moveTo>
                    <a:pt x="1" y="139"/>
                  </a:moveTo>
                  <a:cubicBezTo>
                    <a:pt x="41" y="139"/>
                    <a:pt x="41" y="139"/>
                    <a:pt x="41" y="139"/>
                  </a:cubicBezTo>
                  <a:cubicBezTo>
                    <a:pt x="41" y="139"/>
                    <a:pt x="42" y="138"/>
                    <a:pt x="42" y="138"/>
                  </a:cubicBezTo>
                  <a:cubicBezTo>
                    <a:pt x="42" y="1"/>
                    <a:pt x="42" y="1"/>
                    <a:pt x="42" y="1"/>
                  </a:cubicBezTo>
                  <a:cubicBezTo>
                    <a:pt x="42" y="1"/>
                    <a:pt x="41" y="0"/>
                    <a:pt x="4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138"/>
                    <a:pt x="0" y="138"/>
                    <a:pt x="0" y="138"/>
                  </a:cubicBezTo>
                  <a:cubicBezTo>
                    <a:pt x="0" y="138"/>
                    <a:pt x="0" y="139"/>
                    <a:pt x="1" y="13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99" name="Freeform 92"/>
            <p:cNvSpPr>
              <a:spLocks/>
            </p:cNvSpPr>
            <p:nvPr/>
          </p:nvSpPr>
          <p:spPr bwMode="auto">
            <a:xfrm>
              <a:off x="3038475" y="5448300"/>
              <a:ext cx="123825" cy="273050"/>
            </a:xfrm>
            <a:custGeom>
              <a:avLst/>
              <a:gdLst>
                <a:gd name="T0" fmla="*/ 1 w 43"/>
                <a:gd name="T1" fmla="*/ 95 h 95"/>
                <a:gd name="T2" fmla="*/ 42 w 43"/>
                <a:gd name="T3" fmla="*/ 95 h 95"/>
                <a:gd name="T4" fmla="*/ 43 w 43"/>
                <a:gd name="T5" fmla="*/ 94 h 95"/>
                <a:gd name="T6" fmla="*/ 43 w 43"/>
                <a:gd name="T7" fmla="*/ 1 h 95"/>
                <a:gd name="T8" fmla="*/ 42 w 43"/>
                <a:gd name="T9" fmla="*/ 0 h 95"/>
                <a:gd name="T10" fmla="*/ 1 w 43"/>
                <a:gd name="T11" fmla="*/ 0 h 95"/>
                <a:gd name="T12" fmla="*/ 0 w 43"/>
                <a:gd name="T13" fmla="*/ 1 h 95"/>
                <a:gd name="T14" fmla="*/ 0 w 43"/>
                <a:gd name="T15" fmla="*/ 94 h 95"/>
                <a:gd name="T16" fmla="*/ 1 w 43"/>
                <a:gd name="T17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3" h="95">
                  <a:moveTo>
                    <a:pt x="1" y="95"/>
                  </a:moveTo>
                  <a:cubicBezTo>
                    <a:pt x="42" y="95"/>
                    <a:pt x="42" y="95"/>
                    <a:pt x="42" y="95"/>
                  </a:cubicBezTo>
                  <a:cubicBezTo>
                    <a:pt x="42" y="95"/>
                    <a:pt x="43" y="94"/>
                    <a:pt x="43" y="94"/>
                  </a:cubicBezTo>
                  <a:cubicBezTo>
                    <a:pt x="43" y="1"/>
                    <a:pt x="43" y="1"/>
                    <a:pt x="43" y="1"/>
                  </a:cubicBezTo>
                  <a:cubicBezTo>
                    <a:pt x="43" y="1"/>
                    <a:pt x="42" y="0"/>
                    <a:pt x="42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0" y="94"/>
                    <a:pt x="1" y="95"/>
                    <a:pt x="1" y="9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00" name="Freeform 93"/>
            <p:cNvSpPr>
              <a:spLocks/>
            </p:cNvSpPr>
            <p:nvPr/>
          </p:nvSpPr>
          <p:spPr bwMode="auto">
            <a:xfrm>
              <a:off x="3254375" y="5556250"/>
              <a:ext cx="123825" cy="165100"/>
            </a:xfrm>
            <a:custGeom>
              <a:avLst/>
              <a:gdLst>
                <a:gd name="T0" fmla="*/ 42 w 43"/>
                <a:gd name="T1" fmla="*/ 0 h 57"/>
                <a:gd name="T2" fmla="*/ 1 w 43"/>
                <a:gd name="T3" fmla="*/ 0 h 57"/>
                <a:gd name="T4" fmla="*/ 0 w 43"/>
                <a:gd name="T5" fmla="*/ 1 h 57"/>
                <a:gd name="T6" fmla="*/ 0 w 43"/>
                <a:gd name="T7" fmla="*/ 56 h 57"/>
                <a:gd name="T8" fmla="*/ 1 w 43"/>
                <a:gd name="T9" fmla="*/ 57 h 57"/>
                <a:gd name="T10" fmla="*/ 42 w 43"/>
                <a:gd name="T11" fmla="*/ 57 h 57"/>
                <a:gd name="T12" fmla="*/ 43 w 43"/>
                <a:gd name="T13" fmla="*/ 56 h 57"/>
                <a:gd name="T14" fmla="*/ 43 w 43"/>
                <a:gd name="T15" fmla="*/ 1 h 57"/>
                <a:gd name="T16" fmla="*/ 42 w 43"/>
                <a:gd name="T1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3" h="57">
                  <a:moveTo>
                    <a:pt x="42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56"/>
                    <a:pt x="1" y="57"/>
                    <a:pt x="1" y="57"/>
                  </a:cubicBezTo>
                  <a:cubicBezTo>
                    <a:pt x="42" y="57"/>
                    <a:pt x="42" y="57"/>
                    <a:pt x="42" y="57"/>
                  </a:cubicBezTo>
                  <a:cubicBezTo>
                    <a:pt x="42" y="57"/>
                    <a:pt x="43" y="56"/>
                    <a:pt x="43" y="56"/>
                  </a:cubicBezTo>
                  <a:cubicBezTo>
                    <a:pt x="43" y="1"/>
                    <a:pt x="43" y="1"/>
                    <a:pt x="43" y="1"/>
                  </a:cubicBezTo>
                  <a:cubicBezTo>
                    <a:pt x="43" y="0"/>
                    <a:pt x="42" y="0"/>
                    <a:pt x="4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101" name="原创设计师QQ598969553          _21"/>
          <p:cNvSpPr>
            <a:spLocks noEditPoints="1"/>
          </p:cNvSpPr>
          <p:nvPr/>
        </p:nvSpPr>
        <p:spPr bwMode="auto">
          <a:xfrm>
            <a:off x="8547389" y="2437482"/>
            <a:ext cx="209249" cy="212299"/>
          </a:xfrm>
          <a:custGeom>
            <a:avLst/>
            <a:gdLst>
              <a:gd name="T0" fmla="*/ 188 w 189"/>
              <a:gd name="T1" fmla="*/ 120 h 192"/>
              <a:gd name="T2" fmla="*/ 160 w 189"/>
              <a:gd name="T3" fmla="*/ 34 h 192"/>
              <a:gd name="T4" fmla="*/ 169 w 189"/>
              <a:gd name="T5" fmla="*/ 34 h 192"/>
              <a:gd name="T6" fmla="*/ 175 w 189"/>
              <a:gd name="T7" fmla="*/ 29 h 192"/>
              <a:gd name="T8" fmla="*/ 169 w 189"/>
              <a:gd name="T9" fmla="*/ 23 h 192"/>
              <a:gd name="T10" fmla="*/ 100 w 189"/>
              <a:gd name="T11" fmla="*/ 23 h 192"/>
              <a:gd name="T12" fmla="*/ 100 w 189"/>
              <a:gd name="T13" fmla="*/ 6 h 192"/>
              <a:gd name="T14" fmla="*/ 95 w 189"/>
              <a:gd name="T15" fmla="*/ 0 h 192"/>
              <a:gd name="T16" fmla="*/ 89 w 189"/>
              <a:gd name="T17" fmla="*/ 6 h 192"/>
              <a:gd name="T18" fmla="*/ 89 w 189"/>
              <a:gd name="T19" fmla="*/ 23 h 192"/>
              <a:gd name="T20" fmla="*/ 20 w 189"/>
              <a:gd name="T21" fmla="*/ 23 h 192"/>
              <a:gd name="T22" fmla="*/ 14 w 189"/>
              <a:gd name="T23" fmla="*/ 29 h 192"/>
              <a:gd name="T24" fmla="*/ 20 w 189"/>
              <a:gd name="T25" fmla="*/ 34 h 192"/>
              <a:gd name="T26" fmla="*/ 29 w 189"/>
              <a:gd name="T27" fmla="*/ 34 h 192"/>
              <a:gd name="T28" fmla="*/ 1 w 189"/>
              <a:gd name="T29" fmla="*/ 120 h 192"/>
              <a:gd name="T30" fmla="*/ 1 w 189"/>
              <a:gd name="T31" fmla="*/ 122 h 192"/>
              <a:gd name="T32" fmla="*/ 1 w 189"/>
              <a:gd name="T33" fmla="*/ 124 h 192"/>
              <a:gd name="T34" fmla="*/ 34 w 189"/>
              <a:gd name="T35" fmla="*/ 162 h 192"/>
              <a:gd name="T36" fmla="*/ 68 w 189"/>
              <a:gd name="T37" fmla="*/ 124 h 192"/>
              <a:gd name="T38" fmla="*/ 68 w 189"/>
              <a:gd name="T39" fmla="*/ 122 h 192"/>
              <a:gd name="T40" fmla="*/ 68 w 189"/>
              <a:gd name="T41" fmla="*/ 120 h 192"/>
              <a:gd name="T42" fmla="*/ 40 w 189"/>
              <a:gd name="T43" fmla="*/ 34 h 192"/>
              <a:gd name="T44" fmla="*/ 89 w 189"/>
              <a:gd name="T45" fmla="*/ 34 h 192"/>
              <a:gd name="T46" fmla="*/ 89 w 189"/>
              <a:gd name="T47" fmla="*/ 181 h 192"/>
              <a:gd name="T48" fmla="*/ 56 w 189"/>
              <a:gd name="T49" fmla="*/ 181 h 192"/>
              <a:gd name="T50" fmla="*/ 50 w 189"/>
              <a:gd name="T51" fmla="*/ 187 h 192"/>
              <a:gd name="T52" fmla="*/ 56 w 189"/>
              <a:gd name="T53" fmla="*/ 192 h 192"/>
              <a:gd name="T54" fmla="*/ 133 w 189"/>
              <a:gd name="T55" fmla="*/ 192 h 192"/>
              <a:gd name="T56" fmla="*/ 139 w 189"/>
              <a:gd name="T57" fmla="*/ 187 h 192"/>
              <a:gd name="T58" fmla="*/ 133 w 189"/>
              <a:gd name="T59" fmla="*/ 181 h 192"/>
              <a:gd name="T60" fmla="*/ 100 w 189"/>
              <a:gd name="T61" fmla="*/ 181 h 192"/>
              <a:gd name="T62" fmla="*/ 100 w 189"/>
              <a:gd name="T63" fmla="*/ 34 h 192"/>
              <a:gd name="T64" fmla="*/ 149 w 189"/>
              <a:gd name="T65" fmla="*/ 34 h 192"/>
              <a:gd name="T66" fmla="*/ 121 w 189"/>
              <a:gd name="T67" fmla="*/ 120 h 192"/>
              <a:gd name="T68" fmla="*/ 121 w 189"/>
              <a:gd name="T69" fmla="*/ 122 h 192"/>
              <a:gd name="T70" fmla="*/ 121 w 189"/>
              <a:gd name="T71" fmla="*/ 124 h 192"/>
              <a:gd name="T72" fmla="*/ 155 w 189"/>
              <a:gd name="T73" fmla="*/ 162 h 192"/>
              <a:gd name="T74" fmla="*/ 188 w 189"/>
              <a:gd name="T75" fmla="*/ 124 h 192"/>
              <a:gd name="T76" fmla="*/ 188 w 189"/>
              <a:gd name="T77" fmla="*/ 122 h 192"/>
              <a:gd name="T78" fmla="*/ 188 w 189"/>
              <a:gd name="T79" fmla="*/ 120 h 192"/>
              <a:gd name="T80" fmla="*/ 10 w 189"/>
              <a:gd name="T81" fmla="*/ 118 h 192"/>
              <a:gd name="T82" fmla="*/ 34 w 189"/>
              <a:gd name="T83" fmla="*/ 42 h 192"/>
              <a:gd name="T84" fmla="*/ 59 w 189"/>
              <a:gd name="T85" fmla="*/ 118 h 192"/>
              <a:gd name="T86" fmla="*/ 10 w 189"/>
              <a:gd name="T87" fmla="*/ 118 h 192"/>
              <a:gd name="T88" fmla="*/ 130 w 189"/>
              <a:gd name="T89" fmla="*/ 118 h 192"/>
              <a:gd name="T90" fmla="*/ 155 w 189"/>
              <a:gd name="T91" fmla="*/ 42 h 192"/>
              <a:gd name="T92" fmla="*/ 180 w 189"/>
              <a:gd name="T93" fmla="*/ 118 h 192"/>
              <a:gd name="T94" fmla="*/ 130 w 189"/>
              <a:gd name="T95" fmla="*/ 118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89" h="192">
                <a:moveTo>
                  <a:pt x="188" y="120"/>
                </a:moveTo>
                <a:cubicBezTo>
                  <a:pt x="160" y="34"/>
                  <a:pt x="160" y="34"/>
                  <a:pt x="160" y="34"/>
                </a:cubicBezTo>
                <a:cubicBezTo>
                  <a:pt x="169" y="34"/>
                  <a:pt x="169" y="34"/>
                  <a:pt x="169" y="34"/>
                </a:cubicBezTo>
                <a:cubicBezTo>
                  <a:pt x="172" y="34"/>
                  <a:pt x="175" y="32"/>
                  <a:pt x="175" y="29"/>
                </a:cubicBezTo>
                <a:cubicBezTo>
                  <a:pt x="175" y="25"/>
                  <a:pt x="172" y="23"/>
                  <a:pt x="169" y="23"/>
                </a:cubicBezTo>
                <a:cubicBezTo>
                  <a:pt x="100" y="23"/>
                  <a:pt x="100" y="23"/>
                  <a:pt x="100" y="23"/>
                </a:cubicBezTo>
                <a:cubicBezTo>
                  <a:pt x="100" y="6"/>
                  <a:pt x="100" y="6"/>
                  <a:pt x="100" y="6"/>
                </a:cubicBezTo>
                <a:cubicBezTo>
                  <a:pt x="100" y="3"/>
                  <a:pt x="98" y="0"/>
                  <a:pt x="95" y="0"/>
                </a:cubicBezTo>
                <a:cubicBezTo>
                  <a:pt x="91" y="0"/>
                  <a:pt x="89" y="3"/>
                  <a:pt x="89" y="6"/>
                </a:cubicBezTo>
                <a:cubicBezTo>
                  <a:pt x="89" y="23"/>
                  <a:pt x="89" y="23"/>
                  <a:pt x="89" y="23"/>
                </a:cubicBezTo>
                <a:cubicBezTo>
                  <a:pt x="20" y="23"/>
                  <a:pt x="20" y="23"/>
                  <a:pt x="20" y="23"/>
                </a:cubicBezTo>
                <a:cubicBezTo>
                  <a:pt x="17" y="23"/>
                  <a:pt x="14" y="25"/>
                  <a:pt x="14" y="29"/>
                </a:cubicBezTo>
                <a:cubicBezTo>
                  <a:pt x="14" y="32"/>
                  <a:pt x="17" y="34"/>
                  <a:pt x="20" y="34"/>
                </a:cubicBezTo>
                <a:cubicBezTo>
                  <a:pt x="29" y="34"/>
                  <a:pt x="29" y="34"/>
                  <a:pt x="29" y="34"/>
                </a:cubicBezTo>
                <a:cubicBezTo>
                  <a:pt x="1" y="120"/>
                  <a:pt x="1" y="120"/>
                  <a:pt x="1" y="120"/>
                </a:cubicBezTo>
                <a:cubicBezTo>
                  <a:pt x="0" y="121"/>
                  <a:pt x="0" y="122"/>
                  <a:pt x="1" y="122"/>
                </a:cubicBezTo>
                <a:cubicBezTo>
                  <a:pt x="1" y="123"/>
                  <a:pt x="1" y="123"/>
                  <a:pt x="1" y="124"/>
                </a:cubicBezTo>
                <a:cubicBezTo>
                  <a:pt x="1" y="145"/>
                  <a:pt x="16" y="162"/>
                  <a:pt x="34" y="162"/>
                </a:cubicBezTo>
                <a:cubicBezTo>
                  <a:pt x="53" y="162"/>
                  <a:pt x="68" y="145"/>
                  <a:pt x="68" y="124"/>
                </a:cubicBezTo>
                <a:cubicBezTo>
                  <a:pt x="68" y="123"/>
                  <a:pt x="68" y="123"/>
                  <a:pt x="68" y="122"/>
                </a:cubicBezTo>
                <a:cubicBezTo>
                  <a:pt x="68" y="122"/>
                  <a:pt x="68" y="121"/>
                  <a:pt x="68" y="120"/>
                </a:cubicBezTo>
                <a:cubicBezTo>
                  <a:pt x="40" y="34"/>
                  <a:pt x="40" y="34"/>
                  <a:pt x="40" y="34"/>
                </a:cubicBezTo>
                <a:cubicBezTo>
                  <a:pt x="89" y="34"/>
                  <a:pt x="89" y="34"/>
                  <a:pt x="89" y="34"/>
                </a:cubicBezTo>
                <a:cubicBezTo>
                  <a:pt x="89" y="181"/>
                  <a:pt x="89" y="181"/>
                  <a:pt x="89" y="181"/>
                </a:cubicBezTo>
                <a:cubicBezTo>
                  <a:pt x="56" y="181"/>
                  <a:pt x="56" y="181"/>
                  <a:pt x="56" y="181"/>
                </a:cubicBezTo>
                <a:cubicBezTo>
                  <a:pt x="53" y="181"/>
                  <a:pt x="50" y="184"/>
                  <a:pt x="50" y="187"/>
                </a:cubicBezTo>
                <a:cubicBezTo>
                  <a:pt x="50" y="190"/>
                  <a:pt x="53" y="192"/>
                  <a:pt x="56" y="192"/>
                </a:cubicBezTo>
                <a:cubicBezTo>
                  <a:pt x="133" y="192"/>
                  <a:pt x="133" y="192"/>
                  <a:pt x="133" y="192"/>
                </a:cubicBezTo>
                <a:cubicBezTo>
                  <a:pt x="136" y="192"/>
                  <a:pt x="139" y="190"/>
                  <a:pt x="139" y="187"/>
                </a:cubicBezTo>
                <a:cubicBezTo>
                  <a:pt x="139" y="184"/>
                  <a:pt x="136" y="181"/>
                  <a:pt x="133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34"/>
                  <a:pt x="100" y="34"/>
                  <a:pt x="100" y="34"/>
                </a:cubicBezTo>
                <a:cubicBezTo>
                  <a:pt x="149" y="34"/>
                  <a:pt x="149" y="34"/>
                  <a:pt x="149" y="34"/>
                </a:cubicBezTo>
                <a:cubicBezTo>
                  <a:pt x="121" y="120"/>
                  <a:pt x="121" y="120"/>
                  <a:pt x="121" y="120"/>
                </a:cubicBezTo>
                <a:cubicBezTo>
                  <a:pt x="121" y="121"/>
                  <a:pt x="121" y="122"/>
                  <a:pt x="121" y="122"/>
                </a:cubicBezTo>
                <a:cubicBezTo>
                  <a:pt x="121" y="123"/>
                  <a:pt x="121" y="123"/>
                  <a:pt x="121" y="124"/>
                </a:cubicBezTo>
                <a:cubicBezTo>
                  <a:pt x="121" y="145"/>
                  <a:pt x="136" y="162"/>
                  <a:pt x="155" y="162"/>
                </a:cubicBezTo>
                <a:cubicBezTo>
                  <a:pt x="173" y="162"/>
                  <a:pt x="188" y="145"/>
                  <a:pt x="188" y="124"/>
                </a:cubicBezTo>
                <a:cubicBezTo>
                  <a:pt x="188" y="123"/>
                  <a:pt x="188" y="123"/>
                  <a:pt x="188" y="122"/>
                </a:cubicBezTo>
                <a:cubicBezTo>
                  <a:pt x="189" y="122"/>
                  <a:pt x="189" y="121"/>
                  <a:pt x="188" y="120"/>
                </a:cubicBezTo>
                <a:close/>
                <a:moveTo>
                  <a:pt x="10" y="118"/>
                </a:moveTo>
                <a:cubicBezTo>
                  <a:pt x="34" y="42"/>
                  <a:pt x="34" y="42"/>
                  <a:pt x="34" y="42"/>
                </a:cubicBezTo>
                <a:cubicBezTo>
                  <a:pt x="59" y="118"/>
                  <a:pt x="59" y="118"/>
                  <a:pt x="59" y="118"/>
                </a:cubicBezTo>
                <a:lnTo>
                  <a:pt x="10" y="118"/>
                </a:lnTo>
                <a:close/>
                <a:moveTo>
                  <a:pt x="130" y="118"/>
                </a:moveTo>
                <a:cubicBezTo>
                  <a:pt x="155" y="42"/>
                  <a:pt x="155" y="42"/>
                  <a:pt x="155" y="42"/>
                </a:cubicBezTo>
                <a:cubicBezTo>
                  <a:pt x="180" y="118"/>
                  <a:pt x="180" y="118"/>
                  <a:pt x="180" y="118"/>
                </a:cubicBezTo>
                <a:lnTo>
                  <a:pt x="130" y="118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02" name="原创设计师QQ598969553          _22"/>
          <p:cNvGrpSpPr/>
          <p:nvPr/>
        </p:nvGrpSpPr>
        <p:grpSpPr>
          <a:xfrm>
            <a:off x="4402229" y="1842822"/>
            <a:ext cx="446404" cy="446405"/>
            <a:chOff x="1628775" y="3155950"/>
            <a:chExt cx="552450" cy="552451"/>
          </a:xfrm>
          <a:solidFill>
            <a:sysClr val="window" lastClr="FFFFFF"/>
          </a:solidFill>
        </p:grpSpPr>
        <p:sp>
          <p:nvSpPr>
            <p:cNvPr id="103" name="Freeform 55"/>
            <p:cNvSpPr>
              <a:spLocks/>
            </p:cNvSpPr>
            <p:nvPr/>
          </p:nvSpPr>
          <p:spPr bwMode="auto">
            <a:xfrm>
              <a:off x="1787525" y="3159125"/>
              <a:ext cx="106363" cy="111125"/>
            </a:xfrm>
            <a:custGeom>
              <a:avLst/>
              <a:gdLst>
                <a:gd name="T0" fmla="*/ 0 w 37"/>
                <a:gd name="T1" fmla="*/ 39 h 39"/>
                <a:gd name="T2" fmla="*/ 37 w 37"/>
                <a:gd name="T3" fmla="*/ 39 h 39"/>
                <a:gd name="T4" fmla="*/ 37 w 37"/>
                <a:gd name="T5" fmla="*/ 0 h 39"/>
                <a:gd name="T6" fmla="*/ 0 w 37"/>
                <a:gd name="T7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" h="39">
                  <a:moveTo>
                    <a:pt x="0" y="39"/>
                  </a:moveTo>
                  <a:cubicBezTo>
                    <a:pt x="37" y="39"/>
                    <a:pt x="37" y="39"/>
                    <a:pt x="37" y="39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22" y="2"/>
                    <a:pt x="9" y="17"/>
                    <a:pt x="0" y="3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04" name="Freeform 56"/>
            <p:cNvSpPr>
              <a:spLocks/>
            </p:cNvSpPr>
            <p:nvPr/>
          </p:nvSpPr>
          <p:spPr bwMode="auto">
            <a:xfrm>
              <a:off x="1760538" y="3297238"/>
              <a:ext cx="133350" cy="123825"/>
            </a:xfrm>
            <a:custGeom>
              <a:avLst/>
              <a:gdLst>
                <a:gd name="T0" fmla="*/ 46 w 46"/>
                <a:gd name="T1" fmla="*/ 43 h 43"/>
                <a:gd name="T2" fmla="*/ 46 w 46"/>
                <a:gd name="T3" fmla="*/ 0 h 43"/>
                <a:gd name="T4" fmla="*/ 7 w 46"/>
                <a:gd name="T5" fmla="*/ 0 h 43"/>
                <a:gd name="T6" fmla="*/ 0 w 46"/>
                <a:gd name="T7" fmla="*/ 43 h 43"/>
                <a:gd name="T8" fmla="*/ 46 w 46"/>
                <a:gd name="T9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43">
                  <a:moveTo>
                    <a:pt x="46" y="43"/>
                  </a:moveTo>
                  <a:cubicBezTo>
                    <a:pt x="46" y="0"/>
                    <a:pt x="46" y="0"/>
                    <a:pt x="46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13"/>
                    <a:pt x="1" y="27"/>
                    <a:pt x="0" y="43"/>
                  </a:cubicBezTo>
                  <a:lnTo>
                    <a:pt x="46" y="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05" name="Freeform 57"/>
            <p:cNvSpPr>
              <a:spLocks/>
            </p:cNvSpPr>
            <p:nvPr/>
          </p:nvSpPr>
          <p:spPr bwMode="auto">
            <a:xfrm>
              <a:off x="1916113" y="3159125"/>
              <a:ext cx="103188" cy="111125"/>
            </a:xfrm>
            <a:custGeom>
              <a:avLst/>
              <a:gdLst>
                <a:gd name="T0" fmla="*/ 0 w 36"/>
                <a:gd name="T1" fmla="*/ 0 h 39"/>
                <a:gd name="T2" fmla="*/ 0 w 36"/>
                <a:gd name="T3" fmla="*/ 39 h 39"/>
                <a:gd name="T4" fmla="*/ 36 w 36"/>
                <a:gd name="T5" fmla="*/ 39 h 39"/>
                <a:gd name="T6" fmla="*/ 0 w 36"/>
                <a:gd name="T7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9">
                  <a:moveTo>
                    <a:pt x="0" y="0"/>
                  </a:moveTo>
                  <a:cubicBezTo>
                    <a:pt x="0" y="39"/>
                    <a:pt x="0" y="39"/>
                    <a:pt x="0" y="39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27" y="17"/>
                    <a:pt x="14" y="2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06" name="Freeform 58"/>
            <p:cNvSpPr>
              <a:spLocks/>
            </p:cNvSpPr>
            <p:nvPr/>
          </p:nvSpPr>
          <p:spPr bwMode="auto">
            <a:xfrm>
              <a:off x="1628775" y="3446463"/>
              <a:ext cx="127000" cy="123825"/>
            </a:xfrm>
            <a:custGeom>
              <a:avLst/>
              <a:gdLst>
                <a:gd name="T0" fmla="*/ 38 w 44"/>
                <a:gd name="T1" fmla="*/ 0 h 43"/>
                <a:gd name="T2" fmla="*/ 0 w 44"/>
                <a:gd name="T3" fmla="*/ 0 h 43"/>
                <a:gd name="T4" fmla="*/ 12 w 44"/>
                <a:gd name="T5" fmla="*/ 43 h 43"/>
                <a:gd name="T6" fmla="*/ 13 w 44"/>
                <a:gd name="T7" fmla="*/ 43 h 43"/>
                <a:gd name="T8" fmla="*/ 44 w 44"/>
                <a:gd name="T9" fmla="*/ 43 h 43"/>
                <a:gd name="T10" fmla="*/ 38 w 44"/>
                <a:gd name="T11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4" h="43">
                  <a:moveTo>
                    <a:pt x="3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5"/>
                    <a:pt x="4" y="30"/>
                    <a:pt x="12" y="43"/>
                  </a:cubicBezTo>
                  <a:cubicBezTo>
                    <a:pt x="12" y="43"/>
                    <a:pt x="12" y="43"/>
                    <a:pt x="13" y="43"/>
                  </a:cubicBezTo>
                  <a:cubicBezTo>
                    <a:pt x="44" y="43"/>
                    <a:pt x="44" y="43"/>
                    <a:pt x="44" y="43"/>
                  </a:cubicBezTo>
                  <a:cubicBezTo>
                    <a:pt x="41" y="30"/>
                    <a:pt x="38" y="15"/>
                    <a:pt x="3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07" name="Freeform 59"/>
            <p:cNvSpPr>
              <a:spLocks/>
            </p:cNvSpPr>
            <p:nvPr/>
          </p:nvSpPr>
          <p:spPr bwMode="auto">
            <a:xfrm>
              <a:off x="2051050" y="3446463"/>
              <a:ext cx="130175" cy="123825"/>
            </a:xfrm>
            <a:custGeom>
              <a:avLst/>
              <a:gdLst>
                <a:gd name="T0" fmla="*/ 6 w 45"/>
                <a:gd name="T1" fmla="*/ 0 h 43"/>
                <a:gd name="T2" fmla="*/ 0 w 45"/>
                <a:gd name="T3" fmla="*/ 43 h 43"/>
                <a:gd name="T4" fmla="*/ 31 w 45"/>
                <a:gd name="T5" fmla="*/ 43 h 43"/>
                <a:gd name="T6" fmla="*/ 33 w 45"/>
                <a:gd name="T7" fmla="*/ 43 h 43"/>
                <a:gd name="T8" fmla="*/ 45 w 45"/>
                <a:gd name="T9" fmla="*/ 0 h 43"/>
                <a:gd name="T10" fmla="*/ 6 w 45"/>
                <a:gd name="T11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" h="43">
                  <a:moveTo>
                    <a:pt x="6" y="0"/>
                  </a:moveTo>
                  <a:cubicBezTo>
                    <a:pt x="6" y="15"/>
                    <a:pt x="4" y="30"/>
                    <a:pt x="0" y="43"/>
                  </a:cubicBezTo>
                  <a:cubicBezTo>
                    <a:pt x="31" y="43"/>
                    <a:pt x="31" y="43"/>
                    <a:pt x="31" y="43"/>
                  </a:cubicBezTo>
                  <a:cubicBezTo>
                    <a:pt x="32" y="43"/>
                    <a:pt x="32" y="43"/>
                    <a:pt x="33" y="43"/>
                  </a:cubicBezTo>
                  <a:cubicBezTo>
                    <a:pt x="40" y="30"/>
                    <a:pt x="44" y="15"/>
                    <a:pt x="45" y="0"/>
                  </a:cubicBezTo>
                  <a:lnTo>
                    <a:pt x="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08" name="Freeform 60"/>
            <p:cNvSpPr>
              <a:spLocks/>
            </p:cNvSpPr>
            <p:nvPr/>
          </p:nvSpPr>
          <p:spPr bwMode="auto">
            <a:xfrm>
              <a:off x="1760538" y="3446463"/>
              <a:ext cx="133350" cy="123825"/>
            </a:xfrm>
            <a:custGeom>
              <a:avLst/>
              <a:gdLst>
                <a:gd name="T0" fmla="*/ 46 w 46"/>
                <a:gd name="T1" fmla="*/ 0 h 43"/>
                <a:gd name="T2" fmla="*/ 0 w 46"/>
                <a:gd name="T3" fmla="*/ 0 h 43"/>
                <a:gd name="T4" fmla="*/ 7 w 46"/>
                <a:gd name="T5" fmla="*/ 43 h 43"/>
                <a:gd name="T6" fmla="*/ 46 w 46"/>
                <a:gd name="T7" fmla="*/ 43 h 43"/>
                <a:gd name="T8" fmla="*/ 46 w 46"/>
                <a:gd name="T9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43">
                  <a:moveTo>
                    <a:pt x="46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15"/>
                    <a:pt x="3" y="30"/>
                    <a:pt x="7" y="43"/>
                  </a:cubicBezTo>
                  <a:cubicBezTo>
                    <a:pt x="46" y="43"/>
                    <a:pt x="46" y="43"/>
                    <a:pt x="46" y="43"/>
                  </a:cubicBezTo>
                  <a:lnTo>
                    <a:pt x="4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09" name="Freeform 61"/>
            <p:cNvSpPr>
              <a:spLocks/>
            </p:cNvSpPr>
            <p:nvPr/>
          </p:nvSpPr>
          <p:spPr bwMode="auto">
            <a:xfrm>
              <a:off x="1628775" y="3294063"/>
              <a:ext cx="127000" cy="127000"/>
            </a:xfrm>
            <a:custGeom>
              <a:avLst/>
              <a:gdLst>
                <a:gd name="T0" fmla="*/ 38 w 44"/>
                <a:gd name="T1" fmla="*/ 44 h 44"/>
                <a:gd name="T2" fmla="*/ 44 w 44"/>
                <a:gd name="T3" fmla="*/ 1 h 44"/>
                <a:gd name="T4" fmla="*/ 13 w 44"/>
                <a:gd name="T5" fmla="*/ 1 h 44"/>
                <a:gd name="T6" fmla="*/ 12 w 44"/>
                <a:gd name="T7" fmla="*/ 0 h 44"/>
                <a:gd name="T8" fmla="*/ 0 w 44"/>
                <a:gd name="T9" fmla="*/ 44 h 44"/>
                <a:gd name="T10" fmla="*/ 38 w 44"/>
                <a:gd name="T11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4" h="44">
                  <a:moveTo>
                    <a:pt x="38" y="44"/>
                  </a:moveTo>
                  <a:cubicBezTo>
                    <a:pt x="38" y="29"/>
                    <a:pt x="41" y="14"/>
                    <a:pt x="44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2" y="1"/>
                    <a:pt x="12" y="1"/>
                    <a:pt x="12" y="0"/>
                  </a:cubicBezTo>
                  <a:cubicBezTo>
                    <a:pt x="4" y="14"/>
                    <a:pt x="0" y="28"/>
                    <a:pt x="0" y="44"/>
                  </a:cubicBezTo>
                  <a:lnTo>
                    <a:pt x="38" y="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10" name="Freeform 62"/>
            <p:cNvSpPr>
              <a:spLocks/>
            </p:cNvSpPr>
            <p:nvPr/>
          </p:nvSpPr>
          <p:spPr bwMode="auto">
            <a:xfrm>
              <a:off x="1916113" y="3297238"/>
              <a:ext cx="130175" cy="123825"/>
            </a:xfrm>
            <a:custGeom>
              <a:avLst/>
              <a:gdLst>
                <a:gd name="T0" fmla="*/ 45 w 45"/>
                <a:gd name="T1" fmla="*/ 43 h 43"/>
                <a:gd name="T2" fmla="*/ 38 w 45"/>
                <a:gd name="T3" fmla="*/ 0 h 43"/>
                <a:gd name="T4" fmla="*/ 0 w 45"/>
                <a:gd name="T5" fmla="*/ 0 h 43"/>
                <a:gd name="T6" fmla="*/ 0 w 45"/>
                <a:gd name="T7" fmla="*/ 43 h 43"/>
                <a:gd name="T8" fmla="*/ 45 w 45"/>
                <a:gd name="T9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43">
                  <a:moveTo>
                    <a:pt x="45" y="43"/>
                  </a:moveTo>
                  <a:cubicBezTo>
                    <a:pt x="45" y="27"/>
                    <a:pt x="42" y="13"/>
                    <a:pt x="3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3"/>
                    <a:pt x="0" y="43"/>
                    <a:pt x="0" y="43"/>
                  </a:cubicBezTo>
                  <a:lnTo>
                    <a:pt x="45" y="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11" name="Freeform 63"/>
            <p:cNvSpPr>
              <a:spLocks/>
            </p:cNvSpPr>
            <p:nvPr/>
          </p:nvSpPr>
          <p:spPr bwMode="auto">
            <a:xfrm>
              <a:off x="1674813" y="3155950"/>
              <a:ext cx="163513" cy="114300"/>
            </a:xfrm>
            <a:custGeom>
              <a:avLst/>
              <a:gdLst>
                <a:gd name="T0" fmla="*/ 31 w 57"/>
                <a:gd name="T1" fmla="*/ 40 h 40"/>
                <a:gd name="T2" fmla="*/ 57 w 57"/>
                <a:gd name="T3" fmla="*/ 0 h 40"/>
                <a:gd name="T4" fmla="*/ 0 w 57"/>
                <a:gd name="T5" fmla="*/ 40 h 40"/>
                <a:gd name="T6" fmla="*/ 31 w 57"/>
                <a:gd name="T7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7" h="40">
                  <a:moveTo>
                    <a:pt x="31" y="40"/>
                  </a:moveTo>
                  <a:cubicBezTo>
                    <a:pt x="37" y="23"/>
                    <a:pt x="46" y="9"/>
                    <a:pt x="57" y="0"/>
                  </a:cubicBezTo>
                  <a:cubicBezTo>
                    <a:pt x="34" y="6"/>
                    <a:pt x="14" y="21"/>
                    <a:pt x="0" y="40"/>
                  </a:cubicBezTo>
                  <a:lnTo>
                    <a:pt x="31" y="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12" name="Freeform 64"/>
            <p:cNvSpPr>
              <a:spLocks/>
            </p:cNvSpPr>
            <p:nvPr/>
          </p:nvSpPr>
          <p:spPr bwMode="auto">
            <a:xfrm>
              <a:off x="1674813" y="3592513"/>
              <a:ext cx="163513" cy="115888"/>
            </a:xfrm>
            <a:custGeom>
              <a:avLst/>
              <a:gdLst>
                <a:gd name="T0" fmla="*/ 31 w 57"/>
                <a:gd name="T1" fmla="*/ 0 h 40"/>
                <a:gd name="T2" fmla="*/ 0 w 57"/>
                <a:gd name="T3" fmla="*/ 0 h 40"/>
                <a:gd name="T4" fmla="*/ 57 w 57"/>
                <a:gd name="T5" fmla="*/ 40 h 40"/>
                <a:gd name="T6" fmla="*/ 31 w 57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7" h="40">
                  <a:moveTo>
                    <a:pt x="3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4" y="20"/>
                    <a:pt x="34" y="35"/>
                    <a:pt x="57" y="40"/>
                  </a:cubicBezTo>
                  <a:cubicBezTo>
                    <a:pt x="46" y="32"/>
                    <a:pt x="37" y="18"/>
                    <a:pt x="3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13" name="Freeform 65"/>
            <p:cNvSpPr>
              <a:spLocks/>
            </p:cNvSpPr>
            <p:nvPr/>
          </p:nvSpPr>
          <p:spPr bwMode="auto">
            <a:xfrm>
              <a:off x="1968500" y="3155950"/>
              <a:ext cx="163513" cy="114300"/>
            </a:xfrm>
            <a:custGeom>
              <a:avLst/>
              <a:gdLst>
                <a:gd name="T0" fmla="*/ 26 w 57"/>
                <a:gd name="T1" fmla="*/ 40 h 40"/>
                <a:gd name="T2" fmla="*/ 57 w 57"/>
                <a:gd name="T3" fmla="*/ 40 h 40"/>
                <a:gd name="T4" fmla="*/ 0 w 57"/>
                <a:gd name="T5" fmla="*/ 0 h 40"/>
                <a:gd name="T6" fmla="*/ 26 w 57"/>
                <a:gd name="T7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7" h="40">
                  <a:moveTo>
                    <a:pt x="26" y="40"/>
                  </a:moveTo>
                  <a:cubicBezTo>
                    <a:pt x="57" y="40"/>
                    <a:pt x="57" y="40"/>
                    <a:pt x="57" y="40"/>
                  </a:cubicBezTo>
                  <a:cubicBezTo>
                    <a:pt x="43" y="21"/>
                    <a:pt x="23" y="6"/>
                    <a:pt x="0" y="0"/>
                  </a:cubicBezTo>
                  <a:cubicBezTo>
                    <a:pt x="11" y="9"/>
                    <a:pt x="20" y="23"/>
                    <a:pt x="26" y="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14" name="Freeform 66"/>
            <p:cNvSpPr>
              <a:spLocks/>
            </p:cNvSpPr>
            <p:nvPr/>
          </p:nvSpPr>
          <p:spPr bwMode="auto">
            <a:xfrm>
              <a:off x="1968500" y="3592513"/>
              <a:ext cx="163513" cy="115888"/>
            </a:xfrm>
            <a:custGeom>
              <a:avLst/>
              <a:gdLst>
                <a:gd name="T0" fmla="*/ 26 w 57"/>
                <a:gd name="T1" fmla="*/ 0 h 40"/>
                <a:gd name="T2" fmla="*/ 0 w 57"/>
                <a:gd name="T3" fmla="*/ 40 h 40"/>
                <a:gd name="T4" fmla="*/ 57 w 57"/>
                <a:gd name="T5" fmla="*/ 0 h 40"/>
                <a:gd name="T6" fmla="*/ 26 w 57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7" h="40">
                  <a:moveTo>
                    <a:pt x="26" y="0"/>
                  </a:moveTo>
                  <a:cubicBezTo>
                    <a:pt x="20" y="18"/>
                    <a:pt x="11" y="32"/>
                    <a:pt x="0" y="40"/>
                  </a:cubicBezTo>
                  <a:cubicBezTo>
                    <a:pt x="23" y="35"/>
                    <a:pt x="43" y="20"/>
                    <a:pt x="57" y="0"/>
                  </a:cubicBezTo>
                  <a:lnTo>
                    <a:pt x="2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15" name="Freeform 67"/>
            <p:cNvSpPr>
              <a:spLocks/>
            </p:cNvSpPr>
            <p:nvPr/>
          </p:nvSpPr>
          <p:spPr bwMode="auto">
            <a:xfrm>
              <a:off x="2051050" y="3294063"/>
              <a:ext cx="130175" cy="127000"/>
            </a:xfrm>
            <a:custGeom>
              <a:avLst/>
              <a:gdLst>
                <a:gd name="T0" fmla="*/ 31 w 45"/>
                <a:gd name="T1" fmla="*/ 1 h 44"/>
                <a:gd name="T2" fmla="*/ 0 w 45"/>
                <a:gd name="T3" fmla="*/ 1 h 44"/>
                <a:gd name="T4" fmla="*/ 6 w 45"/>
                <a:gd name="T5" fmla="*/ 44 h 44"/>
                <a:gd name="T6" fmla="*/ 45 w 45"/>
                <a:gd name="T7" fmla="*/ 44 h 44"/>
                <a:gd name="T8" fmla="*/ 33 w 45"/>
                <a:gd name="T9" fmla="*/ 0 h 44"/>
                <a:gd name="T10" fmla="*/ 31 w 45"/>
                <a:gd name="T11" fmla="*/ 1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" h="44">
                  <a:moveTo>
                    <a:pt x="31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4" y="14"/>
                    <a:pt x="6" y="29"/>
                    <a:pt x="6" y="44"/>
                  </a:cubicBezTo>
                  <a:cubicBezTo>
                    <a:pt x="45" y="44"/>
                    <a:pt x="45" y="44"/>
                    <a:pt x="45" y="44"/>
                  </a:cubicBezTo>
                  <a:cubicBezTo>
                    <a:pt x="44" y="28"/>
                    <a:pt x="40" y="14"/>
                    <a:pt x="33" y="0"/>
                  </a:cubicBezTo>
                  <a:cubicBezTo>
                    <a:pt x="32" y="1"/>
                    <a:pt x="32" y="1"/>
                    <a:pt x="3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16" name="Freeform 68"/>
            <p:cNvSpPr>
              <a:spLocks/>
            </p:cNvSpPr>
            <p:nvPr/>
          </p:nvSpPr>
          <p:spPr bwMode="auto">
            <a:xfrm>
              <a:off x="1916113" y="3592513"/>
              <a:ext cx="103188" cy="115888"/>
            </a:xfrm>
            <a:custGeom>
              <a:avLst/>
              <a:gdLst>
                <a:gd name="T0" fmla="*/ 36 w 36"/>
                <a:gd name="T1" fmla="*/ 0 h 40"/>
                <a:gd name="T2" fmla="*/ 0 w 36"/>
                <a:gd name="T3" fmla="*/ 0 h 40"/>
                <a:gd name="T4" fmla="*/ 0 w 36"/>
                <a:gd name="T5" fmla="*/ 40 h 40"/>
                <a:gd name="T6" fmla="*/ 36 w 36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40">
                  <a:moveTo>
                    <a:pt x="36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14" y="38"/>
                    <a:pt x="27" y="23"/>
                    <a:pt x="3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17" name="Freeform 69"/>
            <p:cNvSpPr>
              <a:spLocks/>
            </p:cNvSpPr>
            <p:nvPr/>
          </p:nvSpPr>
          <p:spPr bwMode="auto">
            <a:xfrm>
              <a:off x="1916113" y="3446463"/>
              <a:ext cx="130175" cy="123825"/>
            </a:xfrm>
            <a:custGeom>
              <a:avLst/>
              <a:gdLst>
                <a:gd name="T0" fmla="*/ 0 w 45"/>
                <a:gd name="T1" fmla="*/ 0 h 43"/>
                <a:gd name="T2" fmla="*/ 0 w 45"/>
                <a:gd name="T3" fmla="*/ 43 h 43"/>
                <a:gd name="T4" fmla="*/ 38 w 45"/>
                <a:gd name="T5" fmla="*/ 43 h 43"/>
                <a:gd name="T6" fmla="*/ 45 w 45"/>
                <a:gd name="T7" fmla="*/ 0 h 43"/>
                <a:gd name="T8" fmla="*/ 0 w 45"/>
                <a:gd name="T9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43">
                  <a:moveTo>
                    <a:pt x="0" y="0"/>
                  </a:moveTo>
                  <a:cubicBezTo>
                    <a:pt x="0" y="43"/>
                    <a:pt x="0" y="43"/>
                    <a:pt x="0" y="43"/>
                  </a:cubicBezTo>
                  <a:cubicBezTo>
                    <a:pt x="38" y="43"/>
                    <a:pt x="38" y="43"/>
                    <a:pt x="38" y="43"/>
                  </a:cubicBezTo>
                  <a:cubicBezTo>
                    <a:pt x="42" y="30"/>
                    <a:pt x="45" y="15"/>
                    <a:pt x="45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18" name="Freeform 70"/>
            <p:cNvSpPr>
              <a:spLocks/>
            </p:cNvSpPr>
            <p:nvPr/>
          </p:nvSpPr>
          <p:spPr bwMode="auto">
            <a:xfrm>
              <a:off x="1787525" y="3592513"/>
              <a:ext cx="106363" cy="115888"/>
            </a:xfrm>
            <a:custGeom>
              <a:avLst/>
              <a:gdLst>
                <a:gd name="T0" fmla="*/ 37 w 37"/>
                <a:gd name="T1" fmla="*/ 40 h 40"/>
                <a:gd name="T2" fmla="*/ 37 w 37"/>
                <a:gd name="T3" fmla="*/ 0 h 40"/>
                <a:gd name="T4" fmla="*/ 0 w 37"/>
                <a:gd name="T5" fmla="*/ 0 h 40"/>
                <a:gd name="T6" fmla="*/ 37 w 37"/>
                <a:gd name="T7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" h="40">
                  <a:moveTo>
                    <a:pt x="37" y="40"/>
                  </a:moveTo>
                  <a:cubicBezTo>
                    <a:pt x="37" y="0"/>
                    <a:pt x="37" y="0"/>
                    <a:pt x="3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9" y="23"/>
                    <a:pt x="22" y="38"/>
                    <a:pt x="37" y="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119" name="原创设计师QQ598969553          _23"/>
          <p:cNvSpPr>
            <a:spLocks/>
          </p:cNvSpPr>
          <p:nvPr/>
        </p:nvSpPr>
        <p:spPr bwMode="auto">
          <a:xfrm>
            <a:off x="4385790" y="4500133"/>
            <a:ext cx="446404" cy="446404"/>
          </a:xfrm>
          <a:custGeom>
            <a:avLst/>
            <a:gdLst>
              <a:gd name="T0" fmla="*/ 172 w 192"/>
              <a:gd name="T1" fmla="*/ 0 h 192"/>
              <a:gd name="T2" fmla="*/ 151 w 192"/>
              <a:gd name="T3" fmla="*/ 21 h 192"/>
              <a:gd name="T4" fmla="*/ 159 w 192"/>
              <a:gd name="T5" fmla="*/ 36 h 192"/>
              <a:gd name="T6" fmla="*/ 131 w 192"/>
              <a:gd name="T7" fmla="*/ 153 h 192"/>
              <a:gd name="T8" fmla="*/ 126 w 192"/>
              <a:gd name="T9" fmla="*/ 152 h 192"/>
              <a:gd name="T10" fmla="*/ 123 w 192"/>
              <a:gd name="T11" fmla="*/ 153 h 192"/>
              <a:gd name="T12" fmla="*/ 95 w 192"/>
              <a:gd name="T13" fmla="*/ 71 h 192"/>
              <a:gd name="T14" fmla="*/ 103 w 192"/>
              <a:gd name="T15" fmla="*/ 55 h 192"/>
              <a:gd name="T16" fmla="*/ 83 w 192"/>
              <a:gd name="T17" fmla="*/ 35 h 192"/>
              <a:gd name="T18" fmla="*/ 63 w 192"/>
              <a:gd name="T19" fmla="*/ 55 h 192"/>
              <a:gd name="T20" fmla="*/ 65 w 192"/>
              <a:gd name="T21" fmla="*/ 61 h 192"/>
              <a:gd name="T22" fmla="*/ 32 w 192"/>
              <a:gd name="T23" fmla="*/ 90 h 192"/>
              <a:gd name="T24" fmla="*/ 20 w 192"/>
              <a:gd name="T25" fmla="*/ 86 h 192"/>
              <a:gd name="T26" fmla="*/ 0 w 192"/>
              <a:gd name="T27" fmla="*/ 106 h 192"/>
              <a:gd name="T28" fmla="*/ 20 w 192"/>
              <a:gd name="T29" fmla="*/ 126 h 192"/>
              <a:gd name="T30" fmla="*/ 40 w 192"/>
              <a:gd name="T31" fmla="*/ 106 h 192"/>
              <a:gd name="T32" fmla="*/ 39 w 192"/>
              <a:gd name="T33" fmla="*/ 100 h 192"/>
              <a:gd name="T34" fmla="*/ 72 w 192"/>
              <a:gd name="T35" fmla="*/ 71 h 192"/>
              <a:gd name="T36" fmla="*/ 83 w 192"/>
              <a:gd name="T37" fmla="*/ 75 h 192"/>
              <a:gd name="T38" fmla="*/ 84 w 192"/>
              <a:gd name="T39" fmla="*/ 75 h 192"/>
              <a:gd name="T40" fmla="*/ 112 w 192"/>
              <a:gd name="T41" fmla="*/ 158 h 192"/>
              <a:gd name="T42" fmla="*/ 106 w 192"/>
              <a:gd name="T43" fmla="*/ 172 h 192"/>
              <a:gd name="T44" fmla="*/ 126 w 192"/>
              <a:gd name="T45" fmla="*/ 192 h 192"/>
              <a:gd name="T46" fmla="*/ 146 w 192"/>
              <a:gd name="T47" fmla="*/ 172 h 192"/>
              <a:gd name="T48" fmla="*/ 142 w 192"/>
              <a:gd name="T49" fmla="*/ 161 h 192"/>
              <a:gd name="T50" fmla="*/ 171 w 192"/>
              <a:gd name="T51" fmla="*/ 41 h 192"/>
              <a:gd name="T52" fmla="*/ 172 w 192"/>
              <a:gd name="T53" fmla="*/ 41 h 192"/>
              <a:gd name="T54" fmla="*/ 192 w 192"/>
              <a:gd name="T55" fmla="*/ 21 h 192"/>
              <a:gd name="T56" fmla="*/ 172 w 192"/>
              <a:gd name="T57" fmla="*/ 0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92" h="192">
                <a:moveTo>
                  <a:pt x="172" y="0"/>
                </a:moveTo>
                <a:cubicBezTo>
                  <a:pt x="160" y="0"/>
                  <a:pt x="151" y="9"/>
                  <a:pt x="151" y="21"/>
                </a:cubicBezTo>
                <a:cubicBezTo>
                  <a:pt x="151" y="27"/>
                  <a:pt x="155" y="33"/>
                  <a:pt x="159" y="36"/>
                </a:cubicBezTo>
                <a:cubicBezTo>
                  <a:pt x="141" y="110"/>
                  <a:pt x="134" y="141"/>
                  <a:pt x="131" y="153"/>
                </a:cubicBezTo>
                <a:cubicBezTo>
                  <a:pt x="130" y="153"/>
                  <a:pt x="128" y="152"/>
                  <a:pt x="126" y="152"/>
                </a:cubicBezTo>
                <a:cubicBezTo>
                  <a:pt x="125" y="152"/>
                  <a:pt x="124" y="152"/>
                  <a:pt x="123" y="153"/>
                </a:cubicBezTo>
                <a:cubicBezTo>
                  <a:pt x="95" y="71"/>
                  <a:pt x="95" y="71"/>
                  <a:pt x="95" y="71"/>
                </a:cubicBezTo>
                <a:cubicBezTo>
                  <a:pt x="100" y="67"/>
                  <a:pt x="103" y="61"/>
                  <a:pt x="103" y="55"/>
                </a:cubicBezTo>
                <a:cubicBezTo>
                  <a:pt x="103" y="44"/>
                  <a:pt x="94" y="35"/>
                  <a:pt x="83" y="35"/>
                </a:cubicBezTo>
                <a:cubicBezTo>
                  <a:pt x="72" y="35"/>
                  <a:pt x="63" y="44"/>
                  <a:pt x="63" y="55"/>
                </a:cubicBezTo>
                <a:cubicBezTo>
                  <a:pt x="63" y="57"/>
                  <a:pt x="64" y="59"/>
                  <a:pt x="65" y="61"/>
                </a:cubicBezTo>
                <a:cubicBezTo>
                  <a:pt x="32" y="90"/>
                  <a:pt x="32" y="90"/>
                  <a:pt x="32" y="90"/>
                </a:cubicBezTo>
                <a:cubicBezTo>
                  <a:pt x="29" y="87"/>
                  <a:pt x="24" y="86"/>
                  <a:pt x="20" y="86"/>
                </a:cubicBezTo>
                <a:cubicBezTo>
                  <a:pt x="9" y="86"/>
                  <a:pt x="0" y="95"/>
                  <a:pt x="0" y="106"/>
                </a:cubicBezTo>
                <a:cubicBezTo>
                  <a:pt x="0" y="117"/>
                  <a:pt x="9" y="126"/>
                  <a:pt x="20" y="126"/>
                </a:cubicBezTo>
                <a:cubicBezTo>
                  <a:pt x="31" y="126"/>
                  <a:pt x="40" y="117"/>
                  <a:pt x="40" y="106"/>
                </a:cubicBezTo>
                <a:cubicBezTo>
                  <a:pt x="40" y="104"/>
                  <a:pt x="39" y="102"/>
                  <a:pt x="39" y="100"/>
                </a:cubicBezTo>
                <a:cubicBezTo>
                  <a:pt x="72" y="71"/>
                  <a:pt x="72" y="71"/>
                  <a:pt x="72" y="71"/>
                </a:cubicBezTo>
                <a:cubicBezTo>
                  <a:pt x="75" y="73"/>
                  <a:pt x="79" y="75"/>
                  <a:pt x="83" y="75"/>
                </a:cubicBezTo>
                <a:cubicBezTo>
                  <a:pt x="84" y="75"/>
                  <a:pt x="84" y="75"/>
                  <a:pt x="84" y="75"/>
                </a:cubicBezTo>
                <a:cubicBezTo>
                  <a:pt x="112" y="158"/>
                  <a:pt x="112" y="158"/>
                  <a:pt x="112" y="158"/>
                </a:cubicBezTo>
                <a:cubicBezTo>
                  <a:pt x="108" y="161"/>
                  <a:pt x="106" y="167"/>
                  <a:pt x="106" y="172"/>
                </a:cubicBezTo>
                <a:cubicBezTo>
                  <a:pt x="106" y="183"/>
                  <a:pt x="115" y="192"/>
                  <a:pt x="126" y="192"/>
                </a:cubicBezTo>
                <a:cubicBezTo>
                  <a:pt x="137" y="192"/>
                  <a:pt x="146" y="183"/>
                  <a:pt x="146" y="172"/>
                </a:cubicBezTo>
                <a:cubicBezTo>
                  <a:pt x="146" y="168"/>
                  <a:pt x="145" y="164"/>
                  <a:pt x="142" y="161"/>
                </a:cubicBezTo>
                <a:cubicBezTo>
                  <a:pt x="145" y="147"/>
                  <a:pt x="160" y="85"/>
                  <a:pt x="171" y="41"/>
                </a:cubicBezTo>
                <a:cubicBezTo>
                  <a:pt x="171" y="41"/>
                  <a:pt x="171" y="41"/>
                  <a:pt x="172" y="41"/>
                </a:cubicBezTo>
                <a:cubicBezTo>
                  <a:pt x="183" y="41"/>
                  <a:pt x="192" y="32"/>
                  <a:pt x="192" y="21"/>
                </a:cubicBezTo>
                <a:cubicBezTo>
                  <a:pt x="192" y="9"/>
                  <a:pt x="183" y="0"/>
                  <a:pt x="172" y="0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20" name="原创设计师QQ598969553          _24"/>
          <p:cNvGrpSpPr/>
          <p:nvPr/>
        </p:nvGrpSpPr>
        <p:grpSpPr>
          <a:xfrm>
            <a:off x="3120409" y="3182398"/>
            <a:ext cx="446404" cy="446404"/>
            <a:chOff x="2825750" y="5321300"/>
            <a:chExt cx="552450" cy="552450"/>
          </a:xfrm>
          <a:solidFill>
            <a:sysClr val="window" lastClr="FFFFFF"/>
          </a:solidFill>
        </p:grpSpPr>
        <p:sp>
          <p:nvSpPr>
            <p:cNvPr id="121" name="Rectangle 90"/>
            <p:cNvSpPr>
              <a:spLocks noChangeArrowheads="1"/>
            </p:cNvSpPr>
            <p:nvPr/>
          </p:nvSpPr>
          <p:spPr bwMode="auto">
            <a:xfrm>
              <a:off x="2825750" y="5784850"/>
              <a:ext cx="552450" cy="889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22" name="Freeform 91"/>
            <p:cNvSpPr>
              <a:spLocks/>
            </p:cNvSpPr>
            <p:nvPr/>
          </p:nvSpPr>
          <p:spPr bwMode="auto">
            <a:xfrm>
              <a:off x="2825750" y="5321300"/>
              <a:ext cx="120650" cy="400050"/>
            </a:xfrm>
            <a:custGeom>
              <a:avLst/>
              <a:gdLst>
                <a:gd name="T0" fmla="*/ 1 w 42"/>
                <a:gd name="T1" fmla="*/ 139 h 139"/>
                <a:gd name="T2" fmla="*/ 41 w 42"/>
                <a:gd name="T3" fmla="*/ 139 h 139"/>
                <a:gd name="T4" fmla="*/ 42 w 42"/>
                <a:gd name="T5" fmla="*/ 138 h 139"/>
                <a:gd name="T6" fmla="*/ 42 w 42"/>
                <a:gd name="T7" fmla="*/ 1 h 139"/>
                <a:gd name="T8" fmla="*/ 41 w 42"/>
                <a:gd name="T9" fmla="*/ 0 h 139"/>
                <a:gd name="T10" fmla="*/ 1 w 42"/>
                <a:gd name="T11" fmla="*/ 0 h 139"/>
                <a:gd name="T12" fmla="*/ 0 w 42"/>
                <a:gd name="T13" fmla="*/ 1 h 139"/>
                <a:gd name="T14" fmla="*/ 0 w 42"/>
                <a:gd name="T15" fmla="*/ 138 h 139"/>
                <a:gd name="T16" fmla="*/ 1 w 42"/>
                <a:gd name="T17" fmla="*/ 13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" h="139">
                  <a:moveTo>
                    <a:pt x="1" y="139"/>
                  </a:moveTo>
                  <a:cubicBezTo>
                    <a:pt x="41" y="139"/>
                    <a:pt x="41" y="139"/>
                    <a:pt x="41" y="139"/>
                  </a:cubicBezTo>
                  <a:cubicBezTo>
                    <a:pt x="41" y="139"/>
                    <a:pt x="42" y="138"/>
                    <a:pt x="42" y="138"/>
                  </a:cubicBezTo>
                  <a:cubicBezTo>
                    <a:pt x="42" y="1"/>
                    <a:pt x="42" y="1"/>
                    <a:pt x="42" y="1"/>
                  </a:cubicBezTo>
                  <a:cubicBezTo>
                    <a:pt x="42" y="1"/>
                    <a:pt x="41" y="0"/>
                    <a:pt x="4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138"/>
                    <a:pt x="0" y="138"/>
                    <a:pt x="0" y="138"/>
                  </a:cubicBezTo>
                  <a:cubicBezTo>
                    <a:pt x="0" y="138"/>
                    <a:pt x="0" y="139"/>
                    <a:pt x="1" y="13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23" name="Freeform 92"/>
            <p:cNvSpPr>
              <a:spLocks/>
            </p:cNvSpPr>
            <p:nvPr/>
          </p:nvSpPr>
          <p:spPr bwMode="auto">
            <a:xfrm>
              <a:off x="3038475" y="5448300"/>
              <a:ext cx="123825" cy="273050"/>
            </a:xfrm>
            <a:custGeom>
              <a:avLst/>
              <a:gdLst>
                <a:gd name="T0" fmla="*/ 1 w 43"/>
                <a:gd name="T1" fmla="*/ 95 h 95"/>
                <a:gd name="T2" fmla="*/ 42 w 43"/>
                <a:gd name="T3" fmla="*/ 95 h 95"/>
                <a:gd name="T4" fmla="*/ 43 w 43"/>
                <a:gd name="T5" fmla="*/ 94 h 95"/>
                <a:gd name="T6" fmla="*/ 43 w 43"/>
                <a:gd name="T7" fmla="*/ 1 h 95"/>
                <a:gd name="T8" fmla="*/ 42 w 43"/>
                <a:gd name="T9" fmla="*/ 0 h 95"/>
                <a:gd name="T10" fmla="*/ 1 w 43"/>
                <a:gd name="T11" fmla="*/ 0 h 95"/>
                <a:gd name="T12" fmla="*/ 0 w 43"/>
                <a:gd name="T13" fmla="*/ 1 h 95"/>
                <a:gd name="T14" fmla="*/ 0 w 43"/>
                <a:gd name="T15" fmla="*/ 94 h 95"/>
                <a:gd name="T16" fmla="*/ 1 w 43"/>
                <a:gd name="T17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3" h="95">
                  <a:moveTo>
                    <a:pt x="1" y="95"/>
                  </a:moveTo>
                  <a:cubicBezTo>
                    <a:pt x="42" y="95"/>
                    <a:pt x="42" y="95"/>
                    <a:pt x="42" y="95"/>
                  </a:cubicBezTo>
                  <a:cubicBezTo>
                    <a:pt x="42" y="95"/>
                    <a:pt x="43" y="94"/>
                    <a:pt x="43" y="94"/>
                  </a:cubicBezTo>
                  <a:cubicBezTo>
                    <a:pt x="43" y="1"/>
                    <a:pt x="43" y="1"/>
                    <a:pt x="43" y="1"/>
                  </a:cubicBezTo>
                  <a:cubicBezTo>
                    <a:pt x="43" y="1"/>
                    <a:pt x="42" y="0"/>
                    <a:pt x="42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0" y="94"/>
                    <a:pt x="1" y="95"/>
                    <a:pt x="1" y="9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24" name="Freeform 93"/>
            <p:cNvSpPr>
              <a:spLocks/>
            </p:cNvSpPr>
            <p:nvPr/>
          </p:nvSpPr>
          <p:spPr bwMode="auto">
            <a:xfrm>
              <a:off x="3254375" y="5556250"/>
              <a:ext cx="123825" cy="165100"/>
            </a:xfrm>
            <a:custGeom>
              <a:avLst/>
              <a:gdLst>
                <a:gd name="T0" fmla="*/ 42 w 43"/>
                <a:gd name="T1" fmla="*/ 0 h 57"/>
                <a:gd name="T2" fmla="*/ 1 w 43"/>
                <a:gd name="T3" fmla="*/ 0 h 57"/>
                <a:gd name="T4" fmla="*/ 0 w 43"/>
                <a:gd name="T5" fmla="*/ 1 h 57"/>
                <a:gd name="T6" fmla="*/ 0 w 43"/>
                <a:gd name="T7" fmla="*/ 56 h 57"/>
                <a:gd name="T8" fmla="*/ 1 w 43"/>
                <a:gd name="T9" fmla="*/ 57 h 57"/>
                <a:gd name="T10" fmla="*/ 42 w 43"/>
                <a:gd name="T11" fmla="*/ 57 h 57"/>
                <a:gd name="T12" fmla="*/ 43 w 43"/>
                <a:gd name="T13" fmla="*/ 56 h 57"/>
                <a:gd name="T14" fmla="*/ 43 w 43"/>
                <a:gd name="T15" fmla="*/ 1 h 57"/>
                <a:gd name="T16" fmla="*/ 42 w 43"/>
                <a:gd name="T1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3" h="57">
                  <a:moveTo>
                    <a:pt x="42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56"/>
                    <a:pt x="1" y="57"/>
                    <a:pt x="1" y="57"/>
                  </a:cubicBezTo>
                  <a:cubicBezTo>
                    <a:pt x="42" y="57"/>
                    <a:pt x="42" y="57"/>
                    <a:pt x="42" y="57"/>
                  </a:cubicBezTo>
                  <a:cubicBezTo>
                    <a:pt x="42" y="57"/>
                    <a:pt x="43" y="56"/>
                    <a:pt x="43" y="56"/>
                  </a:cubicBezTo>
                  <a:cubicBezTo>
                    <a:pt x="43" y="1"/>
                    <a:pt x="43" y="1"/>
                    <a:pt x="43" y="1"/>
                  </a:cubicBezTo>
                  <a:cubicBezTo>
                    <a:pt x="43" y="0"/>
                    <a:pt x="42" y="0"/>
                    <a:pt x="4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125" name="原创设计师QQ598969553          _25"/>
          <p:cNvSpPr>
            <a:spLocks noEditPoints="1"/>
          </p:cNvSpPr>
          <p:nvPr/>
        </p:nvSpPr>
        <p:spPr bwMode="auto">
          <a:xfrm>
            <a:off x="5757334" y="3182398"/>
            <a:ext cx="439990" cy="446404"/>
          </a:xfrm>
          <a:custGeom>
            <a:avLst/>
            <a:gdLst>
              <a:gd name="T0" fmla="*/ 188 w 189"/>
              <a:gd name="T1" fmla="*/ 120 h 192"/>
              <a:gd name="T2" fmla="*/ 160 w 189"/>
              <a:gd name="T3" fmla="*/ 34 h 192"/>
              <a:gd name="T4" fmla="*/ 169 w 189"/>
              <a:gd name="T5" fmla="*/ 34 h 192"/>
              <a:gd name="T6" fmla="*/ 175 w 189"/>
              <a:gd name="T7" fmla="*/ 29 h 192"/>
              <a:gd name="T8" fmla="*/ 169 w 189"/>
              <a:gd name="T9" fmla="*/ 23 h 192"/>
              <a:gd name="T10" fmla="*/ 100 w 189"/>
              <a:gd name="T11" fmla="*/ 23 h 192"/>
              <a:gd name="T12" fmla="*/ 100 w 189"/>
              <a:gd name="T13" fmla="*/ 6 h 192"/>
              <a:gd name="T14" fmla="*/ 95 w 189"/>
              <a:gd name="T15" fmla="*/ 0 h 192"/>
              <a:gd name="T16" fmla="*/ 89 w 189"/>
              <a:gd name="T17" fmla="*/ 6 h 192"/>
              <a:gd name="T18" fmla="*/ 89 w 189"/>
              <a:gd name="T19" fmla="*/ 23 h 192"/>
              <a:gd name="T20" fmla="*/ 20 w 189"/>
              <a:gd name="T21" fmla="*/ 23 h 192"/>
              <a:gd name="T22" fmla="*/ 14 w 189"/>
              <a:gd name="T23" fmla="*/ 29 h 192"/>
              <a:gd name="T24" fmla="*/ 20 w 189"/>
              <a:gd name="T25" fmla="*/ 34 h 192"/>
              <a:gd name="T26" fmla="*/ 29 w 189"/>
              <a:gd name="T27" fmla="*/ 34 h 192"/>
              <a:gd name="T28" fmla="*/ 1 w 189"/>
              <a:gd name="T29" fmla="*/ 120 h 192"/>
              <a:gd name="T30" fmla="*/ 1 w 189"/>
              <a:gd name="T31" fmla="*/ 122 h 192"/>
              <a:gd name="T32" fmla="*/ 1 w 189"/>
              <a:gd name="T33" fmla="*/ 124 h 192"/>
              <a:gd name="T34" fmla="*/ 34 w 189"/>
              <a:gd name="T35" fmla="*/ 162 h 192"/>
              <a:gd name="T36" fmla="*/ 68 w 189"/>
              <a:gd name="T37" fmla="*/ 124 h 192"/>
              <a:gd name="T38" fmla="*/ 68 w 189"/>
              <a:gd name="T39" fmla="*/ 122 h 192"/>
              <a:gd name="T40" fmla="*/ 68 w 189"/>
              <a:gd name="T41" fmla="*/ 120 h 192"/>
              <a:gd name="T42" fmla="*/ 40 w 189"/>
              <a:gd name="T43" fmla="*/ 34 h 192"/>
              <a:gd name="T44" fmla="*/ 89 w 189"/>
              <a:gd name="T45" fmla="*/ 34 h 192"/>
              <a:gd name="T46" fmla="*/ 89 w 189"/>
              <a:gd name="T47" fmla="*/ 181 h 192"/>
              <a:gd name="T48" fmla="*/ 56 w 189"/>
              <a:gd name="T49" fmla="*/ 181 h 192"/>
              <a:gd name="T50" fmla="*/ 50 w 189"/>
              <a:gd name="T51" fmla="*/ 187 h 192"/>
              <a:gd name="T52" fmla="*/ 56 w 189"/>
              <a:gd name="T53" fmla="*/ 192 h 192"/>
              <a:gd name="T54" fmla="*/ 133 w 189"/>
              <a:gd name="T55" fmla="*/ 192 h 192"/>
              <a:gd name="T56" fmla="*/ 139 w 189"/>
              <a:gd name="T57" fmla="*/ 187 h 192"/>
              <a:gd name="T58" fmla="*/ 133 w 189"/>
              <a:gd name="T59" fmla="*/ 181 h 192"/>
              <a:gd name="T60" fmla="*/ 100 w 189"/>
              <a:gd name="T61" fmla="*/ 181 h 192"/>
              <a:gd name="T62" fmla="*/ 100 w 189"/>
              <a:gd name="T63" fmla="*/ 34 h 192"/>
              <a:gd name="T64" fmla="*/ 149 w 189"/>
              <a:gd name="T65" fmla="*/ 34 h 192"/>
              <a:gd name="T66" fmla="*/ 121 w 189"/>
              <a:gd name="T67" fmla="*/ 120 h 192"/>
              <a:gd name="T68" fmla="*/ 121 w 189"/>
              <a:gd name="T69" fmla="*/ 122 h 192"/>
              <a:gd name="T70" fmla="*/ 121 w 189"/>
              <a:gd name="T71" fmla="*/ 124 h 192"/>
              <a:gd name="T72" fmla="*/ 155 w 189"/>
              <a:gd name="T73" fmla="*/ 162 h 192"/>
              <a:gd name="T74" fmla="*/ 188 w 189"/>
              <a:gd name="T75" fmla="*/ 124 h 192"/>
              <a:gd name="T76" fmla="*/ 188 w 189"/>
              <a:gd name="T77" fmla="*/ 122 h 192"/>
              <a:gd name="T78" fmla="*/ 188 w 189"/>
              <a:gd name="T79" fmla="*/ 120 h 192"/>
              <a:gd name="T80" fmla="*/ 10 w 189"/>
              <a:gd name="T81" fmla="*/ 118 h 192"/>
              <a:gd name="T82" fmla="*/ 34 w 189"/>
              <a:gd name="T83" fmla="*/ 42 h 192"/>
              <a:gd name="T84" fmla="*/ 59 w 189"/>
              <a:gd name="T85" fmla="*/ 118 h 192"/>
              <a:gd name="T86" fmla="*/ 10 w 189"/>
              <a:gd name="T87" fmla="*/ 118 h 192"/>
              <a:gd name="T88" fmla="*/ 130 w 189"/>
              <a:gd name="T89" fmla="*/ 118 h 192"/>
              <a:gd name="T90" fmla="*/ 155 w 189"/>
              <a:gd name="T91" fmla="*/ 42 h 192"/>
              <a:gd name="T92" fmla="*/ 180 w 189"/>
              <a:gd name="T93" fmla="*/ 118 h 192"/>
              <a:gd name="T94" fmla="*/ 130 w 189"/>
              <a:gd name="T95" fmla="*/ 118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89" h="192">
                <a:moveTo>
                  <a:pt x="188" y="120"/>
                </a:moveTo>
                <a:cubicBezTo>
                  <a:pt x="160" y="34"/>
                  <a:pt x="160" y="34"/>
                  <a:pt x="160" y="34"/>
                </a:cubicBezTo>
                <a:cubicBezTo>
                  <a:pt x="169" y="34"/>
                  <a:pt x="169" y="34"/>
                  <a:pt x="169" y="34"/>
                </a:cubicBezTo>
                <a:cubicBezTo>
                  <a:pt x="172" y="34"/>
                  <a:pt x="175" y="32"/>
                  <a:pt x="175" y="29"/>
                </a:cubicBezTo>
                <a:cubicBezTo>
                  <a:pt x="175" y="25"/>
                  <a:pt x="172" y="23"/>
                  <a:pt x="169" y="23"/>
                </a:cubicBezTo>
                <a:cubicBezTo>
                  <a:pt x="100" y="23"/>
                  <a:pt x="100" y="23"/>
                  <a:pt x="100" y="23"/>
                </a:cubicBezTo>
                <a:cubicBezTo>
                  <a:pt x="100" y="6"/>
                  <a:pt x="100" y="6"/>
                  <a:pt x="100" y="6"/>
                </a:cubicBezTo>
                <a:cubicBezTo>
                  <a:pt x="100" y="3"/>
                  <a:pt x="98" y="0"/>
                  <a:pt x="95" y="0"/>
                </a:cubicBezTo>
                <a:cubicBezTo>
                  <a:pt x="91" y="0"/>
                  <a:pt x="89" y="3"/>
                  <a:pt x="89" y="6"/>
                </a:cubicBezTo>
                <a:cubicBezTo>
                  <a:pt x="89" y="23"/>
                  <a:pt x="89" y="23"/>
                  <a:pt x="89" y="23"/>
                </a:cubicBezTo>
                <a:cubicBezTo>
                  <a:pt x="20" y="23"/>
                  <a:pt x="20" y="23"/>
                  <a:pt x="20" y="23"/>
                </a:cubicBezTo>
                <a:cubicBezTo>
                  <a:pt x="17" y="23"/>
                  <a:pt x="14" y="25"/>
                  <a:pt x="14" y="29"/>
                </a:cubicBezTo>
                <a:cubicBezTo>
                  <a:pt x="14" y="32"/>
                  <a:pt x="17" y="34"/>
                  <a:pt x="20" y="34"/>
                </a:cubicBezTo>
                <a:cubicBezTo>
                  <a:pt x="29" y="34"/>
                  <a:pt x="29" y="34"/>
                  <a:pt x="29" y="34"/>
                </a:cubicBezTo>
                <a:cubicBezTo>
                  <a:pt x="1" y="120"/>
                  <a:pt x="1" y="120"/>
                  <a:pt x="1" y="120"/>
                </a:cubicBezTo>
                <a:cubicBezTo>
                  <a:pt x="0" y="121"/>
                  <a:pt x="0" y="122"/>
                  <a:pt x="1" y="122"/>
                </a:cubicBezTo>
                <a:cubicBezTo>
                  <a:pt x="1" y="123"/>
                  <a:pt x="1" y="123"/>
                  <a:pt x="1" y="124"/>
                </a:cubicBezTo>
                <a:cubicBezTo>
                  <a:pt x="1" y="145"/>
                  <a:pt x="16" y="162"/>
                  <a:pt x="34" y="162"/>
                </a:cubicBezTo>
                <a:cubicBezTo>
                  <a:pt x="53" y="162"/>
                  <a:pt x="68" y="145"/>
                  <a:pt x="68" y="124"/>
                </a:cubicBezTo>
                <a:cubicBezTo>
                  <a:pt x="68" y="123"/>
                  <a:pt x="68" y="123"/>
                  <a:pt x="68" y="122"/>
                </a:cubicBezTo>
                <a:cubicBezTo>
                  <a:pt x="68" y="122"/>
                  <a:pt x="68" y="121"/>
                  <a:pt x="68" y="120"/>
                </a:cubicBezTo>
                <a:cubicBezTo>
                  <a:pt x="40" y="34"/>
                  <a:pt x="40" y="34"/>
                  <a:pt x="40" y="34"/>
                </a:cubicBezTo>
                <a:cubicBezTo>
                  <a:pt x="89" y="34"/>
                  <a:pt x="89" y="34"/>
                  <a:pt x="89" y="34"/>
                </a:cubicBezTo>
                <a:cubicBezTo>
                  <a:pt x="89" y="181"/>
                  <a:pt x="89" y="181"/>
                  <a:pt x="89" y="181"/>
                </a:cubicBezTo>
                <a:cubicBezTo>
                  <a:pt x="56" y="181"/>
                  <a:pt x="56" y="181"/>
                  <a:pt x="56" y="181"/>
                </a:cubicBezTo>
                <a:cubicBezTo>
                  <a:pt x="53" y="181"/>
                  <a:pt x="50" y="184"/>
                  <a:pt x="50" y="187"/>
                </a:cubicBezTo>
                <a:cubicBezTo>
                  <a:pt x="50" y="190"/>
                  <a:pt x="53" y="192"/>
                  <a:pt x="56" y="192"/>
                </a:cubicBezTo>
                <a:cubicBezTo>
                  <a:pt x="133" y="192"/>
                  <a:pt x="133" y="192"/>
                  <a:pt x="133" y="192"/>
                </a:cubicBezTo>
                <a:cubicBezTo>
                  <a:pt x="136" y="192"/>
                  <a:pt x="139" y="190"/>
                  <a:pt x="139" y="187"/>
                </a:cubicBezTo>
                <a:cubicBezTo>
                  <a:pt x="139" y="184"/>
                  <a:pt x="136" y="181"/>
                  <a:pt x="133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34"/>
                  <a:pt x="100" y="34"/>
                  <a:pt x="100" y="34"/>
                </a:cubicBezTo>
                <a:cubicBezTo>
                  <a:pt x="149" y="34"/>
                  <a:pt x="149" y="34"/>
                  <a:pt x="149" y="34"/>
                </a:cubicBezTo>
                <a:cubicBezTo>
                  <a:pt x="121" y="120"/>
                  <a:pt x="121" y="120"/>
                  <a:pt x="121" y="120"/>
                </a:cubicBezTo>
                <a:cubicBezTo>
                  <a:pt x="121" y="121"/>
                  <a:pt x="121" y="122"/>
                  <a:pt x="121" y="122"/>
                </a:cubicBezTo>
                <a:cubicBezTo>
                  <a:pt x="121" y="123"/>
                  <a:pt x="121" y="123"/>
                  <a:pt x="121" y="124"/>
                </a:cubicBezTo>
                <a:cubicBezTo>
                  <a:pt x="121" y="145"/>
                  <a:pt x="136" y="162"/>
                  <a:pt x="155" y="162"/>
                </a:cubicBezTo>
                <a:cubicBezTo>
                  <a:pt x="173" y="162"/>
                  <a:pt x="188" y="145"/>
                  <a:pt x="188" y="124"/>
                </a:cubicBezTo>
                <a:cubicBezTo>
                  <a:pt x="188" y="123"/>
                  <a:pt x="188" y="123"/>
                  <a:pt x="188" y="122"/>
                </a:cubicBezTo>
                <a:cubicBezTo>
                  <a:pt x="189" y="122"/>
                  <a:pt x="189" y="121"/>
                  <a:pt x="188" y="120"/>
                </a:cubicBezTo>
                <a:close/>
                <a:moveTo>
                  <a:pt x="10" y="118"/>
                </a:moveTo>
                <a:cubicBezTo>
                  <a:pt x="34" y="42"/>
                  <a:pt x="34" y="42"/>
                  <a:pt x="34" y="42"/>
                </a:cubicBezTo>
                <a:cubicBezTo>
                  <a:pt x="59" y="118"/>
                  <a:pt x="59" y="118"/>
                  <a:pt x="59" y="118"/>
                </a:cubicBezTo>
                <a:lnTo>
                  <a:pt x="10" y="118"/>
                </a:lnTo>
                <a:close/>
                <a:moveTo>
                  <a:pt x="130" y="118"/>
                </a:moveTo>
                <a:cubicBezTo>
                  <a:pt x="155" y="42"/>
                  <a:pt x="155" y="42"/>
                  <a:pt x="155" y="42"/>
                </a:cubicBezTo>
                <a:cubicBezTo>
                  <a:pt x="180" y="118"/>
                  <a:pt x="180" y="118"/>
                  <a:pt x="180" y="118"/>
                </a:cubicBezTo>
                <a:lnTo>
                  <a:pt x="130" y="118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662285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原创设计师QQ598969553          _4"/>
          <p:cNvSpPr/>
          <p:nvPr/>
        </p:nvSpPr>
        <p:spPr>
          <a:xfrm>
            <a:off x="5892672" y="2720892"/>
            <a:ext cx="1980124" cy="954974"/>
          </a:xfrm>
          <a:custGeom>
            <a:avLst/>
            <a:gdLst>
              <a:gd name="connsiteX0" fmla="*/ 0 w 2232436"/>
              <a:gd name="connsiteY0" fmla="*/ 227029 h 1105786"/>
              <a:gd name="connsiteX1" fmla="*/ 1531279 w 2232436"/>
              <a:gd name="connsiteY1" fmla="*/ 227029 h 1105786"/>
              <a:gd name="connsiteX2" fmla="*/ 1531279 w 2232436"/>
              <a:gd name="connsiteY2" fmla="*/ 0 h 1105786"/>
              <a:gd name="connsiteX3" fmla="*/ 2232436 w 2232436"/>
              <a:gd name="connsiteY3" fmla="*/ 552893 h 1105786"/>
              <a:gd name="connsiteX4" fmla="*/ 1531279 w 2232436"/>
              <a:gd name="connsiteY4" fmla="*/ 1105786 h 1105786"/>
              <a:gd name="connsiteX5" fmla="*/ 1531279 w 2232436"/>
              <a:gd name="connsiteY5" fmla="*/ 878757 h 1105786"/>
              <a:gd name="connsiteX6" fmla="*/ 0 w 2232436"/>
              <a:gd name="connsiteY6" fmla="*/ 878757 h 1105786"/>
              <a:gd name="connsiteX7" fmla="*/ 0 w 2232436"/>
              <a:gd name="connsiteY7" fmla="*/ 227029 h 1105786"/>
              <a:gd name="connsiteX0" fmla="*/ 0 w 2232436"/>
              <a:gd name="connsiteY0" fmla="*/ 227029 h 1105786"/>
              <a:gd name="connsiteX1" fmla="*/ 1531279 w 2232436"/>
              <a:gd name="connsiteY1" fmla="*/ 227029 h 1105786"/>
              <a:gd name="connsiteX2" fmla="*/ 1531279 w 2232436"/>
              <a:gd name="connsiteY2" fmla="*/ 0 h 1105786"/>
              <a:gd name="connsiteX3" fmla="*/ 2232436 w 2232436"/>
              <a:gd name="connsiteY3" fmla="*/ 552893 h 1105786"/>
              <a:gd name="connsiteX4" fmla="*/ 1531279 w 2232436"/>
              <a:gd name="connsiteY4" fmla="*/ 1105786 h 1105786"/>
              <a:gd name="connsiteX5" fmla="*/ 1531279 w 2232436"/>
              <a:gd name="connsiteY5" fmla="*/ 878757 h 1105786"/>
              <a:gd name="connsiteX6" fmla="*/ 0 w 2232436"/>
              <a:gd name="connsiteY6" fmla="*/ 878757 h 1105786"/>
              <a:gd name="connsiteX7" fmla="*/ 0 w 2232436"/>
              <a:gd name="connsiteY7" fmla="*/ 227029 h 1105786"/>
              <a:gd name="connsiteX0" fmla="*/ 0 w 2232436"/>
              <a:gd name="connsiteY0" fmla="*/ 227029 h 1105786"/>
              <a:gd name="connsiteX1" fmla="*/ 1531279 w 2232436"/>
              <a:gd name="connsiteY1" fmla="*/ 227029 h 1105786"/>
              <a:gd name="connsiteX2" fmla="*/ 1531279 w 2232436"/>
              <a:gd name="connsiteY2" fmla="*/ 0 h 1105786"/>
              <a:gd name="connsiteX3" fmla="*/ 2232436 w 2232436"/>
              <a:gd name="connsiteY3" fmla="*/ 552893 h 1105786"/>
              <a:gd name="connsiteX4" fmla="*/ 1531279 w 2232436"/>
              <a:gd name="connsiteY4" fmla="*/ 1105786 h 1105786"/>
              <a:gd name="connsiteX5" fmla="*/ 1531279 w 2232436"/>
              <a:gd name="connsiteY5" fmla="*/ 878757 h 1105786"/>
              <a:gd name="connsiteX6" fmla="*/ 0 w 2232436"/>
              <a:gd name="connsiteY6" fmla="*/ 878757 h 1105786"/>
              <a:gd name="connsiteX7" fmla="*/ 0 w 2232436"/>
              <a:gd name="connsiteY7" fmla="*/ 227029 h 1105786"/>
              <a:gd name="connsiteX0" fmla="*/ 0 w 2232436"/>
              <a:gd name="connsiteY0" fmla="*/ 227029 h 1105786"/>
              <a:gd name="connsiteX1" fmla="*/ 1531279 w 2232436"/>
              <a:gd name="connsiteY1" fmla="*/ 227029 h 1105786"/>
              <a:gd name="connsiteX2" fmla="*/ 1531279 w 2232436"/>
              <a:gd name="connsiteY2" fmla="*/ 0 h 1105786"/>
              <a:gd name="connsiteX3" fmla="*/ 2232436 w 2232436"/>
              <a:gd name="connsiteY3" fmla="*/ 552893 h 1105786"/>
              <a:gd name="connsiteX4" fmla="*/ 1531279 w 2232436"/>
              <a:gd name="connsiteY4" fmla="*/ 1105786 h 1105786"/>
              <a:gd name="connsiteX5" fmla="*/ 1531279 w 2232436"/>
              <a:gd name="connsiteY5" fmla="*/ 878757 h 1105786"/>
              <a:gd name="connsiteX6" fmla="*/ 0 w 2232436"/>
              <a:gd name="connsiteY6" fmla="*/ 878757 h 1105786"/>
              <a:gd name="connsiteX7" fmla="*/ 0 w 2232436"/>
              <a:gd name="connsiteY7" fmla="*/ 227029 h 1105786"/>
              <a:gd name="connsiteX0" fmla="*/ 0 w 2232436"/>
              <a:gd name="connsiteY0" fmla="*/ 227029 h 1105786"/>
              <a:gd name="connsiteX1" fmla="*/ 1531279 w 2232436"/>
              <a:gd name="connsiteY1" fmla="*/ 227029 h 1105786"/>
              <a:gd name="connsiteX2" fmla="*/ 1531279 w 2232436"/>
              <a:gd name="connsiteY2" fmla="*/ 0 h 1105786"/>
              <a:gd name="connsiteX3" fmla="*/ 2232436 w 2232436"/>
              <a:gd name="connsiteY3" fmla="*/ 552893 h 1105786"/>
              <a:gd name="connsiteX4" fmla="*/ 1531279 w 2232436"/>
              <a:gd name="connsiteY4" fmla="*/ 1105786 h 1105786"/>
              <a:gd name="connsiteX5" fmla="*/ 1531279 w 2232436"/>
              <a:gd name="connsiteY5" fmla="*/ 878757 h 1105786"/>
              <a:gd name="connsiteX6" fmla="*/ 0 w 2232436"/>
              <a:gd name="connsiteY6" fmla="*/ 878757 h 1105786"/>
              <a:gd name="connsiteX7" fmla="*/ 0 w 2232436"/>
              <a:gd name="connsiteY7" fmla="*/ 227029 h 1105786"/>
              <a:gd name="connsiteX0" fmla="*/ 42530 w 2274966"/>
              <a:gd name="connsiteY0" fmla="*/ 227029 h 1105786"/>
              <a:gd name="connsiteX1" fmla="*/ 1573809 w 2274966"/>
              <a:gd name="connsiteY1" fmla="*/ 227029 h 1105786"/>
              <a:gd name="connsiteX2" fmla="*/ 1573809 w 2274966"/>
              <a:gd name="connsiteY2" fmla="*/ 0 h 1105786"/>
              <a:gd name="connsiteX3" fmla="*/ 2274966 w 2274966"/>
              <a:gd name="connsiteY3" fmla="*/ 552893 h 1105786"/>
              <a:gd name="connsiteX4" fmla="*/ 1573809 w 2274966"/>
              <a:gd name="connsiteY4" fmla="*/ 1105786 h 1105786"/>
              <a:gd name="connsiteX5" fmla="*/ 1573809 w 2274966"/>
              <a:gd name="connsiteY5" fmla="*/ 878757 h 1105786"/>
              <a:gd name="connsiteX6" fmla="*/ 42530 w 2274966"/>
              <a:gd name="connsiteY6" fmla="*/ 878757 h 1105786"/>
              <a:gd name="connsiteX7" fmla="*/ 42530 w 2274966"/>
              <a:gd name="connsiteY7" fmla="*/ 227029 h 1105786"/>
              <a:gd name="connsiteX0" fmla="*/ 60394 w 2292830"/>
              <a:gd name="connsiteY0" fmla="*/ 227029 h 1105786"/>
              <a:gd name="connsiteX1" fmla="*/ 1591673 w 2292830"/>
              <a:gd name="connsiteY1" fmla="*/ 227029 h 1105786"/>
              <a:gd name="connsiteX2" fmla="*/ 1591673 w 2292830"/>
              <a:gd name="connsiteY2" fmla="*/ 0 h 1105786"/>
              <a:gd name="connsiteX3" fmla="*/ 2292830 w 2292830"/>
              <a:gd name="connsiteY3" fmla="*/ 552893 h 1105786"/>
              <a:gd name="connsiteX4" fmla="*/ 1591673 w 2292830"/>
              <a:gd name="connsiteY4" fmla="*/ 1105786 h 1105786"/>
              <a:gd name="connsiteX5" fmla="*/ 1591673 w 2292830"/>
              <a:gd name="connsiteY5" fmla="*/ 878757 h 1105786"/>
              <a:gd name="connsiteX6" fmla="*/ 60394 w 2292830"/>
              <a:gd name="connsiteY6" fmla="*/ 878757 h 1105786"/>
              <a:gd name="connsiteX7" fmla="*/ 60394 w 2292830"/>
              <a:gd name="connsiteY7" fmla="*/ 227029 h 1105786"/>
              <a:gd name="connsiteX0" fmla="*/ 60394 w 2292830"/>
              <a:gd name="connsiteY0" fmla="*/ 227029 h 1105786"/>
              <a:gd name="connsiteX1" fmla="*/ 1591673 w 2292830"/>
              <a:gd name="connsiteY1" fmla="*/ 227029 h 1105786"/>
              <a:gd name="connsiteX2" fmla="*/ 1591673 w 2292830"/>
              <a:gd name="connsiteY2" fmla="*/ 0 h 1105786"/>
              <a:gd name="connsiteX3" fmla="*/ 2292830 w 2292830"/>
              <a:gd name="connsiteY3" fmla="*/ 552893 h 1105786"/>
              <a:gd name="connsiteX4" fmla="*/ 1591673 w 2292830"/>
              <a:gd name="connsiteY4" fmla="*/ 1105786 h 1105786"/>
              <a:gd name="connsiteX5" fmla="*/ 1591673 w 2292830"/>
              <a:gd name="connsiteY5" fmla="*/ 878757 h 1105786"/>
              <a:gd name="connsiteX6" fmla="*/ 60394 w 2292830"/>
              <a:gd name="connsiteY6" fmla="*/ 878757 h 1105786"/>
              <a:gd name="connsiteX7" fmla="*/ 60394 w 2292830"/>
              <a:gd name="connsiteY7" fmla="*/ 227029 h 1105786"/>
              <a:gd name="connsiteX0" fmla="*/ 60394 w 2292830"/>
              <a:gd name="connsiteY0" fmla="*/ 227029 h 1105786"/>
              <a:gd name="connsiteX1" fmla="*/ 1591673 w 2292830"/>
              <a:gd name="connsiteY1" fmla="*/ 227029 h 1105786"/>
              <a:gd name="connsiteX2" fmla="*/ 1591673 w 2292830"/>
              <a:gd name="connsiteY2" fmla="*/ 0 h 1105786"/>
              <a:gd name="connsiteX3" fmla="*/ 2292830 w 2292830"/>
              <a:gd name="connsiteY3" fmla="*/ 552893 h 1105786"/>
              <a:gd name="connsiteX4" fmla="*/ 1591673 w 2292830"/>
              <a:gd name="connsiteY4" fmla="*/ 1105786 h 1105786"/>
              <a:gd name="connsiteX5" fmla="*/ 1591673 w 2292830"/>
              <a:gd name="connsiteY5" fmla="*/ 878757 h 1105786"/>
              <a:gd name="connsiteX6" fmla="*/ 60394 w 2292830"/>
              <a:gd name="connsiteY6" fmla="*/ 878757 h 1105786"/>
              <a:gd name="connsiteX7" fmla="*/ 60394 w 2292830"/>
              <a:gd name="connsiteY7" fmla="*/ 227029 h 11057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92830" h="1105786">
                <a:moveTo>
                  <a:pt x="60394" y="227029"/>
                </a:moveTo>
                <a:cubicBezTo>
                  <a:pt x="592085" y="88806"/>
                  <a:pt x="1006819" y="407782"/>
                  <a:pt x="1591673" y="227029"/>
                </a:cubicBezTo>
                <a:lnTo>
                  <a:pt x="1591673" y="0"/>
                </a:lnTo>
                <a:cubicBezTo>
                  <a:pt x="1867922" y="354419"/>
                  <a:pt x="2059111" y="368595"/>
                  <a:pt x="2292830" y="552893"/>
                </a:cubicBezTo>
                <a:cubicBezTo>
                  <a:pt x="2059111" y="737191"/>
                  <a:pt x="1761597" y="878958"/>
                  <a:pt x="1591673" y="1105786"/>
                </a:cubicBezTo>
                <a:lnTo>
                  <a:pt x="1591673" y="878757"/>
                </a:lnTo>
                <a:cubicBezTo>
                  <a:pt x="1113145" y="666106"/>
                  <a:pt x="538922" y="1038246"/>
                  <a:pt x="60394" y="878757"/>
                </a:cubicBezTo>
                <a:cubicBezTo>
                  <a:pt x="-35299" y="640249"/>
                  <a:pt x="-3402" y="444272"/>
                  <a:pt x="60394" y="227029"/>
                </a:cubicBezTo>
                <a:close/>
              </a:path>
            </a:pathLst>
          </a:custGeom>
          <a:solidFill>
            <a:sysClr val="windowText" lastClr="000000">
              <a:lumMod val="65000"/>
              <a:lumOff val="3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" name="原创设计师QQ598969553          _5"/>
          <p:cNvSpPr/>
          <p:nvPr/>
        </p:nvSpPr>
        <p:spPr>
          <a:xfrm>
            <a:off x="4548627" y="2720892"/>
            <a:ext cx="1980124" cy="954974"/>
          </a:xfrm>
          <a:custGeom>
            <a:avLst/>
            <a:gdLst>
              <a:gd name="connsiteX0" fmla="*/ 0 w 2232436"/>
              <a:gd name="connsiteY0" fmla="*/ 227029 h 1105786"/>
              <a:gd name="connsiteX1" fmla="*/ 1531279 w 2232436"/>
              <a:gd name="connsiteY1" fmla="*/ 227029 h 1105786"/>
              <a:gd name="connsiteX2" fmla="*/ 1531279 w 2232436"/>
              <a:gd name="connsiteY2" fmla="*/ 0 h 1105786"/>
              <a:gd name="connsiteX3" fmla="*/ 2232436 w 2232436"/>
              <a:gd name="connsiteY3" fmla="*/ 552893 h 1105786"/>
              <a:gd name="connsiteX4" fmla="*/ 1531279 w 2232436"/>
              <a:gd name="connsiteY4" fmla="*/ 1105786 h 1105786"/>
              <a:gd name="connsiteX5" fmla="*/ 1531279 w 2232436"/>
              <a:gd name="connsiteY5" fmla="*/ 878757 h 1105786"/>
              <a:gd name="connsiteX6" fmla="*/ 0 w 2232436"/>
              <a:gd name="connsiteY6" fmla="*/ 878757 h 1105786"/>
              <a:gd name="connsiteX7" fmla="*/ 0 w 2232436"/>
              <a:gd name="connsiteY7" fmla="*/ 227029 h 1105786"/>
              <a:gd name="connsiteX0" fmla="*/ 0 w 2232436"/>
              <a:gd name="connsiteY0" fmla="*/ 227029 h 1105786"/>
              <a:gd name="connsiteX1" fmla="*/ 1531279 w 2232436"/>
              <a:gd name="connsiteY1" fmla="*/ 227029 h 1105786"/>
              <a:gd name="connsiteX2" fmla="*/ 1531279 w 2232436"/>
              <a:gd name="connsiteY2" fmla="*/ 0 h 1105786"/>
              <a:gd name="connsiteX3" fmla="*/ 2232436 w 2232436"/>
              <a:gd name="connsiteY3" fmla="*/ 552893 h 1105786"/>
              <a:gd name="connsiteX4" fmla="*/ 1531279 w 2232436"/>
              <a:gd name="connsiteY4" fmla="*/ 1105786 h 1105786"/>
              <a:gd name="connsiteX5" fmla="*/ 1531279 w 2232436"/>
              <a:gd name="connsiteY5" fmla="*/ 878757 h 1105786"/>
              <a:gd name="connsiteX6" fmla="*/ 0 w 2232436"/>
              <a:gd name="connsiteY6" fmla="*/ 878757 h 1105786"/>
              <a:gd name="connsiteX7" fmla="*/ 0 w 2232436"/>
              <a:gd name="connsiteY7" fmla="*/ 227029 h 1105786"/>
              <a:gd name="connsiteX0" fmla="*/ 0 w 2232436"/>
              <a:gd name="connsiteY0" fmla="*/ 227029 h 1105786"/>
              <a:gd name="connsiteX1" fmla="*/ 1531279 w 2232436"/>
              <a:gd name="connsiteY1" fmla="*/ 227029 h 1105786"/>
              <a:gd name="connsiteX2" fmla="*/ 1531279 w 2232436"/>
              <a:gd name="connsiteY2" fmla="*/ 0 h 1105786"/>
              <a:gd name="connsiteX3" fmla="*/ 2232436 w 2232436"/>
              <a:gd name="connsiteY3" fmla="*/ 552893 h 1105786"/>
              <a:gd name="connsiteX4" fmla="*/ 1531279 w 2232436"/>
              <a:gd name="connsiteY4" fmla="*/ 1105786 h 1105786"/>
              <a:gd name="connsiteX5" fmla="*/ 1531279 w 2232436"/>
              <a:gd name="connsiteY5" fmla="*/ 878757 h 1105786"/>
              <a:gd name="connsiteX6" fmla="*/ 0 w 2232436"/>
              <a:gd name="connsiteY6" fmla="*/ 878757 h 1105786"/>
              <a:gd name="connsiteX7" fmla="*/ 0 w 2232436"/>
              <a:gd name="connsiteY7" fmla="*/ 227029 h 1105786"/>
              <a:gd name="connsiteX0" fmla="*/ 0 w 2232436"/>
              <a:gd name="connsiteY0" fmla="*/ 227029 h 1105786"/>
              <a:gd name="connsiteX1" fmla="*/ 1531279 w 2232436"/>
              <a:gd name="connsiteY1" fmla="*/ 227029 h 1105786"/>
              <a:gd name="connsiteX2" fmla="*/ 1531279 w 2232436"/>
              <a:gd name="connsiteY2" fmla="*/ 0 h 1105786"/>
              <a:gd name="connsiteX3" fmla="*/ 2232436 w 2232436"/>
              <a:gd name="connsiteY3" fmla="*/ 552893 h 1105786"/>
              <a:gd name="connsiteX4" fmla="*/ 1531279 w 2232436"/>
              <a:gd name="connsiteY4" fmla="*/ 1105786 h 1105786"/>
              <a:gd name="connsiteX5" fmla="*/ 1531279 w 2232436"/>
              <a:gd name="connsiteY5" fmla="*/ 878757 h 1105786"/>
              <a:gd name="connsiteX6" fmla="*/ 0 w 2232436"/>
              <a:gd name="connsiteY6" fmla="*/ 878757 h 1105786"/>
              <a:gd name="connsiteX7" fmla="*/ 0 w 2232436"/>
              <a:gd name="connsiteY7" fmla="*/ 227029 h 1105786"/>
              <a:gd name="connsiteX0" fmla="*/ 0 w 2232436"/>
              <a:gd name="connsiteY0" fmla="*/ 227029 h 1105786"/>
              <a:gd name="connsiteX1" fmla="*/ 1531279 w 2232436"/>
              <a:gd name="connsiteY1" fmla="*/ 227029 h 1105786"/>
              <a:gd name="connsiteX2" fmla="*/ 1531279 w 2232436"/>
              <a:gd name="connsiteY2" fmla="*/ 0 h 1105786"/>
              <a:gd name="connsiteX3" fmla="*/ 2232436 w 2232436"/>
              <a:gd name="connsiteY3" fmla="*/ 552893 h 1105786"/>
              <a:gd name="connsiteX4" fmla="*/ 1531279 w 2232436"/>
              <a:gd name="connsiteY4" fmla="*/ 1105786 h 1105786"/>
              <a:gd name="connsiteX5" fmla="*/ 1531279 w 2232436"/>
              <a:gd name="connsiteY5" fmla="*/ 878757 h 1105786"/>
              <a:gd name="connsiteX6" fmla="*/ 0 w 2232436"/>
              <a:gd name="connsiteY6" fmla="*/ 878757 h 1105786"/>
              <a:gd name="connsiteX7" fmla="*/ 0 w 2232436"/>
              <a:gd name="connsiteY7" fmla="*/ 227029 h 1105786"/>
              <a:gd name="connsiteX0" fmla="*/ 42530 w 2274966"/>
              <a:gd name="connsiteY0" fmla="*/ 227029 h 1105786"/>
              <a:gd name="connsiteX1" fmla="*/ 1573809 w 2274966"/>
              <a:gd name="connsiteY1" fmla="*/ 227029 h 1105786"/>
              <a:gd name="connsiteX2" fmla="*/ 1573809 w 2274966"/>
              <a:gd name="connsiteY2" fmla="*/ 0 h 1105786"/>
              <a:gd name="connsiteX3" fmla="*/ 2274966 w 2274966"/>
              <a:gd name="connsiteY3" fmla="*/ 552893 h 1105786"/>
              <a:gd name="connsiteX4" fmla="*/ 1573809 w 2274966"/>
              <a:gd name="connsiteY4" fmla="*/ 1105786 h 1105786"/>
              <a:gd name="connsiteX5" fmla="*/ 1573809 w 2274966"/>
              <a:gd name="connsiteY5" fmla="*/ 878757 h 1105786"/>
              <a:gd name="connsiteX6" fmla="*/ 42530 w 2274966"/>
              <a:gd name="connsiteY6" fmla="*/ 878757 h 1105786"/>
              <a:gd name="connsiteX7" fmla="*/ 42530 w 2274966"/>
              <a:gd name="connsiteY7" fmla="*/ 227029 h 1105786"/>
              <a:gd name="connsiteX0" fmla="*/ 60394 w 2292830"/>
              <a:gd name="connsiteY0" fmla="*/ 227029 h 1105786"/>
              <a:gd name="connsiteX1" fmla="*/ 1591673 w 2292830"/>
              <a:gd name="connsiteY1" fmla="*/ 227029 h 1105786"/>
              <a:gd name="connsiteX2" fmla="*/ 1591673 w 2292830"/>
              <a:gd name="connsiteY2" fmla="*/ 0 h 1105786"/>
              <a:gd name="connsiteX3" fmla="*/ 2292830 w 2292830"/>
              <a:gd name="connsiteY3" fmla="*/ 552893 h 1105786"/>
              <a:gd name="connsiteX4" fmla="*/ 1591673 w 2292830"/>
              <a:gd name="connsiteY4" fmla="*/ 1105786 h 1105786"/>
              <a:gd name="connsiteX5" fmla="*/ 1591673 w 2292830"/>
              <a:gd name="connsiteY5" fmla="*/ 878757 h 1105786"/>
              <a:gd name="connsiteX6" fmla="*/ 60394 w 2292830"/>
              <a:gd name="connsiteY6" fmla="*/ 878757 h 1105786"/>
              <a:gd name="connsiteX7" fmla="*/ 60394 w 2292830"/>
              <a:gd name="connsiteY7" fmla="*/ 227029 h 1105786"/>
              <a:gd name="connsiteX0" fmla="*/ 60394 w 2292830"/>
              <a:gd name="connsiteY0" fmla="*/ 227029 h 1105786"/>
              <a:gd name="connsiteX1" fmla="*/ 1591673 w 2292830"/>
              <a:gd name="connsiteY1" fmla="*/ 227029 h 1105786"/>
              <a:gd name="connsiteX2" fmla="*/ 1591673 w 2292830"/>
              <a:gd name="connsiteY2" fmla="*/ 0 h 1105786"/>
              <a:gd name="connsiteX3" fmla="*/ 2292830 w 2292830"/>
              <a:gd name="connsiteY3" fmla="*/ 552893 h 1105786"/>
              <a:gd name="connsiteX4" fmla="*/ 1591673 w 2292830"/>
              <a:gd name="connsiteY4" fmla="*/ 1105786 h 1105786"/>
              <a:gd name="connsiteX5" fmla="*/ 1591673 w 2292830"/>
              <a:gd name="connsiteY5" fmla="*/ 878757 h 1105786"/>
              <a:gd name="connsiteX6" fmla="*/ 60394 w 2292830"/>
              <a:gd name="connsiteY6" fmla="*/ 878757 h 1105786"/>
              <a:gd name="connsiteX7" fmla="*/ 60394 w 2292830"/>
              <a:gd name="connsiteY7" fmla="*/ 227029 h 1105786"/>
              <a:gd name="connsiteX0" fmla="*/ 60394 w 2292830"/>
              <a:gd name="connsiteY0" fmla="*/ 227029 h 1105786"/>
              <a:gd name="connsiteX1" fmla="*/ 1591673 w 2292830"/>
              <a:gd name="connsiteY1" fmla="*/ 227029 h 1105786"/>
              <a:gd name="connsiteX2" fmla="*/ 1591673 w 2292830"/>
              <a:gd name="connsiteY2" fmla="*/ 0 h 1105786"/>
              <a:gd name="connsiteX3" fmla="*/ 2292830 w 2292830"/>
              <a:gd name="connsiteY3" fmla="*/ 552893 h 1105786"/>
              <a:gd name="connsiteX4" fmla="*/ 1591673 w 2292830"/>
              <a:gd name="connsiteY4" fmla="*/ 1105786 h 1105786"/>
              <a:gd name="connsiteX5" fmla="*/ 1591673 w 2292830"/>
              <a:gd name="connsiteY5" fmla="*/ 878757 h 1105786"/>
              <a:gd name="connsiteX6" fmla="*/ 60394 w 2292830"/>
              <a:gd name="connsiteY6" fmla="*/ 878757 h 1105786"/>
              <a:gd name="connsiteX7" fmla="*/ 60394 w 2292830"/>
              <a:gd name="connsiteY7" fmla="*/ 227029 h 11057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92830" h="1105786">
                <a:moveTo>
                  <a:pt x="60394" y="227029"/>
                </a:moveTo>
                <a:cubicBezTo>
                  <a:pt x="592085" y="88806"/>
                  <a:pt x="1006819" y="407782"/>
                  <a:pt x="1591673" y="227029"/>
                </a:cubicBezTo>
                <a:lnTo>
                  <a:pt x="1591673" y="0"/>
                </a:lnTo>
                <a:cubicBezTo>
                  <a:pt x="1867922" y="354419"/>
                  <a:pt x="2059111" y="368595"/>
                  <a:pt x="2292830" y="552893"/>
                </a:cubicBezTo>
                <a:cubicBezTo>
                  <a:pt x="2059111" y="737191"/>
                  <a:pt x="1761597" y="878958"/>
                  <a:pt x="1591673" y="1105786"/>
                </a:cubicBezTo>
                <a:lnTo>
                  <a:pt x="1591673" y="878757"/>
                </a:lnTo>
                <a:cubicBezTo>
                  <a:pt x="1113145" y="666106"/>
                  <a:pt x="538922" y="1038246"/>
                  <a:pt x="60394" y="878757"/>
                </a:cubicBezTo>
                <a:cubicBezTo>
                  <a:pt x="-35299" y="640249"/>
                  <a:pt x="-3402" y="444272"/>
                  <a:pt x="60394" y="227029"/>
                </a:cubicBezTo>
                <a:close/>
              </a:path>
            </a:pathLst>
          </a:custGeom>
          <a:solidFill>
            <a:srgbClr val="223262"/>
          </a:solidFill>
          <a:ln w="12700" cap="flat" cmpd="sng" algn="ctr">
            <a:noFill/>
            <a:prstDash val="solid"/>
            <a:miter lim="800000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5" name="原创设计师QQ598969553          _6"/>
          <p:cNvSpPr/>
          <p:nvPr/>
        </p:nvSpPr>
        <p:spPr>
          <a:xfrm>
            <a:off x="3204582" y="2720892"/>
            <a:ext cx="1980124" cy="954974"/>
          </a:xfrm>
          <a:custGeom>
            <a:avLst/>
            <a:gdLst>
              <a:gd name="connsiteX0" fmla="*/ 0 w 2232436"/>
              <a:gd name="connsiteY0" fmla="*/ 227029 h 1105786"/>
              <a:gd name="connsiteX1" fmla="*/ 1531279 w 2232436"/>
              <a:gd name="connsiteY1" fmla="*/ 227029 h 1105786"/>
              <a:gd name="connsiteX2" fmla="*/ 1531279 w 2232436"/>
              <a:gd name="connsiteY2" fmla="*/ 0 h 1105786"/>
              <a:gd name="connsiteX3" fmla="*/ 2232436 w 2232436"/>
              <a:gd name="connsiteY3" fmla="*/ 552893 h 1105786"/>
              <a:gd name="connsiteX4" fmla="*/ 1531279 w 2232436"/>
              <a:gd name="connsiteY4" fmla="*/ 1105786 h 1105786"/>
              <a:gd name="connsiteX5" fmla="*/ 1531279 w 2232436"/>
              <a:gd name="connsiteY5" fmla="*/ 878757 h 1105786"/>
              <a:gd name="connsiteX6" fmla="*/ 0 w 2232436"/>
              <a:gd name="connsiteY6" fmla="*/ 878757 h 1105786"/>
              <a:gd name="connsiteX7" fmla="*/ 0 w 2232436"/>
              <a:gd name="connsiteY7" fmla="*/ 227029 h 1105786"/>
              <a:gd name="connsiteX0" fmla="*/ 0 w 2232436"/>
              <a:gd name="connsiteY0" fmla="*/ 227029 h 1105786"/>
              <a:gd name="connsiteX1" fmla="*/ 1531279 w 2232436"/>
              <a:gd name="connsiteY1" fmla="*/ 227029 h 1105786"/>
              <a:gd name="connsiteX2" fmla="*/ 1531279 w 2232436"/>
              <a:gd name="connsiteY2" fmla="*/ 0 h 1105786"/>
              <a:gd name="connsiteX3" fmla="*/ 2232436 w 2232436"/>
              <a:gd name="connsiteY3" fmla="*/ 552893 h 1105786"/>
              <a:gd name="connsiteX4" fmla="*/ 1531279 w 2232436"/>
              <a:gd name="connsiteY4" fmla="*/ 1105786 h 1105786"/>
              <a:gd name="connsiteX5" fmla="*/ 1531279 w 2232436"/>
              <a:gd name="connsiteY5" fmla="*/ 878757 h 1105786"/>
              <a:gd name="connsiteX6" fmla="*/ 0 w 2232436"/>
              <a:gd name="connsiteY6" fmla="*/ 878757 h 1105786"/>
              <a:gd name="connsiteX7" fmla="*/ 0 w 2232436"/>
              <a:gd name="connsiteY7" fmla="*/ 227029 h 1105786"/>
              <a:gd name="connsiteX0" fmla="*/ 0 w 2232436"/>
              <a:gd name="connsiteY0" fmla="*/ 227029 h 1105786"/>
              <a:gd name="connsiteX1" fmla="*/ 1531279 w 2232436"/>
              <a:gd name="connsiteY1" fmla="*/ 227029 h 1105786"/>
              <a:gd name="connsiteX2" fmla="*/ 1531279 w 2232436"/>
              <a:gd name="connsiteY2" fmla="*/ 0 h 1105786"/>
              <a:gd name="connsiteX3" fmla="*/ 2232436 w 2232436"/>
              <a:gd name="connsiteY3" fmla="*/ 552893 h 1105786"/>
              <a:gd name="connsiteX4" fmla="*/ 1531279 w 2232436"/>
              <a:gd name="connsiteY4" fmla="*/ 1105786 h 1105786"/>
              <a:gd name="connsiteX5" fmla="*/ 1531279 w 2232436"/>
              <a:gd name="connsiteY5" fmla="*/ 878757 h 1105786"/>
              <a:gd name="connsiteX6" fmla="*/ 0 w 2232436"/>
              <a:gd name="connsiteY6" fmla="*/ 878757 h 1105786"/>
              <a:gd name="connsiteX7" fmla="*/ 0 w 2232436"/>
              <a:gd name="connsiteY7" fmla="*/ 227029 h 1105786"/>
              <a:gd name="connsiteX0" fmla="*/ 0 w 2232436"/>
              <a:gd name="connsiteY0" fmla="*/ 227029 h 1105786"/>
              <a:gd name="connsiteX1" fmla="*/ 1531279 w 2232436"/>
              <a:gd name="connsiteY1" fmla="*/ 227029 h 1105786"/>
              <a:gd name="connsiteX2" fmla="*/ 1531279 w 2232436"/>
              <a:gd name="connsiteY2" fmla="*/ 0 h 1105786"/>
              <a:gd name="connsiteX3" fmla="*/ 2232436 w 2232436"/>
              <a:gd name="connsiteY3" fmla="*/ 552893 h 1105786"/>
              <a:gd name="connsiteX4" fmla="*/ 1531279 w 2232436"/>
              <a:gd name="connsiteY4" fmla="*/ 1105786 h 1105786"/>
              <a:gd name="connsiteX5" fmla="*/ 1531279 w 2232436"/>
              <a:gd name="connsiteY5" fmla="*/ 878757 h 1105786"/>
              <a:gd name="connsiteX6" fmla="*/ 0 w 2232436"/>
              <a:gd name="connsiteY6" fmla="*/ 878757 h 1105786"/>
              <a:gd name="connsiteX7" fmla="*/ 0 w 2232436"/>
              <a:gd name="connsiteY7" fmla="*/ 227029 h 1105786"/>
              <a:gd name="connsiteX0" fmla="*/ 0 w 2232436"/>
              <a:gd name="connsiteY0" fmla="*/ 227029 h 1105786"/>
              <a:gd name="connsiteX1" fmla="*/ 1531279 w 2232436"/>
              <a:gd name="connsiteY1" fmla="*/ 227029 h 1105786"/>
              <a:gd name="connsiteX2" fmla="*/ 1531279 w 2232436"/>
              <a:gd name="connsiteY2" fmla="*/ 0 h 1105786"/>
              <a:gd name="connsiteX3" fmla="*/ 2232436 w 2232436"/>
              <a:gd name="connsiteY3" fmla="*/ 552893 h 1105786"/>
              <a:gd name="connsiteX4" fmla="*/ 1531279 w 2232436"/>
              <a:gd name="connsiteY4" fmla="*/ 1105786 h 1105786"/>
              <a:gd name="connsiteX5" fmla="*/ 1531279 w 2232436"/>
              <a:gd name="connsiteY5" fmla="*/ 878757 h 1105786"/>
              <a:gd name="connsiteX6" fmla="*/ 0 w 2232436"/>
              <a:gd name="connsiteY6" fmla="*/ 878757 h 1105786"/>
              <a:gd name="connsiteX7" fmla="*/ 0 w 2232436"/>
              <a:gd name="connsiteY7" fmla="*/ 227029 h 1105786"/>
              <a:gd name="connsiteX0" fmla="*/ 42530 w 2274966"/>
              <a:gd name="connsiteY0" fmla="*/ 227029 h 1105786"/>
              <a:gd name="connsiteX1" fmla="*/ 1573809 w 2274966"/>
              <a:gd name="connsiteY1" fmla="*/ 227029 h 1105786"/>
              <a:gd name="connsiteX2" fmla="*/ 1573809 w 2274966"/>
              <a:gd name="connsiteY2" fmla="*/ 0 h 1105786"/>
              <a:gd name="connsiteX3" fmla="*/ 2274966 w 2274966"/>
              <a:gd name="connsiteY3" fmla="*/ 552893 h 1105786"/>
              <a:gd name="connsiteX4" fmla="*/ 1573809 w 2274966"/>
              <a:gd name="connsiteY4" fmla="*/ 1105786 h 1105786"/>
              <a:gd name="connsiteX5" fmla="*/ 1573809 w 2274966"/>
              <a:gd name="connsiteY5" fmla="*/ 878757 h 1105786"/>
              <a:gd name="connsiteX6" fmla="*/ 42530 w 2274966"/>
              <a:gd name="connsiteY6" fmla="*/ 878757 h 1105786"/>
              <a:gd name="connsiteX7" fmla="*/ 42530 w 2274966"/>
              <a:gd name="connsiteY7" fmla="*/ 227029 h 1105786"/>
              <a:gd name="connsiteX0" fmla="*/ 60394 w 2292830"/>
              <a:gd name="connsiteY0" fmla="*/ 227029 h 1105786"/>
              <a:gd name="connsiteX1" fmla="*/ 1591673 w 2292830"/>
              <a:gd name="connsiteY1" fmla="*/ 227029 h 1105786"/>
              <a:gd name="connsiteX2" fmla="*/ 1591673 w 2292830"/>
              <a:gd name="connsiteY2" fmla="*/ 0 h 1105786"/>
              <a:gd name="connsiteX3" fmla="*/ 2292830 w 2292830"/>
              <a:gd name="connsiteY3" fmla="*/ 552893 h 1105786"/>
              <a:gd name="connsiteX4" fmla="*/ 1591673 w 2292830"/>
              <a:gd name="connsiteY4" fmla="*/ 1105786 h 1105786"/>
              <a:gd name="connsiteX5" fmla="*/ 1591673 w 2292830"/>
              <a:gd name="connsiteY5" fmla="*/ 878757 h 1105786"/>
              <a:gd name="connsiteX6" fmla="*/ 60394 w 2292830"/>
              <a:gd name="connsiteY6" fmla="*/ 878757 h 1105786"/>
              <a:gd name="connsiteX7" fmla="*/ 60394 w 2292830"/>
              <a:gd name="connsiteY7" fmla="*/ 227029 h 1105786"/>
              <a:gd name="connsiteX0" fmla="*/ 60394 w 2292830"/>
              <a:gd name="connsiteY0" fmla="*/ 227029 h 1105786"/>
              <a:gd name="connsiteX1" fmla="*/ 1591673 w 2292830"/>
              <a:gd name="connsiteY1" fmla="*/ 227029 h 1105786"/>
              <a:gd name="connsiteX2" fmla="*/ 1591673 w 2292830"/>
              <a:gd name="connsiteY2" fmla="*/ 0 h 1105786"/>
              <a:gd name="connsiteX3" fmla="*/ 2292830 w 2292830"/>
              <a:gd name="connsiteY3" fmla="*/ 552893 h 1105786"/>
              <a:gd name="connsiteX4" fmla="*/ 1591673 w 2292830"/>
              <a:gd name="connsiteY4" fmla="*/ 1105786 h 1105786"/>
              <a:gd name="connsiteX5" fmla="*/ 1591673 w 2292830"/>
              <a:gd name="connsiteY5" fmla="*/ 878757 h 1105786"/>
              <a:gd name="connsiteX6" fmla="*/ 60394 w 2292830"/>
              <a:gd name="connsiteY6" fmla="*/ 878757 h 1105786"/>
              <a:gd name="connsiteX7" fmla="*/ 60394 w 2292830"/>
              <a:gd name="connsiteY7" fmla="*/ 227029 h 1105786"/>
              <a:gd name="connsiteX0" fmla="*/ 60394 w 2292830"/>
              <a:gd name="connsiteY0" fmla="*/ 227029 h 1105786"/>
              <a:gd name="connsiteX1" fmla="*/ 1591673 w 2292830"/>
              <a:gd name="connsiteY1" fmla="*/ 227029 h 1105786"/>
              <a:gd name="connsiteX2" fmla="*/ 1591673 w 2292830"/>
              <a:gd name="connsiteY2" fmla="*/ 0 h 1105786"/>
              <a:gd name="connsiteX3" fmla="*/ 2292830 w 2292830"/>
              <a:gd name="connsiteY3" fmla="*/ 552893 h 1105786"/>
              <a:gd name="connsiteX4" fmla="*/ 1591673 w 2292830"/>
              <a:gd name="connsiteY4" fmla="*/ 1105786 h 1105786"/>
              <a:gd name="connsiteX5" fmla="*/ 1591673 w 2292830"/>
              <a:gd name="connsiteY5" fmla="*/ 878757 h 1105786"/>
              <a:gd name="connsiteX6" fmla="*/ 60394 w 2292830"/>
              <a:gd name="connsiteY6" fmla="*/ 878757 h 1105786"/>
              <a:gd name="connsiteX7" fmla="*/ 60394 w 2292830"/>
              <a:gd name="connsiteY7" fmla="*/ 227029 h 11057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92830" h="1105786">
                <a:moveTo>
                  <a:pt x="60394" y="227029"/>
                </a:moveTo>
                <a:cubicBezTo>
                  <a:pt x="592085" y="88806"/>
                  <a:pt x="1006819" y="407782"/>
                  <a:pt x="1591673" y="227029"/>
                </a:cubicBezTo>
                <a:lnTo>
                  <a:pt x="1591673" y="0"/>
                </a:lnTo>
                <a:cubicBezTo>
                  <a:pt x="1867922" y="354419"/>
                  <a:pt x="2059111" y="368595"/>
                  <a:pt x="2292830" y="552893"/>
                </a:cubicBezTo>
                <a:cubicBezTo>
                  <a:pt x="2059111" y="737191"/>
                  <a:pt x="1761597" y="878958"/>
                  <a:pt x="1591673" y="1105786"/>
                </a:cubicBezTo>
                <a:lnTo>
                  <a:pt x="1591673" y="878757"/>
                </a:lnTo>
                <a:cubicBezTo>
                  <a:pt x="1113145" y="666106"/>
                  <a:pt x="538922" y="1038246"/>
                  <a:pt x="60394" y="878757"/>
                </a:cubicBezTo>
                <a:cubicBezTo>
                  <a:pt x="-35299" y="640249"/>
                  <a:pt x="-3402" y="444272"/>
                  <a:pt x="60394" y="227029"/>
                </a:cubicBezTo>
                <a:close/>
              </a:path>
            </a:pathLst>
          </a:custGeom>
          <a:solidFill>
            <a:sysClr val="windowText" lastClr="000000">
              <a:lumMod val="65000"/>
              <a:lumOff val="35000"/>
            </a:sysClr>
          </a:solidFill>
          <a:ln w="12700" cap="flat" cmpd="sng" algn="ctr">
            <a:noFill/>
            <a:prstDash val="solid"/>
            <a:miter lim="800000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" name="原创设计师QQ598969553          _7"/>
          <p:cNvSpPr/>
          <p:nvPr/>
        </p:nvSpPr>
        <p:spPr>
          <a:xfrm>
            <a:off x="1860538" y="2720892"/>
            <a:ext cx="1980124" cy="954974"/>
          </a:xfrm>
          <a:custGeom>
            <a:avLst/>
            <a:gdLst>
              <a:gd name="connsiteX0" fmla="*/ 0 w 2232436"/>
              <a:gd name="connsiteY0" fmla="*/ 227029 h 1105786"/>
              <a:gd name="connsiteX1" fmla="*/ 1531279 w 2232436"/>
              <a:gd name="connsiteY1" fmla="*/ 227029 h 1105786"/>
              <a:gd name="connsiteX2" fmla="*/ 1531279 w 2232436"/>
              <a:gd name="connsiteY2" fmla="*/ 0 h 1105786"/>
              <a:gd name="connsiteX3" fmla="*/ 2232436 w 2232436"/>
              <a:gd name="connsiteY3" fmla="*/ 552893 h 1105786"/>
              <a:gd name="connsiteX4" fmla="*/ 1531279 w 2232436"/>
              <a:gd name="connsiteY4" fmla="*/ 1105786 h 1105786"/>
              <a:gd name="connsiteX5" fmla="*/ 1531279 w 2232436"/>
              <a:gd name="connsiteY5" fmla="*/ 878757 h 1105786"/>
              <a:gd name="connsiteX6" fmla="*/ 0 w 2232436"/>
              <a:gd name="connsiteY6" fmla="*/ 878757 h 1105786"/>
              <a:gd name="connsiteX7" fmla="*/ 0 w 2232436"/>
              <a:gd name="connsiteY7" fmla="*/ 227029 h 1105786"/>
              <a:gd name="connsiteX0" fmla="*/ 0 w 2232436"/>
              <a:gd name="connsiteY0" fmla="*/ 227029 h 1105786"/>
              <a:gd name="connsiteX1" fmla="*/ 1531279 w 2232436"/>
              <a:gd name="connsiteY1" fmla="*/ 227029 h 1105786"/>
              <a:gd name="connsiteX2" fmla="*/ 1531279 w 2232436"/>
              <a:gd name="connsiteY2" fmla="*/ 0 h 1105786"/>
              <a:gd name="connsiteX3" fmla="*/ 2232436 w 2232436"/>
              <a:gd name="connsiteY3" fmla="*/ 552893 h 1105786"/>
              <a:gd name="connsiteX4" fmla="*/ 1531279 w 2232436"/>
              <a:gd name="connsiteY4" fmla="*/ 1105786 h 1105786"/>
              <a:gd name="connsiteX5" fmla="*/ 1531279 w 2232436"/>
              <a:gd name="connsiteY5" fmla="*/ 878757 h 1105786"/>
              <a:gd name="connsiteX6" fmla="*/ 0 w 2232436"/>
              <a:gd name="connsiteY6" fmla="*/ 878757 h 1105786"/>
              <a:gd name="connsiteX7" fmla="*/ 0 w 2232436"/>
              <a:gd name="connsiteY7" fmla="*/ 227029 h 1105786"/>
              <a:gd name="connsiteX0" fmla="*/ 0 w 2232436"/>
              <a:gd name="connsiteY0" fmla="*/ 227029 h 1105786"/>
              <a:gd name="connsiteX1" fmla="*/ 1531279 w 2232436"/>
              <a:gd name="connsiteY1" fmla="*/ 227029 h 1105786"/>
              <a:gd name="connsiteX2" fmla="*/ 1531279 w 2232436"/>
              <a:gd name="connsiteY2" fmla="*/ 0 h 1105786"/>
              <a:gd name="connsiteX3" fmla="*/ 2232436 w 2232436"/>
              <a:gd name="connsiteY3" fmla="*/ 552893 h 1105786"/>
              <a:gd name="connsiteX4" fmla="*/ 1531279 w 2232436"/>
              <a:gd name="connsiteY4" fmla="*/ 1105786 h 1105786"/>
              <a:gd name="connsiteX5" fmla="*/ 1531279 w 2232436"/>
              <a:gd name="connsiteY5" fmla="*/ 878757 h 1105786"/>
              <a:gd name="connsiteX6" fmla="*/ 0 w 2232436"/>
              <a:gd name="connsiteY6" fmla="*/ 878757 h 1105786"/>
              <a:gd name="connsiteX7" fmla="*/ 0 w 2232436"/>
              <a:gd name="connsiteY7" fmla="*/ 227029 h 1105786"/>
              <a:gd name="connsiteX0" fmla="*/ 0 w 2232436"/>
              <a:gd name="connsiteY0" fmla="*/ 227029 h 1105786"/>
              <a:gd name="connsiteX1" fmla="*/ 1531279 w 2232436"/>
              <a:gd name="connsiteY1" fmla="*/ 227029 h 1105786"/>
              <a:gd name="connsiteX2" fmla="*/ 1531279 w 2232436"/>
              <a:gd name="connsiteY2" fmla="*/ 0 h 1105786"/>
              <a:gd name="connsiteX3" fmla="*/ 2232436 w 2232436"/>
              <a:gd name="connsiteY3" fmla="*/ 552893 h 1105786"/>
              <a:gd name="connsiteX4" fmla="*/ 1531279 w 2232436"/>
              <a:gd name="connsiteY4" fmla="*/ 1105786 h 1105786"/>
              <a:gd name="connsiteX5" fmla="*/ 1531279 w 2232436"/>
              <a:gd name="connsiteY5" fmla="*/ 878757 h 1105786"/>
              <a:gd name="connsiteX6" fmla="*/ 0 w 2232436"/>
              <a:gd name="connsiteY6" fmla="*/ 878757 h 1105786"/>
              <a:gd name="connsiteX7" fmla="*/ 0 w 2232436"/>
              <a:gd name="connsiteY7" fmla="*/ 227029 h 1105786"/>
              <a:gd name="connsiteX0" fmla="*/ 0 w 2232436"/>
              <a:gd name="connsiteY0" fmla="*/ 227029 h 1105786"/>
              <a:gd name="connsiteX1" fmla="*/ 1531279 w 2232436"/>
              <a:gd name="connsiteY1" fmla="*/ 227029 h 1105786"/>
              <a:gd name="connsiteX2" fmla="*/ 1531279 w 2232436"/>
              <a:gd name="connsiteY2" fmla="*/ 0 h 1105786"/>
              <a:gd name="connsiteX3" fmla="*/ 2232436 w 2232436"/>
              <a:gd name="connsiteY3" fmla="*/ 552893 h 1105786"/>
              <a:gd name="connsiteX4" fmla="*/ 1531279 w 2232436"/>
              <a:gd name="connsiteY4" fmla="*/ 1105786 h 1105786"/>
              <a:gd name="connsiteX5" fmla="*/ 1531279 w 2232436"/>
              <a:gd name="connsiteY5" fmla="*/ 878757 h 1105786"/>
              <a:gd name="connsiteX6" fmla="*/ 0 w 2232436"/>
              <a:gd name="connsiteY6" fmla="*/ 878757 h 1105786"/>
              <a:gd name="connsiteX7" fmla="*/ 0 w 2232436"/>
              <a:gd name="connsiteY7" fmla="*/ 227029 h 1105786"/>
              <a:gd name="connsiteX0" fmla="*/ 42530 w 2274966"/>
              <a:gd name="connsiteY0" fmla="*/ 227029 h 1105786"/>
              <a:gd name="connsiteX1" fmla="*/ 1573809 w 2274966"/>
              <a:gd name="connsiteY1" fmla="*/ 227029 h 1105786"/>
              <a:gd name="connsiteX2" fmla="*/ 1573809 w 2274966"/>
              <a:gd name="connsiteY2" fmla="*/ 0 h 1105786"/>
              <a:gd name="connsiteX3" fmla="*/ 2274966 w 2274966"/>
              <a:gd name="connsiteY3" fmla="*/ 552893 h 1105786"/>
              <a:gd name="connsiteX4" fmla="*/ 1573809 w 2274966"/>
              <a:gd name="connsiteY4" fmla="*/ 1105786 h 1105786"/>
              <a:gd name="connsiteX5" fmla="*/ 1573809 w 2274966"/>
              <a:gd name="connsiteY5" fmla="*/ 878757 h 1105786"/>
              <a:gd name="connsiteX6" fmla="*/ 42530 w 2274966"/>
              <a:gd name="connsiteY6" fmla="*/ 878757 h 1105786"/>
              <a:gd name="connsiteX7" fmla="*/ 42530 w 2274966"/>
              <a:gd name="connsiteY7" fmla="*/ 227029 h 1105786"/>
              <a:gd name="connsiteX0" fmla="*/ 60394 w 2292830"/>
              <a:gd name="connsiteY0" fmla="*/ 227029 h 1105786"/>
              <a:gd name="connsiteX1" fmla="*/ 1591673 w 2292830"/>
              <a:gd name="connsiteY1" fmla="*/ 227029 h 1105786"/>
              <a:gd name="connsiteX2" fmla="*/ 1591673 w 2292830"/>
              <a:gd name="connsiteY2" fmla="*/ 0 h 1105786"/>
              <a:gd name="connsiteX3" fmla="*/ 2292830 w 2292830"/>
              <a:gd name="connsiteY3" fmla="*/ 552893 h 1105786"/>
              <a:gd name="connsiteX4" fmla="*/ 1591673 w 2292830"/>
              <a:gd name="connsiteY4" fmla="*/ 1105786 h 1105786"/>
              <a:gd name="connsiteX5" fmla="*/ 1591673 w 2292830"/>
              <a:gd name="connsiteY5" fmla="*/ 878757 h 1105786"/>
              <a:gd name="connsiteX6" fmla="*/ 60394 w 2292830"/>
              <a:gd name="connsiteY6" fmla="*/ 878757 h 1105786"/>
              <a:gd name="connsiteX7" fmla="*/ 60394 w 2292830"/>
              <a:gd name="connsiteY7" fmla="*/ 227029 h 1105786"/>
              <a:gd name="connsiteX0" fmla="*/ 60394 w 2292830"/>
              <a:gd name="connsiteY0" fmla="*/ 227029 h 1105786"/>
              <a:gd name="connsiteX1" fmla="*/ 1591673 w 2292830"/>
              <a:gd name="connsiteY1" fmla="*/ 227029 h 1105786"/>
              <a:gd name="connsiteX2" fmla="*/ 1591673 w 2292830"/>
              <a:gd name="connsiteY2" fmla="*/ 0 h 1105786"/>
              <a:gd name="connsiteX3" fmla="*/ 2292830 w 2292830"/>
              <a:gd name="connsiteY3" fmla="*/ 552893 h 1105786"/>
              <a:gd name="connsiteX4" fmla="*/ 1591673 w 2292830"/>
              <a:gd name="connsiteY4" fmla="*/ 1105786 h 1105786"/>
              <a:gd name="connsiteX5" fmla="*/ 1591673 w 2292830"/>
              <a:gd name="connsiteY5" fmla="*/ 878757 h 1105786"/>
              <a:gd name="connsiteX6" fmla="*/ 60394 w 2292830"/>
              <a:gd name="connsiteY6" fmla="*/ 878757 h 1105786"/>
              <a:gd name="connsiteX7" fmla="*/ 60394 w 2292830"/>
              <a:gd name="connsiteY7" fmla="*/ 227029 h 1105786"/>
              <a:gd name="connsiteX0" fmla="*/ 60394 w 2292830"/>
              <a:gd name="connsiteY0" fmla="*/ 227029 h 1105786"/>
              <a:gd name="connsiteX1" fmla="*/ 1591673 w 2292830"/>
              <a:gd name="connsiteY1" fmla="*/ 227029 h 1105786"/>
              <a:gd name="connsiteX2" fmla="*/ 1591673 w 2292830"/>
              <a:gd name="connsiteY2" fmla="*/ 0 h 1105786"/>
              <a:gd name="connsiteX3" fmla="*/ 2292830 w 2292830"/>
              <a:gd name="connsiteY3" fmla="*/ 552893 h 1105786"/>
              <a:gd name="connsiteX4" fmla="*/ 1591673 w 2292830"/>
              <a:gd name="connsiteY4" fmla="*/ 1105786 h 1105786"/>
              <a:gd name="connsiteX5" fmla="*/ 1591673 w 2292830"/>
              <a:gd name="connsiteY5" fmla="*/ 878757 h 1105786"/>
              <a:gd name="connsiteX6" fmla="*/ 60394 w 2292830"/>
              <a:gd name="connsiteY6" fmla="*/ 878757 h 1105786"/>
              <a:gd name="connsiteX7" fmla="*/ 60394 w 2292830"/>
              <a:gd name="connsiteY7" fmla="*/ 227029 h 11057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92830" h="1105786">
                <a:moveTo>
                  <a:pt x="60394" y="227029"/>
                </a:moveTo>
                <a:cubicBezTo>
                  <a:pt x="592085" y="88806"/>
                  <a:pt x="1006819" y="407782"/>
                  <a:pt x="1591673" y="227029"/>
                </a:cubicBezTo>
                <a:lnTo>
                  <a:pt x="1591673" y="0"/>
                </a:lnTo>
                <a:cubicBezTo>
                  <a:pt x="1867922" y="354419"/>
                  <a:pt x="2059111" y="368595"/>
                  <a:pt x="2292830" y="552893"/>
                </a:cubicBezTo>
                <a:cubicBezTo>
                  <a:pt x="2059111" y="737191"/>
                  <a:pt x="1761597" y="878958"/>
                  <a:pt x="1591673" y="1105786"/>
                </a:cubicBezTo>
                <a:lnTo>
                  <a:pt x="1591673" y="878757"/>
                </a:lnTo>
                <a:cubicBezTo>
                  <a:pt x="1113145" y="666106"/>
                  <a:pt x="538922" y="1038246"/>
                  <a:pt x="60394" y="878757"/>
                </a:cubicBezTo>
                <a:cubicBezTo>
                  <a:pt x="-35299" y="640249"/>
                  <a:pt x="-3402" y="444272"/>
                  <a:pt x="60394" y="227029"/>
                </a:cubicBezTo>
                <a:close/>
              </a:path>
            </a:pathLst>
          </a:custGeom>
          <a:solidFill>
            <a:srgbClr val="223262"/>
          </a:solidFill>
          <a:ln w="12700" cap="flat" cmpd="sng" algn="ctr">
            <a:noFill/>
            <a:prstDash val="solid"/>
            <a:miter lim="800000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7" name="原创设计师QQ598969553          _8"/>
          <p:cNvSpPr txBox="1"/>
          <p:nvPr/>
        </p:nvSpPr>
        <p:spPr>
          <a:xfrm>
            <a:off x="2235155" y="3065478"/>
            <a:ext cx="11144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市场推广</a:t>
            </a:r>
            <a:endParaRPr kumimoji="0" lang="en-US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</p:txBody>
      </p:sp>
      <p:sp>
        <p:nvSpPr>
          <p:cNvPr id="28" name="原创设计师QQ598969553          _9"/>
          <p:cNvSpPr txBox="1"/>
          <p:nvPr/>
        </p:nvSpPr>
        <p:spPr>
          <a:xfrm>
            <a:off x="3964059" y="3065477"/>
            <a:ext cx="6495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品牌</a:t>
            </a:r>
            <a:endParaRPr kumimoji="0" lang="en-US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</p:txBody>
      </p:sp>
      <p:sp>
        <p:nvSpPr>
          <p:cNvPr id="29" name="原创设计师QQ598969553          _10"/>
          <p:cNvSpPr txBox="1"/>
          <p:nvPr/>
        </p:nvSpPr>
        <p:spPr>
          <a:xfrm>
            <a:off x="5074976" y="3065476"/>
            <a:ext cx="11144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团队组建</a:t>
            </a:r>
            <a:endParaRPr kumimoji="0" lang="en-US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</p:txBody>
      </p:sp>
      <p:sp>
        <p:nvSpPr>
          <p:cNvPr id="30" name="原创设计师QQ598969553          _11"/>
          <p:cNvSpPr txBox="1"/>
          <p:nvPr/>
        </p:nvSpPr>
        <p:spPr>
          <a:xfrm>
            <a:off x="6647394" y="3065476"/>
            <a:ext cx="6495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成功</a:t>
            </a:r>
            <a:endParaRPr kumimoji="0" lang="en-US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</p:txBody>
      </p:sp>
      <p:cxnSp>
        <p:nvCxnSpPr>
          <p:cNvPr id="31" name="原创设计师QQ598969553          _12"/>
          <p:cNvCxnSpPr/>
          <p:nvPr/>
        </p:nvCxnSpPr>
        <p:spPr>
          <a:xfrm>
            <a:off x="2653698" y="3671165"/>
            <a:ext cx="0" cy="734595"/>
          </a:xfrm>
          <a:prstGeom prst="line">
            <a:avLst/>
          </a:prstGeom>
          <a:noFill/>
          <a:ln w="6350" cap="flat" cmpd="sng" algn="ctr">
            <a:solidFill>
              <a:srgbClr val="7F8C8D"/>
            </a:solidFill>
            <a:prstDash val="dash"/>
            <a:miter lim="800000"/>
          </a:ln>
          <a:effectLst/>
        </p:spPr>
      </p:cxnSp>
      <p:cxnSp>
        <p:nvCxnSpPr>
          <p:cNvPr id="32" name="原创设计师QQ598969553          _13"/>
          <p:cNvCxnSpPr/>
          <p:nvPr/>
        </p:nvCxnSpPr>
        <p:spPr>
          <a:xfrm>
            <a:off x="2244108" y="4415162"/>
            <a:ext cx="409590" cy="0"/>
          </a:xfrm>
          <a:prstGeom prst="line">
            <a:avLst/>
          </a:prstGeom>
          <a:noFill/>
          <a:ln w="6350" cap="flat" cmpd="sng" algn="ctr">
            <a:solidFill>
              <a:srgbClr val="7F8C8D"/>
            </a:solidFill>
            <a:prstDash val="dash"/>
            <a:miter lim="800000"/>
            <a:headEnd type="oval"/>
          </a:ln>
          <a:effectLst/>
        </p:spPr>
      </p:cxnSp>
      <p:cxnSp>
        <p:nvCxnSpPr>
          <p:cNvPr id="33" name="原创设计师QQ598969553          _14"/>
          <p:cNvCxnSpPr/>
          <p:nvPr/>
        </p:nvCxnSpPr>
        <p:spPr>
          <a:xfrm>
            <a:off x="6879017" y="3671165"/>
            <a:ext cx="0" cy="734595"/>
          </a:xfrm>
          <a:prstGeom prst="line">
            <a:avLst/>
          </a:prstGeom>
          <a:noFill/>
          <a:ln w="6350" cap="flat" cmpd="sng" algn="ctr">
            <a:solidFill>
              <a:srgbClr val="7F8C8D"/>
            </a:solidFill>
            <a:prstDash val="dash"/>
            <a:miter lim="800000"/>
          </a:ln>
          <a:effectLst/>
        </p:spPr>
      </p:cxnSp>
      <p:cxnSp>
        <p:nvCxnSpPr>
          <p:cNvPr id="34" name="原创设计师QQ598969553          _15"/>
          <p:cNvCxnSpPr/>
          <p:nvPr/>
        </p:nvCxnSpPr>
        <p:spPr>
          <a:xfrm>
            <a:off x="6889309" y="4415162"/>
            <a:ext cx="409590" cy="0"/>
          </a:xfrm>
          <a:prstGeom prst="line">
            <a:avLst/>
          </a:prstGeom>
          <a:noFill/>
          <a:ln w="6350" cap="flat" cmpd="sng" algn="ctr">
            <a:solidFill>
              <a:srgbClr val="7F8C8D"/>
            </a:solidFill>
            <a:prstDash val="dash"/>
            <a:miter lim="800000"/>
            <a:headEnd type="none"/>
            <a:tailEnd type="oval"/>
          </a:ln>
          <a:effectLst/>
        </p:spPr>
      </p:cxnSp>
      <p:cxnSp>
        <p:nvCxnSpPr>
          <p:cNvPr id="35" name="原创设计师QQ598969553          _16"/>
          <p:cNvCxnSpPr/>
          <p:nvPr/>
        </p:nvCxnSpPr>
        <p:spPr>
          <a:xfrm>
            <a:off x="4076977" y="1825494"/>
            <a:ext cx="0" cy="734595"/>
          </a:xfrm>
          <a:prstGeom prst="line">
            <a:avLst/>
          </a:prstGeom>
          <a:noFill/>
          <a:ln w="6350" cap="flat" cmpd="sng" algn="ctr">
            <a:solidFill>
              <a:srgbClr val="7F8C8D"/>
            </a:solidFill>
            <a:prstDash val="dash"/>
            <a:miter lim="800000"/>
          </a:ln>
          <a:effectLst/>
        </p:spPr>
      </p:cxnSp>
      <p:cxnSp>
        <p:nvCxnSpPr>
          <p:cNvPr id="36" name="原创设计师QQ598969553          _17"/>
          <p:cNvCxnSpPr/>
          <p:nvPr/>
        </p:nvCxnSpPr>
        <p:spPr>
          <a:xfrm>
            <a:off x="5288500" y="1816312"/>
            <a:ext cx="0" cy="734595"/>
          </a:xfrm>
          <a:prstGeom prst="line">
            <a:avLst/>
          </a:prstGeom>
          <a:noFill/>
          <a:ln w="6350" cap="flat" cmpd="sng" algn="ctr">
            <a:solidFill>
              <a:srgbClr val="7F8C8D"/>
            </a:solidFill>
            <a:prstDash val="dash"/>
            <a:miter lim="800000"/>
          </a:ln>
          <a:effectLst/>
        </p:spPr>
      </p:cxnSp>
      <p:cxnSp>
        <p:nvCxnSpPr>
          <p:cNvPr id="37" name="原创设计师QQ598969553          _18"/>
          <p:cNvCxnSpPr/>
          <p:nvPr/>
        </p:nvCxnSpPr>
        <p:spPr>
          <a:xfrm>
            <a:off x="5288500" y="1816312"/>
            <a:ext cx="409590" cy="0"/>
          </a:xfrm>
          <a:prstGeom prst="line">
            <a:avLst/>
          </a:prstGeom>
          <a:noFill/>
          <a:ln w="6350" cap="flat" cmpd="sng" algn="ctr">
            <a:solidFill>
              <a:srgbClr val="7F8C8D"/>
            </a:solidFill>
            <a:prstDash val="dash"/>
            <a:miter lim="800000"/>
            <a:headEnd type="none"/>
            <a:tailEnd type="oval"/>
          </a:ln>
          <a:effectLst/>
        </p:spPr>
      </p:cxnSp>
      <p:cxnSp>
        <p:nvCxnSpPr>
          <p:cNvPr id="38" name="原创设计师QQ598969553          _19"/>
          <p:cNvCxnSpPr/>
          <p:nvPr/>
        </p:nvCxnSpPr>
        <p:spPr>
          <a:xfrm>
            <a:off x="3667387" y="1825494"/>
            <a:ext cx="409590" cy="0"/>
          </a:xfrm>
          <a:prstGeom prst="line">
            <a:avLst/>
          </a:prstGeom>
          <a:noFill/>
          <a:ln w="6350" cap="flat" cmpd="sng" algn="ctr">
            <a:solidFill>
              <a:srgbClr val="7F8C8D"/>
            </a:solidFill>
            <a:prstDash val="dash"/>
            <a:miter lim="800000"/>
            <a:headEnd type="oval"/>
          </a:ln>
          <a:effectLst/>
        </p:spPr>
      </p:cxnSp>
      <p:sp>
        <p:nvSpPr>
          <p:cNvPr id="39" name="原创设计师QQ598969553          _20"/>
          <p:cNvSpPr txBox="1"/>
          <p:nvPr/>
        </p:nvSpPr>
        <p:spPr>
          <a:xfrm>
            <a:off x="503997" y="4314829"/>
            <a:ext cx="1656529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223262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产品特征</a:t>
            </a:r>
            <a:endParaRPr kumimoji="0" lang="en-US" sz="1100" b="1" i="0" u="none" strike="noStrike" kern="0" cap="none" spc="0" normalizeH="0" baseline="0" noProof="0" dirty="0">
              <a:ln>
                <a:noFill/>
              </a:ln>
              <a:solidFill>
                <a:srgbClr val="223262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此处添加详细文本描述，建议与标题相关并符合整体语言风格，语言描述尽量简洁生动。</a:t>
            </a:r>
            <a:endParaRPr kumimoji="0" lang="en-US" sz="11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</p:txBody>
      </p:sp>
      <p:sp>
        <p:nvSpPr>
          <p:cNvPr id="40" name="原创设计师QQ598969553          _21"/>
          <p:cNvSpPr txBox="1"/>
          <p:nvPr/>
        </p:nvSpPr>
        <p:spPr>
          <a:xfrm>
            <a:off x="7379967" y="4314829"/>
            <a:ext cx="1656529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产品特征</a:t>
            </a:r>
            <a:endParaRPr kumimoji="0" lang="en-US" sz="11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此处添加详细文本描述，建议与标题相关并符合整体语言风格，语言描述尽量简洁生动。</a:t>
            </a:r>
            <a:endParaRPr kumimoji="0" lang="en-US" sz="11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</p:txBody>
      </p:sp>
      <p:sp>
        <p:nvSpPr>
          <p:cNvPr id="41" name="原创设计师QQ598969553          _22"/>
          <p:cNvSpPr txBox="1"/>
          <p:nvPr/>
        </p:nvSpPr>
        <p:spPr>
          <a:xfrm>
            <a:off x="5892672" y="1738034"/>
            <a:ext cx="1656529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223262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产品特征</a:t>
            </a:r>
            <a:endParaRPr kumimoji="0" lang="en-US" sz="1100" b="1" i="0" u="none" strike="noStrike" kern="0" cap="none" spc="0" normalizeH="0" baseline="0" noProof="0" dirty="0">
              <a:ln>
                <a:noFill/>
              </a:ln>
              <a:solidFill>
                <a:srgbClr val="223262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此处添加详细文本描述，建议与标题相关并符合整体语言风格，语言描述尽量简洁生动。</a:t>
            </a:r>
            <a:endParaRPr kumimoji="0" lang="en-US" sz="11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</p:txBody>
      </p:sp>
      <p:sp>
        <p:nvSpPr>
          <p:cNvPr id="42" name="原创设计师QQ598969553          _23"/>
          <p:cNvSpPr txBox="1"/>
          <p:nvPr/>
        </p:nvSpPr>
        <p:spPr>
          <a:xfrm>
            <a:off x="1814686" y="1738034"/>
            <a:ext cx="1656529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产品特征</a:t>
            </a:r>
            <a:endParaRPr kumimoji="0" lang="en-US" sz="11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此处添加详细文本描述，建议与标题相关并符合整体语言风格，语言描述尽量简洁生动。</a:t>
            </a:r>
            <a:endParaRPr kumimoji="0" lang="en-US" sz="11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</p:txBody>
      </p:sp>
      <p:sp>
        <p:nvSpPr>
          <p:cNvPr id="43" name="原创设计师QQ598969553          _24"/>
          <p:cNvSpPr txBox="1"/>
          <p:nvPr/>
        </p:nvSpPr>
        <p:spPr>
          <a:xfrm>
            <a:off x="3266352" y="4956108"/>
            <a:ext cx="3200627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信息图表</a:t>
            </a:r>
            <a:endParaRPr kumimoji="0" lang="en-US" sz="11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此处添加详细文本描述，建议与标题相关并符合整体语言风格，语言描述尽量简洁生动。</a:t>
            </a:r>
            <a:endParaRPr kumimoji="0" lang="en-US" sz="11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662285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原创设计师QQ598969553          _4"/>
          <p:cNvSpPr/>
          <p:nvPr/>
        </p:nvSpPr>
        <p:spPr>
          <a:xfrm>
            <a:off x="823153" y="2731687"/>
            <a:ext cx="1447953" cy="815209"/>
          </a:xfrm>
          <a:custGeom>
            <a:avLst/>
            <a:gdLst>
              <a:gd name="connsiteX0" fmla="*/ 1753824 w 1754372"/>
              <a:gd name="connsiteY0" fmla="*/ 846190 h 1754372"/>
              <a:gd name="connsiteX1" fmla="*/ 1322010 w 1754372"/>
              <a:gd name="connsiteY1" fmla="*/ 1633219 h 1754372"/>
              <a:gd name="connsiteX2" fmla="*/ 424315 w 1754372"/>
              <a:gd name="connsiteY2" fmla="*/ 1628427 h 1754372"/>
              <a:gd name="connsiteX3" fmla="*/ 929 w 1754372"/>
              <a:gd name="connsiteY3" fmla="*/ 836832 h 1754372"/>
              <a:gd name="connsiteX4" fmla="*/ 1753824 w 1754372"/>
              <a:gd name="connsiteY4" fmla="*/ 846190 h 1754372"/>
              <a:gd name="connsiteX0" fmla="*/ 1753827 w 1754377"/>
              <a:gd name="connsiteY0" fmla="*/ 9358 h 917539"/>
              <a:gd name="connsiteX1" fmla="*/ 1322013 w 1754377"/>
              <a:gd name="connsiteY1" fmla="*/ 796387 h 917539"/>
              <a:gd name="connsiteX2" fmla="*/ 424318 w 1754377"/>
              <a:gd name="connsiteY2" fmla="*/ 791595 h 917539"/>
              <a:gd name="connsiteX3" fmla="*/ 932 w 1754377"/>
              <a:gd name="connsiteY3" fmla="*/ 0 h 917539"/>
              <a:gd name="connsiteX4" fmla="*/ 1753827 w 1754377"/>
              <a:gd name="connsiteY4" fmla="*/ 9358 h 917539"/>
              <a:gd name="connsiteX0" fmla="*/ 1753827 w 1754377"/>
              <a:gd name="connsiteY0" fmla="*/ 79547 h 987728"/>
              <a:gd name="connsiteX1" fmla="*/ 1322013 w 1754377"/>
              <a:gd name="connsiteY1" fmla="*/ 866576 h 987728"/>
              <a:gd name="connsiteX2" fmla="*/ 424318 w 1754377"/>
              <a:gd name="connsiteY2" fmla="*/ 861784 h 987728"/>
              <a:gd name="connsiteX3" fmla="*/ 932 w 1754377"/>
              <a:gd name="connsiteY3" fmla="*/ 70189 h 987728"/>
              <a:gd name="connsiteX4" fmla="*/ 1753827 w 1754377"/>
              <a:gd name="connsiteY4" fmla="*/ 79547 h 9877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54377" h="987728">
                <a:moveTo>
                  <a:pt x="1753827" y="79547"/>
                </a:moveTo>
                <a:cubicBezTo>
                  <a:pt x="1765202" y="401249"/>
                  <a:pt x="1599457" y="703338"/>
                  <a:pt x="1322013" y="866576"/>
                </a:cubicBezTo>
                <a:cubicBezTo>
                  <a:pt x="1044569" y="1029814"/>
                  <a:pt x="700003" y="1027975"/>
                  <a:pt x="424318" y="861784"/>
                </a:cubicBezTo>
                <a:cubicBezTo>
                  <a:pt x="148633" y="695593"/>
                  <a:pt x="-13877" y="391751"/>
                  <a:pt x="932" y="70189"/>
                </a:cubicBezTo>
                <a:cubicBezTo>
                  <a:pt x="510802" y="371019"/>
                  <a:pt x="1382180" y="-200018"/>
                  <a:pt x="1753827" y="79547"/>
                </a:cubicBezTo>
                <a:close/>
              </a:path>
            </a:pathLst>
          </a:custGeom>
          <a:solidFill>
            <a:srgbClr val="22326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60%</a:t>
            </a:r>
          </a:p>
        </p:txBody>
      </p:sp>
      <p:sp>
        <p:nvSpPr>
          <p:cNvPr id="15" name="原创设计师QQ598969553          _5"/>
          <p:cNvSpPr/>
          <p:nvPr/>
        </p:nvSpPr>
        <p:spPr>
          <a:xfrm>
            <a:off x="823153" y="2097894"/>
            <a:ext cx="1449002" cy="1449003"/>
          </a:xfrm>
          <a:prstGeom prst="ellipse">
            <a:avLst/>
          </a:prstGeom>
          <a:noFill/>
          <a:ln w="127000" cap="flat" cmpd="sng" algn="ctr">
            <a:solidFill>
              <a:srgbClr val="223262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原创设计师QQ598969553          _6"/>
          <p:cNvSpPr/>
          <p:nvPr/>
        </p:nvSpPr>
        <p:spPr>
          <a:xfrm>
            <a:off x="4922392" y="2731688"/>
            <a:ext cx="1464299" cy="829735"/>
          </a:xfrm>
          <a:custGeom>
            <a:avLst/>
            <a:gdLst>
              <a:gd name="connsiteX0" fmla="*/ 1566215 w 1628832"/>
              <a:gd name="connsiteY0" fmla="*/ 825 h 672806"/>
              <a:gd name="connsiteX1" fmla="*/ 1628832 w 1628832"/>
              <a:gd name="connsiteY1" fmla="*/ 7793 h 672806"/>
              <a:gd name="connsiteX2" fmla="*/ 1616432 w 1628832"/>
              <a:gd name="connsiteY2" fmla="*/ 56020 h 672806"/>
              <a:gd name="connsiteX3" fmla="*/ 778073 w 1628832"/>
              <a:gd name="connsiteY3" fmla="*/ 672806 h 672806"/>
              <a:gd name="connsiteX4" fmla="*/ 50168 w 1628832"/>
              <a:gd name="connsiteY4" fmla="*/ 285782 h 672806"/>
              <a:gd name="connsiteX5" fmla="*/ 0 w 1628832"/>
              <a:gd name="connsiteY5" fmla="*/ 193355 h 672806"/>
              <a:gd name="connsiteX6" fmla="*/ 70648 w 1628832"/>
              <a:gd name="connsiteY6" fmla="*/ 201691 h 672806"/>
              <a:gd name="connsiteX7" fmla="*/ 1566215 w 1628832"/>
              <a:gd name="connsiteY7" fmla="*/ 825 h 672806"/>
              <a:gd name="connsiteX0" fmla="*/ 1566215 w 1628832"/>
              <a:gd name="connsiteY0" fmla="*/ 825 h 680049"/>
              <a:gd name="connsiteX1" fmla="*/ 1628832 w 1628832"/>
              <a:gd name="connsiteY1" fmla="*/ 7793 h 680049"/>
              <a:gd name="connsiteX2" fmla="*/ 1616432 w 1628832"/>
              <a:gd name="connsiteY2" fmla="*/ 56020 h 680049"/>
              <a:gd name="connsiteX3" fmla="*/ 807667 w 1628832"/>
              <a:gd name="connsiteY3" fmla="*/ 680049 h 680049"/>
              <a:gd name="connsiteX4" fmla="*/ 50168 w 1628832"/>
              <a:gd name="connsiteY4" fmla="*/ 285782 h 680049"/>
              <a:gd name="connsiteX5" fmla="*/ 0 w 1628832"/>
              <a:gd name="connsiteY5" fmla="*/ 193355 h 680049"/>
              <a:gd name="connsiteX6" fmla="*/ 70648 w 1628832"/>
              <a:gd name="connsiteY6" fmla="*/ 201691 h 680049"/>
              <a:gd name="connsiteX7" fmla="*/ 1566215 w 1628832"/>
              <a:gd name="connsiteY7" fmla="*/ 825 h 680049"/>
              <a:gd name="connsiteX0" fmla="*/ 1566215 w 1628832"/>
              <a:gd name="connsiteY0" fmla="*/ 825 h 682011"/>
              <a:gd name="connsiteX1" fmla="*/ 1628832 w 1628832"/>
              <a:gd name="connsiteY1" fmla="*/ 7793 h 682011"/>
              <a:gd name="connsiteX2" fmla="*/ 1616432 w 1628832"/>
              <a:gd name="connsiteY2" fmla="*/ 56020 h 682011"/>
              <a:gd name="connsiteX3" fmla="*/ 807667 w 1628832"/>
              <a:gd name="connsiteY3" fmla="*/ 680049 h 682011"/>
              <a:gd name="connsiteX4" fmla="*/ 50168 w 1628832"/>
              <a:gd name="connsiteY4" fmla="*/ 285782 h 682011"/>
              <a:gd name="connsiteX5" fmla="*/ 0 w 1628832"/>
              <a:gd name="connsiteY5" fmla="*/ 193355 h 682011"/>
              <a:gd name="connsiteX6" fmla="*/ 70648 w 1628832"/>
              <a:gd name="connsiteY6" fmla="*/ 201691 h 682011"/>
              <a:gd name="connsiteX7" fmla="*/ 1566215 w 1628832"/>
              <a:gd name="connsiteY7" fmla="*/ 825 h 682011"/>
              <a:gd name="connsiteX0" fmla="*/ 1566215 w 1646026"/>
              <a:gd name="connsiteY0" fmla="*/ 825 h 684795"/>
              <a:gd name="connsiteX1" fmla="*/ 1628832 w 1646026"/>
              <a:gd name="connsiteY1" fmla="*/ 7793 h 684795"/>
              <a:gd name="connsiteX2" fmla="*/ 1646026 w 1646026"/>
              <a:gd name="connsiteY2" fmla="*/ 56020 h 684795"/>
              <a:gd name="connsiteX3" fmla="*/ 807667 w 1646026"/>
              <a:gd name="connsiteY3" fmla="*/ 680049 h 684795"/>
              <a:gd name="connsiteX4" fmla="*/ 50168 w 1646026"/>
              <a:gd name="connsiteY4" fmla="*/ 285782 h 684795"/>
              <a:gd name="connsiteX5" fmla="*/ 0 w 1646026"/>
              <a:gd name="connsiteY5" fmla="*/ 193355 h 684795"/>
              <a:gd name="connsiteX6" fmla="*/ 70648 w 1646026"/>
              <a:gd name="connsiteY6" fmla="*/ 201691 h 684795"/>
              <a:gd name="connsiteX7" fmla="*/ 1566215 w 1646026"/>
              <a:gd name="connsiteY7" fmla="*/ 825 h 684795"/>
              <a:gd name="connsiteX0" fmla="*/ 1566215 w 1646026"/>
              <a:gd name="connsiteY0" fmla="*/ 825 h 684795"/>
              <a:gd name="connsiteX1" fmla="*/ 1628832 w 1646026"/>
              <a:gd name="connsiteY1" fmla="*/ 7793 h 684795"/>
              <a:gd name="connsiteX2" fmla="*/ 1646026 w 1646026"/>
              <a:gd name="connsiteY2" fmla="*/ 56020 h 684795"/>
              <a:gd name="connsiteX3" fmla="*/ 807667 w 1646026"/>
              <a:gd name="connsiteY3" fmla="*/ 680049 h 684795"/>
              <a:gd name="connsiteX4" fmla="*/ 50168 w 1646026"/>
              <a:gd name="connsiteY4" fmla="*/ 285782 h 684795"/>
              <a:gd name="connsiteX5" fmla="*/ 0 w 1646026"/>
              <a:gd name="connsiteY5" fmla="*/ 193355 h 684795"/>
              <a:gd name="connsiteX6" fmla="*/ 70648 w 1646026"/>
              <a:gd name="connsiteY6" fmla="*/ 201691 h 684795"/>
              <a:gd name="connsiteX7" fmla="*/ 1566215 w 1646026"/>
              <a:gd name="connsiteY7" fmla="*/ 825 h 684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646026" h="684795">
                <a:moveTo>
                  <a:pt x="1566215" y="825"/>
                </a:moveTo>
                <a:lnTo>
                  <a:pt x="1628832" y="7793"/>
                </a:lnTo>
                <a:lnTo>
                  <a:pt x="1646026" y="56020"/>
                </a:lnTo>
                <a:cubicBezTo>
                  <a:pt x="1633529" y="427840"/>
                  <a:pt x="1073643" y="641755"/>
                  <a:pt x="807667" y="680049"/>
                </a:cubicBezTo>
                <a:cubicBezTo>
                  <a:pt x="541691" y="718343"/>
                  <a:pt x="207919" y="519285"/>
                  <a:pt x="50168" y="285782"/>
                </a:cubicBezTo>
                <a:lnTo>
                  <a:pt x="0" y="193355"/>
                </a:lnTo>
                <a:lnTo>
                  <a:pt x="70648" y="201691"/>
                </a:lnTo>
                <a:cubicBezTo>
                  <a:pt x="558950" y="229026"/>
                  <a:pt x="1146488" y="-15960"/>
                  <a:pt x="1566215" y="825"/>
                </a:cubicBezTo>
                <a:close/>
              </a:path>
            </a:pathLst>
          </a:custGeom>
          <a:solidFill>
            <a:srgbClr val="22326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25%</a:t>
            </a:r>
          </a:p>
        </p:txBody>
      </p:sp>
      <p:sp>
        <p:nvSpPr>
          <p:cNvPr id="17" name="原创设计师QQ598969553          _7"/>
          <p:cNvSpPr/>
          <p:nvPr/>
        </p:nvSpPr>
        <p:spPr>
          <a:xfrm>
            <a:off x="4922392" y="2101182"/>
            <a:ext cx="1449002" cy="1442427"/>
          </a:xfrm>
          <a:prstGeom prst="ellipse">
            <a:avLst/>
          </a:prstGeom>
          <a:noFill/>
          <a:ln w="127000" cap="flat" cmpd="sng" algn="ctr">
            <a:solidFill>
              <a:srgbClr val="223262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" name="原创设计师QQ598969553          _8"/>
          <p:cNvSpPr/>
          <p:nvPr/>
        </p:nvSpPr>
        <p:spPr>
          <a:xfrm>
            <a:off x="6972011" y="2414792"/>
            <a:ext cx="1449002" cy="1125691"/>
          </a:xfrm>
          <a:custGeom>
            <a:avLst/>
            <a:gdLst>
              <a:gd name="connsiteX0" fmla="*/ 1604485 w 1755648"/>
              <a:gd name="connsiteY0" fmla="*/ 0 h 1363915"/>
              <a:gd name="connsiteX1" fmla="*/ 1605730 w 1755648"/>
              <a:gd name="connsiteY1" fmla="*/ 1501 h 1363915"/>
              <a:gd name="connsiteX2" fmla="*/ 1755648 w 1755648"/>
              <a:gd name="connsiteY2" fmla="*/ 490074 h 1363915"/>
              <a:gd name="connsiteX3" fmla="*/ 877824 w 1755648"/>
              <a:gd name="connsiteY3" fmla="*/ 1363915 h 1363915"/>
              <a:gd name="connsiteX4" fmla="*/ 0 w 1755648"/>
              <a:gd name="connsiteY4" fmla="*/ 490074 h 1363915"/>
              <a:gd name="connsiteX5" fmla="*/ 17835 w 1755648"/>
              <a:gd name="connsiteY5" fmla="*/ 313965 h 1363915"/>
              <a:gd name="connsiteX6" fmla="*/ 19210 w 1755648"/>
              <a:gd name="connsiteY6" fmla="*/ 309556 h 1363915"/>
              <a:gd name="connsiteX7" fmla="*/ 465497 w 1755648"/>
              <a:gd name="connsiteY7" fmla="*/ 217496 h 1363915"/>
              <a:gd name="connsiteX8" fmla="*/ 1386872 w 1755648"/>
              <a:gd name="connsiteY8" fmla="*/ 32627 h 1363915"/>
              <a:gd name="connsiteX0" fmla="*/ 1604485 w 1755648"/>
              <a:gd name="connsiteY0" fmla="*/ 0 h 1363915"/>
              <a:gd name="connsiteX1" fmla="*/ 1605730 w 1755648"/>
              <a:gd name="connsiteY1" fmla="*/ 1501 h 1363915"/>
              <a:gd name="connsiteX2" fmla="*/ 1755648 w 1755648"/>
              <a:gd name="connsiteY2" fmla="*/ 490074 h 1363915"/>
              <a:gd name="connsiteX3" fmla="*/ 877824 w 1755648"/>
              <a:gd name="connsiteY3" fmla="*/ 1363915 h 1363915"/>
              <a:gd name="connsiteX4" fmla="*/ 0 w 1755648"/>
              <a:gd name="connsiteY4" fmla="*/ 490074 h 1363915"/>
              <a:gd name="connsiteX5" fmla="*/ 17835 w 1755648"/>
              <a:gd name="connsiteY5" fmla="*/ 313965 h 1363915"/>
              <a:gd name="connsiteX6" fmla="*/ 19210 w 1755648"/>
              <a:gd name="connsiteY6" fmla="*/ 309556 h 1363915"/>
              <a:gd name="connsiteX7" fmla="*/ 465497 w 1755648"/>
              <a:gd name="connsiteY7" fmla="*/ 111171 h 1363915"/>
              <a:gd name="connsiteX8" fmla="*/ 1386872 w 1755648"/>
              <a:gd name="connsiteY8" fmla="*/ 32627 h 1363915"/>
              <a:gd name="connsiteX9" fmla="*/ 1604485 w 1755648"/>
              <a:gd name="connsiteY9" fmla="*/ 0 h 13639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755648" h="1363915">
                <a:moveTo>
                  <a:pt x="1604485" y="0"/>
                </a:moveTo>
                <a:lnTo>
                  <a:pt x="1605730" y="1501"/>
                </a:lnTo>
                <a:cubicBezTo>
                  <a:pt x="1700381" y="140967"/>
                  <a:pt x="1755648" y="309096"/>
                  <a:pt x="1755648" y="490074"/>
                </a:cubicBezTo>
                <a:cubicBezTo>
                  <a:pt x="1755648" y="972683"/>
                  <a:pt x="1362633" y="1363915"/>
                  <a:pt x="877824" y="1363915"/>
                </a:cubicBezTo>
                <a:cubicBezTo>
                  <a:pt x="393015" y="1363915"/>
                  <a:pt x="0" y="972683"/>
                  <a:pt x="0" y="490074"/>
                </a:cubicBezTo>
                <a:cubicBezTo>
                  <a:pt x="0" y="429748"/>
                  <a:pt x="6141" y="370850"/>
                  <a:pt x="17835" y="313965"/>
                </a:cubicBezTo>
                <a:lnTo>
                  <a:pt x="19210" y="309556"/>
                </a:lnTo>
                <a:cubicBezTo>
                  <a:pt x="167972" y="278869"/>
                  <a:pt x="316735" y="141858"/>
                  <a:pt x="465497" y="111171"/>
                </a:cubicBezTo>
                <a:cubicBezTo>
                  <a:pt x="781191" y="43603"/>
                  <a:pt x="1091689" y="81559"/>
                  <a:pt x="1386872" y="32627"/>
                </a:cubicBezTo>
                <a:lnTo>
                  <a:pt x="1604485" y="0"/>
                </a:lnTo>
                <a:close/>
              </a:path>
            </a:pathLst>
          </a:custGeom>
          <a:solidFill>
            <a:sysClr val="windowText" lastClr="000000">
              <a:lumMod val="65000"/>
              <a:lumOff val="35000"/>
            </a:sysClr>
          </a:solidFill>
          <a:ln w="127000" cap="flat" cmpd="sng" algn="ctr">
            <a:solidFill>
              <a:sysClr val="windowText" lastClr="000000">
                <a:lumMod val="65000"/>
                <a:lumOff val="35000"/>
              </a:sys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90%</a:t>
            </a:r>
          </a:p>
        </p:txBody>
      </p:sp>
      <p:sp>
        <p:nvSpPr>
          <p:cNvPr id="19" name="原创设计师QQ598969553          _9"/>
          <p:cNvSpPr/>
          <p:nvPr/>
        </p:nvSpPr>
        <p:spPr>
          <a:xfrm>
            <a:off x="6972011" y="2101182"/>
            <a:ext cx="1449002" cy="1442427"/>
          </a:xfrm>
          <a:prstGeom prst="ellipse">
            <a:avLst/>
          </a:prstGeom>
          <a:noFill/>
          <a:ln w="127000" cap="flat" cmpd="sng" algn="ctr">
            <a:solidFill>
              <a:sysClr val="windowText" lastClr="000000">
                <a:lumMod val="65000"/>
                <a:lumOff val="35000"/>
              </a:sys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" name="原创设计师QQ598969553          _10"/>
          <p:cNvSpPr/>
          <p:nvPr/>
        </p:nvSpPr>
        <p:spPr>
          <a:xfrm>
            <a:off x="3122563" y="3165592"/>
            <a:ext cx="1088156" cy="326418"/>
          </a:xfrm>
          <a:custGeom>
            <a:avLst/>
            <a:gdLst>
              <a:gd name="connsiteX0" fmla="*/ 1527957 w 1527957"/>
              <a:gd name="connsiteY0" fmla="*/ 0 h 623770"/>
              <a:gd name="connsiteX1" fmla="*/ 1499871 w 1527957"/>
              <a:gd name="connsiteY1" fmla="*/ 90068 h 623770"/>
              <a:gd name="connsiteX2" fmla="*/ 691030 w 1527957"/>
              <a:gd name="connsiteY2" fmla="*/ 623770 h 623770"/>
              <a:gd name="connsiteX3" fmla="*/ 70315 w 1527957"/>
              <a:gd name="connsiteY3" fmla="*/ 367828 h 623770"/>
              <a:gd name="connsiteX4" fmla="*/ 0 w 1527957"/>
              <a:gd name="connsiteY4" fmla="*/ 282992 h 623770"/>
              <a:gd name="connsiteX5" fmla="*/ 164586 w 1527957"/>
              <a:gd name="connsiteY5" fmla="*/ 254714 h 623770"/>
              <a:gd name="connsiteX6" fmla="*/ 1388267 w 1527957"/>
              <a:gd name="connsiteY6" fmla="*/ 15544 h 623770"/>
              <a:gd name="connsiteX0" fmla="*/ 1527957 w 1527957"/>
              <a:gd name="connsiteY0" fmla="*/ 0 h 623770"/>
              <a:gd name="connsiteX1" fmla="*/ 1499871 w 1527957"/>
              <a:gd name="connsiteY1" fmla="*/ 90068 h 623770"/>
              <a:gd name="connsiteX2" fmla="*/ 691030 w 1527957"/>
              <a:gd name="connsiteY2" fmla="*/ 623770 h 623770"/>
              <a:gd name="connsiteX3" fmla="*/ 70315 w 1527957"/>
              <a:gd name="connsiteY3" fmla="*/ 367828 h 623770"/>
              <a:gd name="connsiteX4" fmla="*/ 0 w 1527957"/>
              <a:gd name="connsiteY4" fmla="*/ 282992 h 623770"/>
              <a:gd name="connsiteX5" fmla="*/ 164586 w 1527957"/>
              <a:gd name="connsiteY5" fmla="*/ 254713 h 623770"/>
              <a:gd name="connsiteX6" fmla="*/ 1388267 w 1527957"/>
              <a:gd name="connsiteY6" fmla="*/ 15544 h 623770"/>
              <a:gd name="connsiteX7" fmla="*/ 1527957 w 1527957"/>
              <a:gd name="connsiteY7" fmla="*/ 0 h 623770"/>
              <a:gd name="connsiteX0" fmla="*/ 1527957 w 1527957"/>
              <a:gd name="connsiteY0" fmla="*/ 0 h 623770"/>
              <a:gd name="connsiteX1" fmla="*/ 1499871 w 1527957"/>
              <a:gd name="connsiteY1" fmla="*/ 90068 h 623770"/>
              <a:gd name="connsiteX2" fmla="*/ 691030 w 1527957"/>
              <a:gd name="connsiteY2" fmla="*/ 623770 h 623770"/>
              <a:gd name="connsiteX3" fmla="*/ 70315 w 1527957"/>
              <a:gd name="connsiteY3" fmla="*/ 367828 h 623770"/>
              <a:gd name="connsiteX4" fmla="*/ 0 w 1527957"/>
              <a:gd name="connsiteY4" fmla="*/ 282992 h 623770"/>
              <a:gd name="connsiteX5" fmla="*/ 164586 w 1527957"/>
              <a:gd name="connsiteY5" fmla="*/ 254713 h 623770"/>
              <a:gd name="connsiteX6" fmla="*/ 1388267 w 1527957"/>
              <a:gd name="connsiteY6" fmla="*/ 15544 h 623770"/>
              <a:gd name="connsiteX7" fmla="*/ 1527957 w 1527957"/>
              <a:gd name="connsiteY7" fmla="*/ 0 h 623770"/>
              <a:gd name="connsiteX0" fmla="*/ 1527957 w 1527957"/>
              <a:gd name="connsiteY0" fmla="*/ 3472 h 627242"/>
              <a:gd name="connsiteX1" fmla="*/ 1499871 w 1527957"/>
              <a:gd name="connsiteY1" fmla="*/ 93540 h 627242"/>
              <a:gd name="connsiteX2" fmla="*/ 691030 w 1527957"/>
              <a:gd name="connsiteY2" fmla="*/ 627242 h 627242"/>
              <a:gd name="connsiteX3" fmla="*/ 70315 w 1527957"/>
              <a:gd name="connsiteY3" fmla="*/ 371300 h 627242"/>
              <a:gd name="connsiteX4" fmla="*/ 0 w 1527957"/>
              <a:gd name="connsiteY4" fmla="*/ 286464 h 627242"/>
              <a:gd name="connsiteX5" fmla="*/ 176907 w 1527957"/>
              <a:gd name="connsiteY5" fmla="*/ 123284 h 627242"/>
              <a:gd name="connsiteX6" fmla="*/ 1388267 w 1527957"/>
              <a:gd name="connsiteY6" fmla="*/ 19016 h 627242"/>
              <a:gd name="connsiteX7" fmla="*/ 1527957 w 1527957"/>
              <a:gd name="connsiteY7" fmla="*/ 3472 h 6272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27957" h="627242">
                <a:moveTo>
                  <a:pt x="1527957" y="3472"/>
                </a:moveTo>
                <a:lnTo>
                  <a:pt x="1499871" y="93540"/>
                </a:lnTo>
                <a:cubicBezTo>
                  <a:pt x="1366610" y="407174"/>
                  <a:pt x="1054637" y="627242"/>
                  <a:pt x="691030" y="627242"/>
                </a:cubicBezTo>
                <a:cubicBezTo>
                  <a:pt x="448626" y="627242"/>
                  <a:pt x="229170" y="529434"/>
                  <a:pt x="70315" y="371300"/>
                </a:cubicBezTo>
                <a:lnTo>
                  <a:pt x="0" y="286464"/>
                </a:lnTo>
                <a:lnTo>
                  <a:pt x="176907" y="123284"/>
                </a:lnTo>
                <a:cubicBezTo>
                  <a:pt x="623453" y="-110261"/>
                  <a:pt x="1008067" y="69307"/>
                  <a:pt x="1388267" y="19016"/>
                </a:cubicBezTo>
                <a:lnTo>
                  <a:pt x="1527957" y="3472"/>
                </a:lnTo>
                <a:close/>
              </a:path>
            </a:pathLst>
          </a:custGeom>
          <a:solidFill>
            <a:sysClr val="windowText" lastClr="000000">
              <a:lumMod val="65000"/>
              <a:lumOff val="35000"/>
            </a:sysClr>
          </a:solidFill>
          <a:ln w="127000" cap="flat" cmpd="sng" algn="ctr">
            <a:solidFill>
              <a:sysClr val="windowText" lastClr="000000">
                <a:lumMod val="65000"/>
                <a:lumOff val="35000"/>
              </a:sys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10%</a:t>
            </a:r>
          </a:p>
        </p:txBody>
      </p:sp>
      <p:sp>
        <p:nvSpPr>
          <p:cNvPr id="21" name="原创设计师QQ598969553          _11"/>
          <p:cNvSpPr/>
          <p:nvPr/>
        </p:nvSpPr>
        <p:spPr>
          <a:xfrm>
            <a:off x="2872772" y="2101182"/>
            <a:ext cx="1449002" cy="1442427"/>
          </a:xfrm>
          <a:prstGeom prst="ellipse">
            <a:avLst/>
          </a:prstGeom>
          <a:noFill/>
          <a:ln w="127000" cap="flat" cmpd="sng" algn="ctr">
            <a:solidFill>
              <a:sysClr val="windowText" lastClr="000000">
                <a:lumMod val="65000"/>
                <a:lumOff val="35000"/>
              </a:sys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" name="原创设计师QQ598969553          _12"/>
          <p:cNvSpPr txBox="1"/>
          <p:nvPr/>
        </p:nvSpPr>
        <p:spPr>
          <a:xfrm>
            <a:off x="755576" y="4009107"/>
            <a:ext cx="1583106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223262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产品特征</a:t>
            </a:r>
            <a:endParaRPr kumimoji="0" lang="en-US" sz="1100" b="1" i="0" u="none" strike="noStrike" kern="0" cap="none" spc="0" normalizeH="0" baseline="0" noProof="0" dirty="0">
              <a:ln>
                <a:noFill/>
              </a:ln>
              <a:solidFill>
                <a:srgbClr val="223262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此处添加详细文本描述，建议与标题相关并符合整体语言风格，语言描述尽量简洁生动。</a:t>
            </a:r>
            <a:endParaRPr kumimoji="0" lang="en-US" sz="11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</p:txBody>
      </p:sp>
      <p:sp>
        <p:nvSpPr>
          <p:cNvPr id="23" name="原创设计师QQ598969553          _13"/>
          <p:cNvSpPr txBox="1"/>
          <p:nvPr/>
        </p:nvSpPr>
        <p:spPr>
          <a:xfrm>
            <a:off x="2805720" y="4009107"/>
            <a:ext cx="1583106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产品特征</a:t>
            </a:r>
            <a:endParaRPr kumimoji="0" lang="en-US" sz="11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此处添加详细文本描述，建议与标题相关并符合整体语言风格，语言描述尽量简洁生动。</a:t>
            </a:r>
            <a:endParaRPr kumimoji="0" lang="en-US" sz="11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</p:txBody>
      </p:sp>
      <p:sp>
        <p:nvSpPr>
          <p:cNvPr id="24" name="原创设计师QQ598969553          _14"/>
          <p:cNvSpPr txBox="1"/>
          <p:nvPr/>
        </p:nvSpPr>
        <p:spPr>
          <a:xfrm>
            <a:off x="4855340" y="4009979"/>
            <a:ext cx="1583106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223262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产品特征</a:t>
            </a:r>
            <a:endParaRPr kumimoji="0" lang="en-US" sz="1100" b="1" i="0" u="none" strike="noStrike" kern="0" cap="none" spc="0" normalizeH="0" baseline="0" noProof="0" dirty="0">
              <a:ln>
                <a:noFill/>
              </a:ln>
              <a:solidFill>
                <a:srgbClr val="223262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此处添加详细文本描述，建议与标题相关并符合整体语言风格，语言描述尽量简洁生动。</a:t>
            </a:r>
            <a:endParaRPr kumimoji="0" lang="en-US" sz="11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</p:txBody>
      </p:sp>
      <p:sp>
        <p:nvSpPr>
          <p:cNvPr id="25" name="原创设计师QQ598969553          _15"/>
          <p:cNvSpPr txBox="1"/>
          <p:nvPr/>
        </p:nvSpPr>
        <p:spPr>
          <a:xfrm>
            <a:off x="6904841" y="4011115"/>
            <a:ext cx="1583106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产品特征</a:t>
            </a:r>
            <a:endParaRPr kumimoji="0" lang="en-US" sz="11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此处添加详细文本描述，建议与标题相关并符合整体语言风格，语言描述尽量简洁生动。</a:t>
            </a:r>
            <a:endParaRPr kumimoji="0" lang="en-US" sz="11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662285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原创设计师QQ598969553          _4"/>
          <p:cNvSpPr/>
          <p:nvPr/>
        </p:nvSpPr>
        <p:spPr>
          <a:xfrm>
            <a:off x="395536" y="1865081"/>
            <a:ext cx="1364532" cy="1364532"/>
          </a:xfrm>
          <a:prstGeom prst="ellipse">
            <a:avLst/>
          </a:prstGeom>
          <a:noFill/>
          <a:ln w="101600" cap="sq" cmpd="sng" algn="ctr">
            <a:solidFill>
              <a:sysClr val="window" lastClr="FFFFFF">
                <a:lumMod val="85000"/>
              </a:sysClr>
            </a:solidFill>
            <a:prstDash val="sysDash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3" name="原创设计师QQ598969553          _5"/>
          <p:cNvSpPr/>
          <p:nvPr/>
        </p:nvSpPr>
        <p:spPr>
          <a:xfrm>
            <a:off x="568079" y="2037624"/>
            <a:ext cx="1019448" cy="1019448"/>
          </a:xfrm>
          <a:prstGeom prst="ellipse">
            <a:avLst/>
          </a:prstGeom>
          <a:solidFill>
            <a:srgbClr val="22326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</p:txBody>
      </p:sp>
      <p:sp>
        <p:nvSpPr>
          <p:cNvPr id="44" name="原创设计师QQ598969553          _6"/>
          <p:cNvSpPr/>
          <p:nvPr/>
        </p:nvSpPr>
        <p:spPr>
          <a:xfrm>
            <a:off x="395536" y="1865081"/>
            <a:ext cx="1364532" cy="1364532"/>
          </a:xfrm>
          <a:prstGeom prst="arc">
            <a:avLst>
              <a:gd name="adj1" fmla="val 16018236"/>
              <a:gd name="adj2" fmla="val 9832525"/>
            </a:avLst>
          </a:prstGeom>
          <a:noFill/>
          <a:ln w="101600" cap="sq" cmpd="sng" algn="ctr">
            <a:solidFill>
              <a:srgbClr val="223262"/>
            </a:solidFill>
            <a:prstDash val="sysDash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5" name="原创设计师QQ598969553          _7"/>
          <p:cNvSpPr/>
          <p:nvPr/>
        </p:nvSpPr>
        <p:spPr>
          <a:xfrm>
            <a:off x="395536" y="3848517"/>
            <a:ext cx="1364532" cy="1364532"/>
          </a:xfrm>
          <a:prstGeom prst="ellipse">
            <a:avLst/>
          </a:prstGeom>
          <a:noFill/>
          <a:ln w="101600" cap="sq" cmpd="sng" algn="ctr">
            <a:solidFill>
              <a:sysClr val="window" lastClr="FFFFFF">
                <a:lumMod val="85000"/>
              </a:sysClr>
            </a:solidFill>
            <a:prstDash val="sysDash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6" name="原创设计师QQ598969553          _8"/>
          <p:cNvSpPr/>
          <p:nvPr/>
        </p:nvSpPr>
        <p:spPr>
          <a:xfrm>
            <a:off x="568079" y="4021059"/>
            <a:ext cx="1019448" cy="1019448"/>
          </a:xfrm>
          <a:prstGeom prst="ellipse">
            <a:avLst/>
          </a:prstGeom>
          <a:solidFill>
            <a:sysClr val="windowText" lastClr="000000">
              <a:lumMod val="65000"/>
              <a:lumOff val="3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</p:txBody>
      </p:sp>
      <p:sp>
        <p:nvSpPr>
          <p:cNvPr id="47" name="原创设计师QQ598969553          _9"/>
          <p:cNvSpPr/>
          <p:nvPr/>
        </p:nvSpPr>
        <p:spPr>
          <a:xfrm>
            <a:off x="395536" y="3848517"/>
            <a:ext cx="1364532" cy="1364532"/>
          </a:xfrm>
          <a:prstGeom prst="arc">
            <a:avLst>
              <a:gd name="adj1" fmla="val 16018236"/>
              <a:gd name="adj2" fmla="val 13332288"/>
            </a:avLst>
          </a:prstGeom>
          <a:noFill/>
          <a:ln w="101600" cap="sq" cmpd="sng" algn="ctr">
            <a:solidFill>
              <a:sysClr val="windowText" lastClr="000000">
                <a:lumMod val="65000"/>
                <a:lumOff val="35000"/>
              </a:sysClr>
            </a:solidFill>
            <a:prstDash val="sysDash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8" name="原创设计师QQ598969553          _10"/>
          <p:cNvSpPr/>
          <p:nvPr/>
        </p:nvSpPr>
        <p:spPr>
          <a:xfrm>
            <a:off x="4763399" y="1865081"/>
            <a:ext cx="1364532" cy="1364532"/>
          </a:xfrm>
          <a:prstGeom prst="ellipse">
            <a:avLst/>
          </a:prstGeom>
          <a:noFill/>
          <a:ln w="101600" cap="sq" cmpd="sng" algn="ctr">
            <a:solidFill>
              <a:sysClr val="window" lastClr="FFFFFF">
                <a:lumMod val="85000"/>
              </a:sysClr>
            </a:solidFill>
            <a:prstDash val="sysDash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9" name="原创设计师QQ598969553          _11"/>
          <p:cNvSpPr/>
          <p:nvPr/>
        </p:nvSpPr>
        <p:spPr>
          <a:xfrm>
            <a:off x="4935941" y="2037624"/>
            <a:ext cx="1019448" cy="1019448"/>
          </a:xfrm>
          <a:prstGeom prst="ellipse">
            <a:avLst/>
          </a:prstGeom>
          <a:solidFill>
            <a:sysClr val="windowText" lastClr="000000">
              <a:lumMod val="65000"/>
              <a:lumOff val="3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</p:txBody>
      </p:sp>
      <p:sp>
        <p:nvSpPr>
          <p:cNvPr id="50" name="原创设计师QQ598969553          _12"/>
          <p:cNvSpPr/>
          <p:nvPr/>
        </p:nvSpPr>
        <p:spPr>
          <a:xfrm>
            <a:off x="4763399" y="1865081"/>
            <a:ext cx="1364532" cy="1364532"/>
          </a:xfrm>
          <a:prstGeom prst="arc">
            <a:avLst>
              <a:gd name="adj1" fmla="val 16018236"/>
              <a:gd name="adj2" fmla="val 1720885"/>
            </a:avLst>
          </a:prstGeom>
          <a:noFill/>
          <a:ln w="101600" cap="sq" cmpd="sng" algn="ctr">
            <a:solidFill>
              <a:sysClr val="windowText" lastClr="000000">
                <a:lumMod val="65000"/>
                <a:lumOff val="35000"/>
              </a:sysClr>
            </a:solidFill>
            <a:prstDash val="sysDash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1" name="原创设计师QQ598969553          _13"/>
          <p:cNvSpPr/>
          <p:nvPr/>
        </p:nvSpPr>
        <p:spPr>
          <a:xfrm>
            <a:off x="4763399" y="3848517"/>
            <a:ext cx="1364532" cy="1364532"/>
          </a:xfrm>
          <a:prstGeom prst="ellipse">
            <a:avLst/>
          </a:prstGeom>
          <a:noFill/>
          <a:ln w="101600" cap="sq" cmpd="sng" algn="ctr">
            <a:solidFill>
              <a:sysClr val="window" lastClr="FFFFFF">
                <a:lumMod val="85000"/>
              </a:sysClr>
            </a:solidFill>
            <a:prstDash val="sysDash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2" name="原创设计师QQ598969553          _14"/>
          <p:cNvSpPr/>
          <p:nvPr/>
        </p:nvSpPr>
        <p:spPr>
          <a:xfrm>
            <a:off x="4935941" y="4021059"/>
            <a:ext cx="1019448" cy="1019448"/>
          </a:xfrm>
          <a:prstGeom prst="ellipse">
            <a:avLst/>
          </a:prstGeom>
          <a:solidFill>
            <a:srgbClr val="22326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</p:txBody>
      </p:sp>
      <p:sp>
        <p:nvSpPr>
          <p:cNvPr id="53" name="原创设计师QQ598969553          _15"/>
          <p:cNvSpPr/>
          <p:nvPr/>
        </p:nvSpPr>
        <p:spPr>
          <a:xfrm>
            <a:off x="4763399" y="3848517"/>
            <a:ext cx="1364532" cy="1364532"/>
          </a:xfrm>
          <a:prstGeom prst="arc">
            <a:avLst>
              <a:gd name="adj1" fmla="val 16018236"/>
              <a:gd name="adj2" fmla="val 3035"/>
            </a:avLst>
          </a:prstGeom>
          <a:noFill/>
          <a:ln w="101600" cap="sq" cmpd="sng" algn="ctr">
            <a:solidFill>
              <a:srgbClr val="223262"/>
            </a:solidFill>
            <a:prstDash val="sysDash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4" name="原创设计师QQ598969553          _16"/>
          <p:cNvSpPr txBox="1"/>
          <p:nvPr/>
        </p:nvSpPr>
        <p:spPr>
          <a:xfrm>
            <a:off x="1957317" y="2120335"/>
            <a:ext cx="2658246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223262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85% </a:t>
            </a:r>
            <a:r>
              <a:rPr kumimoji="0" lang="zh-CN" altLang="en-US" sz="1000" b="1" i="0" u="none" strike="noStrike" kern="0" cap="none" spc="0" normalizeH="0" baseline="0" noProof="0" dirty="0">
                <a:ln>
                  <a:noFill/>
                </a:ln>
                <a:solidFill>
                  <a:srgbClr val="223262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商务合作</a:t>
            </a:r>
            <a:endParaRPr kumimoji="0" lang="en-US" sz="2800" b="1" i="0" u="none" strike="noStrike" kern="0" cap="none" spc="0" normalizeH="0" baseline="0" noProof="0" dirty="0">
              <a:ln>
                <a:noFill/>
              </a:ln>
              <a:solidFill>
                <a:srgbClr val="223262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此处添加详细文本描述，建议与标题相关并符合整体语言风格，语言描述尽量简洁生动。</a:t>
            </a: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</p:txBody>
      </p:sp>
      <p:sp>
        <p:nvSpPr>
          <p:cNvPr id="55" name="原创设计师QQ598969553          _17"/>
          <p:cNvSpPr txBox="1"/>
          <p:nvPr/>
        </p:nvSpPr>
        <p:spPr>
          <a:xfrm>
            <a:off x="6300474" y="2120334"/>
            <a:ext cx="2658246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45% </a:t>
            </a:r>
            <a:r>
              <a:rPr kumimoji="0" lang="zh-CN" altLang="en-US" sz="10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企业标识</a:t>
            </a:r>
            <a:endParaRPr kumimoji="0" lang="en-US" sz="28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此处添加详细文本描述，建议与标题相关并符合整体语言风格，语言描述尽量简洁生动。</a:t>
            </a: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</p:txBody>
      </p:sp>
      <p:sp>
        <p:nvSpPr>
          <p:cNvPr id="56" name="原创设计师QQ598969553          _18"/>
          <p:cNvSpPr txBox="1"/>
          <p:nvPr/>
        </p:nvSpPr>
        <p:spPr>
          <a:xfrm>
            <a:off x="1955802" y="4103770"/>
            <a:ext cx="2658246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95% </a:t>
            </a:r>
            <a:r>
              <a:rPr kumimoji="0" lang="zh-CN" altLang="en-US" sz="10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市场推广</a:t>
            </a:r>
            <a:endParaRPr kumimoji="0" lang="en-US" sz="28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此处添加详细文本描述，建议与标题相关并符合整体语言风格，语言描述尽量简洁生动。</a:t>
            </a: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</p:txBody>
      </p:sp>
      <p:sp>
        <p:nvSpPr>
          <p:cNvPr id="57" name="原创设计师QQ598969553          _19"/>
          <p:cNvSpPr txBox="1"/>
          <p:nvPr/>
        </p:nvSpPr>
        <p:spPr>
          <a:xfrm>
            <a:off x="6300474" y="4103770"/>
            <a:ext cx="2658246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223262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35% </a:t>
            </a:r>
            <a:r>
              <a:rPr kumimoji="0" lang="zh-CN" altLang="en-US" sz="1000" b="1" i="0" u="none" strike="noStrike" kern="0" cap="none" spc="0" normalizeH="0" baseline="0" noProof="0" dirty="0">
                <a:ln>
                  <a:noFill/>
                </a:ln>
                <a:solidFill>
                  <a:srgbClr val="223262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商务咨询</a:t>
            </a:r>
            <a:endParaRPr kumimoji="0" lang="en-US" sz="2800" b="1" i="0" u="none" strike="noStrike" kern="0" cap="none" spc="0" normalizeH="0" baseline="0" noProof="0" dirty="0">
              <a:ln>
                <a:noFill/>
              </a:ln>
              <a:solidFill>
                <a:srgbClr val="223262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此处添加详细文本描述，建议与标题相关并符合整体语言风格，语言描述尽量简洁生动。</a:t>
            </a: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</p:txBody>
      </p:sp>
      <p:grpSp>
        <p:nvGrpSpPr>
          <p:cNvPr id="58" name="原创设计师QQ598969553          _20"/>
          <p:cNvGrpSpPr/>
          <p:nvPr/>
        </p:nvGrpSpPr>
        <p:grpSpPr>
          <a:xfrm>
            <a:off x="838279" y="2307824"/>
            <a:ext cx="479046" cy="479047"/>
            <a:chOff x="1628775" y="3155950"/>
            <a:chExt cx="552450" cy="552451"/>
          </a:xfrm>
          <a:solidFill>
            <a:sysClr val="window" lastClr="FFFFFF"/>
          </a:solidFill>
        </p:grpSpPr>
        <p:sp>
          <p:nvSpPr>
            <p:cNvPr id="59" name="Freeform 55"/>
            <p:cNvSpPr>
              <a:spLocks/>
            </p:cNvSpPr>
            <p:nvPr/>
          </p:nvSpPr>
          <p:spPr bwMode="auto">
            <a:xfrm>
              <a:off x="1787525" y="3159125"/>
              <a:ext cx="106363" cy="111125"/>
            </a:xfrm>
            <a:custGeom>
              <a:avLst/>
              <a:gdLst>
                <a:gd name="T0" fmla="*/ 0 w 37"/>
                <a:gd name="T1" fmla="*/ 39 h 39"/>
                <a:gd name="T2" fmla="*/ 37 w 37"/>
                <a:gd name="T3" fmla="*/ 39 h 39"/>
                <a:gd name="T4" fmla="*/ 37 w 37"/>
                <a:gd name="T5" fmla="*/ 0 h 39"/>
                <a:gd name="T6" fmla="*/ 0 w 37"/>
                <a:gd name="T7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" h="39">
                  <a:moveTo>
                    <a:pt x="0" y="39"/>
                  </a:moveTo>
                  <a:cubicBezTo>
                    <a:pt x="37" y="39"/>
                    <a:pt x="37" y="39"/>
                    <a:pt x="37" y="39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22" y="2"/>
                    <a:pt x="9" y="17"/>
                    <a:pt x="0" y="3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60" name="Freeform 56"/>
            <p:cNvSpPr>
              <a:spLocks/>
            </p:cNvSpPr>
            <p:nvPr/>
          </p:nvSpPr>
          <p:spPr bwMode="auto">
            <a:xfrm>
              <a:off x="1760538" y="3297238"/>
              <a:ext cx="133350" cy="123825"/>
            </a:xfrm>
            <a:custGeom>
              <a:avLst/>
              <a:gdLst>
                <a:gd name="T0" fmla="*/ 46 w 46"/>
                <a:gd name="T1" fmla="*/ 43 h 43"/>
                <a:gd name="T2" fmla="*/ 46 w 46"/>
                <a:gd name="T3" fmla="*/ 0 h 43"/>
                <a:gd name="T4" fmla="*/ 7 w 46"/>
                <a:gd name="T5" fmla="*/ 0 h 43"/>
                <a:gd name="T6" fmla="*/ 0 w 46"/>
                <a:gd name="T7" fmla="*/ 43 h 43"/>
                <a:gd name="T8" fmla="*/ 46 w 46"/>
                <a:gd name="T9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43">
                  <a:moveTo>
                    <a:pt x="46" y="43"/>
                  </a:moveTo>
                  <a:cubicBezTo>
                    <a:pt x="46" y="0"/>
                    <a:pt x="46" y="0"/>
                    <a:pt x="46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13"/>
                    <a:pt x="1" y="27"/>
                    <a:pt x="0" y="43"/>
                  </a:cubicBezTo>
                  <a:lnTo>
                    <a:pt x="46" y="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61" name="Freeform 57"/>
            <p:cNvSpPr>
              <a:spLocks/>
            </p:cNvSpPr>
            <p:nvPr/>
          </p:nvSpPr>
          <p:spPr bwMode="auto">
            <a:xfrm>
              <a:off x="1916113" y="3159125"/>
              <a:ext cx="103188" cy="111125"/>
            </a:xfrm>
            <a:custGeom>
              <a:avLst/>
              <a:gdLst>
                <a:gd name="T0" fmla="*/ 0 w 36"/>
                <a:gd name="T1" fmla="*/ 0 h 39"/>
                <a:gd name="T2" fmla="*/ 0 w 36"/>
                <a:gd name="T3" fmla="*/ 39 h 39"/>
                <a:gd name="T4" fmla="*/ 36 w 36"/>
                <a:gd name="T5" fmla="*/ 39 h 39"/>
                <a:gd name="T6" fmla="*/ 0 w 36"/>
                <a:gd name="T7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9">
                  <a:moveTo>
                    <a:pt x="0" y="0"/>
                  </a:moveTo>
                  <a:cubicBezTo>
                    <a:pt x="0" y="39"/>
                    <a:pt x="0" y="39"/>
                    <a:pt x="0" y="39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27" y="17"/>
                    <a:pt x="14" y="2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62" name="Freeform 58"/>
            <p:cNvSpPr>
              <a:spLocks/>
            </p:cNvSpPr>
            <p:nvPr/>
          </p:nvSpPr>
          <p:spPr bwMode="auto">
            <a:xfrm>
              <a:off x="1628775" y="3446463"/>
              <a:ext cx="127000" cy="123825"/>
            </a:xfrm>
            <a:custGeom>
              <a:avLst/>
              <a:gdLst>
                <a:gd name="T0" fmla="*/ 38 w 44"/>
                <a:gd name="T1" fmla="*/ 0 h 43"/>
                <a:gd name="T2" fmla="*/ 0 w 44"/>
                <a:gd name="T3" fmla="*/ 0 h 43"/>
                <a:gd name="T4" fmla="*/ 12 w 44"/>
                <a:gd name="T5" fmla="*/ 43 h 43"/>
                <a:gd name="T6" fmla="*/ 13 w 44"/>
                <a:gd name="T7" fmla="*/ 43 h 43"/>
                <a:gd name="T8" fmla="*/ 44 w 44"/>
                <a:gd name="T9" fmla="*/ 43 h 43"/>
                <a:gd name="T10" fmla="*/ 38 w 44"/>
                <a:gd name="T11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4" h="43">
                  <a:moveTo>
                    <a:pt x="3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5"/>
                    <a:pt x="4" y="30"/>
                    <a:pt x="12" y="43"/>
                  </a:cubicBezTo>
                  <a:cubicBezTo>
                    <a:pt x="12" y="43"/>
                    <a:pt x="12" y="43"/>
                    <a:pt x="13" y="43"/>
                  </a:cubicBezTo>
                  <a:cubicBezTo>
                    <a:pt x="44" y="43"/>
                    <a:pt x="44" y="43"/>
                    <a:pt x="44" y="43"/>
                  </a:cubicBezTo>
                  <a:cubicBezTo>
                    <a:pt x="41" y="30"/>
                    <a:pt x="38" y="15"/>
                    <a:pt x="3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63" name="Freeform 59"/>
            <p:cNvSpPr>
              <a:spLocks/>
            </p:cNvSpPr>
            <p:nvPr/>
          </p:nvSpPr>
          <p:spPr bwMode="auto">
            <a:xfrm>
              <a:off x="2051050" y="3446463"/>
              <a:ext cx="130175" cy="123825"/>
            </a:xfrm>
            <a:custGeom>
              <a:avLst/>
              <a:gdLst>
                <a:gd name="T0" fmla="*/ 6 w 45"/>
                <a:gd name="T1" fmla="*/ 0 h 43"/>
                <a:gd name="T2" fmla="*/ 0 w 45"/>
                <a:gd name="T3" fmla="*/ 43 h 43"/>
                <a:gd name="T4" fmla="*/ 31 w 45"/>
                <a:gd name="T5" fmla="*/ 43 h 43"/>
                <a:gd name="T6" fmla="*/ 33 w 45"/>
                <a:gd name="T7" fmla="*/ 43 h 43"/>
                <a:gd name="T8" fmla="*/ 45 w 45"/>
                <a:gd name="T9" fmla="*/ 0 h 43"/>
                <a:gd name="T10" fmla="*/ 6 w 45"/>
                <a:gd name="T11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" h="43">
                  <a:moveTo>
                    <a:pt x="6" y="0"/>
                  </a:moveTo>
                  <a:cubicBezTo>
                    <a:pt x="6" y="15"/>
                    <a:pt x="4" y="30"/>
                    <a:pt x="0" y="43"/>
                  </a:cubicBezTo>
                  <a:cubicBezTo>
                    <a:pt x="31" y="43"/>
                    <a:pt x="31" y="43"/>
                    <a:pt x="31" y="43"/>
                  </a:cubicBezTo>
                  <a:cubicBezTo>
                    <a:pt x="32" y="43"/>
                    <a:pt x="32" y="43"/>
                    <a:pt x="33" y="43"/>
                  </a:cubicBezTo>
                  <a:cubicBezTo>
                    <a:pt x="40" y="30"/>
                    <a:pt x="44" y="15"/>
                    <a:pt x="45" y="0"/>
                  </a:cubicBezTo>
                  <a:lnTo>
                    <a:pt x="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64" name="Freeform 60"/>
            <p:cNvSpPr>
              <a:spLocks/>
            </p:cNvSpPr>
            <p:nvPr/>
          </p:nvSpPr>
          <p:spPr bwMode="auto">
            <a:xfrm>
              <a:off x="1760538" y="3446463"/>
              <a:ext cx="133350" cy="123825"/>
            </a:xfrm>
            <a:custGeom>
              <a:avLst/>
              <a:gdLst>
                <a:gd name="T0" fmla="*/ 46 w 46"/>
                <a:gd name="T1" fmla="*/ 0 h 43"/>
                <a:gd name="T2" fmla="*/ 0 w 46"/>
                <a:gd name="T3" fmla="*/ 0 h 43"/>
                <a:gd name="T4" fmla="*/ 7 w 46"/>
                <a:gd name="T5" fmla="*/ 43 h 43"/>
                <a:gd name="T6" fmla="*/ 46 w 46"/>
                <a:gd name="T7" fmla="*/ 43 h 43"/>
                <a:gd name="T8" fmla="*/ 46 w 46"/>
                <a:gd name="T9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43">
                  <a:moveTo>
                    <a:pt x="46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15"/>
                    <a:pt x="3" y="30"/>
                    <a:pt x="7" y="43"/>
                  </a:cubicBezTo>
                  <a:cubicBezTo>
                    <a:pt x="46" y="43"/>
                    <a:pt x="46" y="43"/>
                    <a:pt x="46" y="43"/>
                  </a:cubicBezTo>
                  <a:lnTo>
                    <a:pt x="4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65" name="Freeform 61"/>
            <p:cNvSpPr>
              <a:spLocks/>
            </p:cNvSpPr>
            <p:nvPr/>
          </p:nvSpPr>
          <p:spPr bwMode="auto">
            <a:xfrm>
              <a:off x="1628775" y="3294063"/>
              <a:ext cx="127000" cy="127000"/>
            </a:xfrm>
            <a:custGeom>
              <a:avLst/>
              <a:gdLst>
                <a:gd name="T0" fmla="*/ 38 w 44"/>
                <a:gd name="T1" fmla="*/ 44 h 44"/>
                <a:gd name="T2" fmla="*/ 44 w 44"/>
                <a:gd name="T3" fmla="*/ 1 h 44"/>
                <a:gd name="T4" fmla="*/ 13 w 44"/>
                <a:gd name="T5" fmla="*/ 1 h 44"/>
                <a:gd name="T6" fmla="*/ 12 w 44"/>
                <a:gd name="T7" fmla="*/ 0 h 44"/>
                <a:gd name="T8" fmla="*/ 0 w 44"/>
                <a:gd name="T9" fmla="*/ 44 h 44"/>
                <a:gd name="T10" fmla="*/ 38 w 44"/>
                <a:gd name="T11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4" h="44">
                  <a:moveTo>
                    <a:pt x="38" y="44"/>
                  </a:moveTo>
                  <a:cubicBezTo>
                    <a:pt x="38" y="29"/>
                    <a:pt x="41" y="14"/>
                    <a:pt x="44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2" y="1"/>
                    <a:pt x="12" y="1"/>
                    <a:pt x="12" y="0"/>
                  </a:cubicBezTo>
                  <a:cubicBezTo>
                    <a:pt x="4" y="14"/>
                    <a:pt x="0" y="28"/>
                    <a:pt x="0" y="44"/>
                  </a:cubicBezTo>
                  <a:lnTo>
                    <a:pt x="38" y="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66" name="Freeform 62"/>
            <p:cNvSpPr>
              <a:spLocks/>
            </p:cNvSpPr>
            <p:nvPr/>
          </p:nvSpPr>
          <p:spPr bwMode="auto">
            <a:xfrm>
              <a:off x="1916113" y="3297238"/>
              <a:ext cx="130175" cy="123825"/>
            </a:xfrm>
            <a:custGeom>
              <a:avLst/>
              <a:gdLst>
                <a:gd name="T0" fmla="*/ 45 w 45"/>
                <a:gd name="T1" fmla="*/ 43 h 43"/>
                <a:gd name="T2" fmla="*/ 38 w 45"/>
                <a:gd name="T3" fmla="*/ 0 h 43"/>
                <a:gd name="T4" fmla="*/ 0 w 45"/>
                <a:gd name="T5" fmla="*/ 0 h 43"/>
                <a:gd name="T6" fmla="*/ 0 w 45"/>
                <a:gd name="T7" fmla="*/ 43 h 43"/>
                <a:gd name="T8" fmla="*/ 45 w 45"/>
                <a:gd name="T9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43">
                  <a:moveTo>
                    <a:pt x="45" y="43"/>
                  </a:moveTo>
                  <a:cubicBezTo>
                    <a:pt x="45" y="27"/>
                    <a:pt x="42" y="13"/>
                    <a:pt x="3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3"/>
                    <a:pt x="0" y="43"/>
                    <a:pt x="0" y="43"/>
                  </a:cubicBezTo>
                  <a:lnTo>
                    <a:pt x="45" y="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67" name="Freeform 63"/>
            <p:cNvSpPr>
              <a:spLocks/>
            </p:cNvSpPr>
            <p:nvPr/>
          </p:nvSpPr>
          <p:spPr bwMode="auto">
            <a:xfrm>
              <a:off x="1674813" y="3155950"/>
              <a:ext cx="163513" cy="114300"/>
            </a:xfrm>
            <a:custGeom>
              <a:avLst/>
              <a:gdLst>
                <a:gd name="T0" fmla="*/ 31 w 57"/>
                <a:gd name="T1" fmla="*/ 40 h 40"/>
                <a:gd name="T2" fmla="*/ 57 w 57"/>
                <a:gd name="T3" fmla="*/ 0 h 40"/>
                <a:gd name="T4" fmla="*/ 0 w 57"/>
                <a:gd name="T5" fmla="*/ 40 h 40"/>
                <a:gd name="T6" fmla="*/ 31 w 57"/>
                <a:gd name="T7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7" h="40">
                  <a:moveTo>
                    <a:pt x="31" y="40"/>
                  </a:moveTo>
                  <a:cubicBezTo>
                    <a:pt x="37" y="23"/>
                    <a:pt x="46" y="9"/>
                    <a:pt x="57" y="0"/>
                  </a:cubicBezTo>
                  <a:cubicBezTo>
                    <a:pt x="34" y="6"/>
                    <a:pt x="14" y="21"/>
                    <a:pt x="0" y="40"/>
                  </a:cubicBezTo>
                  <a:lnTo>
                    <a:pt x="31" y="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68" name="Freeform 64"/>
            <p:cNvSpPr>
              <a:spLocks/>
            </p:cNvSpPr>
            <p:nvPr/>
          </p:nvSpPr>
          <p:spPr bwMode="auto">
            <a:xfrm>
              <a:off x="1674813" y="3592513"/>
              <a:ext cx="163513" cy="115888"/>
            </a:xfrm>
            <a:custGeom>
              <a:avLst/>
              <a:gdLst>
                <a:gd name="T0" fmla="*/ 31 w 57"/>
                <a:gd name="T1" fmla="*/ 0 h 40"/>
                <a:gd name="T2" fmla="*/ 0 w 57"/>
                <a:gd name="T3" fmla="*/ 0 h 40"/>
                <a:gd name="T4" fmla="*/ 57 w 57"/>
                <a:gd name="T5" fmla="*/ 40 h 40"/>
                <a:gd name="T6" fmla="*/ 31 w 57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7" h="40">
                  <a:moveTo>
                    <a:pt x="3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4" y="20"/>
                    <a:pt x="34" y="35"/>
                    <a:pt x="57" y="40"/>
                  </a:cubicBezTo>
                  <a:cubicBezTo>
                    <a:pt x="46" y="32"/>
                    <a:pt x="37" y="18"/>
                    <a:pt x="3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69" name="Freeform 65"/>
            <p:cNvSpPr>
              <a:spLocks/>
            </p:cNvSpPr>
            <p:nvPr/>
          </p:nvSpPr>
          <p:spPr bwMode="auto">
            <a:xfrm>
              <a:off x="1968500" y="3155950"/>
              <a:ext cx="163513" cy="114300"/>
            </a:xfrm>
            <a:custGeom>
              <a:avLst/>
              <a:gdLst>
                <a:gd name="T0" fmla="*/ 26 w 57"/>
                <a:gd name="T1" fmla="*/ 40 h 40"/>
                <a:gd name="T2" fmla="*/ 57 w 57"/>
                <a:gd name="T3" fmla="*/ 40 h 40"/>
                <a:gd name="T4" fmla="*/ 0 w 57"/>
                <a:gd name="T5" fmla="*/ 0 h 40"/>
                <a:gd name="T6" fmla="*/ 26 w 57"/>
                <a:gd name="T7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7" h="40">
                  <a:moveTo>
                    <a:pt x="26" y="40"/>
                  </a:moveTo>
                  <a:cubicBezTo>
                    <a:pt x="57" y="40"/>
                    <a:pt x="57" y="40"/>
                    <a:pt x="57" y="40"/>
                  </a:cubicBezTo>
                  <a:cubicBezTo>
                    <a:pt x="43" y="21"/>
                    <a:pt x="23" y="6"/>
                    <a:pt x="0" y="0"/>
                  </a:cubicBezTo>
                  <a:cubicBezTo>
                    <a:pt x="11" y="9"/>
                    <a:pt x="20" y="23"/>
                    <a:pt x="26" y="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70" name="Freeform 66"/>
            <p:cNvSpPr>
              <a:spLocks/>
            </p:cNvSpPr>
            <p:nvPr/>
          </p:nvSpPr>
          <p:spPr bwMode="auto">
            <a:xfrm>
              <a:off x="1968500" y="3592513"/>
              <a:ext cx="163513" cy="115888"/>
            </a:xfrm>
            <a:custGeom>
              <a:avLst/>
              <a:gdLst>
                <a:gd name="T0" fmla="*/ 26 w 57"/>
                <a:gd name="T1" fmla="*/ 0 h 40"/>
                <a:gd name="T2" fmla="*/ 0 w 57"/>
                <a:gd name="T3" fmla="*/ 40 h 40"/>
                <a:gd name="T4" fmla="*/ 57 w 57"/>
                <a:gd name="T5" fmla="*/ 0 h 40"/>
                <a:gd name="T6" fmla="*/ 26 w 57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7" h="40">
                  <a:moveTo>
                    <a:pt x="26" y="0"/>
                  </a:moveTo>
                  <a:cubicBezTo>
                    <a:pt x="20" y="18"/>
                    <a:pt x="11" y="32"/>
                    <a:pt x="0" y="40"/>
                  </a:cubicBezTo>
                  <a:cubicBezTo>
                    <a:pt x="23" y="35"/>
                    <a:pt x="43" y="20"/>
                    <a:pt x="57" y="0"/>
                  </a:cubicBezTo>
                  <a:lnTo>
                    <a:pt x="2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71" name="Freeform 67"/>
            <p:cNvSpPr>
              <a:spLocks/>
            </p:cNvSpPr>
            <p:nvPr/>
          </p:nvSpPr>
          <p:spPr bwMode="auto">
            <a:xfrm>
              <a:off x="2051050" y="3294063"/>
              <a:ext cx="130175" cy="127000"/>
            </a:xfrm>
            <a:custGeom>
              <a:avLst/>
              <a:gdLst>
                <a:gd name="T0" fmla="*/ 31 w 45"/>
                <a:gd name="T1" fmla="*/ 1 h 44"/>
                <a:gd name="T2" fmla="*/ 0 w 45"/>
                <a:gd name="T3" fmla="*/ 1 h 44"/>
                <a:gd name="T4" fmla="*/ 6 w 45"/>
                <a:gd name="T5" fmla="*/ 44 h 44"/>
                <a:gd name="T6" fmla="*/ 45 w 45"/>
                <a:gd name="T7" fmla="*/ 44 h 44"/>
                <a:gd name="T8" fmla="*/ 33 w 45"/>
                <a:gd name="T9" fmla="*/ 0 h 44"/>
                <a:gd name="T10" fmla="*/ 31 w 45"/>
                <a:gd name="T11" fmla="*/ 1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" h="44">
                  <a:moveTo>
                    <a:pt x="31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4" y="14"/>
                    <a:pt x="6" y="29"/>
                    <a:pt x="6" y="44"/>
                  </a:cubicBezTo>
                  <a:cubicBezTo>
                    <a:pt x="45" y="44"/>
                    <a:pt x="45" y="44"/>
                    <a:pt x="45" y="44"/>
                  </a:cubicBezTo>
                  <a:cubicBezTo>
                    <a:pt x="44" y="28"/>
                    <a:pt x="40" y="14"/>
                    <a:pt x="33" y="0"/>
                  </a:cubicBezTo>
                  <a:cubicBezTo>
                    <a:pt x="32" y="1"/>
                    <a:pt x="32" y="1"/>
                    <a:pt x="3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72" name="Freeform 68"/>
            <p:cNvSpPr>
              <a:spLocks/>
            </p:cNvSpPr>
            <p:nvPr/>
          </p:nvSpPr>
          <p:spPr bwMode="auto">
            <a:xfrm>
              <a:off x="1916113" y="3592513"/>
              <a:ext cx="103188" cy="115888"/>
            </a:xfrm>
            <a:custGeom>
              <a:avLst/>
              <a:gdLst>
                <a:gd name="T0" fmla="*/ 36 w 36"/>
                <a:gd name="T1" fmla="*/ 0 h 40"/>
                <a:gd name="T2" fmla="*/ 0 w 36"/>
                <a:gd name="T3" fmla="*/ 0 h 40"/>
                <a:gd name="T4" fmla="*/ 0 w 36"/>
                <a:gd name="T5" fmla="*/ 40 h 40"/>
                <a:gd name="T6" fmla="*/ 36 w 36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40">
                  <a:moveTo>
                    <a:pt x="36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14" y="38"/>
                    <a:pt x="27" y="23"/>
                    <a:pt x="3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73" name="Freeform 69"/>
            <p:cNvSpPr>
              <a:spLocks/>
            </p:cNvSpPr>
            <p:nvPr/>
          </p:nvSpPr>
          <p:spPr bwMode="auto">
            <a:xfrm>
              <a:off x="1916113" y="3446463"/>
              <a:ext cx="130175" cy="123825"/>
            </a:xfrm>
            <a:custGeom>
              <a:avLst/>
              <a:gdLst>
                <a:gd name="T0" fmla="*/ 0 w 45"/>
                <a:gd name="T1" fmla="*/ 0 h 43"/>
                <a:gd name="T2" fmla="*/ 0 w 45"/>
                <a:gd name="T3" fmla="*/ 43 h 43"/>
                <a:gd name="T4" fmla="*/ 38 w 45"/>
                <a:gd name="T5" fmla="*/ 43 h 43"/>
                <a:gd name="T6" fmla="*/ 45 w 45"/>
                <a:gd name="T7" fmla="*/ 0 h 43"/>
                <a:gd name="T8" fmla="*/ 0 w 45"/>
                <a:gd name="T9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43">
                  <a:moveTo>
                    <a:pt x="0" y="0"/>
                  </a:moveTo>
                  <a:cubicBezTo>
                    <a:pt x="0" y="43"/>
                    <a:pt x="0" y="43"/>
                    <a:pt x="0" y="43"/>
                  </a:cubicBezTo>
                  <a:cubicBezTo>
                    <a:pt x="38" y="43"/>
                    <a:pt x="38" y="43"/>
                    <a:pt x="38" y="43"/>
                  </a:cubicBezTo>
                  <a:cubicBezTo>
                    <a:pt x="42" y="30"/>
                    <a:pt x="45" y="15"/>
                    <a:pt x="45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74" name="Freeform 70"/>
            <p:cNvSpPr>
              <a:spLocks/>
            </p:cNvSpPr>
            <p:nvPr/>
          </p:nvSpPr>
          <p:spPr bwMode="auto">
            <a:xfrm>
              <a:off x="1787525" y="3592513"/>
              <a:ext cx="106363" cy="115888"/>
            </a:xfrm>
            <a:custGeom>
              <a:avLst/>
              <a:gdLst>
                <a:gd name="T0" fmla="*/ 37 w 37"/>
                <a:gd name="T1" fmla="*/ 40 h 40"/>
                <a:gd name="T2" fmla="*/ 37 w 37"/>
                <a:gd name="T3" fmla="*/ 0 h 40"/>
                <a:gd name="T4" fmla="*/ 0 w 37"/>
                <a:gd name="T5" fmla="*/ 0 h 40"/>
                <a:gd name="T6" fmla="*/ 37 w 37"/>
                <a:gd name="T7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" h="40">
                  <a:moveTo>
                    <a:pt x="37" y="40"/>
                  </a:moveTo>
                  <a:cubicBezTo>
                    <a:pt x="37" y="0"/>
                    <a:pt x="37" y="0"/>
                    <a:pt x="3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9" y="23"/>
                    <a:pt x="22" y="38"/>
                    <a:pt x="37" y="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75" name="原创设计师QQ598969553          _21"/>
          <p:cNvSpPr>
            <a:spLocks/>
          </p:cNvSpPr>
          <p:nvPr/>
        </p:nvSpPr>
        <p:spPr bwMode="auto">
          <a:xfrm>
            <a:off x="5202700" y="4307861"/>
            <a:ext cx="479046" cy="479046"/>
          </a:xfrm>
          <a:custGeom>
            <a:avLst/>
            <a:gdLst>
              <a:gd name="T0" fmla="*/ 172 w 192"/>
              <a:gd name="T1" fmla="*/ 0 h 192"/>
              <a:gd name="T2" fmla="*/ 151 w 192"/>
              <a:gd name="T3" fmla="*/ 21 h 192"/>
              <a:gd name="T4" fmla="*/ 159 w 192"/>
              <a:gd name="T5" fmla="*/ 36 h 192"/>
              <a:gd name="T6" fmla="*/ 131 w 192"/>
              <a:gd name="T7" fmla="*/ 153 h 192"/>
              <a:gd name="T8" fmla="*/ 126 w 192"/>
              <a:gd name="T9" fmla="*/ 152 h 192"/>
              <a:gd name="T10" fmla="*/ 123 w 192"/>
              <a:gd name="T11" fmla="*/ 153 h 192"/>
              <a:gd name="T12" fmla="*/ 95 w 192"/>
              <a:gd name="T13" fmla="*/ 71 h 192"/>
              <a:gd name="T14" fmla="*/ 103 w 192"/>
              <a:gd name="T15" fmla="*/ 55 h 192"/>
              <a:gd name="T16" fmla="*/ 83 w 192"/>
              <a:gd name="T17" fmla="*/ 35 h 192"/>
              <a:gd name="T18" fmla="*/ 63 w 192"/>
              <a:gd name="T19" fmla="*/ 55 h 192"/>
              <a:gd name="T20" fmla="*/ 65 w 192"/>
              <a:gd name="T21" fmla="*/ 61 h 192"/>
              <a:gd name="T22" fmla="*/ 32 w 192"/>
              <a:gd name="T23" fmla="*/ 90 h 192"/>
              <a:gd name="T24" fmla="*/ 20 w 192"/>
              <a:gd name="T25" fmla="*/ 86 h 192"/>
              <a:gd name="T26" fmla="*/ 0 w 192"/>
              <a:gd name="T27" fmla="*/ 106 h 192"/>
              <a:gd name="T28" fmla="*/ 20 w 192"/>
              <a:gd name="T29" fmla="*/ 126 h 192"/>
              <a:gd name="T30" fmla="*/ 40 w 192"/>
              <a:gd name="T31" fmla="*/ 106 h 192"/>
              <a:gd name="T32" fmla="*/ 39 w 192"/>
              <a:gd name="T33" fmla="*/ 100 h 192"/>
              <a:gd name="T34" fmla="*/ 72 w 192"/>
              <a:gd name="T35" fmla="*/ 71 h 192"/>
              <a:gd name="T36" fmla="*/ 83 w 192"/>
              <a:gd name="T37" fmla="*/ 75 h 192"/>
              <a:gd name="T38" fmla="*/ 84 w 192"/>
              <a:gd name="T39" fmla="*/ 75 h 192"/>
              <a:gd name="T40" fmla="*/ 112 w 192"/>
              <a:gd name="T41" fmla="*/ 158 h 192"/>
              <a:gd name="T42" fmla="*/ 106 w 192"/>
              <a:gd name="T43" fmla="*/ 172 h 192"/>
              <a:gd name="T44" fmla="*/ 126 w 192"/>
              <a:gd name="T45" fmla="*/ 192 h 192"/>
              <a:gd name="T46" fmla="*/ 146 w 192"/>
              <a:gd name="T47" fmla="*/ 172 h 192"/>
              <a:gd name="T48" fmla="*/ 142 w 192"/>
              <a:gd name="T49" fmla="*/ 161 h 192"/>
              <a:gd name="T50" fmla="*/ 171 w 192"/>
              <a:gd name="T51" fmla="*/ 41 h 192"/>
              <a:gd name="T52" fmla="*/ 172 w 192"/>
              <a:gd name="T53" fmla="*/ 41 h 192"/>
              <a:gd name="T54" fmla="*/ 192 w 192"/>
              <a:gd name="T55" fmla="*/ 21 h 192"/>
              <a:gd name="T56" fmla="*/ 172 w 192"/>
              <a:gd name="T57" fmla="*/ 0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92" h="192">
                <a:moveTo>
                  <a:pt x="172" y="0"/>
                </a:moveTo>
                <a:cubicBezTo>
                  <a:pt x="160" y="0"/>
                  <a:pt x="151" y="9"/>
                  <a:pt x="151" y="21"/>
                </a:cubicBezTo>
                <a:cubicBezTo>
                  <a:pt x="151" y="27"/>
                  <a:pt x="155" y="33"/>
                  <a:pt x="159" y="36"/>
                </a:cubicBezTo>
                <a:cubicBezTo>
                  <a:pt x="141" y="110"/>
                  <a:pt x="134" y="141"/>
                  <a:pt x="131" y="153"/>
                </a:cubicBezTo>
                <a:cubicBezTo>
                  <a:pt x="130" y="153"/>
                  <a:pt x="128" y="152"/>
                  <a:pt x="126" y="152"/>
                </a:cubicBezTo>
                <a:cubicBezTo>
                  <a:pt x="125" y="152"/>
                  <a:pt x="124" y="152"/>
                  <a:pt x="123" y="153"/>
                </a:cubicBezTo>
                <a:cubicBezTo>
                  <a:pt x="95" y="71"/>
                  <a:pt x="95" y="71"/>
                  <a:pt x="95" y="71"/>
                </a:cubicBezTo>
                <a:cubicBezTo>
                  <a:pt x="100" y="67"/>
                  <a:pt x="103" y="61"/>
                  <a:pt x="103" y="55"/>
                </a:cubicBezTo>
                <a:cubicBezTo>
                  <a:pt x="103" y="44"/>
                  <a:pt x="94" y="35"/>
                  <a:pt x="83" y="35"/>
                </a:cubicBezTo>
                <a:cubicBezTo>
                  <a:pt x="72" y="35"/>
                  <a:pt x="63" y="44"/>
                  <a:pt x="63" y="55"/>
                </a:cubicBezTo>
                <a:cubicBezTo>
                  <a:pt x="63" y="57"/>
                  <a:pt x="64" y="59"/>
                  <a:pt x="65" y="61"/>
                </a:cubicBezTo>
                <a:cubicBezTo>
                  <a:pt x="32" y="90"/>
                  <a:pt x="32" y="90"/>
                  <a:pt x="32" y="90"/>
                </a:cubicBezTo>
                <a:cubicBezTo>
                  <a:pt x="29" y="87"/>
                  <a:pt x="24" y="86"/>
                  <a:pt x="20" y="86"/>
                </a:cubicBezTo>
                <a:cubicBezTo>
                  <a:pt x="9" y="86"/>
                  <a:pt x="0" y="95"/>
                  <a:pt x="0" y="106"/>
                </a:cubicBezTo>
                <a:cubicBezTo>
                  <a:pt x="0" y="117"/>
                  <a:pt x="9" y="126"/>
                  <a:pt x="20" y="126"/>
                </a:cubicBezTo>
                <a:cubicBezTo>
                  <a:pt x="31" y="126"/>
                  <a:pt x="40" y="117"/>
                  <a:pt x="40" y="106"/>
                </a:cubicBezTo>
                <a:cubicBezTo>
                  <a:pt x="40" y="104"/>
                  <a:pt x="39" y="102"/>
                  <a:pt x="39" y="100"/>
                </a:cubicBezTo>
                <a:cubicBezTo>
                  <a:pt x="72" y="71"/>
                  <a:pt x="72" y="71"/>
                  <a:pt x="72" y="71"/>
                </a:cubicBezTo>
                <a:cubicBezTo>
                  <a:pt x="75" y="73"/>
                  <a:pt x="79" y="75"/>
                  <a:pt x="83" y="75"/>
                </a:cubicBezTo>
                <a:cubicBezTo>
                  <a:pt x="84" y="75"/>
                  <a:pt x="84" y="75"/>
                  <a:pt x="84" y="75"/>
                </a:cubicBezTo>
                <a:cubicBezTo>
                  <a:pt x="112" y="158"/>
                  <a:pt x="112" y="158"/>
                  <a:pt x="112" y="158"/>
                </a:cubicBezTo>
                <a:cubicBezTo>
                  <a:pt x="108" y="161"/>
                  <a:pt x="106" y="167"/>
                  <a:pt x="106" y="172"/>
                </a:cubicBezTo>
                <a:cubicBezTo>
                  <a:pt x="106" y="183"/>
                  <a:pt x="115" y="192"/>
                  <a:pt x="126" y="192"/>
                </a:cubicBezTo>
                <a:cubicBezTo>
                  <a:pt x="137" y="192"/>
                  <a:pt x="146" y="183"/>
                  <a:pt x="146" y="172"/>
                </a:cubicBezTo>
                <a:cubicBezTo>
                  <a:pt x="146" y="168"/>
                  <a:pt x="145" y="164"/>
                  <a:pt x="142" y="161"/>
                </a:cubicBezTo>
                <a:cubicBezTo>
                  <a:pt x="145" y="147"/>
                  <a:pt x="160" y="85"/>
                  <a:pt x="171" y="41"/>
                </a:cubicBezTo>
                <a:cubicBezTo>
                  <a:pt x="171" y="41"/>
                  <a:pt x="171" y="41"/>
                  <a:pt x="172" y="41"/>
                </a:cubicBezTo>
                <a:cubicBezTo>
                  <a:pt x="183" y="41"/>
                  <a:pt x="192" y="32"/>
                  <a:pt x="192" y="21"/>
                </a:cubicBezTo>
                <a:cubicBezTo>
                  <a:pt x="192" y="9"/>
                  <a:pt x="183" y="0"/>
                  <a:pt x="172" y="0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76" name="原创设计师QQ598969553          _22"/>
          <p:cNvGrpSpPr/>
          <p:nvPr/>
        </p:nvGrpSpPr>
        <p:grpSpPr>
          <a:xfrm>
            <a:off x="861322" y="4291260"/>
            <a:ext cx="479046" cy="479046"/>
            <a:chOff x="2825750" y="5321300"/>
            <a:chExt cx="552450" cy="552450"/>
          </a:xfrm>
          <a:solidFill>
            <a:sysClr val="window" lastClr="FFFFFF"/>
          </a:solidFill>
        </p:grpSpPr>
        <p:sp>
          <p:nvSpPr>
            <p:cNvPr id="77" name="Rectangle 90"/>
            <p:cNvSpPr>
              <a:spLocks noChangeArrowheads="1"/>
            </p:cNvSpPr>
            <p:nvPr/>
          </p:nvSpPr>
          <p:spPr bwMode="auto">
            <a:xfrm>
              <a:off x="2825750" y="5784850"/>
              <a:ext cx="552450" cy="889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78" name="Freeform 91"/>
            <p:cNvSpPr>
              <a:spLocks/>
            </p:cNvSpPr>
            <p:nvPr/>
          </p:nvSpPr>
          <p:spPr bwMode="auto">
            <a:xfrm>
              <a:off x="2825750" y="5321300"/>
              <a:ext cx="120650" cy="400050"/>
            </a:xfrm>
            <a:custGeom>
              <a:avLst/>
              <a:gdLst>
                <a:gd name="T0" fmla="*/ 1 w 42"/>
                <a:gd name="T1" fmla="*/ 139 h 139"/>
                <a:gd name="T2" fmla="*/ 41 w 42"/>
                <a:gd name="T3" fmla="*/ 139 h 139"/>
                <a:gd name="T4" fmla="*/ 42 w 42"/>
                <a:gd name="T5" fmla="*/ 138 h 139"/>
                <a:gd name="T6" fmla="*/ 42 w 42"/>
                <a:gd name="T7" fmla="*/ 1 h 139"/>
                <a:gd name="T8" fmla="*/ 41 w 42"/>
                <a:gd name="T9" fmla="*/ 0 h 139"/>
                <a:gd name="T10" fmla="*/ 1 w 42"/>
                <a:gd name="T11" fmla="*/ 0 h 139"/>
                <a:gd name="T12" fmla="*/ 0 w 42"/>
                <a:gd name="T13" fmla="*/ 1 h 139"/>
                <a:gd name="T14" fmla="*/ 0 w 42"/>
                <a:gd name="T15" fmla="*/ 138 h 139"/>
                <a:gd name="T16" fmla="*/ 1 w 42"/>
                <a:gd name="T17" fmla="*/ 13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" h="139">
                  <a:moveTo>
                    <a:pt x="1" y="139"/>
                  </a:moveTo>
                  <a:cubicBezTo>
                    <a:pt x="41" y="139"/>
                    <a:pt x="41" y="139"/>
                    <a:pt x="41" y="139"/>
                  </a:cubicBezTo>
                  <a:cubicBezTo>
                    <a:pt x="41" y="139"/>
                    <a:pt x="42" y="138"/>
                    <a:pt x="42" y="138"/>
                  </a:cubicBezTo>
                  <a:cubicBezTo>
                    <a:pt x="42" y="1"/>
                    <a:pt x="42" y="1"/>
                    <a:pt x="42" y="1"/>
                  </a:cubicBezTo>
                  <a:cubicBezTo>
                    <a:pt x="42" y="1"/>
                    <a:pt x="41" y="0"/>
                    <a:pt x="4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138"/>
                    <a:pt x="0" y="138"/>
                    <a:pt x="0" y="138"/>
                  </a:cubicBezTo>
                  <a:cubicBezTo>
                    <a:pt x="0" y="138"/>
                    <a:pt x="0" y="139"/>
                    <a:pt x="1" y="13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79" name="Freeform 92"/>
            <p:cNvSpPr>
              <a:spLocks/>
            </p:cNvSpPr>
            <p:nvPr/>
          </p:nvSpPr>
          <p:spPr bwMode="auto">
            <a:xfrm>
              <a:off x="3038475" y="5448300"/>
              <a:ext cx="123825" cy="273050"/>
            </a:xfrm>
            <a:custGeom>
              <a:avLst/>
              <a:gdLst>
                <a:gd name="T0" fmla="*/ 1 w 43"/>
                <a:gd name="T1" fmla="*/ 95 h 95"/>
                <a:gd name="T2" fmla="*/ 42 w 43"/>
                <a:gd name="T3" fmla="*/ 95 h 95"/>
                <a:gd name="T4" fmla="*/ 43 w 43"/>
                <a:gd name="T5" fmla="*/ 94 h 95"/>
                <a:gd name="T6" fmla="*/ 43 w 43"/>
                <a:gd name="T7" fmla="*/ 1 h 95"/>
                <a:gd name="T8" fmla="*/ 42 w 43"/>
                <a:gd name="T9" fmla="*/ 0 h 95"/>
                <a:gd name="T10" fmla="*/ 1 w 43"/>
                <a:gd name="T11" fmla="*/ 0 h 95"/>
                <a:gd name="T12" fmla="*/ 0 w 43"/>
                <a:gd name="T13" fmla="*/ 1 h 95"/>
                <a:gd name="T14" fmla="*/ 0 w 43"/>
                <a:gd name="T15" fmla="*/ 94 h 95"/>
                <a:gd name="T16" fmla="*/ 1 w 43"/>
                <a:gd name="T17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3" h="95">
                  <a:moveTo>
                    <a:pt x="1" y="95"/>
                  </a:moveTo>
                  <a:cubicBezTo>
                    <a:pt x="42" y="95"/>
                    <a:pt x="42" y="95"/>
                    <a:pt x="42" y="95"/>
                  </a:cubicBezTo>
                  <a:cubicBezTo>
                    <a:pt x="42" y="95"/>
                    <a:pt x="43" y="94"/>
                    <a:pt x="43" y="94"/>
                  </a:cubicBezTo>
                  <a:cubicBezTo>
                    <a:pt x="43" y="1"/>
                    <a:pt x="43" y="1"/>
                    <a:pt x="43" y="1"/>
                  </a:cubicBezTo>
                  <a:cubicBezTo>
                    <a:pt x="43" y="1"/>
                    <a:pt x="42" y="0"/>
                    <a:pt x="42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0" y="94"/>
                    <a:pt x="1" y="95"/>
                    <a:pt x="1" y="9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80" name="Freeform 93"/>
            <p:cNvSpPr>
              <a:spLocks/>
            </p:cNvSpPr>
            <p:nvPr/>
          </p:nvSpPr>
          <p:spPr bwMode="auto">
            <a:xfrm>
              <a:off x="3254375" y="5556250"/>
              <a:ext cx="123825" cy="165100"/>
            </a:xfrm>
            <a:custGeom>
              <a:avLst/>
              <a:gdLst>
                <a:gd name="T0" fmla="*/ 42 w 43"/>
                <a:gd name="T1" fmla="*/ 0 h 57"/>
                <a:gd name="T2" fmla="*/ 1 w 43"/>
                <a:gd name="T3" fmla="*/ 0 h 57"/>
                <a:gd name="T4" fmla="*/ 0 w 43"/>
                <a:gd name="T5" fmla="*/ 1 h 57"/>
                <a:gd name="T6" fmla="*/ 0 w 43"/>
                <a:gd name="T7" fmla="*/ 56 h 57"/>
                <a:gd name="T8" fmla="*/ 1 w 43"/>
                <a:gd name="T9" fmla="*/ 57 h 57"/>
                <a:gd name="T10" fmla="*/ 42 w 43"/>
                <a:gd name="T11" fmla="*/ 57 h 57"/>
                <a:gd name="T12" fmla="*/ 43 w 43"/>
                <a:gd name="T13" fmla="*/ 56 h 57"/>
                <a:gd name="T14" fmla="*/ 43 w 43"/>
                <a:gd name="T15" fmla="*/ 1 h 57"/>
                <a:gd name="T16" fmla="*/ 42 w 43"/>
                <a:gd name="T1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3" h="57">
                  <a:moveTo>
                    <a:pt x="42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56"/>
                    <a:pt x="1" y="57"/>
                    <a:pt x="1" y="57"/>
                  </a:cubicBezTo>
                  <a:cubicBezTo>
                    <a:pt x="42" y="57"/>
                    <a:pt x="42" y="57"/>
                    <a:pt x="42" y="57"/>
                  </a:cubicBezTo>
                  <a:cubicBezTo>
                    <a:pt x="42" y="57"/>
                    <a:pt x="43" y="56"/>
                    <a:pt x="43" y="56"/>
                  </a:cubicBezTo>
                  <a:cubicBezTo>
                    <a:pt x="43" y="1"/>
                    <a:pt x="43" y="1"/>
                    <a:pt x="43" y="1"/>
                  </a:cubicBezTo>
                  <a:cubicBezTo>
                    <a:pt x="43" y="0"/>
                    <a:pt x="42" y="0"/>
                    <a:pt x="4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81" name="原创设计师QQ598969553          _23"/>
          <p:cNvSpPr>
            <a:spLocks noEditPoints="1"/>
          </p:cNvSpPr>
          <p:nvPr/>
        </p:nvSpPr>
        <p:spPr bwMode="auto">
          <a:xfrm>
            <a:off x="5209583" y="2278064"/>
            <a:ext cx="472164" cy="479046"/>
          </a:xfrm>
          <a:custGeom>
            <a:avLst/>
            <a:gdLst>
              <a:gd name="T0" fmla="*/ 188 w 189"/>
              <a:gd name="T1" fmla="*/ 120 h 192"/>
              <a:gd name="T2" fmla="*/ 160 w 189"/>
              <a:gd name="T3" fmla="*/ 34 h 192"/>
              <a:gd name="T4" fmla="*/ 169 w 189"/>
              <a:gd name="T5" fmla="*/ 34 h 192"/>
              <a:gd name="T6" fmla="*/ 175 w 189"/>
              <a:gd name="T7" fmla="*/ 29 h 192"/>
              <a:gd name="T8" fmla="*/ 169 w 189"/>
              <a:gd name="T9" fmla="*/ 23 h 192"/>
              <a:gd name="T10" fmla="*/ 100 w 189"/>
              <a:gd name="T11" fmla="*/ 23 h 192"/>
              <a:gd name="T12" fmla="*/ 100 w 189"/>
              <a:gd name="T13" fmla="*/ 6 h 192"/>
              <a:gd name="T14" fmla="*/ 95 w 189"/>
              <a:gd name="T15" fmla="*/ 0 h 192"/>
              <a:gd name="T16" fmla="*/ 89 w 189"/>
              <a:gd name="T17" fmla="*/ 6 h 192"/>
              <a:gd name="T18" fmla="*/ 89 w 189"/>
              <a:gd name="T19" fmla="*/ 23 h 192"/>
              <a:gd name="T20" fmla="*/ 20 w 189"/>
              <a:gd name="T21" fmla="*/ 23 h 192"/>
              <a:gd name="T22" fmla="*/ 14 w 189"/>
              <a:gd name="T23" fmla="*/ 29 h 192"/>
              <a:gd name="T24" fmla="*/ 20 w 189"/>
              <a:gd name="T25" fmla="*/ 34 h 192"/>
              <a:gd name="T26" fmla="*/ 29 w 189"/>
              <a:gd name="T27" fmla="*/ 34 h 192"/>
              <a:gd name="T28" fmla="*/ 1 w 189"/>
              <a:gd name="T29" fmla="*/ 120 h 192"/>
              <a:gd name="T30" fmla="*/ 1 w 189"/>
              <a:gd name="T31" fmla="*/ 122 h 192"/>
              <a:gd name="T32" fmla="*/ 1 w 189"/>
              <a:gd name="T33" fmla="*/ 124 h 192"/>
              <a:gd name="T34" fmla="*/ 34 w 189"/>
              <a:gd name="T35" fmla="*/ 162 h 192"/>
              <a:gd name="T36" fmla="*/ 68 w 189"/>
              <a:gd name="T37" fmla="*/ 124 h 192"/>
              <a:gd name="T38" fmla="*/ 68 w 189"/>
              <a:gd name="T39" fmla="*/ 122 h 192"/>
              <a:gd name="T40" fmla="*/ 68 w 189"/>
              <a:gd name="T41" fmla="*/ 120 h 192"/>
              <a:gd name="T42" fmla="*/ 40 w 189"/>
              <a:gd name="T43" fmla="*/ 34 h 192"/>
              <a:gd name="T44" fmla="*/ 89 w 189"/>
              <a:gd name="T45" fmla="*/ 34 h 192"/>
              <a:gd name="T46" fmla="*/ 89 w 189"/>
              <a:gd name="T47" fmla="*/ 181 h 192"/>
              <a:gd name="T48" fmla="*/ 56 w 189"/>
              <a:gd name="T49" fmla="*/ 181 h 192"/>
              <a:gd name="T50" fmla="*/ 50 w 189"/>
              <a:gd name="T51" fmla="*/ 187 h 192"/>
              <a:gd name="T52" fmla="*/ 56 w 189"/>
              <a:gd name="T53" fmla="*/ 192 h 192"/>
              <a:gd name="T54" fmla="*/ 133 w 189"/>
              <a:gd name="T55" fmla="*/ 192 h 192"/>
              <a:gd name="T56" fmla="*/ 139 w 189"/>
              <a:gd name="T57" fmla="*/ 187 h 192"/>
              <a:gd name="T58" fmla="*/ 133 w 189"/>
              <a:gd name="T59" fmla="*/ 181 h 192"/>
              <a:gd name="T60" fmla="*/ 100 w 189"/>
              <a:gd name="T61" fmla="*/ 181 h 192"/>
              <a:gd name="T62" fmla="*/ 100 w 189"/>
              <a:gd name="T63" fmla="*/ 34 h 192"/>
              <a:gd name="T64" fmla="*/ 149 w 189"/>
              <a:gd name="T65" fmla="*/ 34 h 192"/>
              <a:gd name="T66" fmla="*/ 121 w 189"/>
              <a:gd name="T67" fmla="*/ 120 h 192"/>
              <a:gd name="T68" fmla="*/ 121 w 189"/>
              <a:gd name="T69" fmla="*/ 122 h 192"/>
              <a:gd name="T70" fmla="*/ 121 w 189"/>
              <a:gd name="T71" fmla="*/ 124 h 192"/>
              <a:gd name="T72" fmla="*/ 155 w 189"/>
              <a:gd name="T73" fmla="*/ 162 h 192"/>
              <a:gd name="T74" fmla="*/ 188 w 189"/>
              <a:gd name="T75" fmla="*/ 124 h 192"/>
              <a:gd name="T76" fmla="*/ 188 w 189"/>
              <a:gd name="T77" fmla="*/ 122 h 192"/>
              <a:gd name="T78" fmla="*/ 188 w 189"/>
              <a:gd name="T79" fmla="*/ 120 h 192"/>
              <a:gd name="T80" fmla="*/ 10 w 189"/>
              <a:gd name="T81" fmla="*/ 118 h 192"/>
              <a:gd name="T82" fmla="*/ 34 w 189"/>
              <a:gd name="T83" fmla="*/ 42 h 192"/>
              <a:gd name="T84" fmla="*/ 59 w 189"/>
              <a:gd name="T85" fmla="*/ 118 h 192"/>
              <a:gd name="T86" fmla="*/ 10 w 189"/>
              <a:gd name="T87" fmla="*/ 118 h 192"/>
              <a:gd name="T88" fmla="*/ 130 w 189"/>
              <a:gd name="T89" fmla="*/ 118 h 192"/>
              <a:gd name="T90" fmla="*/ 155 w 189"/>
              <a:gd name="T91" fmla="*/ 42 h 192"/>
              <a:gd name="T92" fmla="*/ 180 w 189"/>
              <a:gd name="T93" fmla="*/ 118 h 192"/>
              <a:gd name="T94" fmla="*/ 130 w 189"/>
              <a:gd name="T95" fmla="*/ 118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89" h="192">
                <a:moveTo>
                  <a:pt x="188" y="120"/>
                </a:moveTo>
                <a:cubicBezTo>
                  <a:pt x="160" y="34"/>
                  <a:pt x="160" y="34"/>
                  <a:pt x="160" y="34"/>
                </a:cubicBezTo>
                <a:cubicBezTo>
                  <a:pt x="169" y="34"/>
                  <a:pt x="169" y="34"/>
                  <a:pt x="169" y="34"/>
                </a:cubicBezTo>
                <a:cubicBezTo>
                  <a:pt x="172" y="34"/>
                  <a:pt x="175" y="32"/>
                  <a:pt x="175" y="29"/>
                </a:cubicBezTo>
                <a:cubicBezTo>
                  <a:pt x="175" y="25"/>
                  <a:pt x="172" y="23"/>
                  <a:pt x="169" y="23"/>
                </a:cubicBezTo>
                <a:cubicBezTo>
                  <a:pt x="100" y="23"/>
                  <a:pt x="100" y="23"/>
                  <a:pt x="100" y="23"/>
                </a:cubicBezTo>
                <a:cubicBezTo>
                  <a:pt x="100" y="6"/>
                  <a:pt x="100" y="6"/>
                  <a:pt x="100" y="6"/>
                </a:cubicBezTo>
                <a:cubicBezTo>
                  <a:pt x="100" y="3"/>
                  <a:pt x="98" y="0"/>
                  <a:pt x="95" y="0"/>
                </a:cubicBezTo>
                <a:cubicBezTo>
                  <a:pt x="91" y="0"/>
                  <a:pt x="89" y="3"/>
                  <a:pt x="89" y="6"/>
                </a:cubicBezTo>
                <a:cubicBezTo>
                  <a:pt x="89" y="23"/>
                  <a:pt x="89" y="23"/>
                  <a:pt x="89" y="23"/>
                </a:cubicBezTo>
                <a:cubicBezTo>
                  <a:pt x="20" y="23"/>
                  <a:pt x="20" y="23"/>
                  <a:pt x="20" y="23"/>
                </a:cubicBezTo>
                <a:cubicBezTo>
                  <a:pt x="17" y="23"/>
                  <a:pt x="14" y="25"/>
                  <a:pt x="14" y="29"/>
                </a:cubicBezTo>
                <a:cubicBezTo>
                  <a:pt x="14" y="32"/>
                  <a:pt x="17" y="34"/>
                  <a:pt x="20" y="34"/>
                </a:cubicBezTo>
                <a:cubicBezTo>
                  <a:pt x="29" y="34"/>
                  <a:pt x="29" y="34"/>
                  <a:pt x="29" y="34"/>
                </a:cubicBezTo>
                <a:cubicBezTo>
                  <a:pt x="1" y="120"/>
                  <a:pt x="1" y="120"/>
                  <a:pt x="1" y="120"/>
                </a:cubicBezTo>
                <a:cubicBezTo>
                  <a:pt x="0" y="121"/>
                  <a:pt x="0" y="122"/>
                  <a:pt x="1" y="122"/>
                </a:cubicBezTo>
                <a:cubicBezTo>
                  <a:pt x="1" y="123"/>
                  <a:pt x="1" y="123"/>
                  <a:pt x="1" y="124"/>
                </a:cubicBezTo>
                <a:cubicBezTo>
                  <a:pt x="1" y="145"/>
                  <a:pt x="16" y="162"/>
                  <a:pt x="34" y="162"/>
                </a:cubicBezTo>
                <a:cubicBezTo>
                  <a:pt x="53" y="162"/>
                  <a:pt x="68" y="145"/>
                  <a:pt x="68" y="124"/>
                </a:cubicBezTo>
                <a:cubicBezTo>
                  <a:pt x="68" y="123"/>
                  <a:pt x="68" y="123"/>
                  <a:pt x="68" y="122"/>
                </a:cubicBezTo>
                <a:cubicBezTo>
                  <a:pt x="68" y="122"/>
                  <a:pt x="68" y="121"/>
                  <a:pt x="68" y="120"/>
                </a:cubicBezTo>
                <a:cubicBezTo>
                  <a:pt x="40" y="34"/>
                  <a:pt x="40" y="34"/>
                  <a:pt x="40" y="34"/>
                </a:cubicBezTo>
                <a:cubicBezTo>
                  <a:pt x="89" y="34"/>
                  <a:pt x="89" y="34"/>
                  <a:pt x="89" y="34"/>
                </a:cubicBezTo>
                <a:cubicBezTo>
                  <a:pt x="89" y="181"/>
                  <a:pt x="89" y="181"/>
                  <a:pt x="89" y="181"/>
                </a:cubicBezTo>
                <a:cubicBezTo>
                  <a:pt x="56" y="181"/>
                  <a:pt x="56" y="181"/>
                  <a:pt x="56" y="181"/>
                </a:cubicBezTo>
                <a:cubicBezTo>
                  <a:pt x="53" y="181"/>
                  <a:pt x="50" y="184"/>
                  <a:pt x="50" y="187"/>
                </a:cubicBezTo>
                <a:cubicBezTo>
                  <a:pt x="50" y="190"/>
                  <a:pt x="53" y="192"/>
                  <a:pt x="56" y="192"/>
                </a:cubicBezTo>
                <a:cubicBezTo>
                  <a:pt x="133" y="192"/>
                  <a:pt x="133" y="192"/>
                  <a:pt x="133" y="192"/>
                </a:cubicBezTo>
                <a:cubicBezTo>
                  <a:pt x="136" y="192"/>
                  <a:pt x="139" y="190"/>
                  <a:pt x="139" y="187"/>
                </a:cubicBezTo>
                <a:cubicBezTo>
                  <a:pt x="139" y="184"/>
                  <a:pt x="136" y="181"/>
                  <a:pt x="133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34"/>
                  <a:pt x="100" y="34"/>
                  <a:pt x="100" y="34"/>
                </a:cubicBezTo>
                <a:cubicBezTo>
                  <a:pt x="149" y="34"/>
                  <a:pt x="149" y="34"/>
                  <a:pt x="149" y="34"/>
                </a:cubicBezTo>
                <a:cubicBezTo>
                  <a:pt x="121" y="120"/>
                  <a:pt x="121" y="120"/>
                  <a:pt x="121" y="120"/>
                </a:cubicBezTo>
                <a:cubicBezTo>
                  <a:pt x="121" y="121"/>
                  <a:pt x="121" y="122"/>
                  <a:pt x="121" y="122"/>
                </a:cubicBezTo>
                <a:cubicBezTo>
                  <a:pt x="121" y="123"/>
                  <a:pt x="121" y="123"/>
                  <a:pt x="121" y="124"/>
                </a:cubicBezTo>
                <a:cubicBezTo>
                  <a:pt x="121" y="145"/>
                  <a:pt x="136" y="162"/>
                  <a:pt x="155" y="162"/>
                </a:cubicBezTo>
                <a:cubicBezTo>
                  <a:pt x="173" y="162"/>
                  <a:pt x="188" y="145"/>
                  <a:pt x="188" y="124"/>
                </a:cubicBezTo>
                <a:cubicBezTo>
                  <a:pt x="188" y="123"/>
                  <a:pt x="188" y="123"/>
                  <a:pt x="188" y="122"/>
                </a:cubicBezTo>
                <a:cubicBezTo>
                  <a:pt x="189" y="122"/>
                  <a:pt x="189" y="121"/>
                  <a:pt x="188" y="120"/>
                </a:cubicBezTo>
                <a:close/>
                <a:moveTo>
                  <a:pt x="10" y="118"/>
                </a:moveTo>
                <a:cubicBezTo>
                  <a:pt x="34" y="42"/>
                  <a:pt x="34" y="42"/>
                  <a:pt x="34" y="42"/>
                </a:cubicBezTo>
                <a:cubicBezTo>
                  <a:pt x="59" y="118"/>
                  <a:pt x="59" y="118"/>
                  <a:pt x="59" y="118"/>
                </a:cubicBezTo>
                <a:lnTo>
                  <a:pt x="10" y="118"/>
                </a:lnTo>
                <a:close/>
                <a:moveTo>
                  <a:pt x="130" y="118"/>
                </a:moveTo>
                <a:cubicBezTo>
                  <a:pt x="155" y="42"/>
                  <a:pt x="155" y="42"/>
                  <a:pt x="155" y="42"/>
                </a:cubicBezTo>
                <a:cubicBezTo>
                  <a:pt x="180" y="118"/>
                  <a:pt x="180" y="118"/>
                  <a:pt x="180" y="118"/>
                </a:cubicBezTo>
                <a:lnTo>
                  <a:pt x="130" y="118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662285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原创设计师QQ598969553          _4"/>
          <p:cNvSpPr/>
          <p:nvPr/>
        </p:nvSpPr>
        <p:spPr>
          <a:xfrm>
            <a:off x="3000480" y="1437199"/>
            <a:ext cx="418914" cy="2104788"/>
          </a:xfrm>
          <a:custGeom>
            <a:avLst/>
            <a:gdLst>
              <a:gd name="connsiteX0" fmla="*/ 446314 w 446314"/>
              <a:gd name="connsiteY0" fmla="*/ 0 h 2242457"/>
              <a:gd name="connsiteX1" fmla="*/ 446314 w 446314"/>
              <a:gd name="connsiteY1" fmla="*/ 5410 h 2242457"/>
              <a:gd name="connsiteX2" fmla="*/ 2721 w 446314"/>
              <a:gd name="connsiteY2" fmla="*/ 446313 h 2242457"/>
              <a:gd name="connsiteX3" fmla="*/ 446314 w 446314"/>
              <a:gd name="connsiteY3" fmla="*/ 446313 h 2242457"/>
              <a:gd name="connsiteX4" fmla="*/ 446314 w 446314"/>
              <a:gd name="connsiteY4" fmla="*/ 1796142 h 2242457"/>
              <a:gd name="connsiteX5" fmla="*/ 2721 w 446314"/>
              <a:gd name="connsiteY5" fmla="*/ 1796142 h 2242457"/>
              <a:gd name="connsiteX6" fmla="*/ 2722 w 446314"/>
              <a:gd name="connsiteY6" fmla="*/ 1796143 h 2242457"/>
              <a:gd name="connsiteX7" fmla="*/ 446314 w 446314"/>
              <a:gd name="connsiteY7" fmla="*/ 1796143 h 2242457"/>
              <a:gd name="connsiteX8" fmla="*/ 446314 w 446314"/>
              <a:gd name="connsiteY8" fmla="*/ 2237045 h 2242457"/>
              <a:gd name="connsiteX9" fmla="*/ 446314 w 446314"/>
              <a:gd name="connsiteY9" fmla="*/ 2237046 h 2242457"/>
              <a:gd name="connsiteX10" fmla="*/ 446314 w 446314"/>
              <a:gd name="connsiteY10" fmla="*/ 2242457 h 2242457"/>
              <a:gd name="connsiteX11" fmla="*/ 0 w 446314"/>
              <a:gd name="connsiteY11" fmla="*/ 1793420 h 2242457"/>
              <a:gd name="connsiteX12" fmla="*/ 0 w 446314"/>
              <a:gd name="connsiteY12" fmla="*/ 449037 h 22424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46314" h="2242457">
                <a:moveTo>
                  <a:pt x="446314" y="0"/>
                </a:moveTo>
                <a:lnTo>
                  <a:pt x="446314" y="5410"/>
                </a:lnTo>
                <a:lnTo>
                  <a:pt x="2721" y="446313"/>
                </a:lnTo>
                <a:lnTo>
                  <a:pt x="446314" y="446313"/>
                </a:lnTo>
                <a:lnTo>
                  <a:pt x="446314" y="1796142"/>
                </a:lnTo>
                <a:lnTo>
                  <a:pt x="2721" y="1796142"/>
                </a:lnTo>
                <a:lnTo>
                  <a:pt x="2722" y="1796143"/>
                </a:lnTo>
                <a:lnTo>
                  <a:pt x="446314" y="1796143"/>
                </a:lnTo>
                <a:lnTo>
                  <a:pt x="446314" y="2237045"/>
                </a:lnTo>
                <a:lnTo>
                  <a:pt x="446314" y="2237046"/>
                </a:lnTo>
                <a:lnTo>
                  <a:pt x="446314" y="2242457"/>
                </a:lnTo>
                <a:lnTo>
                  <a:pt x="0" y="1793420"/>
                </a:lnTo>
                <a:lnTo>
                  <a:pt x="0" y="449037"/>
                </a:lnTo>
                <a:close/>
              </a:path>
            </a:pathLst>
          </a:custGeom>
          <a:solidFill>
            <a:srgbClr val="22326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wrap="square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5" name="原创设计师QQ598969553          _5"/>
          <p:cNvSpPr/>
          <p:nvPr/>
        </p:nvSpPr>
        <p:spPr>
          <a:xfrm>
            <a:off x="3003035" y="1437198"/>
            <a:ext cx="1685874" cy="418915"/>
          </a:xfrm>
          <a:custGeom>
            <a:avLst/>
            <a:gdLst>
              <a:gd name="connsiteX0" fmla="*/ 449037 w 1796143"/>
              <a:gd name="connsiteY0" fmla="*/ 0 h 446315"/>
              <a:gd name="connsiteX1" fmla="*/ 1793420 w 1796143"/>
              <a:gd name="connsiteY1" fmla="*/ 0 h 446315"/>
              <a:gd name="connsiteX2" fmla="*/ 1796143 w 1796143"/>
              <a:gd name="connsiteY2" fmla="*/ 2707 h 446315"/>
              <a:gd name="connsiteX3" fmla="*/ 1796143 w 1796143"/>
              <a:gd name="connsiteY3" fmla="*/ 446314 h 446315"/>
              <a:gd name="connsiteX4" fmla="*/ 443593 w 1796143"/>
              <a:gd name="connsiteY4" fmla="*/ 446314 h 446315"/>
              <a:gd name="connsiteX5" fmla="*/ 443593 w 1796143"/>
              <a:gd name="connsiteY5" fmla="*/ 446315 h 446315"/>
              <a:gd name="connsiteX6" fmla="*/ 0 w 1796143"/>
              <a:gd name="connsiteY6" fmla="*/ 446315 h 446315"/>
              <a:gd name="connsiteX7" fmla="*/ 443593 w 1796143"/>
              <a:gd name="connsiteY7" fmla="*/ 5412 h 446315"/>
              <a:gd name="connsiteX8" fmla="*/ 443593 w 1796143"/>
              <a:gd name="connsiteY8" fmla="*/ 5411 h 4463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96143" h="446315">
                <a:moveTo>
                  <a:pt x="449037" y="0"/>
                </a:moveTo>
                <a:lnTo>
                  <a:pt x="1793420" y="0"/>
                </a:lnTo>
                <a:lnTo>
                  <a:pt x="1796143" y="2707"/>
                </a:lnTo>
                <a:lnTo>
                  <a:pt x="1796143" y="446314"/>
                </a:lnTo>
                <a:lnTo>
                  <a:pt x="443593" y="446314"/>
                </a:lnTo>
                <a:lnTo>
                  <a:pt x="443593" y="446315"/>
                </a:lnTo>
                <a:lnTo>
                  <a:pt x="0" y="446315"/>
                </a:lnTo>
                <a:lnTo>
                  <a:pt x="443593" y="5412"/>
                </a:lnTo>
                <a:lnTo>
                  <a:pt x="443593" y="5411"/>
                </a:lnTo>
                <a:close/>
              </a:path>
            </a:pathLst>
          </a:custGeom>
          <a:solidFill>
            <a:srgbClr val="22326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wrap="square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6" name="原创设计师QQ598969553          _6"/>
          <p:cNvSpPr/>
          <p:nvPr/>
        </p:nvSpPr>
        <p:spPr>
          <a:xfrm>
            <a:off x="4688909" y="1437198"/>
            <a:ext cx="208821" cy="210094"/>
          </a:xfrm>
          <a:custGeom>
            <a:avLst/>
            <a:gdLst>
              <a:gd name="connsiteX0" fmla="*/ 0 w 222479"/>
              <a:gd name="connsiteY0" fmla="*/ 0 h 223836"/>
              <a:gd name="connsiteX1" fmla="*/ 222479 w 222479"/>
              <a:gd name="connsiteY1" fmla="*/ 223836 h 223836"/>
              <a:gd name="connsiteX2" fmla="*/ 0 w 222479"/>
              <a:gd name="connsiteY2" fmla="*/ 2707 h 223836"/>
              <a:gd name="connsiteX3" fmla="*/ 0 w 222479"/>
              <a:gd name="connsiteY3" fmla="*/ 0 h 2238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2479" h="223836">
                <a:moveTo>
                  <a:pt x="0" y="0"/>
                </a:moveTo>
                <a:lnTo>
                  <a:pt x="222479" y="223836"/>
                </a:lnTo>
                <a:lnTo>
                  <a:pt x="0" y="2707"/>
                </a:lnTo>
                <a:lnTo>
                  <a:pt x="0" y="0"/>
                </a:lnTo>
                <a:close/>
              </a:path>
            </a:pathLst>
          </a:custGeom>
          <a:solidFill>
            <a:srgbClr val="B7372A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7" name="原创设计师QQ598969553          _7"/>
          <p:cNvSpPr/>
          <p:nvPr/>
        </p:nvSpPr>
        <p:spPr>
          <a:xfrm>
            <a:off x="4897730" y="1647292"/>
            <a:ext cx="210093" cy="208820"/>
          </a:xfrm>
          <a:custGeom>
            <a:avLst/>
            <a:gdLst>
              <a:gd name="connsiteX0" fmla="*/ 0 w 223835"/>
              <a:gd name="connsiteY0" fmla="*/ 0 h 222478"/>
              <a:gd name="connsiteX1" fmla="*/ 223835 w 223835"/>
              <a:gd name="connsiteY1" fmla="*/ 222478 h 222478"/>
              <a:gd name="connsiteX2" fmla="*/ 221129 w 223835"/>
              <a:gd name="connsiteY2" fmla="*/ 222478 h 222478"/>
              <a:gd name="connsiteX3" fmla="*/ 0 w 223835"/>
              <a:gd name="connsiteY3" fmla="*/ 0 h 222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3835" h="222478">
                <a:moveTo>
                  <a:pt x="0" y="0"/>
                </a:moveTo>
                <a:lnTo>
                  <a:pt x="223835" y="222478"/>
                </a:lnTo>
                <a:lnTo>
                  <a:pt x="221129" y="222478"/>
                </a:lnTo>
                <a:lnTo>
                  <a:pt x="0" y="0"/>
                </a:lnTo>
                <a:close/>
              </a:path>
            </a:pathLst>
          </a:custGeom>
          <a:solidFill>
            <a:srgbClr val="B7372A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8" name="原创设计师QQ598969553          _8"/>
          <p:cNvSpPr/>
          <p:nvPr/>
        </p:nvSpPr>
        <p:spPr>
          <a:xfrm>
            <a:off x="4897730" y="3123073"/>
            <a:ext cx="210093" cy="208821"/>
          </a:xfrm>
          <a:custGeom>
            <a:avLst/>
            <a:gdLst>
              <a:gd name="connsiteX0" fmla="*/ 221129 w 223835"/>
              <a:gd name="connsiteY0" fmla="*/ 0 h 222479"/>
              <a:gd name="connsiteX1" fmla="*/ 223835 w 223835"/>
              <a:gd name="connsiteY1" fmla="*/ 0 h 222479"/>
              <a:gd name="connsiteX2" fmla="*/ 0 w 223835"/>
              <a:gd name="connsiteY2" fmla="*/ 222479 h 222479"/>
              <a:gd name="connsiteX3" fmla="*/ 221129 w 223835"/>
              <a:gd name="connsiteY3" fmla="*/ 0 h 2224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3835" h="222479">
                <a:moveTo>
                  <a:pt x="221129" y="0"/>
                </a:moveTo>
                <a:lnTo>
                  <a:pt x="223835" y="0"/>
                </a:lnTo>
                <a:lnTo>
                  <a:pt x="0" y="222479"/>
                </a:lnTo>
                <a:lnTo>
                  <a:pt x="221129" y="0"/>
                </a:lnTo>
                <a:close/>
              </a:path>
            </a:pathLst>
          </a:custGeom>
          <a:solidFill>
            <a:srgbClr val="B7372A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9" name="原创设计师QQ598969553          _9"/>
          <p:cNvSpPr/>
          <p:nvPr/>
        </p:nvSpPr>
        <p:spPr>
          <a:xfrm>
            <a:off x="4688909" y="3331893"/>
            <a:ext cx="208821" cy="210093"/>
          </a:xfrm>
          <a:custGeom>
            <a:avLst/>
            <a:gdLst>
              <a:gd name="connsiteX0" fmla="*/ 222479 w 222479"/>
              <a:gd name="connsiteY0" fmla="*/ 0 h 223835"/>
              <a:gd name="connsiteX1" fmla="*/ 0 w 222479"/>
              <a:gd name="connsiteY1" fmla="*/ 223835 h 223835"/>
              <a:gd name="connsiteX2" fmla="*/ 0 w 222479"/>
              <a:gd name="connsiteY2" fmla="*/ 221129 h 223835"/>
              <a:gd name="connsiteX3" fmla="*/ 222479 w 222479"/>
              <a:gd name="connsiteY3" fmla="*/ 0 h 2238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2479" h="223835">
                <a:moveTo>
                  <a:pt x="222479" y="0"/>
                </a:moveTo>
                <a:lnTo>
                  <a:pt x="0" y="223835"/>
                </a:lnTo>
                <a:lnTo>
                  <a:pt x="0" y="221129"/>
                </a:lnTo>
                <a:lnTo>
                  <a:pt x="222479" y="0"/>
                </a:lnTo>
                <a:close/>
              </a:path>
            </a:pathLst>
          </a:custGeom>
          <a:solidFill>
            <a:srgbClr val="B7372A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0" name="原创设计师QQ598969553          _10"/>
          <p:cNvSpPr/>
          <p:nvPr/>
        </p:nvSpPr>
        <p:spPr>
          <a:xfrm flipH="1">
            <a:off x="4580662" y="1434657"/>
            <a:ext cx="109518" cy="418914"/>
          </a:xfrm>
          <a:prstGeom prst="rtTriangle">
            <a:avLst/>
          </a:prstGeom>
          <a:solidFill>
            <a:sysClr val="windowText" lastClr="000000">
              <a:lumMod val="75000"/>
              <a:lumOff val="25000"/>
              <a:alpha val="8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1" name="原创设计师QQ598969553          _11"/>
          <p:cNvSpPr/>
          <p:nvPr/>
        </p:nvSpPr>
        <p:spPr>
          <a:xfrm rot="5400000" flipH="1">
            <a:off x="4843607" y="2856314"/>
            <a:ext cx="109518" cy="418914"/>
          </a:xfrm>
          <a:prstGeom prst="rtTriangle">
            <a:avLst/>
          </a:prstGeom>
          <a:solidFill>
            <a:sysClr val="windowText" lastClr="000000">
              <a:lumMod val="75000"/>
              <a:lumOff val="25000"/>
              <a:alpha val="8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2" name="原创设计师QQ598969553          _12"/>
          <p:cNvSpPr/>
          <p:nvPr/>
        </p:nvSpPr>
        <p:spPr>
          <a:xfrm rot="16200000" flipH="1">
            <a:off x="3152640" y="1698873"/>
            <a:ext cx="109518" cy="418914"/>
          </a:xfrm>
          <a:prstGeom prst="rtTriangle">
            <a:avLst/>
          </a:prstGeom>
          <a:solidFill>
            <a:sysClr val="windowText" lastClr="000000">
              <a:lumMod val="75000"/>
              <a:lumOff val="25000"/>
              <a:alpha val="8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3" name="原创设计师QQ598969553          _13"/>
          <p:cNvSpPr/>
          <p:nvPr/>
        </p:nvSpPr>
        <p:spPr>
          <a:xfrm flipV="1">
            <a:off x="3419395" y="3125614"/>
            <a:ext cx="109518" cy="418914"/>
          </a:xfrm>
          <a:prstGeom prst="rtTriangle">
            <a:avLst/>
          </a:prstGeom>
          <a:solidFill>
            <a:sysClr val="windowText" lastClr="000000">
              <a:lumMod val="75000"/>
              <a:lumOff val="25000"/>
              <a:alpha val="8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4" name="原创设计师QQ598969553          _14"/>
          <p:cNvSpPr/>
          <p:nvPr/>
        </p:nvSpPr>
        <p:spPr>
          <a:xfrm>
            <a:off x="4688909" y="2438355"/>
            <a:ext cx="418914" cy="418914"/>
          </a:xfrm>
          <a:custGeom>
            <a:avLst/>
            <a:gdLst>
              <a:gd name="connsiteX0" fmla="*/ 0 w 446314"/>
              <a:gd name="connsiteY0" fmla="*/ 0 h 446314"/>
              <a:gd name="connsiteX1" fmla="*/ 446314 w 446314"/>
              <a:gd name="connsiteY1" fmla="*/ 0 h 446314"/>
              <a:gd name="connsiteX2" fmla="*/ 446314 w 446314"/>
              <a:gd name="connsiteY2" fmla="*/ 446314 h 446314"/>
              <a:gd name="connsiteX3" fmla="*/ 0 w 446314"/>
              <a:gd name="connsiteY3" fmla="*/ 446314 h 446314"/>
              <a:gd name="connsiteX4" fmla="*/ 0 w 446314"/>
              <a:gd name="connsiteY4" fmla="*/ 0 h 4463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46314" h="446314">
                <a:moveTo>
                  <a:pt x="0" y="0"/>
                </a:moveTo>
                <a:lnTo>
                  <a:pt x="446314" y="0"/>
                </a:lnTo>
                <a:lnTo>
                  <a:pt x="446314" y="446314"/>
                </a:lnTo>
                <a:lnTo>
                  <a:pt x="0" y="446314"/>
                </a:lnTo>
                <a:lnTo>
                  <a:pt x="0" y="0"/>
                </a:lnTo>
                <a:close/>
              </a:path>
            </a:pathLst>
          </a:custGeom>
          <a:solidFill>
            <a:sysClr val="windowText" lastClr="000000">
              <a:lumMod val="65000"/>
              <a:lumOff val="3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wrap="square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5" name="原创设计师QQ598969553          _15"/>
          <p:cNvSpPr/>
          <p:nvPr/>
        </p:nvSpPr>
        <p:spPr>
          <a:xfrm>
            <a:off x="4052237" y="3123072"/>
            <a:ext cx="418914" cy="418914"/>
          </a:xfrm>
          <a:custGeom>
            <a:avLst/>
            <a:gdLst>
              <a:gd name="connsiteX0" fmla="*/ 0 w 446314"/>
              <a:gd name="connsiteY0" fmla="*/ 0 h 446314"/>
              <a:gd name="connsiteX1" fmla="*/ 446314 w 446314"/>
              <a:gd name="connsiteY1" fmla="*/ 0 h 446314"/>
              <a:gd name="connsiteX2" fmla="*/ 446314 w 446314"/>
              <a:gd name="connsiteY2" fmla="*/ 446314 h 446314"/>
              <a:gd name="connsiteX3" fmla="*/ 0 w 446314"/>
              <a:gd name="connsiteY3" fmla="*/ 446314 h 446314"/>
              <a:gd name="connsiteX4" fmla="*/ 0 w 446314"/>
              <a:gd name="connsiteY4" fmla="*/ 0 h 4463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46314" h="446314">
                <a:moveTo>
                  <a:pt x="0" y="0"/>
                </a:moveTo>
                <a:lnTo>
                  <a:pt x="446314" y="0"/>
                </a:lnTo>
                <a:lnTo>
                  <a:pt x="446314" y="446314"/>
                </a:lnTo>
                <a:lnTo>
                  <a:pt x="0" y="446314"/>
                </a:lnTo>
                <a:lnTo>
                  <a:pt x="0" y="0"/>
                </a:lnTo>
                <a:close/>
              </a:path>
            </a:pathLst>
          </a:custGeom>
          <a:solidFill>
            <a:srgbClr val="22326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wrap="square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6" name="原创设计师QQ598969553          _16"/>
          <p:cNvSpPr/>
          <p:nvPr/>
        </p:nvSpPr>
        <p:spPr>
          <a:xfrm>
            <a:off x="5740666" y="3380176"/>
            <a:ext cx="418914" cy="418914"/>
          </a:xfrm>
          <a:custGeom>
            <a:avLst/>
            <a:gdLst>
              <a:gd name="connsiteX0" fmla="*/ 0 w 446314"/>
              <a:gd name="connsiteY0" fmla="*/ 0 h 446314"/>
              <a:gd name="connsiteX1" fmla="*/ 446314 w 446314"/>
              <a:gd name="connsiteY1" fmla="*/ 0 h 446314"/>
              <a:gd name="connsiteX2" fmla="*/ 446314 w 446314"/>
              <a:gd name="connsiteY2" fmla="*/ 446314 h 446314"/>
              <a:gd name="connsiteX3" fmla="*/ 0 w 446314"/>
              <a:gd name="connsiteY3" fmla="*/ 446314 h 446314"/>
              <a:gd name="connsiteX4" fmla="*/ 0 w 446314"/>
              <a:gd name="connsiteY4" fmla="*/ 0 h 4463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46314" h="446314">
                <a:moveTo>
                  <a:pt x="0" y="0"/>
                </a:moveTo>
                <a:lnTo>
                  <a:pt x="446314" y="0"/>
                </a:lnTo>
                <a:lnTo>
                  <a:pt x="446314" y="446314"/>
                </a:lnTo>
                <a:lnTo>
                  <a:pt x="0" y="446314"/>
                </a:lnTo>
                <a:lnTo>
                  <a:pt x="0" y="0"/>
                </a:lnTo>
                <a:close/>
              </a:path>
            </a:pathLst>
          </a:custGeom>
          <a:solidFill>
            <a:srgbClr val="22326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wrap="square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7" name="原创设计师QQ598969553          _17"/>
          <p:cNvSpPr/>
          <p:nvPr/>
        </p:nvSpPr>
        <p:spPr>
          <a:xfrm>
            <a:off x="5112933" y="4124229"/>
            <a:ext cx="418914" cy="418914"/>
          </a:xfrm>
          <a:custGeom>
            <a:avLst/>
            <a:gdLst>
              <a:gd name="connsiteX0" fmla="*/ 0 w 446314"/>
              <a:gd name="connsiteY0" fmla="*/ 0 h 446314"/>
              <a:gd name="connsiteX1" fmla="*/ 446314 w 446314"/>
              <a:gd name="connsiteY1" fmla="*/ 0 h 446314"/>
              <a:gd name="connsiteX2" fmla="*/ 446314 w 446314"/>
              <a:gd name="connsiteY2" fmla="*/ 446314 h 446314"/>
              <a:gd name="connsiteX3" fmla="*/ 0 w 446314"/>
              <a:gd name="connsiteY3" fmla="*/ 446314 h 446314"/>
              <a:gd name="connsiteX4" fmla="*/ 0 w 446314"/>
              <a:gd name="connsiteY4" fmla="*/ 0 h 4463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46314" h="446314">
                <a:moveTo>
                  <a:pt x="0" y="0"/>
                </a:moveTo>
                <a:lnTo>
                  <a:pt x="446314" y="0"/>
                </a:lnTo>
                <a:lnTo>
                  <a:pt x="446314" y="446314"/>
                </a:lnTo>
                <a:lnTo>
                  <a:pt x="0" y="446314"/>
                </a:lnTo>
                <a:lnTo>
                  <a:pt x="0" y="0"/>
                </a:lnTo>
                <a:close/>
              </a:path>
            </a:pathLst>
          </a:custGeom>
          <a:solidFill>
            <a:sysClr val="windowText" lastClr="000000">
              <a:lumMod val="65000"/>
              <a:lumOff val="3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wrap="square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8" name="原创设计师QQ598969553          _18"/>
          <p:cNvSpPr/>
          <p:nvPr/>
        </p:nvSpPr>
        <p:spPr>
          <a:xfrm>
            <a:off x="4688909" y="1439740"/>
            <a:ext cx="418914" cy="998616"/>
          </a:xfrm>
          <a:custGeom>
            <a:avLst/>
            <a:gdLst>
              <a:gd name="connsiteX0" fmla="*/ 0 w 446314"/>
              <a:gd name="connsiteY0" fmla="*/ 0 h 1063933"/>
              <a:gd name="connsiteX1" fmla="*/ 222479 w 446314"/>
              <a:gd name="connsiteY1" fmla="*/ 221129 h 1063933"/>
              <a:gd name="connsiteX2" fmla="*/ 443607 w 446314"/>
              <a:gd name="connsiteY2" fmla="*/ 443606 h 1063933"/>
              <a:gd name="connsiteX3" fmla="*/ 443608 w 446314"/>
              <a:gd name="connsiteY3" fmla="*/ 443606 h 1063933"/>
              <a:gd name="connsiteX4" fmla="*/ 446314 w 446314"/>
              <a:gd name="connsiteY4" fmla="*/ 446329 h 1063933"/>
              <a:gd name="connsiteX5" fmla="*/ 446314 w 446314"/>
              <a:gd name="connsiteY5" fmla="*/ 1063933 h 1063933"/>
              <a:gd name="connsiteX6" fmla="*/ 0 w 446314"/>
              <a:gd name="connsiteY6" fmla="*/ 1063933 h 1063933"/>
              <a:gd name="connsiteX7" fmla="*/ 0 w 446314"/>
              <a:gd name="connsiteY7" fmla="*/ 443607 h 1063933"/>
              <a:gd name="connsiteX8" fmla="*/ 0 w 446314"/>
              <a:gd name="connsiteY8" fmla="*/ 443606 h 1063933"/>
              <a:gd name="connsiteX9" fmla="*/ 0 w 446314"/>
              <a:gd name="connsiteY9" fmla="*/ 0 h 10639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46314" h="1063933">
                <a:moveTo>
                  <a:pt x="0" y="0"/>
                </a:moveTo>
                <a:lnTo>
                  <a:pt x="222479" y="221129"/>
                </a:lnTo>
                <a:lnTo>
                  <a:pt x="443607" y="443606"/>
                </a:lnTo>
                <a:lnTo>
                  <a:pt x="443608" y="443606"/>
                </a:lnTo>
                <a:lnTo>
                  <a:pt x="446314" y="446329"/>
                </a:lnTo>
                <a:lnTo>
                  <a:pt x="446314" y="1063933"/>
                </a:lnTo>
                <a:lnTo>
                  <a:pt x="0" y="1063933"/>
                </a:lnTo>
                <a:lnTo>
                  <a:pt x="0" y="443607"/>
                </a:lnTo>
                <a:lnTo>
                  <a:pt x="0" y="443606"/>
                </a:lnTo>
                <a:lnTo>
                  <a:pt x="0" y="0"/>
                </a:lnTo>
                <a:close/>
              </a:path>
            </a:pathLst>
          </a:custGeom>
          <a:solidFill>
            <a:srgbClr val="22326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wrap="square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9" name="原创设计师QQ598969553          _19"/>
          <p:cNvSpPr/>
          <p:nvPr/>
        </p:nvSpPr>
        <p:spPr>
          <a:xfrm>
            <a:off x="4054793" y="2438355"/>
            <a:ext cx="634116" cy="418915"/>
          </a:xfrm>
          <a:custGeom>
            <a:avLst/>
            <a:gdLst>
              <a:gd name="connsiteX0" fmla="*/ 449036 w 675592"/>
              <a:gd name="connsiteY0" fmla="*/ 0 h 446315"/>
              <a:gd name="connsiteX1" fmla="*/ 675592 w 675592"/>
              <a:gd name="connsiteY1" fmla="*/ 0 h 446315"/>
              <a:gd name="connsiteX2" fmla="*/ 675592 w 675592"/>
              <a:gd name="connsiteY2" fmla="*/ 446314 h 446315"/>
              <a:gd name="connsiteX3" fmla="*/ 443592 w 675592"/>
              <a:gd name="connsiteY3" fmla="*/ 446314 h 446315"/>
              <a:gd name="connsiteX4" fmla="*/ 443592 w 675592"/>
              <a:gd name="connsiteY4" fmla="*/ 446315 h 446315"/>
              <a:gd name="connsiteX5" fmla="*/ 443591 w 675592"/>
              <a:gd name="connsiteY5" fmla="*/ 446315 h 446315"/>
              <a:gd name="connsiteX6" fmla="*/ 443591 w 675592"/>
              <a:gd name="connsiteY6" fmla="*/ 446314 h 446315"/>
              <a:gd name="connsiteX7" fmla="*/ 0 w 675592"/>
              <a:gd name="connsiteY7" fmla="*/ 446314 h 446315"/>
              <a:gd name="connsiteX8" fmla="*/ 443592 w 675592"/>
              <a:gd name="connsiteY8" fmla="*/ 5412 h 446315"/>
              <a:gd name="connsiteX9" fmla="*/ 443592 w 675592"/>
              <a:gd name="connsiteY9" fmla="*/ 5411 h 446315"/>
              <a:gd name="connsiteX10" fmla="*/ 449036 w 675592"/>
              <a:gd name="connsiteY10" fmla="*/ 0 h 4463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675592" h="446315">
                <a:moveTo>
                  <a:pt x="449036" y="0"/>
                </a:moveTo>
                <a:lnTo>
                  <a:pt x="675592" y="0"/>
                </a:lnTo>
                <a:lnTo>
                  <a:pt x="675592" y="446314"/>
                </a:lnTo>
                <a:lnTo>
                  <a:pt x="443592" y="446314"/>
                </a:lnTo>
                <a:lnTo>
                  <a:pt x="443592" y="446315"/>
                </a:lnTo>
                <a:lnTo>
                  <a:pt x="443591" y="446315"/>
                </a:lnTo>
                <a:lnTo>
                  <a:pt x="443591" y="446314"/>
                </a:lnTo>
                <a:lnTo>
                  <a:pt x="0" y="446314"/>
                </a:lnTo>
                <a:lnTo>
                  <a:pt x="443592" y="5412"/>
                </a:lnTo>
                <a:lnTo>
                  <a:pt x="443592" y="5411"/>
                </a:lnTo>
                <a:lnTo>
                  <a:pt x="449036" y="0"/>
                </a:lnTo>
                <a:close/>
              </a:path>
            </a:pathLst>
          </a:custGeom>
          <a:solidFill>
            <a:sysClr val="windowText" lastClr="000000">
              <a:lumMod val="65000"/>
              <a:lumOff val="3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wrap="square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0" name="原创设计师QQ598969553          _20"/>
          <p:cNvSpPr/>
          <p:nvPr/>
        </p:nvSpPr>
        <p:spPr>
          <a:xfrm>
            <a:off x="5107823" y="2438355"/>
            <a:ext cx="1051757" cy="941821"/>
          </a:xfrm>
          <a:custGeom>
            <a:avLst/>
            <a:gdLst>
              <a:gd name="connsiteX0" fmla="*/ 0 w 1120550"/>
              <a:gd name="connsiteY0" fmla="*/ 0 h 1003423"/>
              <a:gd name="connsiteX1" fmla="*/ 671513 w 1120550"/>
              <a:gd name="connsiteY1" fmla="*/ 0 h 1003423"/>
              <a:gd name="connsiteX2" fmla="*/ 674236 w 1120550"/>
              <a:gd name="connsiteY2" fmla="*/ 2707 h 1003423"/>
              <a:gd name="connsiteX3" fmla="*/ 674236 w 1120550"/>
              <a:gd name="connsiteY3" fmla="*/ 2708 h 1003423"/>
              <a:gd name="connsiteX4" fmla="*/ 896715 w 1120550"/>
              <a:gd name="connsiteY4" fmla="*/ 223837 h 1003423"/>
              <a:gd name="connsiteX5" fmla="*/ 1117843 w 1120550"/>
              <a:gd name="connsiteY5" fmla="*/ 446314 h 1003423"/>
              <a:gd name="connsiteX6" fmla="*/ 1117844 w 1120550"/>
              <a:gd name="connsiteY6" fmla="*/ 446314 h 1003423"/>
              <a:gd name="connsiteX7" fmla="*/ 1120550 w 1120550"/>
              <a:gd name="connsiteY7" fmla="*/ 449037 h 1003423"/>
              <a:gd name="connsiteX8" fmla="*/ 1120550 w 1120550"/>
              <a:gd name="connsiteY8" fmla="*/ 1003423 h 1003423"/>
              <a:gd name="connsiteX9" fmla="*/ 674236 w 1120550"/>
              <a:gd name="connsiteY9" fmla="*/ 1003423 h 1003423"/>
              <a:gd name="connsiteX10" fmla="*/ 674236 w 1120550"/>
              <a:gd name="connsiteY10" fmla="*/ 446315 h 1003423"/>
              <a:gd name="connsiteX11" fmla="*/ 674236 w 1120550"/>
              <a:gd name="connsiteY11" fmla="*/ 446314 h 1003423"/>
              <a:gd name="connsiteX12" fmla="*/ 0 w 1120550"/>
              <a:gd name="connsiteY12" fmla="*/ 446314 h 1003423"/>
              <a:gd name="connsiteX13" fmla="*/ 0 w 1120550"/>
              <a:gd name="connsiteY13" fmla="*/ 0 h 10034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120550" h="1003423">
                <a:moveTo>
                  <a:pt x="0" y="0"/>
                </a:moveTo>
                <a:lnTo>
                  <a:pt x="671513" y="0"/>
                </a:lnTo>
                <a:lnTo>
                  <a:pt x="674236" y="2707"/>
                </a:lnTo>
                <a:lnTo>
                  <a:pt x="674236" y="2708"/>
                </a:lnTo>
                <a:lnTo>
                  <a:pt x="896715" y="223837"/>
                </a:lnTo>
                <a:lnTo>
                  <a:pt x="1117843" y="446314"/>
                </a:lnTo>
                <a:lnTo>
                  <a:pt x="1117844" y="446314"/>
                </a:lnTo>
                <a:lnTo>
                  <a:pt x="1120550" y="449037"/>
                </a:lnTo>
                <a:lnTo>
                  <a:pt x="1120550" y="1003423"/>
                </a:lnTo>
                <a:lnTo>
                  <a:pt x="674236" y="1003423"/>
                </a:lnTo>
                <a:lnTo>
                  <a:pt x="674236" y="446315"/>
                </a:lnTo>
                <a:lnTo>
                  <a:pt x="674236" y="446314"/>
                </a:lnTo>
                <a:lnTo>
                  <a:pt x="0" y="446314"/>
                </a:lnTo>
                <a:lnTo>
                  <a:pt x="0" y="0"/>
                </a:lnTo>
                <a:close/>
              </a:path>
            </a:pathLst>
          </a:custGeom>
          <a:solidFill>
            <a:sysClr val="windowText" lastClr="000000">
              <a:lumMod val="65000"/>
              <a:lumOff val="3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wrap="square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1" name="原创设计师QQ598969553          _21"/>
          <p:cNvSpPr/>
          <p:nvPr/>
        </p:nvSpPr>
        <p:spPr>
          <a:xfrm>
            <a:off x="4052237" y="2438356"/>
            <a:ext cx="418914" cy="684715"/>
          </a:xfrm>
          <a:custGeom>
            <a:avLst/>
            <a:gdLst>
              <a:gd name="connsiteX0" fmla="*/ 446314 w 446314"/>
              <a:gd name="connsiteY0" fmla="*/ 0 h 729501"/>
              <a:gd name="connsiteX1" fmla="*/ 446314 w 446314"/>
              <a:gd name="connsiteY1" fmla="*/ 5410 h 729501"/>
              <a:gd name="connsiteX2" fmla="*/ 2721 w 446314"/>
              <a:gd name="connsiteY2" fmla="*/ 446313 h 729501"/>
              <a:gd name="connsiteX3" fmla="*/ 2723 w 446314"/>
              <a:gd name="connsiteY3" fmla="*/ 446313 h 729501"/>
              <a:gd name="connsiteX4" fmla="*/ 2722 w 446314"/>
              <a:gd name="connsiteY4" fmla="*/ 446314 h 729501"/>
              <a:gd name="connsiteX5" fmla="*/ 446314 w 446314"/>
              <a:gd name="connsiteY5" fmla="*/ 446314 h 729501"/>
              <a:gd name="connsiteX6" fmla="*/ 446314 w 446314"/>
              <a:gd name="connsiteY6" fmla="*/ 729501 h 729501"/>
              <a:gd name="connsiteX7" fmla="*/ 0 w 446314"/>
              <a:gd name="connsiteY7" fmla="*/ 729501 h 729501"/>
              <a:gd name="connsiteX8" fmla="*/ 0 w 446314"/>
              <a:gd name="connsiteY8" fmla="*/ 449037 h 729501"/>
              <a:gd name="connsiteX9" fmla="*/ 446314 w 446314"/>
              <a:gd name="connsiteY9" fmla="*/ 0 h 7295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46314" h="729501">
                <a:moveTo>
                  <a:pt x="446314" y="0"/>
                </a:moveTo>
                <a:lnTo>
                  <a:pt x="446314" y="5410"/>
                </a:lnTo>
                <a:lnTo>
                  <a:pt x="2721" y="446313"/>
                </a:lnTo>
                <a:lnTo>
                  <a:pt x="2723" y="446313"/>
                </a:lnTo>
                <a:lnTo>
                  <a:pt x="2722" y="446314"/>
                </a:lnTo>
                <a:lnTo>
                  <a:pt x="446314" y="446314"/>
                </a:lnTo>
                <a:lnTo>
                  <a:pt x="446314" y="729501"/>
                </a:lnTo>
                <a:lnTo>
                  <a:pt x="0" y="729501"/>
                </a:lnTo>
                <a:lnTo>
                  <a:pt x="0" y="449037"/>
                </a:lnTo>
                <a:lnTo>
                  <a:pt x="446314" y="0"/>
                </a:lnTo>
                <a:close/>
              </a:path>
            </a:pathLst>
          </a:custGeom>
          <a:solidFill>
            <a:sysClr val="windowText" lastClr="000000">
              <a:lumMod val="65000"/>
              <a:lumOff val="3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wrap="square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2" name="原创设计师QQ598969553          _22"/>
          <p:cNvSpPr/>
          <p:nvPr/>
        </p:nvSpPr>
        <p:spPr>
          <a:xfrm>
            <a:off x="4471151" y="2857269"/>
            <a:ext cx="636672" cy="684716"/>
          </a:xfrm>
          <a:custGeom>
            <a:avLst/>
            <a:gdLst>
              <a:gd name="connsiteX0" fmla="*/ 232001 w 678315"/>
              <a:gd name="connsiteY0" fmla="*/ 0 h 729502"/>
              <a:gd name="connsiteX1" fmla="*/ 678315 w 678315"/>
              <a:gd name="connsiteY1" fmla="*/ 0 h 729502"/>
              <a:gd name="connsiteX2" fmla="*/ 678315 w 678315"/>
              <a:gd name="connsiteY2" fmla="*/ 280465 h 729502"/>
              <a:gd name="connsiteX3" fmla="*/ 675609 w 678315"/>
              <a:gd name="connsiteY3" fmla="*/ 283188 h 729502"/>
              <a:gd name="connsiteX4" fmla="*/ 454480 w 678315"/>
              <a:gd name="connsiteY4" fmla="*/ 505667 h 729502"/>
              <a:gd name="connsiteX5" fmla="*/ 232001 w 678315"/>
              <a:gd name="connsiteY5" fmla="*/ 726796 h 729502"/>
              <a:gd name="connsiteX6" fmla="*/ 229278 w 678315"/>
              <a:gd name="connsiteY6" fmla="*/ 729502 h 729502"/>
              <a:gd name="connsiteX7" fmla="*/ 0 w 678315"/>
              <a:gd name="connsiteY7" fmla="*/ 729502 h 729502"/>
              <a:gd name="connsiteX8" fmla="*/ 0 w 678315"/>
              <a:gd name="connsiteY8" fmla="*/ 283188 h 729502"/>
              <a:gd name="connsiteX9" fmla="*/ 232001 w 678315"/>
              <a:gd name="connsiteY9" fmla="*/ 283188 h 729502"/>
              <a:gd name="connsiteX10" fmla="*/ 232001 w 678315"/>
              <a:gd name="connsiteY10" fmla="*/ 0 h 7295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678315" h="729502">
                <a:moveTo>
                  <a:pt x="232001" y="0"/>
                </a:moveTo>
                <a:lnTo>
                  <a:pt x="678315" y="0"/>
                </a:lnTo>
                <a:lnTo>
                  <a:pt x="678315" y="280465"/>
                </a:lnTo>
                <a:lnTo>
                  <a:pt x="675609" y="283188"/>
                </a:lnTo>
                <a:lnTo>
                  <a:pt x="454480" y="505667"/>
                </a:lnTo>
                <a:lnTo>
                  <a:pt x="232001" y="726796"/>
                </a:lnTo>
                <a:lnTo>
                  <a:pt x="229278" y="729502"/>
                </a:lnTo>
                <a:lnTo>
                  <a:pt x="0" y="729502"/>
                </a:lnTo>
                <a:lnTo>
                  <a:pt x="0" y="283188"/>
                </a:lnTo>
                <a:lnTo>
                  <a:pt x="232001" y="283188"/>
                </a:lnTo>
                <a:lnTo>
                  <a:pt x="232001" y="0"/>
                </a:lnTo>
                <a:close/>
              </a:path>
            </a:pathLst>
          </a:custGeom>
          <a:solidFill>
            <a:srgbClr val="22326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wrap="square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3" name="原创设计师QQ598969553          _23"/>
          <p:cNvSpPr/>
          <p:nvPr/>
        </p:nvSpPr>
        <p:spPr>
          <a:xfrm>
            <a:off x="3419395" y="3123072"/>
            <a:ext cx="632842" cy="418914"/>
          </a:xfrm>
          <a:custGeom>
            <a:avLst/>
            <a:gdLst>
              <a:gd name="connsiteX0" fmla="*/ 0 w 674235"/>
              <a:gd name="connsiteY0" fmla="*/ 0 h 446314"/>
              <a:gd name="connsiteX1" fmla="*/ 674235 w 674235"/>
              <a:gd name="connsiteY1" fmla="*/ 0 h 446314"/>
              <a:gd name="connsiteX2" fmla="*/ 674235 w 674235"/>
              <a:gd name="connsiteY2" fmla="*/ 446314 h 446314"/>
              <a:gd name="connsiteX3" fmla="*/ 5444 w 674235"/>
              <a:gd name="connsiteY3" fmla="*/ 446314 h 446314"/>
              <a:gd name="connsiteX4" fmla="*/ 0 w 674235"/>
              <a:gd name="connsiteY4" fmla="*/ 440903 h 446314"/>
              <a:gd name="connsiteX5" fmla="*/ 0 w 674235"/>
              <a:gd name="connsiteY5" fmla="*/ 0 h 4463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74235" h="446314">
                <a:moveTo>
                  <a:pt x="0" y="0"/>
                </a:moveTo>
                <a:lnTo>
                  <a:pt x="674235" y="0"/>
                </a:lnTo>
                <a:lnTo>
                  <a:pt x="674235" y="446314"/>
                </a:lnTo>
                <a:lnTo>
                  <a:pt x="5444" y="446314"/>
                </a:lnTo>
                <a:lnTo>
                  <a:pt x="0" y="440903"/>
                </a:lnTo>
                <a:lnTo>
                  <a:pt x="0" y="0"/>
                </a:lnTo>
                <a:close/>
              </a:path>
            </a:pathLst>
          </a:custGeom>
          <a:solidFill>
            <a:srgbClr val="22326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wrap="square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4" name="原创设计师QQ598969553          _24"/>
          <p:cNvSpPr/>
          <p:nvPr/>
        </p:nvSpPr>
        <p:spPr>
          <a:xfrm>
            <a:off x="5115489" y="3380176"/>
            <a:ext cx="625178" cy="418915"/>
          </a:xfrm>
          <a:custGeom>
            <a:avLst/>
            <a:gdLst>
              <a:gd name="connsiteX0" fmla="*/ 449036 w 666069"/>
              <a:gd name="connsiteY0" fmla="*/ 0 h 446315"/>
              <a:gd name="connsiteX1" fmla="*/ 666069 w 666069"/>
              <a:gd name="connsiteY1" fmla="*/ 0 h 446315"/>
              <a:gd name="connsiteX2" fmla="*/ 666069 w 666069"/>
              <a:gd name="connsiteY2" fmla="*/ 446314 h 446315"/>
              <a:gd name="connsiteX3" fmla="*/ 443592 w 666069"/>
              <a:gd name="connsiteY3" fmla="*/ 446314 h 446315"/>
              <a:gd name="connsiteX4" fmla="*/ 443592 w 666069"/>
              <a:gd name="connsiteY4" fmla="*/ 446315 h 446315"/>
              <a:gd name="connsiteX5" fmla="*/ 443591 w 666069"/>
              <a:gd name="connsiteY5" fmla="*/ 446315 h 446315"/>
              <a:gd name="connsiteX6" fmla="*/ 443591 w 666069"/>
              <a:gd name="connsiteY6" fmla="*/ 446314 h 446315"/>
              <a:gd name="connsiteX7" fmla="*/ 0 w 666069"/>
              <a:gd name="connsiteY7" fmla="*/ 446314 h 446315"/>
              <a:gd name="connsiteX8" fmla="*/ 443592 w 666069"/>
              <a:gd name="connsiteY8" fmla="*/ 5412 h 446315"/>
              <a:gd name="connsiteX9" fmla="*/ 443592 w 666069"/>
              <a:gd name="connsiteY9" fmla="*/ 5411 h 446315"/>
              <a:gd name="connsiteX10" fmla="*/ 449036 w 666069"/>
              <a:gd name="connsiteY10" fmla="*/ 0 h 4463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666069" h="446315">
                <a:moveTo>
                  <a:pt x="449036" y="0"/>
                </a:moveTo>
                <a:lnTo>
                  <a:pt x="666069" y="0"/>
                </a:lnTo>
                <a:lnTo>
                  <a:pt x="666069" y="446314"/>
                </a:lnTo>
                <a:lnTo>
                  <a:pt x="443592" y="446314"/>
                </a:lnTo>
                <a:lnTo>
                  <a:pt x="443592" y="446315"/>
                </a:lnTo>
                <a:lnTo>
                  <a:pt x="443591" y="446315"/>
                </a:lnTo>
                <a:lnTo>
                  <a:pt x="443591" y="446314"/>
                </a:lnTo>
                <a:lnTo>
                  <a:pt x="0" y="446314"/>
                </a:lnTo>
                <a:lnTo>
                  <a:pt x="443592" y="5412"/>
                </a:lnTo>
                <a:lnTo>
                  <a:pt x="443592" y="5411"/>
                </a:lnTo>
                <a:lnTo>
                  <a:pt x="449036" y="0"/>
                </a:lnTo>
                <a:close/>
              </a:path>
            </a:pathLst>
          </a:custGeom>
          <a:solidFill>
            <a:srgbClr val="22326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wrap="square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5" name="原创设计师QQ598969553          _25"/>
          <p:cNvSpPr/>
          <p:nvPr/>
        </p:nvSpPr>
        <p:spPr>
          <a:xfrm>
            <a:off x="5531848" y="3380176"/>
            <a:ext cx="1688428" cy="2104788"/>
          </a:xfrm>
          <a:custGeom>
            <a:avLst/>
            <a:gdLst>
              <a:gd name="connsiteX0" fmla="*/ 668791 w 1798864"/>
              <a:gd name="connsiteY0" fmla="*/ 0 h 2242457"/>
              <a:gd name="connsiteX1" fmla="*/ 1349827 w 1798864"/>
              <a:gd name="connsiteY1" fmla="*/ 0 h 2242457"/>
              <a:gd name="connsiteX2" fmla="*/ 1352550 w 1798864"/>
              <a:gd name="connsiteY2" fmla="*/ 2707 h 2242457"/>
              <a:gd name="connsiteX3" fmla="*/ 1352550 w 1798864"/>
              <a:gd name="connsiteY3" fmla="*/ 2708 h 2242457"/>
              <a:gd name="connsiteX4" fmla="*/ 1575029 w 1798864"/>
              <a:gd name="connsiteY4" fmla="*/ 223837 h 2242457"/>
              <a:gd name="connsiteX5" fmla="*/ 1796157 w 1798864"/>
              <a:gd name="connsiteY5" fmla="*/ 446314 h 2242457"/>
              <a:gd name="connsiteX6" fmla="*/ 1796158 w 1798864"/>
              <a:gd name="connsiteY6" fmla="*/ 446314 h 2242457"/>
              <a:gd name="connsiteX7" fmla="*/ 1798864 w 1798864"/>
              <a:gd name="connsiteY7" fmla="*/ 449037 h 2242457"/>
              <a:gd name="connsiteX8" fmla="*/ 1798864 w 1798864"/>
              <a:gd name="connsiteY8" fmla="*/ 1793420 h 2242457"/>
              <a:gd name="connsiteX9" fmla="*/ 1796158 w 1798864"/>
              <a:gd name="connsiteY9" fmla="*/ 1796143 h 2242457"/>
              <a:gd name="connsiteX10" fmla="*/ 1575029 w 1798864"/>
              <a:gd name="connsiteY10" fmla="*/ 2018622 h 2242457"/>
              <a:gd name="connsiteX11" fmla="*/ 1352550 w 1798864"/>
              <a:gd name="connsiteY11" fmla="*/ 2239751 h 2242457"/>
              <a:gd name="connsiteX12" fmla="*/ 1349827 w 1798864"/>
              <a:gd name="connsiteY12" fmla="*/ 2242457 h 2242457"/>
              <a:gd name="connsiteX13" fmla="*/ 5444 w 1798864"/>
              <a:gd name="connsiteY13" fmla="*/ 2242457 h 2242457"/>
              <a:gd name="connsiteX14" fmla="*/ 0 w 1798864"/>
              <a:gd name="connsiteY14" fmla="*/ 2237046 h 2242457"/>
              <a:gd name="connsiteX15" fmla="*/ 0 w 1798864"/>
              <a:gd name="connsiteY15" fmla="*/ 1796143 h 2242457"/>
              <a:gd name="connsiteX16" fmla="*/ 1352550 w 1798864"/>
              <a:gd name="connsiteY16" fmla="*/ 1796143 h 2242457"/>
              <a:gd name="connsiteX17" fmla="*/ 1352550 w 1798864"/>
              <a:gd name="connsiteY17" fmla="*/ 446315 h 2242457"/>
              <a:gd name="connsiteX18" fmla="*/ 1352550 w 1798864"/>
              <a:gd name="connsiteY18" fmla="*/ 446314 h 2242457"/>
              <a:gd name="connsiteX19" fmla="*/ 668791 w 1798864"/>
              <a:gd name="connsiteY19" fmla="*/ 446314 h 2242457"/>
              <a:gd name="connsiteX20" fmla="*/ 668791 w 1798864"/>
              <a:gd name="connsiteY20" fmla="*/ 0 h 22424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798864" h="2242457">
                <a:moveTo>
                  <a:pt x="668791" y="0"/>
                </a:moveTo>
                <a:lnTo>
                  <a:pt x="1349827" y="0"/>
                </a:lnTo>
                <a:lnTo>
                  <a:pt x="1352550" y="2707"/>
                </a:lnTo>
                <a:lnTo>
                  <a:pt x="1352550" y="2708"/>
                </a:lnTo>
                <a:lnTo>
                  <a:pt x="1575029" y="223837"/>
                </a:lnTo>
                <a:lnTo>
                  <a:pt x="1796157" y="446314"/>
                </a:lnTo>
                <a:lnTo>
                  <a:pt x="1796158" y="446314"/>
                </a:lnTo>
                <a:lnTo>
                  <a:pt x="1798864" y="449037"/>
                </a:lnTo>
                <a:lnTo>
                  <a:pt x="1798864" y="1793420"/>
                </a:lnTo>
                <a:lnTo>
                  <a:pt x="1796158" y="1796143"/>
                </a:lnTo>
                <a:lnTo>
                  <a:pt x="1575029" y="2018622"/>
                </a:lnTo>
                <a:lnTo>
                  <a:pt x="1352550" y="2239751"/>
                </a:lnTo>
                <a:lnTo>
                  <a:pt x="1349827" y="2242457"/>
                </a:lnTo>
                <a:lnTo>
                  <a:pt x="5444" y="2242457"/>
                </a:lnTo>
                <a:lnTo>
                  <a:pt x="0" y="2237046"/>
                </a:lnTo>
                <a:lnTo>
                  <a:pt x="0" y="1796143"/>
                </a:lnTo>
                <a:lnTo>
                  <a:pt x="1352550" y="1796143"/>
                </a:lnTo>
                <a:lnTo>
                  <a:pt x="1352550" y="446315"/>
                </a:lnTo>
                <a:lnTo>
                  <a:pt x="1352550" y="446314"/>
                </a:lnTo>
                <a:lnTo>
                  <a:pt x="668791" y="446314"/>
                </a:lnTo>
                <a:lnTo>
                  <a:pt x="668791" y="0"/>
                </a:lnTo>
                <a:close/>
              </a:path>
            </a:pathLst>
          </a:custGeom>
          <a:solidFill>
            <a:srgbClr val="22326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wrap="square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6" name="原创设计师QQ598969553          _26"/>
          <p:cNvSpPr/>
          <p:nvPr/>
        </p:nvSpPr>
        <p:spPr>
          <a:xfrm>
            <a:off x="5112933" y="3380177"/>
            <a:ext cx="418914" cy="744052"/>
          </a:xfrm>
          <a:custGeom>
            <a:avLst/>
            <a:gdLst>
              <a:gd name="connsiteX0" fmla="*/ 446314 w 446314"/>
              <a:gd name="connsiteY0" fmla="*/ 0 h 792719"/>
              <a:gd name="connsiteX1" fmla="*/ 446314 w 446314"/>
              <a:gd name="connsiteY1" fmla="*/ 5410 h 792719"/>
              <a:gd name="connsiteX2" fmla="*/ 2721 w 446314"/>
              <a:gd name="connsiteY2" fmla="*/ 446313 h 792719"/>
              <a:gd name="connsiteX3" fmla="*/ 2723 w 446314"/>
              <a:gd name="connsiteY3" fmla="*/ 446313 h 792719"/>
              <a:gd name="connsiteX4" fmla="*/ 2722 w 446314"/>
              <a:gd name="connsiteY4" fmla="*/ 446314 h 792719"/>
              <a:gd name="connsiteX5" fmla="*/ 446314 w 446314"/>
              <a:gd name="connsiteY5" fmla="*/ 446314 h 792719"/>
              <a:gd name="connsiteX6" fmla="*/ 446314 w 446314"/>
              <a:gd name="connsiteY6" fmla="*/ 792719 h 792719"/>
              <a:gd name="connsiteX7" fmla="*/ 0 w 446314"/>
              <a:gd name="connsiteY7" fmla="*/ 792719 h 792719"/>
              <a:gd name="connsiteX8" fmla="*/ 0 w 446314"/>
              <a:gd name="connsiteY8" fmla="*/ 449037 h 792719"/>
              <a:gd name="connsiteX9" fmla="*/ 446314 w 446314"/>
              <a:gd name="connsiteY9" fmla="*/ 0 h 7927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46314" h="792719">
                <a:moveTo>
                  <a:pt x="446314" y="0"/>
                </a:moveTo>
                <a:lnTo>
                  <a:pt x="446314" y="5410"/>
                </a:lnTo>
                <a:lnTo>
                  <a:pt x="2721" y="446313"/>
                </a:lnTo>
                <a:lnTo>
                  <a:pt x="2723" y="446313"/>
                </a:lnTo>
                <a:lnTo>
                  <a:pt x="2722" y="446314"/>
                </a:lnTo>
                <a:lnTo>
                  <a:pt x="446314" y="446314"/>
                </a:lnTo>
                <a:lnTo>
                  <a:pt x="446314" y="792719"/>
                </a:lnTo>
                <a:lnTo>
                  <a:pt x="0" y="792719"/>
                </a:lnTo>
                <a:lnTo>
                  <a:pt x="0" y="449037"/>
                </a:lnTo>
                <a:lnTo>
                  <a:pt x="446314" y="0"/>
                </a:lnTo>
                <a:close/>
              </a:path>
            </a:pathLst>
          </a:custGeom>
          <a:solidFill>
            <a:srgbClr val="22326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wrap="square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7" name="原创设计师QQ598969553          _27"/>
          <p:cNvSpPr/>
          <p:nvPr/>
        </p:nvSpPr>
        <p:spPr>
          <a:xfrm>
            <a:off x="4052237" y="3541986"/>
            <a:ext cx="418914" cy="1001159"/>
          </a:xfrm>
          <a:custGeom>
            <a:avLst/>
            <a:gdLst>
              <a:gd name="connsiteX0" fmla="*/ 0 w 446314"/>
              <a:gd name="connsiteY0" fmla="*/ 0 h 1066642"/>
              <a:gd name="connsiteX1" fmla="*/ 446314 w 446314"/>
              <a:gd name="connsiteY1" fmla="*/ 0 h 1066642"/>
              <a:gd name="connsiteX2" fmla="*/ 446314 w 446314"/>
              <a:gd name="connsiteY2" fmla="*/ 620327 h 1066642"/>
              <a:gd name="connsiteX3" fmla="*/ 2721 w 446314"/>
              <a:gd name="connsiteY3" fmla="*/ 620327 h 1066642"/>
              <a:gd name="connsiteX4" fmla="*/ 2722 w 446314"/>
              <a:gd name="connsiteY4" fmla="*/ 620328 h 1066642"/>
              <a:gd name="connsiteX5" fmla="*/ 446314 w 446314"/>
              <a:gd name="connsiteY5" fmla="*/ 620328 h 1066642"/>
              <a:gd name="connsiteX6" fmla="*/ 446314 w 446314"/>
              <a:gd name="connsiteY6" fmla="*/ 1061230 h 1066642"/>
              <a:gd name="connsiteX7" fmla="*/ 446314 w 446314"/>
              <a:gd name="connsiteY7" fmla="*/ 1061231 h 1066642"/>
              <a:gd name="connsiteX8" fmla="*/ 446314 w 446314"/>
              <a:gd name="connsiteY8" fmla="*/ 1066642 h 1066642"/>
              <a:gd name="connsiteX9" fmla="*/ 0 w 446314"/>
              <a:gd name="connsiteY9" fmla="*/ 617605 h 1066642"/>
              <a:gd name="connsiteX10" fmla="*/ 0 w 446314"/>
              <a:gd name="connsiteY10" fmla="*/ 0 h 10666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46314" h="1066642">
                <a:moveTo>
                  <a:pt x="0" y="0"/>
                </a:moveTo>
                <a:lnTo>
                  <a:pt x="446314" y="0"/>
                </a:lnTo>
                <a:lnTo>
                  <a:pt x="446314" y="620327"/>
                </a:lnTo>
                <a:lnTo>
                  <a:pt x="2721" y="620327"/>
                </a:lnTo>
                <a:lnTo>
                  <a:pt x="2722" y="620328"/>
                </a:lnTo>
                <a:lnTo>
                  <a:pt x="446314" y="620328"/>
                </a:lnTo>
                <a:lnTo>
                  <a:pt x="446314" y="1061230"/>
                </a:lnTo>
                <a:lnTo>
                  <a:pt x="446314" y="1061231"/>
                </a:lnTo>
                <a:lnTo>
                  <a:pt x="446314" y="1066642"/>
                </a:lnTo>
                <a:lnTo>
                  <a:pt x="0" y="617605"/>
                </a:lnTo>
                <a:lnTo>
                  <a:pt x="0" y="0"/>
                </a:lnTo>
                <a:close/>
              </a:path>
            </a:pathLst>
          </a:custGeom>
          <a:solidFill>
            <a:sysClr val="windowText" lastClr="000000">
              <a:lumMod val="65000"/>
              <a:lumOff val="3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wrap="square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8" name="原创设计师QQ598969553          _28"/>
          <p:cNvSpPr/>
          <p:nvPr/>
        </p:nvSpPr>
        <p:spPr>
          <a:xfrm>
            <a:off x="5531847" y="3799090"/>
            <a:ext cx="627733" cy="744053"/>
          </a:xfrm>
          <a:custGeom>
            <a:avLst/>
            <a:gdLst>
              <a:gd name="connsiteX0" fmla="*/ 222478 w 668792"/>
              <a:gd name="connsiteY0" fmla="*/ 0 h 792720"/>
              <a:gd name="connsiteX1" fmla="*/ 668792 w 668792"/>
              <a:gd name="connsiteY1" fmla="*/ 0 h 792720"/>
              <a:gd name="connsiteX2" fmla="*/ 668792 w 668792"/>
              <a:gd name="connsiteY2" fmla="*/ 343683 h 792720"/>
              <a:gd name="connsiteX3" fmla="*/ 666086 w 668792"/>
              <a:gd name="connsiteY3" fmla="*/ 346406 h 792720"/>
              <a:gd name="connsiteX4" fmla="*/ 444957 w 668792"/>
              <a:gd name="connsiteY4" fmla="*/ 568885 h 792720"/>
              <a:gd name="connsiteX5" fmla="*/ 222478 w 668792"/>
              <a:gd name="connsiteY5" fmla="*/ 790014 h 792720"/>
              <a:gd name="connsiteX6" fmla="*/ 219755 w 668792"/>
              <a:gd name="connsiteY6" fmla="*/ 792720 h 792720"/>
              <a:gd name="connsiteX7" fmla="*/ 0 w 668792"/>
              <a:gd name="connsiteY7" fmla="*/ 792720 h 792720"/>
              <a:gd name="connsiteX8" fmla="*/ 0 w 668792"/>
              <a:gd name="connsiteY8" fmla="*/ 346406 h 792720"/>
              <a:gd name="connsiteX9" fmla="*/ 222478 w 668792"/>
              <a:gd name="connsiteY9" fmla="*/ 346406 h 792720"/>
              <a:gd name="connsiteX10" fmla="*/ 222478 w 668792"/>
              <a:gd name="connsiteY10" fmla="*/ 0 h 792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668792" h="792720">
                <a:moveTo>
                  <a:pt x="222478" y="0"/>
                </a:moveTo>
                <a:lnTo>
                  <a:pt x="668792" y="0"/>
                </a:lnTo>
                <a:lnTo>
                  <a:pt x="668792" y="343683"/>
                </a:lnTo>
                <a:lnTo>
                  <a:pt x="666086" y="346406"/>
                </a:lnTo>
                <a:lnTo>
                  <a:pt x="444957" y="568885"/>
                </a:lnTo>
                <a:lnTo>
                  <a:pt x="222478" y="790014"/>
                </a:lnTo>
                <a:lnTo>
                  <a:pt x="219755" y="792720"/>
                </a:lnTo>
                <a:lnTo>
                  <a:pt x="0" y="792720"/>
                </a:lnTo>
                <a:lnTo>
                  <a:pt x="0" y="346406"/>
                </a:lnTo>
                <a:lnTo>
                  <a:pt x="222478" y="346406"/>
                </a:lnTo>
                <a:lnTo>
                  <a:pt x="222478" y="0"/>
                </a:lnTo>
                <a:close/>
              </a:path>
            </a:pathLst>
          </a:custGeom>
          <a:solidFill>
            <a:sysClr val="windowText" lastClr="000000">
              <a:lumMod val="65000"/>
              <a:lumOff val="3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wrap="square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9" name="原创设计师QQ598969553          _29"/>
          <p:cNvSpPr/>
          <p:nvPr/>
        </p:nvSpPr>
        <p:spPr>
          <a:xfrm>
            <a:off x="4471152" y="4124229"/>
            <a:ext cx="641781" cy="418914"/>
          </a:xfrm>
          <a:custGeom>
            <a:avLst/>
            <a:gdLst>
              <a:gd name="connsiteX0" fmla="*/ 0 w 683758"/>
              <a:gd name="connsiteY0" fmla="*/ 0 h 446314"/>
              <a:gd name="connsiteX1" fmla="*/ 683758 w 683758"/>
              <a:gd name="connsiteY1" fmla="*/ 0 h 446314"/>
              <a:gd name="connsiteX2" fmla="*/ 683758 w 683758"/>
              <a:gd name="connsiteY2" fmla="*/ 446314 h 446314"/>
              <a:gd name="connsiteX3" fmla="*/ 5444 w 683758"/>
              <a:gd name="connsiteY3" fmla="*/ 446314 h 446314"/>
              <a:gd name="connsiteX4" fmla="*/ 0 w 683758"/>
              <a:gd name="connsiteY4" fmla="*/ 440903 h 446314"/>
              <a:gd name="connsiteX5" fmla="*/ 0 w 683758"/>
              <a:gd name="connsiteY5" fmla="*/ 0 h 4463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83758" h="446314">
                <a:moveTo>
                  <a:pt x="0" y="0"/>
                </a:moveTo>
                <a:lnTo>
                  <a:pt x="683758" y="0"/>
                </a:lnTo>
                <a:lnTo>
                  <a:pt x="683758" y="446314"/>
                </a:lnTo>
                <a:lnTo>
                  <a:pt x="5444" y="446314"/>
                </a:lnTo>
                <a:lnTo>
                  <a:pt x="0" y="440903"/>
                </a:lnTo>
                <a:lnTo>
                  <a:pt x="0" y="0"/>
                </a:lnTo>
                <a:close/>
              </a:path>
            </a:pathLst>
          </a:custGeom>
          <a:solidFill>
            <a:sysClr val="windowText" lastClr="000000">
              <a:lumMod val="65000"/>
              <a:lumOff val="3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wrap="square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0" name="原创设计师QQ598969553          _30"/>
          <p:cNvSpPr/>
          <p:nvPr/>
        </p:nvSpPr>
        <p:spPr>
          <a:xfrm>
            <a:off x="5112933" y="4543143"/>
            <a:ext cx="418914" cy="941822"/>
          </a:xfrm>
          <a:custGeom>
            <a:avLst/>
            <a:gdLst>
              <a:gd name="connsiteX0" fmla="*/ 0 w 446314"/>
              <a:gd name="connsiteY0" fmla="*/ 0 h 1003424"/>
              <a:gd name="connsiteX1" fmla="*/ 446314 w 446314"/>
              <a:gd name="connsiteY1" fmla="*/ 0 h 1003424"/>
              <a:gd name="connsiteX2" fmla="*/ 446314 w 446314"/>
              <a:gd name="connsiteY2" fmla="*/ 557109 h 1003424"/>
              <a:gd name="connsiteX3" fmla="*/ 2721 w 446314"/>
              <a:gd name="connsiteY3" fmla="*/ 557109 h 1003424"/>
              <a:gd name="connsiteX4" fmla="*/ 2722 w 446314"/>
              <a:gd name="connsiteY4" fmla="*/ 557110 h 1003424"/>
              <a:gd name="connsiteX5" fmla="*/ 446314 w 446314"/>
              <a:gd name="connsiteY5" fmla="*/ 557110 h 1003424"/>
              <a:gd name="connsiteX6" fmla="*/ 446314 w 446314"/>
              <a:gd name="connsiteY6" fmla="*/ 998012 h 1003424"/>
              <a:gd name="connsiteX7" fmla="*/ 446314 w 446314"/>
              <a:gd name="connsiteY7" fmla="*/ 998013 h 1003424"/>
              <a:gd name="connsiteX8" fmla="*/ 446314 w 446314"/>
              <a:gd name="connsiteY8" fmla="*/ 1003424 h 1003424"/>
              <a:gd name="connsiteX9" fmla="*/ 0 w 446314"/>
              <a:gd name="connsiteY9" fmla="*/ 554387 h 1003424"/>
              <a:gd name="connsiteX10" fmla="*/ 0 w 446314"/>
              <a:gd name="connsiteY10" fmla="*/ 0 h 10034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46314" h="1003424">
                <a:moveTo>
                  <a:pt x="0" y="0"/>
                </a:moveTo>
                <a:lnTo>
                  <a:pt x="446314" y="0"/>
                </a:lnTo>
                <a:lnTo>
                  <a:pt x="446314" y="557109"/>
                </a:lnTo>
                <a:lnTo>
                  <a:pt x="2721" y="557109"/>
                </a:lnTo>
                <a:lnTo>
                  <a:pt x="2722" y="557110"/>
                </a:lnTo>
                <a:lnTo>
                  <a:pt x="446314" y="557110"/>
                </a:lnTo>
                <a:lnTo>
                  <a:pt x="446314" y="998012"/>
                </a:lnTo>
                <a:lnTo>
                  <a:pt x="446314" y="998013"/>
                </a:lnTo>
                <a:lnTo>
                  <a:pt x="446314" y="1003424"/>
                </a:lnTo>
                <a:lnTo>
                  <a:pt x="0" y="554387"/>
                </a:lnTo>
                <a:lnTo>
                  <a:pt x="0" y="0"/>
                </a:lnTo>
                <a:close/>
              </a:path>
            </a:pathLst>
          </a:custGeom>
          <a:solidFill>
            <a:srgbClr val="22326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wrap="square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1" name="原创设计师QQ598969553          _31"/>
          <p:cNvSpPr/>
          <p:nvPr/>
        </p:nvSpPr>
        <p:spPr>
          <a:xfrm>
            <a:off x="5740666" y="2438355"/>
            <a:ext cx="208821" cy="210094"/>
          </a:xfrm>
          <a:custGeom>
            <a:avLst/>
            <a:gdLst>
              <a:gd name="connsiteX0" fmla="*/ 0 w 222479"/>
              <a:gd name="connsiteY0" fmla="*/ 0 h 223836"/>
              <a:gd name="connsiteX1" fmla="*/ 222479 w 222479"/>
              <a:gd name="connsiteY1" fmla="*/ 223836 h 223836"/>
              <a:gd name="connsiteX2" fmla="*/ 0 w 222479"/>
              <a:gd name="connsiteY2" fmla="*/ 2707 h 223836"/>
              <a:gd name="connsiteX3" fmla="*/ 0 w 222479"/>
              <a:gd name="connsiteY3" fmla="*/ 0 h 2238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2479" h="223836">
                <a:moveTo>
                  <a:pt x="0" y="0"/>
                </a:moveTo>
                <a:lnTo>
                  <a:pt x="222479" y="223836"/>
                </a:lnTo>
                <a:lnTo>
                  <a:pt x="0" y="2707"/>
                </a:lnTo>
                <a:lnTo>
                  <a:pt x="0" y="0"/>
                </a:lnTo>
                <a:close/>
              </a:path>
            </a:pathLst>
          </a:custGeom>
          <a:solidFill>
            <a:srgbClr val="B7372A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2" name="原创设计师QQ598969553          _32"/>
          <p:cNvSpPr/>
          <p:nvPr/>
        </p:nvSpPr>
        <p:spPr>
          <a:xfrm>
            <a:off x="5949487" y="2648450"/>
            <a:ext cx="210093" cy="208820"/>
          </a:xfrm>
          <a:custGeom>
            <a:avLst/>
            <a:gdLst>
              <a:gd name="connsiteX0" fmla="*/ 0 w 223835"/>
              <a:gd name="connsiteY0" fmla="*/ 0 h 222478"/>
              <a:gd name="connsiteX1" fmla="*/ 223835 w 223835"/>
              <a:gd name="connsiteY1" fmla="*/ 222478 h 222478"/>
              <a:gd name="connsiteX2" fmla="*/ 221129 w 223835"/>
              <a:gd name="connsiteY2" fmla="*/ 222478 h 222478"/>
              <a:gd name="connsiteX3" fmla="*/ 0 w 223835"/>
              <a:gd name="connsiteY3" fmla="*/ 0 h 222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3835" h="222478">
                <a:moveTo>
                  <a:pt x="0" y="0"/>
                </a:moveTo>
                <a:lnTo>
                  <a:pt x="223835" y="222478"/>
                </a:lnTo>
                <a:lnTo>
                  <a:pt x="221129" y="222478"/>
                </a:lnTo>
                <a:lnTo>
                  <a:pt x="0" y="0"/>
                </a:lnTo>
                <a:close/>
              </a:path>
            </a:pathLst>
          </a:custGeom>
          <a:solidFill>
            <a:srgbClr val="B7372A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3" name="原创设计师QQ598969553          _33"/>
          <p:cNvSpPr/>
          <p:nvPr/>
        </p:nvSpPr>
        <p:spPr>
          <a:xfrm>
            <a:off x="5949487" y="4124230"/>
            <a:ext cx="210093" cy="208821"/>
          </a:xfrm>
          <a:custGeom>
            <a:avLst/>
            <a:gdLst>
              <a:gd name="connsiteX0" fmla="*/ 221129 w 223835"/>
              <a:gd name="connsiteY0" fmla="*/ 0 h 222479"/>
              <a:gd name="connsiteX1" fmla="*/ 223835 w 223835"/>
              <a:gd name="connsiteY1" fmla="*/ 0 h 222479"/>
              <a:gd name="connsiteX2" fmla="*/ 0 w 223835"/>
              <a:gd name="connsiteY2" fmla="*/ 222479 h 222479"/>
              <a:gd name="connsiteX3" fmla="*/ 221129 w 223835"/>
              <a:gd name="connsiteY3" fmla="*/ 0 h 2224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3835" h="222479">
                <a:moveTo>
                  <a:pt x="221129" y="0"/>
                </a:moveTo>
                <a:lnTo>
                  <a:pt x="223835" y="0"/>
                </a:lnTo>
                <a:lnTo>
                  <a:pt x="0" y="222479"/>
                </a:lnTo>
                <a:lnTo>
                  <a:pt x="221129" y="0"/>
                </a:lnTo>
                <a:close/>
              </a:path>
            </a:pathLst>
          </a:custGeom>
          <a:solidFill>
            <a:srgbClr val="B7372A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4" name="原创设计师QQ598969553          _34"/>
          <p:cNvSpPr/>
          <p:nvPr/>
        </p:nvSpPr>
        <p:spPr>
          <a:xfrm>
            <a:off x="5740666" y="4333051"/>
            <a:ext cx="208821" cy="210093"/>
          </a:xfrm>
          <a:custGeom>
            <a:avLst/>
            <a:gdLst>
              <a:gd name="connsiteX0" fmla="*/ 222479 w 222479"/>
              <a:gd name="connsiteY0" fmla="*/ 0 h 223835"/>
              <a:gd name="connsiteX1" fmla="*/ 0 w 222479"/>
              <a:gd name="connsiteY1" fmla="*/ 223835 h 223835"/>
              <a:gd name="connsiteX2" fmla="*/ 0 w 222479"/>
              <a:gd name="connsiteY2" fmla="*/ 221129 h 223835"/>
              <a:gd name="connsiteX3" fmla="*/ 222479 w 222479"/>
              <a:gd name="connsiteY3" fmla="*/ 0 h 2238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2479" h="223835">
                <a:moveTo>
                  <a:pt x="222479" y="0"/>
                </a:moveTo>
                <a:lnTo>
                  <a:pt x="0" y="223835"/>
                </a:lnTo>
                <a:lnTo>
                  <a:pt x="0" y="221129"/>
                </a:lnTo>
                <a:lnTo>
                  <a:pt x="222479" y="0"/>
                </a:lnTo>
                <a:close/>
              </a:path>
            </a:pathLst>
          </a:custGeom>
          <a:solidFill>
            <a:srgbClr val="B7372A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5" name="原创设计师QQ598969553          _35"/>
          <p:cNvSpPr/>
          <p:nvPr/>
        </p:nvSpPr>
        <p:spPr>
          <a:xfrm flipH="1">
            <a:off x="5632419" y="2435815"/>
            <a:ext cx="109518" cy="418914"/>
          </a:xfrm>
          <a:prstGeom prst="rtTriangle">
            <a:avLst/>
          </a:prstGeom>
          <a:solidFill>
            <a:sysClr val="windowText" lastClr="000000">
              <a:lumMod val="75000"/>
              <a:lumOff val="25000"/>
              <a:alpha val="8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6" name="原创设计师QQ598969553          _36"/>
          <p:cNvSpPr/>
          <p:nvPr/>
        </p:nvSpPr>
        <p:spPr>
          <a:xfrm rot="5400000" flipH="1">
            <a:off x="5895364" y="3857471"/>
            <a:ext cx="109518" cy="418914"/>
          </a:xfrm>
          <a:prstGeom prst="rtTriangle">
            <a:avLst/>
          </a:prstGeom>
          <a:solidFill>
            <a:sysClr val="windowText" lastClr="000000">
              <a:lumMod val="75000"/>
              <a:lumOff val="25000"/>
              <a:alpha val="8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7" name="原创设计师QQ598969553          _37"/>
          <p:cNvSpPr/>
          <p:nvPr/>
        </p:nvSpPr>
        <p:spPr>
          <a:xfrm rot="16200000" flipH="1">
            <a:off x="4204397" y="2700031"/>
            <a:ext cx="109518" cy="418914"/>
          </a:xfrm>
          <a:prstGeom prst="rtTriangle">
            <a:avLst/>
          </a:prstGeom>
          <a:solidFill>
            <a:sysClr val="windowText" lastClr="000000">
              <a:lumMod val="75000"/>
              <a:lumOff val="25000"/>
              <a:alpha val="8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8" name="原创设计师QQ598969553          _38"/>
          <p:cNvSpPr/>
          <p:nvPr/>
        </p:nvSpPr>
        <p:spPr>
          <a:xfrm flipV="1">
            <a:off x="4471152" y="4126771"/>
            <a:ext cx="109518" cy="418914"/>
          </a:xfrm>
          <a:prstGeom prst="rtTriangle">
            <a:avLst/>
          </a:prstGeom>
          <a:solidFill>
            <a:sysClr val="windowText" lastClr="000000">
              <a:lumMod val="75000"/>
              <a:lumOff val="25000"/>
              <a:alpha val="8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9" name="原创设计师QQ598969553          _39"/>
          <p:cNvSpPr/>
          <p:nvPr/>
        </p:nvSpPr>
        <p:spPr>
          <a:xfrm>
            <a:off x="6801362" y="3380176"/>
            <a:ext cx="208821" cy="210094"/>
          </a:xfrm>
          <a:custGeom>
            <a:avLst/>
            <a:gdLst>
              <a:gd name="connsiteX0" fmla="*/ 0 w 222479"/>
              <a:gd name="connsiteY0" fmla="*/ 0 h 223836"/>
              <a:gd name="connsiteX1" fmla="*/ 222479 w 222479"/>
              <a:gd name="connsiteY1" fmla="*/ 223836 h 223836"/>
              <a:gd name="connsiteX2" fmla="*/ 0 w 222479"/>
              <a:gd name="connsiteY2" fmla="*/ 2707 h 223836"/>
              <a:gd name="connsiteX3" fmla="*/ 0 w 222479"/>
              <a:gd name="connsiteY3" fmla="*/ 0 h 2238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2479" h="223836">
                <a:moveTo>
                  <a:pt x="0" y="0"/>
                </a:moveTo>
                <a:lnTo>
                  <a:pt x="222479" y="223836"/>
                </a:lnTo>
                <a:lnTo>
                  <a:pt x="0" y="2707"/>
                </a:lnTo>
                <a:lnTo>
                  <a:pt x="0" y="0"/>
                </a:lnTo>
                <a:close/>
              </a:path>
            </a:pathLst>
          </a:custGeom>
          <a:solidFill>
            <a:srgbClr val="B7372A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0" name="原创设计师QQ598969553          _40"/>
          <p:cNvSpPr/>
          <p:nvPr/>
        </p:nvSpPr>
        <p:spPr>
          <a:xfrm>
            <a:off x="7010183" y="3590270"/>
            <a:ext cx="210093" cy="208820"/>
          </a:xfrm>
          <a:custGeom>
            <a:avLst/>
            <a:gdLst>
              <a:gd name="connsiteX0" fmla="*/ 0 w 223835"/>
              <a:gd name="connsiteY0" fmla="*/ 0 h 222478"/>
              <a:gd name="connsiteX1" fmla="*/ 223835 w 223835"/>
              <a:gd name="connsiteY1" fmla="*/ 222478 h 222478"/>
              <a:gd name="connsiteX2" fmla="*/ 221129 w 223835"/>
              <a:gd name="connsiteY2" fmla="*/ 222478 h 222478"/>
              <a:gd name="connsiteX3" fmla="*/ 0 w 223835"/>
              <a:gd name="connsiteY3" fmla="*/ 0 h 222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3835" h="222478">
                <a:moveTo>
                  <a:pt x="0" y="0"/>
                </a:moveTo>
                <a:lnTo>
                  <a:pt x="223835" y="222478"/>
                </a:lnTo>
                <a:lnTo>
                  <a:pt x="221129" y="222478"/>
                </a:lnTo>
                <a:lnTo>
                  <a:pt x="0" y="0"/>
                </a:lnTo>
                <a:close/>
              </a:path>
            </a:pathLst>
          </a:custGeom>
          <a:solidFill>
            <a:srgbClr val="B7372A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1" name="原创设计师QQ598969553          _41"/>
          <p:cNvSpPr/>
          <p:nvPr/>
        </p:nvSpPr>
        <p:spPr>
          <a:xfrm>
            <a:off x="7010183" y="5066051"/>
            <a:ext cx="210093" cy="208821"/>
          </a:xfrm>
          <a:custGeom>
            <a:avLst/>
            <a:gdLst>
              <a:gd name="connsiteX0" fmla="*/ 221129 w 223835"/>
              <a:gd name="connsiteY0" fmla="*/ 0 h 222479"/>
              <a:gd name="connsiteX1" fmla="*/ 223835 w 223835"/>
              <a:gd name="connsiteY1" fmla="*/ 0 h 222479"/>
              <a:gd name="connsiteX2" fmla="*/ 0 w 223835"/>
              <a:gd name="connsiteY2" fmla="*/ 222479 h 222479"/>
              <a:gd name="connsiteX3" fmla="*/ 221129 w 223835"/>
              <a:gd name="connsiteY3" fmla="*/ 0 h 2224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3835" h="222479">
                <a:moveTo>
                  <a:pt x="221129" y="0"/>
                </a:moveTo>
                <a:lnTo>
                  <a:pt x="223835" y="0"/>
                </a:lnTo>
                <a:lnTo>
                  <a:pt x="0" y="222479"/>
                </a:lnTo>
                <a:lnTo>
                  <a:pt x="221129" y="0"/>
                </a:lnTo>
                <a:close/>
              </a:path>
            </a:pathLst>
          </a:custGeom>
          <a:solidFill>
            <a:srgbClr val="B7372A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2" name="原创设计师QQ598969553          _42"/>
          <p:cNvSpPr/>
          <p:nvPr/>
        </p:nvSpPr>
        <p:spPr>
          <a:xfrm>
            <a:off x="6801362" y="5274872"/>
            <a:ext cx="208821" cy="210093"/>
          </a:xfrm>
          <a:custGeom>
            <a:avLst/>
            <a:gdLst>
              <a:gd name="connsiteX0" fmla="*/ 222479 w 222479"/>
              <a:gd name="connsiteY0" fmla="*/ 0 h 223835"/>
              <a:gd name="connsiteX1" fmla="*/ 0 w 222479"/>
              <a:gd name="connsiteY1" fmla="*/ 223835 h 223835"/>
              <a:gd name="connsiteX2" fmla="*/ 0 w 222479"/>
              <a:gd name="connsiteY2" fmla="*/ 221129 h 223835"/>
              <a:gd name="connsiteX3" fmla="*/ 222479 w 222479"/>
              <a:gd name="connsiteY3" fmla="*/ 0 h 2238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2479" h="223835">
                <a:moveTo>
                  <a:pt x="222479" y="0"/>
                </a:moveTo>
                <a:lnTo>
                  <a:pt x="0" y="223835"/>
                </a:lnTo>
                <a:lnTo>
                  <a:pt x="0" y="221129"/>
                </a:lnTo>
                <a:lnTo>
                  <a:pt x="222479" y="0"/>
                </a:lnTo>
                <a:close/>
              </a:path>
            </a:pathLst>
          </a:custGeom>
          <a:solidFill>
            <a:srgbClr val="B7372A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3" name="原创设计师QQ598969553          _43"/>
          <p:cNvSpPr/>
          <p:nvPr/>
        </p:nvSpPr>
        <p:spPr>
          <a:xfrm flipH="1">
            <a:off x="6693114" y="3377635"/>
            <a:ext cx="109518" cy="418914"/>
          </a:xfrm>
          <a:prstGeom prst="rtTriangle">
            <a:avLst/>
          </a:prstGeom>
          <a:solidFill>
            <a:sysClr val="windowText" lastClr="000000">
              <a:lumMod val="75000"/>
              <a:lumOff val="25000"/>
              <a:alpha val="8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4" name="原创设计师QQ598969553          _44"/>
          <p:cNvSpPr/>
          <p:nvPr/>
        </p:nvSpPr>
        <p:spPr>
          <a:xfrm rot="5400000" flipH="1">
            <a:off x="6956060" y="4799292"/>
            <a:ext cx="109518" cy="418914"/>
          </a:xfrm>
          <a:prstGeom prst="rtTriangle">
            <a:avLst/>
          </a:prstGeom>
          <a:solidFill>
            <a:sysClr val="windowText" lastClr="000000">
              <a:lumMod val="75000"/>
              <a:lumOff val="25000"/>
              <a:alpha val="8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5" name="原创设计师QQ598969553          _45"/>
          <p:cNvSpPr/>
          <p:nvPr/>
        </p:nvSpPr>
        <p:spPr>
          <a:xfrm rot="16200000" flipH="1">
            <a:off x="5265093" y="3641852"/>
            <a:ext cx="109518" cy="418914"/>
          </a:xfrm>
          <a:prstGeom prst="rtTriangle">
            <a:avLst/>
          </a:prstGeom>
          <a:solidFill>
            <a:sysClr val="windowText" lastClr="000000">
              <a:lumMod val="75000"/>
              <a:lumOff val="25000"/>
              <a:alpha val="8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6" name="原创设计师QQ598969553          _46"/>
          <p:cNvSpPr/>
          <p:nvPr/>
        </p:nvSpPr>
        <p:spPr>
          <a:xfrm flipV="1">
            <a:off x="5531848" y="5068592"/>
            <a:ext cx="109518" cy="418914"/>
          </a:xfrm>
          <a:prstGeom prst="rtTriangle">
            <a:avLst/>
          </a:prstGeom>
          <a:solidFill>
            <a:sysClr val="windowText" lastClr="000000">
              <a:lumMod val="75000"/>
              <a:lumOff val="25000"/>
              <a:alpha val="8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7" name="原创设计师QQ598969553          _47"/>
          <p:cNvSpPr/>
          <p:nvPr/>
        </p:nvSpPr>
        <p:spPr>
          <a:xfrm rot="5400000" flipH="1">
            <a:off x="4848079" y="2848569"/>
            <a:ext cx="109518" cy="418914"/>
          </a:xfrm>
          <a:prstGeom prst="rtTriangle">
            <a:avLst/>
          </a:prstGeom>
          <a:solidFill>
            <a:sysClr val="windowText" lastClr="000000">
              <a:lumMod val="75000"/>
              <a:lumOff val="25000"/>
              <a:alpha val="8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8" name="原创设计师QQ598969553          _48"/>
          <p:cNvSpPr/>
          <p:nvPr/>
        </p:nvSpPr>
        <p:spPr>
          <a:xfrm flipV="1">
            <a:off x="3409186" y="3123072"/>
            <a:ext cx="109518" cy="418914"/>
          </a:xfrm>
          <a:prstGeom prst="rtTriangle">
            <a:avLst/>
          </a:prstGeom>
          <a:solidFill>
            <a:sysClr val="windowText" lastClr="000000">
              <a:lumMod val="75000"/>
              <a:lumOff val="25000"/>
              <a:alpha val="8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9" name="原创设计师QQ598969553          _49"/>
          <p:cNvSpPr txBox="1"/>
          <p:nvPr/>
        </p:nvSpPr>
        <p:spPr>
          <a:xfrm>
            <a:off x="823406" y="1434657"/>
            <a:ext cx="217835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223262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产品特征</a:t>
            </a:r>
            <a:endParaRPr kumimoji="0" lang="en-US" sz="1100" b="1" i="0" u="none" strike="noStrike" kern="0" cap="none" spc="0" normalizeH="0" baseline="0" noProof="0" dirty="0">
              <a:ln>
                <a:noFill/>
              </a:ln>
              <a:solidFill>
                <a:srgbClr val="223262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此处添加详细文本描述，建议与标题相关并符合整体语言风格，语言描述尽量简洁生动。</a:t>
            </a:r>
            <a:endParaRPr kumimoji="0" lang="en-US" sz="11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</p:txBody>
      </p:sp>
      <p:sp>
        <p:nvSpPr>
          <p:cNvPr id="100" name="原创设计师QQ598969553          _50"/>
          <p:cNvSpPr txBox="1"/>
          <p:nvPr/>
        </p:nvSpPr>
        <p:spPr>
          <a:xfrm>
            <a:off x="183335" y="1492434"/>
            <a:ext cx="81624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0" cap="none" spc="0" normalizeH="0" baseline="0" noProof="0">
                <a:ln>
                  <a:noFill/>
                </a:ln>
                <a:solidFill>
                  <a:srgbClr val="223262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01</a:t>
            </a:r>
          </a:p>
        </p:txBody>
      </p:sp>
      <p:sp>
        <p:nvSpPr>
          <p:cNvPr id="101" name="原创设计师QQ598969553          _51"/>
          <p:cNvSpPr txBox="1"/>
          <p:nvPr/>
        </p:nvSpPr>
        <p:spPr>
          <a:xfrm>
            <a:off x="826595" y="3045422"/>
            <a:ext cx="217835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产品特征</a:t>
            </a:r>
            <a:endParaRPr kumimoji="0" lang="en-US" sz="11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此处添加详细文本描述，建议与标题相关并符合整体语言风格，语言描述尽量简洁生动。</a:t>
            </a:r>
            <a:endParaRPr kumimoji="0" lang="en-US" sz="11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</p:txBody>
      </p:sp>
      <p:sp>
        <p:nvSpPr>
          <p:cNvPr id="102" name="原创设计师QQ598969553          _52"/>
          <p:cNvSpPr txBox="1"/>
          <p:nvPr/>
        </p:nvSpPr>
        <p:spPr>
          <a:xfrm>
            <a:off x="186523" y="3103199"/>
            <a:ext cx="81624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02</a:t>
            </a:r>
          </a:p>
        </p:txBody>
      </p:sp>
      <p:sp>
        <p:nvSpPr>
          <p:cNvPr id="103" name="原创设计师QQ598969553          _53"/>
          <p:cNvSpPr txBox="1"/>
          <p:nvPr/>
        </p:nvSpPr>
        <p:spPr>
          <a:xfrm>
            <a:off x="819583" y="4771739"/>
            <a:ext cx="217835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223262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产品特征</a:t>
            </a:r>
            <a:endParaRPr kumimoji="0" lang="en-US" sz="1100" b="1" i="0" u="none" strike="noStrike" kern="0" cap="none" spc="0" normalizeH="0" baseline="0" noProof="0" dirty="0">
              <a:ln>
                <a:noFill/>
              </a:ln>
              <a:solidFill>
                <a:srgbClr val="223262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此处添加详细文本描述，建议与标题相关并符合整体语言风格，语言描述尽量简洁生动。</a:t>
            </a:r>
            <a:endParaRPr kumimoji="0" lang="en-US" sz="11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</p:txBody>
      </p:sp>
      <p:sp>
        <p:nvSpPr>
          <p:cNvPr id="104" name="原创设计师QQ598969553          _54"/>
          <p:cNvSpPr txBox="1"/>
          <p:nvPr/>
        </p:nvSpPr>
        <p:spPr>
          <a:xfrm>
            <a:off x="179512" y="4829516"/>
            <a:ext cx="81624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0" cap="none" spc="0" normalizeH="0" baseline="0" noProof="0">
                <a:ln>
                  <a:noFill/>
                </a:ln>
                <a:solidFill>
                  <a:srgbClr val="223262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03</a:t>
            </a:r>
          </a:p>
        </p:txBody>
      </p:sp>
      <p:sp>
        <p:nvSpPr>
          <p:cNvPr id="105" name="原创设计师QQ598969553          _55"/>
          <p:cNvSpPr txBox="1"/>
          <p:nvPr/>
        </p:nvSpPr>
        <p:spPr>
          <a:xfrm>
            <a:off x="5940152" y="1052736"/>
            <a:ext cx="3224727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
              </a:t>
            </a:r>
            <a:r>
              <a:rPr kumimoji="0" lang="zh-CN" alt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223262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解决方案</a:t>
            </a:r>
            <a:endParaRPr kumimoji="0" lang="en-US" sz="2000" b="1" i="0" u="none" strike="noStrike" kern="0" cap="none" spc="0" normalizeH="0" baseline="0" noProof="0" dirty="0">
              <a:ln>
                <a:noFill/>
              </a:ln>
              <a:solidFill>
                <a:srgbClr val="223262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1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我们所要做的就是添加内容到这个模板里面，使我们的要表达的内容构思更专业化、可视化进而达到快速传播的目的。</a:t>
            </a:r>
            <a:endParaRPr kumimoji="0" lang="en-US" sz="11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66228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原创设计师QQ598969553          _4"/>
          <p:cNvSpPr/>
          <p:nvPr/>
        </p:nvSpPr>
        <p:spPr>
          <a:xfrm flipV="1">
            <a:off x="467544" y="1988840"/>
            <a:ext cx="476531" cy="649432"/>
          </a:xfrm>
          <a:prstGeom prst="flowChartManualInput">
            <a:avLst/>
          </a:prstGeom>
          <a:noFill/>
          <a:ln w="57150" cap="flat" cmpd="sng" algn="ctr">
            <a:solidFill>
              <a:srgbClr val="223262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5" name="原创设计师QQ598969553          _5"/>
          <p:cNvSpPr txBox="1"/>
          <p:nvPr/>
        </p:nvSpPr>
        <p:spPr>
          <a:xfrm>
            <a:off x="1054033" y="2008378"/>
            <a:ext cx="1991248" cy="8233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223262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网站开发</a:t>
            </a:r>
            <a:endParaRPr kumimoji="0" lang="en-US" sz="1600" b="1" i="0" u="none" strike="noStrike" kern="0" cap="none" spc="0" normalizeH="0" baseline="0" noProof="0" dirty="0">
              <a:ln>
                <a:noFill/>
              </a:ln>
              <a:solidFill>
                <a:srgbClr val="223262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此处添加详细文本描述，建议与标题相关并符合整体语言风格，语言描述尽量简洁生动。</a:t>
            </a:r>
            <a:endParaRPr kumimoji="0" lang="en-US" sz="105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</p:txBody>
      </p:sp>
      <p:sp>
        <p:nvSpPr>
          <p:cNvPr id="26" name="原创设计师QQ598969553          _6"/>
          <p:cNvSpPr/>
          <p:nvPr/>
        </p:nvSpPr>
        <p:spPr>
          <a:xfrm flipV="1">
            <a:off x="467544" y="3419124"/>
            <a:ext cx="476531" cy="649432"/>
          </a:xfrm>
          <a:prstGeom prst="flowChartManualInput">
            <a:avLst/>
          </a:prstGeom>
          <a:noFill/>
          <a:ln w="57150" cap="flat" cmpd="sng" algn="ctr">
            <a:solidFill>
              <a:srgbClr val="223262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7" name="原创设计师QQ598969553          _7"/>
          <p:cNvSpPr txBox="1"/>
          <p:nvPr/>
        </p:nvSpPr>
        <p:spPr>
          <a:xfrm>
            <a:off x="1054033" y="3438661"/>
            <a:ext cx="1991248" cy="8233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223262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商务咨询</a:t>
            </a:r>
            <a:endParaRPr kumimoji="0" lang="en-US" sz="1600" b="1" i="0" u="none" strike="noStrike" kern="0" cap="none" spc="0" normalizeH="0" baseline="0" noProof="0" dirty="0">
              <a:ln>
                <a:noFill/>
              </a:ln>
              <a:solidFill>
                <a:srgbClr val="223262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此处添加详细文本描述，建议与标题相关并符合整体语言风格，语言描述尽量简洁生动。</a:t>
            </a:r>
            <a:endParaRPr kumimoji="0" lang="en-US" sz="105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</p:txBody>
      </p:sp>
      <p:sp>
        <p:nvSpPr>
          <p:cNvPr id="28" name="原创设计师QQ598969553          _8"/>
          <p:cNvSpPr/>
          <p:nvPr/>
        </p:nvSpPr>
        <p:spPr>
          <a:xfrm flipV="1">
            <a:off x="3447215" y="2007150"/>
            <a:ext cx="476531" cy="649432"/>
          </a:xfrm>
          <a:prstGeom prst="flowChartManualInput">
            <a:avLst/>
          </a:prstGeom>
          <a:noFill/>
          <a:ln w="57150" cap="flat" cmpd="sng" algn="ctr">
            <a:solidFill>
              <a:srgbClr val="223262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9" name="原创设计师QQ598969553          _9"/>
          <p:cNvSpPr txBox="1"/>
          <p:nvPr/>
        </p:nvSpPr>
        <p:spPr>
          <a:xfrm>
            <a:off x="4033705" y="2026688"/>
            <a:ext cx="1991248" cy="8233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223262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网站项目</a:t>
            </a:r>
            <a:endParaRPr kumimoji="0" lang="en-US" sz="1600" b="1" i="0" u="none" strike="noStrike" kern="0" cap="none" spc="0" normalizeH="0" baseline="0" noProof="0" dirty="0">
              <a:ln>
                <a:noFill/>
              </a:ln>
              <a:solidFill>
                <a:srgbClr val="223262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此处添加详细文本描述，建议与标题相关并符合整体语言风格，语言描述尽量简洁生动。</a:t>
            </a:r>
            <a:endParaRPr kumimoji="0" lang="en-US" sz="105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</p:txBody>
      </p:sp>
      <p:sp>
        <p:nvSpPr>
          <p:cNvPr id="30" name="原创设计师QQ598969553          _10"/>
          <p:cNvSpPr/>
          <p:nvPr/>
        </p:nvSpPr>
        <p:spPr>
          <a:xfrm flipV="1">
            <a:off x="3447215" y="3437433"/>
            <a:ext cx="476531" cy="649432"/>
          </a:xfrm>
          <a:prstGeom prst="flowChartManualInput">
            <a:avLst/>
          </a:prstGeom>
          <a:noFill/>
          <a:ln w="57150" cap="flat" cmpd="sng" algn="ctr">
            <a:solidFill>
              <a:srgbClr val="223262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1" name="原创设计师QQ598969553          _11"/>
          <p:cNvSpPr txBox="1"/>
          <p:nvPr/>
        </p:nvSpPr>
        <p:spPr>
          <a:xfrm>
            <a:off x="4033705" y="3456971"/>
            <a:ext cx="1991248" cy="8233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223262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商务分析</a:t>
            </a:r>
            <a:endParaRPr kumimoji="0" lang="en-US" sz="1600" b="1" i="0" u="none" strike="noStrike" kern="0" cap="none" spc="0" normalizeH="0" baseline="0" noProof="0" dirty="0">
              <a:ln>
                <a:noFill/>
              </a:ln>
              <a:solidFill>
                <a:srgbClr val="223262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此处添加详细文本描述，建议与标题相关并符合整体语言风格，语言描述尽量简洁生动。</a:t>
            </a:r>
            <a:endParaRPr kumimoji="0" lang="en-US" sz="105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</p:txBody>
      </p:sp>
      <p:sp>
        <p:nvSpPr>
          <p:cNvPr id="32" name="原创设计师QQ598969553          _12"/>
          <p:cNvSpPr/>
          <p:nvPr/>
        </p:nvSpPr>
        <p:spPr>
          <a:xfrm flipV="1">
            <a:off x="6134911" y="1988840"/>
            <a:ext cx="476531" cy="649432"/>
          </a:xfrm>
          <a:prstGeom prst="flowChartManualInput">
            <a:avLst/>
          </a:prstGeom>
          <a:noFill/>
          <a:ln w="57150" cap="flat" cmpd="sng" algn="ctr">
            <a:solidFill>
              <a:srgbClr val="223262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3" name="原创设计师QQ598969553          _13"/>
          <p:cNvSpPr txBox="1"/>
          <p:nvPr/>
        </p:nvSpPr>
        <p:spPr>
          <a:xfrm>
            <a:off x="6721400" y="2008378"/>
            <a:ext cx="1991248" cy="8233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223262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市场推广</a:t>
            </a:r>
            <a:endParaRPr kumimoji="0" lang="en-US" sz="1600" b="1" i="0" u="none" strike="noStrike" kern="0" cap="none" spc="0" normalizeH="0" baseline="0" noProof="0" dirty="0">
              <a:ln>
                <a:noFill/>
              </a:ln>
              <a:solidFill>
                <a:srgbClr val="223262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此处添加详细文本描述，建议与标题相关并符合整体语言风格，语言描述尽量简洁生动。</a:t>
            </a:r>
            <a:endParaRPr kumimoji="0" lang="en-US" sz="105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</p:txBody>
      </p:sp>
      <p:sp>
        <p:nvSpPr>
          <p:cNvPr id="34" name="原创设计师QQ598969553          _14"/>
          <p:cNvSpPr/>
          <p:nvPr/>
        </p:nvSpPr>
        <p:spPr>
          <a:xfrm flipV="1">
            <a:off x="6134911" y="3419124"/>
            <a:ext cx="476531" cy="649432"/>
          </a:xfrm>
          <a:prstGeom prst="flowChartManualInput">
            <a:avLst/>
          </a:prstGeom>
          <a:noFill/>
          <a:ln w="57150" cap="flat" cmpd="sng" algn="ctr">
            <a:solidFill>
              <a:srgbClr val="223262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5" name="原创设计师QQ598969553          _15"/>
          <p:cNvSpPr txBox="1"/>
          <p:nvPr/>
        </p:nvSpPr>
        <p:spPr>
          <a:xfrm>
            <a:off x="6721400" y="3438662"/>
            <a:ext cx="1991248" cy="8233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223262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创意</a:t>
            </a:r>
            <a:endParaRPr kumimoji="0" lang="en-US" sz="1600" b="1" i="0" u="none" strike="noStrike" kern="0" cap="none" spc="0" normalizeH="0" baseline="0" noProof="0" dirty="0">
              <a:ln>
                <a:noFill/>
              </a:ln>
              <a:solidFill>
                <a:srgbClr val="223262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此处添加详细文本描述，建议与标题相关并符合整体语言风格，语言描述尽量简洁生动。</a:t>
            </a:r>
            <a:endParaRPr kumimoji="0" lang="en-US" sz="105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</p:txBody>
      </p:sp>
      <p:grpSp>
        <p:nvGrpSpPr>
          <p:cNvPr id="36" name="原创设计师QQ598969553          _16"/>
          <p:cNvGrpSpPr/>
          <p:nvPr/>
        </p:nvGrpSpPr>
        <p:grpSpPr>
          <a:xfrm>
            <a:off x="575061" y="2150748"/>
            <a:ext cx="243695" cy="243693"/>
            <a:chOff x="11121822" y="1145785"/>
            <a:chExt cx="307214" cy="307212"/>
          </a:xfrm>
          <a:solidFill>
            <a:sysClr val="windowText" lastClr="000000">
              <a:lumMod val="65000"/>
              <a:lumOff val="35000"/>
            </a:sysClr>
          </a:solidFill>
        </p:grpSpPr>
        <p:sp>
          <p:nvSpPr>
            <p:cNvPr id="37" name="Freeform 140"/>
            <p:cNvSpPr>
              <a:spLocks noEditPoints="1"/>
            </p:cNvSpPr>
            <p:nvPr/>
          </p:nvSpPr>
          <p:spPr bwMode="auto">
            <a:xfrm>
              <a:off x="11121822" y="1211403"/>
              <a:ext cx="241594" cy="241594"/>
            </a:xfrm>
            <a:custGeom>
              <a:avLst/>
              <a:gdLst>
                <a:gd name="T0" fmla="*/ 103 w 112"/>
                <a:gd name="T1" fmla="*/ 47 h 112"/>
                <a:gd name="T2" fmla="*/ 106 w 112"/>
                <a:gd name="T3" fmla="*/ 36 h 112"/>
                <a:gd name="T4" fmla="*/ 102 w 112"/>
                <a:gd name="T5" fmla="*/ 22 h 112"/>
                <a:gd name="T6" fmla="*/ 92 w 112"/>
                <a:gd name="T7" fmla="*/ 25 h 112"/>
                <a:gd name="T8" fmla="*/ 90 w 112"/>
                <a:gd name="T9" fmla="*/ 14 h 112"/>
                <a:gd name="T10" fmla="*/ 79 w 112"/>
                <a:gd name="T11" fmla="*/ 4 h 112"/>
                <a:gd name="T12" fmla="*/ 71 w 112"/>
                <a:gd name="T13" fmla="*/ 11 h 112"/>
                <a:gd name="T14" fmla="*/ 64 w 112"/>
                <a:gd name="T15" fmla="*/ 3 h 112"/>
                <a:gd name="T16" fmla="*/ 50 w 112"/>
                <a:gd name="T17" fmla="*/ 0 h 112"/>
                <a:gd name="T18" fmla="*/ 47 w 112"/>
                <a:gd name="T19" fmla="*/ 10 h 112"/>
                <a:gd name="T20" fmla="*/ 37 w 112"/>
                <a:gd name="T21" fmla="*/ 6 h 112"/>
                <a:gd name="T22" fmla="*/ 23 w 112"/>
                <a:gd name="T23" fmla="*/ 11 h 112"/>
                <a:gd name="T24" fmla="*/ 25 w 112"/>
                <a:gd name="T25" fmla="*/ 20 h 112"/>
                <a:gd name="T26" fmla="*/ 14 w 112"/>
                <a:gd name="T27" fmla="*/ 22 h 112"/>
                <a:gd name="T28" fmla="*/ 5 w 112"/>
                <a:gd name="T29" fmla="*/ 33 h 112"/>
                <a:gd name="T30" fmla="*/ 12 w 112"/>
                <a:gd name="T31" fmla="*/ 41 h 112"/>
                <a:gd name="T32" fmla="*/ 3 w 112"/>
                <a:gd name="T33" fmla="*/ 48 h 112"/>
                <a:gd name="T34" fmla="*/ 0 w 112"/>
                <a:gd name="T35" fmla="*/ 62 h 112"/>
                <a:gd name="T36" fmla="*/ 10 w 112"/>
                <a:gd name="T37" fmla="*/ 65 h 112"/>
                <a:gd name="T38" fmla="*/ 6 w 112"/>
                <a:gd name="T39" fmla="*/ 75 h 112"/>
                <a:gd name="T40" fmla="*/ 11 w 112"/>
                <a:gd name="T41" fmla="*/ 89 h 112"/>
                <a:gd name="T42" fmla="*/ 21 w 112"/>
                <a:gd name="T43" fmla="*/ 87 h 112"/>
                <a:gd name="T44" fmla="*/ 23 w 112"/>
                <a:gd name="T45" fmla="*/ 98 h 112"/>
                <a:gd name="T46" fmla="*/ 34 w 112"/>
                <a:gd name="T47" fmla="*/ 108 h 112"/>
                <a:gd name="T48" fmla="*/ 41 w 112"/>
                <a:gd name="T49" fmla="*/ 101 h 112"/>
                <a:gd name="T50" fmla="*/ 48 w 112"/>
                <a:gd name="T51" fmla="*/ 109 h 112"/>
                <a:gd name="T52" fmla="*/ 63 w 112"/>
                <a:gd name="T53" fmla="*/ 112 h 112"/>
                <a:gd name="T54" fmla="*/ 66 w 112"/>
                <a:gd name="T55" fmla="*/ 102 h 112"/>
                <a:gd name="T56" fmla="*/ 76 w 112"/>
                <a:gd name="T57" fmla="*/ 106 h 112"/>
                <a:gd name="T58" fmla="*/ 90 w 112"/>
                <a:gd name="T59" fmla="*/ 101 h 112"/>
                <a:gd name="T60" fmla="*/ 88 w 112"/>
                <a:gd name="T61" fmla="*/ 91 h 112"/>
                <a:gd name="T62" fmla="*/ 98 w 112"/>
                <a:gd name="T63" fmla="*/ 89 h 112"/>
                <a:gd name="T64" fmla="*/ 108 w 112"/>
                <a:gd name="T65" fmla="*/ 78 h 112"/>
                <a:gd name="T66" fmla="*/ 101 w 112"/>
                <a:gd name="T67" fmla="*/ 71 h 112"/>
                <a:gd name="T68" fmla="*/ 110 w 112"/>
                <a:gd name="T69" fmla="*/ 64 h 112"/>
                <a:gd name="T70" fmla="*/ 112 w 112"/>
                <a:gd name="T71" fmla="*/ 49 h 112"/>
                <a:gd name="T72" fmla="*/ 56 w 112"/>
                <a:gd name="T73" fmla="*/ 86 h 112"/>
                <a:gd name="T74" fmla="*/ 56 w 112"/>
                <a:gd name="T75" fmla="*/ 26 h 112"/>
                <a:gd name="T76" fmla="*/ 56 w 112"/>
                <a:gd name="T77" fmla="*/ 86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12" h="112">
                  <a:moveTo>
                    <a:pt x="110" y="47"/>
                  </a:moveTo>
                  <a:cubicBezTo>
                    <a:pt x="103" y="47"/>
                    <a:pt x="103" y="47"/>
                    <a:pt x="103" y="47"/>
                  </a:cubicBezTo>
                  <a:cubicBezTo>
                    <a:pt x="102" y="44"/>
                    <a:pt x="101" y="42"/>
                    <a:pt x="101" y="39"/>
                  </a:cubicBezTo>
                  <a:cubicBezTo>
                    <a:pt x="106" y="36"/>
                    <a:pt x="106" y="36"/>
                    <a:pt x="106" y="36"/>
                  </a:cubicBezTo>
                  <a:cubicBezTo>
                    <a:pt x="108" y="35"/>
                    <a:pt x="108" y="34"/>
                    <a:pt x="107" y="32"/>
                  </a:cubicBezTo>
                  <a:cubicBezTo>
                    <a:pt x="102" y="22"/>
                    <a:pt x="102" y="22"/>
                    <a:pt x="102" y="22"/>
                  </a:cubicBezTo>
                  <a:cubicBezTo>
                    <a:pt x="101" y="21"/>
                    <a:pt x="99" y="20"/>
                    <a:pt x="98" y="21"/>
                  </a:cubicBezTo>
                  <a:cubicBezTo>
                    <a:pt x="92" y="25"/>
                    <a:pt x="92" y="25"/>
                    <a:pt x="92" y="25"/>
                  </a:cubicBezTo>
                  <a:cubicBezTo>
                    <a:pt x="90" y="23"/>
                    <a:pt x="88" y="21"/>
                    <a:pt x="87" y="20"/>
                  </a:cubicBezTo>
                  <a:cubicBezTo>
                    <a:pt x="90" y="14"/>
                    <a:pt x="90" y="14"/>
                    <a:pt x="90" y="14"/>
                  </a:cubicBezTo>
                  <a:cubicBezTo>
                    <a:pt x="91" y="12"/>
                    <a:pt x="90" y="11"/>
                    <a:pt x="89" y="10"/>
                  </a:cubicBezTo>
                  <a:cubicBezTo>
                    <a:pt x="79" y="4"/>
                    <a:pt x="79" y="4"/>
                    <a:pt x="79" y="4"/>
                  </a:cubicBezTo>
                  <a:cubicBezTo>
                    <a:pt x="77" y="3"/>
                    <a:pt x="76" y="4"/>
                    <a:pt x="75" y="5"/>
                  </a:cubicBezTo>
                  <a:cubicBezTo>
                    <a:pt x="71" y="11"/>
                    <a:pt x="71" y="11"/>
                    <a:pt x="71" y="11"/>
                  </a:cubicBezTo>
                  <a:cubicBezTo>
                    <a:pt x="69" y="10"/>
                    <a:pt x="67" y="10"/>
                    <a:pt x="64" y="9"/>
                  </a:cubicBezTo>
                  <a:cubicBezTo>
                    <a:pt x="64" y="3"/>
                    <a:pt x="64" y="3"/>
                    <a:pt x="64" y="3"/>
                  </a:cubicBezTo>
                  <a:cubicBezTo>
                    <a:pt x="64" y="1"/>
                    <a:pt x="63" y="0"/>
                    <a:pt x="61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48" y="0"/>
                    <a:pt x="47" y="1"/>
                    <a:pt x="47" y="3"/>
                  </a:cubicBezTo>
                  <a:cubicBezTo>
                    <a:pt x="47" y="10"/>
                    <a:pt x="47" y="10"/>
                    <a:pt x="47" y="10"/>
                  </a:cubicBezTo>
                  <a:cubicBezTo>
                    <a:pt x="45" y="10"/>
                    <a:pt x="42" y="11"/>
                    <a:pt x="40" y="12"/>
                  </a:cubicBezTo>
                  <a:cubicBezTo>
                    <a:pt x="37" y="6"/>
                    <a:pt x="37" y="6"/>
                    <a:pt x="37" y="6"/>
                  </a:cubicBezTo>
                  <a:cubicBezTo>
                    <a:pt x="36" y="4"/>
                    <a:pt x="34" y="4"/>
                    <a:pt x="33" y="5"/>
                  </a:cubicBezTo>
                  <a:cubicBezTo>
                    <a:pt x="23" y="11"/>
                    <a:pt x="23" y="11"/>
                    <a:pt x="23" y="11"/>
                  </a:cubicBezTo>
                  <a:cubicBezTo>
                    <a:pt x="21" y="11"/>
                    <a:pt x="21" y="13"/>
                    <a:pt x="22" y="14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23" y="22"/>
                    <a:pt x="22" y="24"/>
                    <a:pt x="20" y="26"/>
                  </a:cubicBezTo>
                  <a:cubicBezTo>
                    <a:pt x="14" y="22"/>
                    <a:pt x="14" y="22"/>
                    <a:pt x="14" y="22"/>
                  </a:cubicBezTo>
                  <a:cubicBezTo>
                    <a:pt x="13" y="22"/>
                    <a:pt x="11" y="22"/>
                    <a:pt x="10" y="23"/>
                  </a:cubicBezTo>
                  <a:cubicBezTo>
                    <a:pt x="5" y="33"/>
                    <a:pt x="5" y="33"/>
                    <a:pt x="5" y="33"/>
                  </a:cubicBezTo>
                  <a:cubicBezTo>
                    <a:pt x="4" y="35"/>
                    <a:pt x="4" y="36"/>
                    <a:pt x="6" y="37"/>
                  </a:cubicBezTo>
                  <a:cubicBezTo>
                    <a:pt x="12" y="41"/>
                    <a:pt x="12" y="41"/>
                    <a:pt x="12" y="41"/>
                  </a:cubicBezTo>
                  <a:cubicBezTo>
                    <a:pt x="11" y="43"/>
                    <a:pt x="10" y="45"/>
                    <a:pt x="10" y="48"/>
                  </a:cubicBezTo>
                  <a:cubicBezTo>
                    <a:pt x="3" y="48"/>
                    <a:pt x="3" y="48"/>
                    <a:pt x="3" y="48"/>
                  </a:cubicBezTo>
                  <a:cubicBezTo>
                    <a:pt x="2" y="48"/>
                    <a:pt x="0" y="49"/>
                    <a:pt x="0" y="51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0" y="64"/>
                    <a:pt x="2" y="65"/>
                    <a:pt x="3" y="65"/>
                  </a:cubicBezTo>
                  <a:cubicBezTo>
                    <a:pt x="10" y="65"/>
                    <a:pt x="10" y="65"/>
                    <a:pt x="10" y="65"/>
                  </a:cubicBezTo>
                  <a:cubicBezTo>
                    <a:pt x="11" y="68"/>
                    <a:pt x="11" y="70"/>
                    <a:pt x="12" y="72"/>
                  </a:cubicBezTo>
                  <a:cubicBezTo>
                    <a:pt x="6" y="75"/>
                    <a:pt x="6" y="75"/>
                    <a:pt x="6" y="75"/>
                  </a:cubicBezTo>
                  <a:cubicBezTo>
                    <a:pt x="5" y="76"/>
                    <a:pt x="5" y="78"/>
                    <a:pt x="5" y="79"/>
                  </a:cubicBezTo>
                  <a:cubicBezTo>
                    <a:pt x="11" y="89"/>
                    <a:pt x="11" y="89"/>
                    <a:pt x="11" y="89"/>
                  </a:cubicBezTo>
                  <a:cubicBezTo>
                    <a:pt x="12" y="91"/>
                    <a:pt x="14" y="91"/>
                    <a:pt x="15" y="90"/>
                  </a:cubicBezTo>
                  <a:cubicBezTo>
                    <a:pt x="21" y="87"/>
                    <a:pt x="21" y="87"/>
                    <a:pt x="21" y="87"/>
                  </a:cubicBezTo>
                  <a:cubicBezTo>
                    <a:pt x="23" y="89"/>
                    <a:pt x="24" y="91"/>
                    <a:pt x="26" y="92"/>
                  </a:cubicBezTo>
                  <a:cubicBezTo>
                    <a:pt x="23" y="98"/>
                    <a:pt x="23" y="98"/>
                    <a:pt x="23" y="98"/>
                  </a:cubicBezTo>
                  <a:cubicBezTo>
                    <a:pt x="22" y="99"/>
                    <a:pt x="23" y="101"/>
                    <a:pt x="24" y="102"/>
                  </a:cubicBezTo>
                  <a:cubicBezTo>
                    <a:pt x="34" y="108"/>
                    <a:pt x="34" y="108"/>
                    <a:pt x="34" y="108"/>
                  </a:cubicBezTo>
                  <a:cubicBezTo>
                    <a:pt x="35" y="108"/>
                    <a:pt x="37" y="108"/>
                    <a:pt x="38" y="106"/>
                  </a:cubicBezTo>
                  <a:cubicBezTo>
                    <a:pt x="41" y="101"/>
                    <a:pt x="41" y="101"/>
                    <a:pt x="41" y="101"/>
                  </a:cubicBezTo>
                  <a:cubicBezTo>
                    <a:pt x="44" y="101"/>
                    <a:pt x="46" y="102"/>
                    <a:pt x="48" y="102"/>
                  </a:cubicBezTo>
                  <a:cubicBezTo>
                    <a:pt x="48" y="109"/>
                    <a:pt x="48" y="109"/>
                    <a:pt x="48" y="109"/>
                  </a:cubicBezTo>
                  <a:cubicBezTo>
                    <a:pt x="48" y="111"/>
                    <a:pt x="50" y="112"/>
                    <a:pt x="51" y="112"/>
                  </a:cubicBezTo>
                  <a:cubicBezTo>
                    <a:pt x="63" y="112"/>
                    <a:pt x="63" y="112"/>
                    <a:pt x="63" y="112"/>
                  </a:cubicBezTo>
                  <a:cubicBezTo>
                    <a:pt x="64" y="112"/>
                    <a:pt x="66" y="111"/>
                    <a:pt x="66" y="109"/>
                  </a:cubicBezTo>
                  <a:cubicBezTo>
                    <a:pt x="66" y="102"/>
                    <a:pt x="66" y="102"/>
                    <a:pt x="66" y="102"/>
                  </a:cubicBezTo>
                  <a:cubicBezTo>
                    <a:pt x="68" y="102"/>
                    <a:pt x="70" y="101"/>
                    <a:pt x="73" y="100"/>
                  </a:cubicBezTo>
                  <a:cubicBezTo>
                    <a:pt x="76" y="106"/>
                    <a:pt x="76" y="106"/>
                    <a:pt x="76" y="106"/>
                  </a:cubicBezTo>
                  <a:cubicBezTo>
                    <a:pt x="77" y="107"/>
                    <a:pt x="79" y="108"/>
                    <a:pt x="80" y="107"/>
                  </a:cubicBezTo>
                  <a:cubicBezTo>
                    <a:pt x="90" y="101"/>
                    <a:pt x="90" y="101"/>
                    <a:pt x="90" y="101"/>
                  </a:cubicBezTo>
                  <a:cubicBezTo>
                    <a:pt x="91" y="100"/>
                    <a:pt x="92" y="99"/>
                    <a:pt x="91" y="97"/>
                  </a:cubicBezTo>
                  <a:cubicBezTo>
                    <a:pt x="88" y="91"/>
                    <a:pt x="88" y="91"/>
                    <a:pt x="88" y="91"/>
                  </a:cubicBezTo>
                  <a:cubicBezTo>
                    <a:pt x="89" y="90"/>
                    <a:pt x="91" y="88"/>
                    <a:pt x="93" y="86"/>
                  </a:cubicBezTo>
                  <a:cubicBezTo>
                    <a:pt x="98" y="89"/>
                    <a:pt x="98" y="89"/>
                    <a:pt x="98" y="89"/>
                  </a:cubicBezTo>
                  <a:cubicBezTo>
                    <a:pt x="100" y="90"/>
                    <a:pt x="102" y="90"/>
                    <a:pt x="102" y="88"/>
                  </a:cubicBezTo>
                  <a:cubicBezTo>
                    <a:pt x="108" y="78"/>
                    <a:pt x="108" y="78"/>
                    <a:pt x="108" y="78"/>
                  </a:cubicBezTo>
                  <a:cubicBezTo>
                    <a:pt x="109" y="77"/>
                    <a:pt x="108" y="75"/>
                    <a:pt x="107" y="74"/>
                  </a:cubicBezTo>
                  <a:cubicBezTo>
                    <a:pt x="101" y="71"/>
                    <a:pt x="101" y="71"/>
                    <a:pt x="101" y="71"/>
                  </a:cubicBezTo>
                  <a:cubicBezTo>
                    <a:pt x="102" y="69"/>
                    <a:pt x="102" y="66"/>
                    <a:pt x="103" y="64"/>
                  </a:cubicBezTo>
                  <a:cubicBezTo>
                    <a:pt x="110" y="64"/>
                    <a:pt x="110" y="64"/>
                    <a:pt x="110" y="64"/>
                  </a:cubicBezTo>
                  <a:cubicBezTo>
                    <a:pt x="111" y="64"/>
                    <a:pt x="112" y="63"/>
                    <a:pt x="112" y="61"/>
                  </a:cubicBezTo>
                  <a:cubicBezTo>
                    <a:pt x="112" y="49"/>
                    <a:pt x="112" y="49"/>
                    <a:pt x="112" y="49"/>
                  </a:cubicBezTo>
                  <a:cubicBezTo>
                    <a:pt x="112" y="48"/>
                    <a:pt x="111" y="47"/>
                    <a:pt x="110" y="47"/>
                  </a:cubicBezTo>
                  <a:close/>
                  <a:moveTo>
                    <a:pt x="56" y="86"/>
                  </a:moveTo>
                  <a:cubicBezTo>
                    <a:pt x="40" y="86"/>
                    <a:pt x="26" y="72"/>
                    <a:pt x="26" y="56"/>
                  </a:cubicBezTo>
                  <a:cubicBezTo>
                    <a:pt x="26" y="39"/>
                    <a:pt x="40" y="26"/>
                    <a:pt x="56" y="26"/>
                  </a:cubicBezTo>
                  <a:cubicBezTo>
                    <a:pt x="73" y="26"/>
                    <a:pt x="86" y="39"/>
                    <a:pt x="86" y="56"/>
                  </a:cubicBezTo>
                  <a:cubicBezTo>
                    <a:pt x="86" y="72"/>
                    <a:pt x="73" y="86"/>
                    <a:pt x="56" y="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8" name="Freeform 141"/>
            <p:cNvSpPr>
              <a:spLocks noEditPoints="1"/>
            </p:cNvSpPr>
            <p:nvPr/>
          </p:nvSpPr>
          <p:spPr bwMode="auto">
            <a:xfrm>
              <a:off x="11317186" y="1145785"/>
              <a:ext cx="111850" cy="113341"/>
            </a:xfrm>
            <a:custGeom>
              <a:avLst/>
              <a:gdLst>
                <a:gd name="T0" fmla="*/ 48 w 52"/>
                <a:gd name="T1" fmla="*/ 23 h 52"/>
                <a:gd name="T2" fmla="*/ 50 w 52"/>
                <a:gd name="T3" fmla="*/ 17 h 52"/>
                <a:gd name="T4" fmla="*/ 48 w 52"/>
                <a:gd name="T5" fmla="*/ 11 h 52"/>
                <a:gd name="T6" fmla="*/ 44 w 52"/>
                <a:gd name="T7" fmla="*/ 12 h 52"/>
                <a:gd name="T8" fmla="*/ 42 w 52"/>
                <a:gd name="T9" fmla="*/ 6 h 52"/>
                <a:gd name="T10" fmla="*/ 38 w 52"/>
                <a:gd name="T11" fmla="*/ 2 h 52"/>
                <a:gd name="T12" fmla="*/ 34 w 52"/>
                <a:gd name="T13" fmla="*/ 5 h 52"/>
                <a:gd name="T14" fmla="*/ 30 w 52"/>
                <a:gd name="T15" fmla="*/ 1 h 52"/>
                <a:gd name="T16" fmla="*/ 24 w 52"/>
                <a:gd name="T17" fmla="*/ 0 h 52"/>
                <a:gd name="T18" fmla="*/ 23 w 52"/>
                <a:gd name="T19" fmla="*/ 4 h 52"/>
                <a:gd name="T20" fmla="*/ 17 w 52"/>
                <a:gd name="T21" fmla="*/ 2 h 52"/>
                <a:gd name="T22" fmla="*/ 11 w 52"/>
                <a:gd name="T23" fmla="*/ 4 h 52"/>
                <a:gd name="T24" fmla="*/ 12 w 52"/>
                <a:gd name="T25" fmla="*/ 8 h 52"/>
                <a:gd name="T26" fmla="*/ 6 w 52"/>
                <a:gd name="T27" fmla="*/ 10 h 52"/>
                <a:gd name="T28" fmla="*/ 2 w 52"/>
                <a:gd name="T29" fmla="*/ 14 h 52"/>
                <a:gd name="T30" fmla="*/ 6 w 52"/>
                <a:gd name="T31" fmla="*/ 18 h 52"/>
                <a:gd name="T32" fmla="*/ 1 w 52"/>
                <a:gd name="T33" fmla="*/ 22 h 52"/>
                <a:gd name="T34" fmla="*/ 0 w 52"/>
                <a:gd name="T35" fmla="*/ 28 h 52"/>
                <a:gd name="T36" fmla="*/ 4 w 52"/>
                <a:gd name="T37" fmla="*/ 29 h 52"/>
                <a:gd name="T38" fmla="*/ 2 w 52"/>
                <a:gd name="T39" fmla="*/ 35 h 52"/>
                <a:gd name="T40" fmla="*/ 4 w 52"/>
                <a:gd name="T41" fmla="*/ 41 h 52"/>
                <a:gd name="T42" fmla="*/ 9 w 52"/>
                <a:gd name="T43" fmla="*/ 40 h 52"/>
                <a:gd name="T44" fmla="*/ 10 w 52"/>
                <a:gd name="T45" fmla="*/ 46 h 52"/>
                <a:gd name="T46" fmla="*/ 15 w 52"/>
                <a:gd name="T47" fmla="*/ 50 h 52"/>
                <a:gd name="T48" fmla="*/ 18 w 52"/>
                <a:gd name="T49" fmla="*/ 47 h 52"/>
                <a:gd name="T50" fmla="*/ 22 w 52"/>
                <a:gd name="T51" fmla="*/ 51 h 52"/>
                <a:gd name="T52" fmla="*/ 28 w 52"/>
                <a:gd name="T53" fmla="*/ 52 h 52"/>
                <a:gd name="T54" fmla="*/ 29 w 52"/>
                <a:gd name="T55" fmla="*/ 48 h 52"/>
                <a:gd name="T56" fmla="*/ 35 w 52"/>
                <a:gd name="T57" fmla="*/ 50 h 52"/>
                <a:gd name="T58" fmla="*/ 41 w 52"/>
                <a:gd name="T59" fmla="*/ 48 h 52"/>
                <a:gd name="T60" fmla="*/ 40 w 52"/>
                <a:gd name="T61" fmla="*/ 43 h 52"/>
                <a:gd name="T62" fmla="*/ 46 w 52"/>
                <a:gd name="T63" fmla="*/ 42 h 52"/>
                <a:gd name="T64" fmla="*/ 50 w 52"/>
                <a:gd name="T65" fmla="*/ 37 h 52"/>
                <a:gd name="T66" fmla="*/ 47 w 52"/>
                <a:gd name="T67" fmla="*/ 34 h 52"/>
                <a:gd name="T68" fmla="*/ 51 w 52"/>
                <a:gd name="T69" fmla="*/ 30 h 52"/>
                <a:gd name="T70" fmla="*/ 52 w 52"/>
                <a:gd name="T71" fmla="*/ 24 h 52"/>
                <a:gd name="T72" fmla="*/ 26 w 52"/>
                <a:gd name="T73" fmla="*/ 40 h 52"/>
                <a:gd name="T74" fmla="*/ 26 w 52"/>
                <a:gd name="T75" fmla="*/ 12 h 52"/>
                <a:gd name="T76" fmla="*/ 26 w 52"/>
                <a:gd name="T77" fmla="*/ 4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52" h="52">
                  <a:moveTo>
                    <a:pt x="51" y="23"/>
                  </a:moveTo>
                  <a:cubicBezTo>
                    <a:pt x="48" y="23"/>
                    <a:pt x="48" y="23"/>
                    <a:pt x="48" y="23"/>
                  </a:cubicBezTo>
                  <a:cubicBezTo>
                    <a:pt x="48" y="21"/>
                    <a:pt x="48" y="20"/>
                    <a:pt x="47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50" y="16"/>
                    <a:pt x="51" y="16"/>
                    <a:pt x="50" y="15"/>
                  </a:cubicBezTo>
                  <a:cubicBezTo>
                    <a:pt x="48" y="11"/>
                    <a:pt x="48" y="11"/>
                    <a:pt x="48" y="11"/>
                  </a:cubicBezTo>
                  <a:cubicBezTo>
                    <a:pt x="48" y="10"/>
                    <a:pt x="47" y="10"/>
                    <a:pt x="46" y="11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3" y="11"/>
                    <a:pt x="42" y="10"/>
                    <a:pt x="40" y="9"/>
                  </a:cubicBezTo>
                  <a:cubicBezTo>
                    <a:pt x="42" y="6"/>
                    <a:pt x="42" y="6"/>
                    <a:pt x="42" y="6"/>
                  </a:cubicBezTo>
                  <a:cubicBezTo>
                    <a:pt x="42" y="6"/>
                    <a:pt x="42" y="5"/>
                    <a:pt x="42" y="4"/>
                  </a:cubicBezTo>
                  <a:cubicBezTo>
                    <a:pt x="38" y="2"/>
                    <a:pt x="38" y="2"/>
                    <a:pt x="38" y="2"/>
                  </a:cubicBezTo>
                  <a:cubicBezTo>
                    <a:pt x="37" y="2"/>
                    <a:pt x="36" y="2"/>
                    <a:pt x="36" y="3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3" y="5"/>
                    <a:pt x="32" y="4"/>
                    <a:pt x="30" y="4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30" y="0"/>
                    <a:pt x="29" y="0"/>
                    <a:pt x="29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4" y="0"/>
                    <a:pt x="23" y="0"/>
                    <a:pt x="23" y="1"/>
                  </a:cubicBezTo>
                  <a:cubicBezTo>
                    <a:pt x="23" y="4"/>
                    <a:pt x="23" y="4"/>
                    <a:pt x="23" y="4"/>
                  </a:cubicBezTo>
                  <a:cubicBezTo>
                    <a:pt x="21" y="4"/>
                    <a:pt x="20" y="5"/>
                    <a:pt x="19" y="5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7" y="2"/>
                    <a:pt x="16" y="1"/>
                    <a:pt x="15" y="2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1" y="4"/>
                    <a:pt x="11" y="5"/>
                    <a:pt x="11" y="6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1" y="9"/>
                    <a:pt x="10" y="10"/>
                    <a:pt x="9" y="12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6" y="10"/>
                    <a:pt x="5" y="10"/>
                    <a:pt x="5" y="10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2" y="15"/>
                    <a:pt x="2" y="16"/>
                    <a:pt x="3" y="16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5" y="19"/>
                    <a:pt x="5" y="21"/>
                    <a:pt x="4" y="22"/>
                  </a:cubicBezTo>
                  <a:cubicBezTo>
                    <a:pt x="1" y="22"/>
                    <a:pt x="1" y="22"/>
                    <a:pt x="1" y="22"/>
                  </a:cubicBezTo>
                  <a:cubicBezTo>
                    <a:pt x="0" y="22"/>
                    <a:pt x="0" y="23"/>
                    <a:pt x="0" y="23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9"/>
                    <a:pt x="0" y="29"/>
                    <a:pt x="1" y="29"/>
                  </a:cubicBezTo>
                  <a:cubicBezTo>
                    <a:pt x="4" y="29"/>
                    <a:pt x="4" y="29"/>
                    <a:pt x="4" y="29"/>
                  </a:cubicBezTo>
                  <a:cubicBezTo>
                    <a:pt x="4" y="31"/>
                    <a:pt x="5" y="32"/>
                    <a:pt x="5" y="34"/>
                  </a:cubicBezTo>
                  <a:cubicBezTo>
                    <a:pt x="2" y="35"/>
                    <a:pt x="2" y="35"/>
                    <a:pt x="2" y="35"/>
                  </a:cubicBezTo>
                  <a:cubicBezTo>
                    <a:pt x="2" y="36"/>
                    <a:pt x="2" y="36"/>
                    <a:pt x="2" y="37"/>
                  </a:cubicBezTo>
                  <a:cubicBezTo>
                    <a:pt x="4" y="41"/>
                    <a:pt x="4" y="41"/>
                    <a:pt x="4" y="41"/>
                  </a:cubicBezTo>
                  <a:cubicBezTo>
                    <a:pt x="5" y="41"/>
                    <a:pt x="5" y="42"/>
                    <a:pt x="6" y="41"/>
                  </a:cubicBezTo>
                  <a:cubicBezTo>
                    <a:pt x="9" y="40"/>
                    <a:pt x="9" y="40"/>
                    <a:pt x="9" y="40"/>
                  </a:cubicBezTo>
                  <a:cubicBezTo>
                    <a:pt x="10" y="41"/>
                    <a:pt x="11" y="42"/>
                    <a:pt x="12" y="43"/>
                  </a:cubicBezTo>
                  <a:cubicBezTo>
                    <a:pt x="10" y="46"/>
                    <a:pt x="10" y="46"/>
                    <a:pt x="10" y="46"/>
                  </a:cubicBezTo>
                  <a:cubicBezTo>
                    <a:pt x="10" y="46"/>
                    <a:pt x="10" y="47"/>
                    <a:pt x="11" y="47"/>
                  </a:cubicBezTo>
                  <a:cubicBezTo>
                    <a:pt x="15" y="50"/>
                    <a:pt x="15" y="50"/>
                    <a:pt x="15" y="50"/>
                  </a:cubicBezTo>
                  <a:cubicBezTo>
                    <a:pt x="15" y="50"/>
                    <a:pt x="16" y="50"/>
                    <a:pt x="16" y="49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9" y="47"/>
                    <a:pt x="21" y="48"/>
                    <a:pt x="22" y="48"/>
                  </a:cubicBezTo>
                  <a:cubicBezTo>
                    <a:pt x="22" y="51"/>
                    <a:pt x="22" y="51"/>
                    <a:pt x="22" y="51"/>
                  </a:cubicBezTo>
                  <a:cubicBezTo>
                    <a:pt x="22" y="52"/>
                    <a:pt x="23" y="52"/>
                    <a:pt x="24" y="52"/>
                  </a:cubicBezTo>
                  <a:cubicBezTo>
                    <a:pt x="28" y="52"/>
                    <a:pt x="28" y="52"/>
                    <a:pt x="28" y="52"/>
                  </a:cubicBezTo>
                  <a:cubicBezTo>
                    <a:pt x="29" y="52"/>
                    <a:pt x="29" y="52"/>
                    <a:pt x="29" y="51"/>
                  </a:cubicBezTo>
                  <a:cubicBezTo>
                    <a:pt x="29" y="48"/>
                    <a:pt x="29" y="48"/>
                    <a:pt x="29" y="48"/>
                  </a:cubicBezTo>
                  <a:cubicBezTo>
                    <a:pt x="31" y="48"/>
                    <a:pt x="32" y="47"/>
                    <a:pt x="34" y="47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36" y="50"/>
                    <a:pt x="36" y="50"/>
                    <a:pt x="37" y="50"/>
                  </a:cubicBezTo>
                  <a:cubicBezTo>
                    <a:pt x="41" y="48"/>
                    <a:pt x="41" y="48"/>
                    <a:pt x="41" y="48"/>
                  </a:cubicBezTo>
                  <a:cubicBezTo>
                    <a:pt x="42" y="47"/>
                    <a:pt x="42" y="47"/>
                    <a:pt x="41" y="46"/>
                  </a:cubicBezTo>
                  <a:cubicBezTo>
                    <a:pt x="40" y="43"/>
                    <a:pt x="40" y="43"/>
                    <a:pt x="40" y="43"/>
                  </a:cubicBezTo>
                  <a:cubicBezTo>
                    <a:pt x="41" y="42"/>
                    <a:pt x="42" y="41"/>
                    <a:pt x="43" y="40"/>
                  </a:cubicBezTo>
                  <a:cubicBezTo>
                    <a:pt x="46" y="42"/>
                    <a:pt x="46" y="42"/>
                    <a:pt x="46" y="42"/>
                  </a:cubicBezTo>
                  <a:cubicBezTo>
                    <a:pt x="47" y="42"/>
                    <a:pt x="47" y="42"/>
                    <a:pt x="48" y="41"/>
                  </a:cubicBezTo>
                  <a:cubicBezTo>
                    <a:pt x="50" y="37"/>
                    <a:pt x="50" y="37"/>
                    <a:pt x="50" y="37"/>
                  </a:cubicBezTo>
                  <a:cubicBezTo>
                    <a:pt x="50" y="37"/>
                    <a:pt x="50" y="36"/>
                    <a:pt x="50" y="36"/>
                  </a:cubicBezTo>
                  <a:cubicBezTo>
                    <a:pt x="47" y="34"/>
                    <a:pt x="47" y="34"/>
                    <a:pt x="47" y="34"/>
                  </a:cubicBezTo>
                  <a:cubicBezTo>
                    <a:pt x="47" y="33"/>
                    <a:pt x="48" y="31"/>
                    <a:pt x="48" y="30"/>
                  </a:cubicBezTo>
                  <a:cubicBezTo>
                    <a:pt x="51" y="30"/>
                    <a:pt x="51" y="30"/>
                    <a:pt x="51" y="30"/>
                  </a:cubicBezTo>
                  <a:cubicBezTo>
                    <a:pt x="52" y="30"/>
                    <a:pt x="52" y="29"/>
                    <a:pt x="52" y="29"/>
                  </a:cubicBezTo>
                  <a:cubicBezTo>
                    <a:pt x="52" y="24"/>
                    <a:pt x="52" y="24"/>
                    <a:pt x="52" y="24"/>
                  </a:cubicBezTo>
                  <a:cubicBezTo>
                    <a:pt x="52" y="23"/>
                    <a:pt x="52" y="23"/>
                    <a:pt x="51" y="23"/>
                  </a:cubicBezTo>
                  <a:close/>
                  <a:moveTo>
                    <a:pt x="26" y="40"/>
                  </a:moveTo>
                  <a:cubicBezTo>
                    <a:pt x="18" y="40"/>
                    <a:pt x="12" y="34"/>
                    <a:pt x="12" y="26"/>
                  </a:cubicBezTo>
                  <a:cubicBezTo>
                    <a:pt x="12" y="18"/>
                    <a:pt x="18" y="12"/>
                    <a:pt x="26" y="12"/>
                  </a:cubicBezTo>
                  <a:cubicBezTo>
                    <a:pt x="34" y="12"/>
                    <a:pt x="40" y="18"/>
                    <a:pt x="40" y="26"/>
                  </a:cubicBezTo>
                  <a:cubicBezTo>
                    <a:pt x="40" y="34"/>
                    <a:pt x="34" y="40"/>
                    <a:pt x="26" y="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39" name="原创设计师QQ598969553          _17"/>
          <p:cNvSpPr>
            <a:spLocks/>
          </p:cNvSpPr>
          <p:nvPr/>
        </p:nvSpPr>
        <p:spPr bwMode="auto">
          <a:xfrm>
            <a:off x="6257835" y="2144620"/>
            <a:ext cx="230681" cy="249609"/>
          </a:xfrm>
          <a:custGeom>
            <a:avLst/>
            <a:gdLst>
              <a:gd name="T0" fmla="*/ 126 w 134"/>
              <a:gd name="T1" fmla="*/ 100 h 145"/>
              <a:gd name="T2" fmla="*/ 83 w 134"/>
              <a:gd name="T3" fmla="*/ 88 h 145"/>
              <a:gd name="T4" fmla="*/ 85 w 134"/>
              <a:gd name="T5" fmla="*/ 77 h 145"/>
              <a:gd name="T6" fmla="*/ 91 w 134"/>
              <a:gd name="T7" fmla="*/ 69 h 145"/>
              <a:gd name="T8" fmla="*/ 92 w 134"/>
              <a:gd name="T9" fmla="*/ 60 h 145"/>
              <a:gd name="T10" fmla="*/ 94 w 134"/>
              <a:gd name="T11" fmla="*/ 60 h 145"/>
              <a:gd name="T12" fmla="*/ 97 w 134"/>
              <a:gd name="T13" fmla="*/ 58 h 145"/>
              <a:gd name="T14" fmla="*/ 98 w 134"/>
              <a:gd name="T15" fmla="*/ 43 h 145"/>
              <a:gd name="T16" fmla="*/ 96 w 134"/>
              <a:gd name="T17" fmla="*/ 40 h 145"/>
              <a:gd name="T18" fmla="*/ 94 w 134"/>
              <a:gd name="T19" fmla="*/ 40 h 145"/>
              <a:gd name="T20" fmla="*/ 95 w 134"/>
              <a:gd name="T21" fmla="*/ 32 h 145"/>
              <a:gd name="T22" fmla="*/ 90 w 134"/>
              <a:gd name="T23" fmla="*/ 10 h 145"/>
              <a:gd name="T24" fmla="*/ 44 w 134"/>
              <a:gd name="T25" fmla="*/ 10 h 145"/>
              <a:gd name="T26" fmla="*/ 39 w 134"/>
              <a:gd name="T27" fmla="*/ 32 h 145"/>
              <a:gd name="T28" fmla="*/ 40 w 134"/>
              <a:gd name="T29" fmla="*/ 40 h 145"/>
              <a:gd name="T30" fmla="*/ 38 w 134"/>
              <a:gd name="T31" fmla="*/ 40 h 145"/>
              <a:gd name="T32" fmla="*/ 35 w 134"/>
              <a:gd name="T33" fmla="*/ 43 h 145"/>
              <a:gd name="T34" fmla="*/ 37 w 134"/>
              <a:gd name="T35" fmla="*/ 58 h 145"/>
              <a:gd name="T36" fmla="*/ 40 w 134"/>
              <a:gd name="T37" fmla="*/ 60 h 145"/>
              <a:gd name="T38" fmla="*/ 42 w 134"/>
              <a:gd name="T39" fmla="*/ 60 h 145"/>
              <a:gd name="T40" fmla="*/ 43 w 134"/>
              <a:gd name="T41" fmla="*/ 69 h 145"/>
              <a:gd name="T42" fmla="*/ 49 w 134"/>
              <a:gd name="T43" fmla="*/ 77 h 145"/>
              <a:gd name="T44" fmla="*/ 50 w 134"/>
              <a:gd name="T45" fmla="*/ 88 h 145"/>
              <a:gd name="T46" fmla="*/ 8 w 134"/>
              <a:gd name="T47" fmla="*/ 100 h 145"/>
              <a:gd name="T48" fmla="*/ 1 w 134"/>
              <a:gd name="T49" fmla="*/ 113 h 145"/>
              <a:gd name="T50" fmla="*/ 2 w 134"/>
              <a:gd name="T51" fmla="*/ 129 h 145"/>
              <a:gd name="T52" fmla="*/ 11 w 134"/>
              <a:gd name="T53" fmla="*/ 139 h 145"/>
              <a:gd name="T54" fmla="*/ 123 w 134"/>
              <a:gd name="T55" fmla="*/ 139 h 145"/>
              <a:gd name="T56" fmla="*/ 132 w 134"/>
              <a:gd name="T57" fmla="*/ 129 h 145"/>
              <a:gd name="T58" fmla="*/ 133 w 134"/>
              <a:gd name="T59" fmla="*/ 113 h 145"/>
              <a:gd name="T60" fmla="*/ 126 w 134"/>
              <a:gd name="T61" fmla="*/ 100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34" h="145">
                <a:moveTo>
                  <a:pt x="126" y="100"/>
                </a:moveTo>
                <a:cubicBezTo>
                  <a:pt x="113" y="93"/>
                  <a:pt x="98" y="89"/>
                  <a:pt x="83" y="88"/>
                </a:cubicBezTo>
                <a:cubicBezTo>
                  <a:pt x="84" y="84"/>
                  <a:pt x="84" y="81"/>
                  <a:pt x="85" y="77"/>
                </a:cubicBezTo>
                <a:cubicBezTo>
                  <a:pt x="88" y="75"/>
                  <a:pt x="91" y="72"/>
                  <a:pt x="91" y="69"/>
                </a:cubicBezTo>
                <a:cubicBezTo>
                  <a:pt x="91" y="66"/>
                  <a:pt x="92" y="63"/>
                  <a:pt x="92" y="60"/>
                </a:cubicBezTo>
                <a:cubicBezTo>
                  <a:pt x="92" y="60"/>
                  <a:pt x="93" y="60"/>
                  <a:pt x="94" y="60"/>
                </a:cubicBezTo>
                <a:cubicBezTo>
                  <a:pt x="95" y="61"/>
                  <a:pt x="97" y="59"/>
                  <a:pt x="97" y="58"/>
                </a:cubicBezTo>
                <a:cubicBezTo>
                  <a:pt x="98" y="43"/>
                  <a:pt x="98" y="43"/>
                  <a:pt x="98" y="43"/>
                </a:cubicBezTo>
                <a:cubicBezTo>
                  <a:pt x="98" y="41"/>
                  <a:pt x="97" y="40"/>
                  <a:pt x="96" y="40"/>
                </a:cubicBezTo>
                <a:cubicBezTo>
                  <a:pt x="95" y="40"/>
                  <a:pt x="95" y="40"/>
                  <a:pt x="94" y="40"/>
                </a:cubicBezTo>
                <a:cubicBezTo>
                  <a:pt x="94" y="37"/>
                  <a:pt x="95" y="34"/>
                  <a:pt x="95" y="32"/>
                </a:cubicBezTo>
                <a:cubicBezTo>
                  <a:pt x="95" y="28"/>
                  <a:pt x="97" y="17"/>
                  <a:pt x="90" y="10"/>
                </a:cubicBezTo>
                <a:cubicBezTo>
                  <a:pt x="79" y="0"/>
                  <a:pt x="55" y="0"/>
                  <a:pt x="44" y="10"/>
                </a:cubicBezTo>
                <a:cubicBezTo>
                  <a:pt x="36" y="17"/>
                  <a:pt x="38" y="28"/>
                  <a:pt x="39" y="32"/>
                </a:cubicBezTo>
                <a:cubicBezTo>
                  <a:pt x="39" y="34"/>
                  <a:pt x="39" y="37"/>
                  <a:pt x="40" y="40"/>
                </a:cubicBezTo>
                <a:cubicBezTo>
                  <a:pt x="39" y="40"/>
                  <a:pt x="39" y="40"/>
                  <a:pt x="38" y="40"/>
                </a:cubicBezTo>
                <a:cubicBezTo>
                  <a:pt x="36" y="40"/>
                  <a:pt x="35" y="41"/>
                  <a:pt x="35" y="43"/>
                </a:cubicBezTo>
                <a:cubicBezTo>
                  <a:pt x="37" y="58"/>
                  <a:pt x="37" y="58"/>
                  <a:pt x="37" y="58"/>
                </a:cubicBezTo>
                <a:cubicBezTo>
                  <a:pt x="37" y="59"/>
                  <a:pt x="39" y="61"/>
                  <a:pt x="40" y="60"/>
                </a:cubicBezTo>
                <a:cubicBezTo>
                  <a:pt x="41" y="60"/>
                  <a:pt x="41" y="60"/>
                  <a:pt x="42" y="60"/>
                </a:cubicBezTo>
                <a:cubicBezTo>
                  <a:pt x="42" y="63"/>
                  <a:pt x="43" y="66"/>
                  <a:pt x="43" y="69"/>
                </a:cubicBezTo>
                <a:cubicBezTo>
                  <a:pt x="43" y="72"/>
                  <a:pt x="46" y="75"/>
                  <a:pt x="49" y="77"/>
                </a:cubicBezTo>
                <a:cubicBezTo>
                  <a:pt x="49" y="81"/>
                  <a:pt x="50" y="84"/>
                  <a:pt x="50" y="88"/>
                </a:cubicBezTo>
                <a:cubicBezTo>
                  <a:pt x="36" y="89"/>
                  <a:pt x="21" y="93"/>
                  <a:pt x="8" y="100"/>
                </a:cubicBezTo>
                <a:cubicBezTo>
                  <a:pt x="3" y="102"/>
                  <a:pt x="0" y="108"/>
                  <a:pt x="1" y="113"/>
                </a:cubicBezTo>
                <a:cubicBezTo>
                  <a:pt x="1" y="118"/>
                  <a:pt x="2" y="123"/>
                  <a:pt x="2" y="129"/>
                </a:cubicBezTo>
                <a:cubicBezTo>
                  <a:pt x="3" y="133"/>
                  <a:pt x="7" y="138"/>
                  <a:pt x="11" y="139"/>
                </a:cubicBezTo>
                <a:cubicBezTo>
                  <a:pt x="48" y="145"/>
                  <a:pt x="86" y="145"/>
                  <a:pt x="123" y="139"/>
                </a:cubicBezTo>
                <a:cubicBezTo>
                  <a:pt x="127" y="138"/>
                  <a:pt x="131" y="133"/>
                  <a:pt x="132" y="129"/>
                </a:cubicBezTo>
                <a:cubicBezTo>
                  <a:pt x="132" y="123"/>
                  <a:pt x="133" y="118"/>
                  <a:pt x="133" y="113"/>
                </a:cubicBezTo>
                <a:cubicBezTo>
                  <a:pt x="134" y="108"/>
                  <a:pt x="131" y="102"/>
                  <a:pt x="126" y="100"/>
                </a:cubicBezTo>
                <a:close/>
              </a:path>
            </a:pathLst>
          </a:custGeom>
          <a:solidFill>
            <a:sysClr val="windowText" lastClr="000000">
              <a:lumMod val="65000"/>
              <a:lumOff val="35000"/>
            </a:sys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0" name="原创设计师QQ598969553          _18"/>
          <p:cNvSpPr>
            <a:spLocks/>
          </p:cNvSpPr>
          <p:nvPr/>
        </p:nvSpPr>
        <p:spPr bwMode="auto">
          <a:xfrm>
            <a:off x="3591076" y="2154606"/>
            <a:ext cx="246590" cy="239623"/>
          </a:xfrm>
          <a:custGeom>
            <a:avLst/>
            <a:gdLst>
              <a:gd name="T0" fmla="*/ 49 w 122"/>
              <a:gd name="T1" fmla="*/ 48 h 119"/>
              <a:gd name="T2" fmla="*/ 100 w 122"/>
              <a:gd name="T3" fmla="*/ 26 h 119"/>
              <a:gd name="T4" fmla="*/ 43 w 122"/>
              <a:gd name="T5" fmla="*/ 47 h 119"/>
              <a:gd name="T6" fmla="*/ 8 w 122"/>
              <a:gd name="T7" fmla="*/ 89 h 119"/>
              <a:gd name="T8" fmla="*/ 22 w 122"/>
              <a:gd name="T9" fmla="*/ 36 h 119"/>
              <a:gd name="T10" fmla="*/ 122 w 122"/>
              <a:gd name="T11" fmla="*/ 27 h 119"/>
              <a:gd name="T12" fmla="*/ 72 w 122"/>
              <a:gd name="T13" fmla="*/ 105 h 119"/>
              <a:gd name="T14" fmla="*/ 15 w 122"/>
              <a:gd name="T15" fmla="*/ 100 h 119"/>
              <a:gd name="T16" fmla="*/ 49 w 122"/>
              <a:gd name="T17" fmla="*/ 48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2" h="119">
                <a:moveTo>
                  <a:pt x="49" y="48"/>
                </a:moveTo>
                <a:cubicBezTo>
                  <a:pt x="65" y="36"/>
                  <a:pt x="83" y="28"/>
                  <a:pt x="100" y="26"/>
                </a:cubicBezTo>
                <a:cubicBezTo>
                  <a:pt x="81" y="27"/>
                  <a:pt x="61" y="34"/>
                  <a:pt x="43" y="47"/>
                </a:cubicBezTo>
                <a:cubicBezTo>
                  <a:pt x="27" y="58"/>
                  <a:pt x="15" y="73"/>
                  <a:pt x="8" y="89"/>
                </a:cubicBezTo>
                <a:cubicBezTo>
                  <a:pt x="0" y="71"/>
                  <a:pt x="5" y="48"/>
                  <a:pt x="22" y="36"/>
                </a:cubicBezTo>
                <a:cubicBezTo>
                  <a:pt x="70" y="0"/>
                  <a:pt x="122" y="27"/>
                  <a:pt x="122" y="27"/>
                </a:cubicBezTo>
                <a:cubicBezTo>
                  <a:pt x="92" y="31"/>
                  <a:pt x="98" y="86"/>
                  <a:pt x="72" y="105"/>
                </a:cubicBezTo>
                <a:cubicBezTo>
                  <a:pt x="55" y="119"/>
                  <a:pt x="30" y="116"/>
                  <a:pt x="15" y="100"/>
                </a:cubicBezTo>
                <a:cubicBezTo>
                  <a:pt x="14" y="98"/>
                  <a:pt x="25" y="67"/>
                  <a:pt x="49" y="48"/>
                </a:cubicBezTo>
                <a:close/>
              </a:path>
            </a:pathLst>
          </a:custGeom>
          <a:solidFill>
            <a:sysClr val="windowText" lastClr="000000">
              <a:lumMod val="65000"/>
              <a:lumOff val="35000"/>
            </a:sys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41" name="原创设计师QQ598969553          _19"/>
          <p:cNvGrpSpPr/>
          <p:nvPr/>
        </p:nvGrpSpPr>
        <p:grpSpPr>
          <a:xfrm>
            <a:off x="562470" y="3638476"/>
            <a:ext cx="286679" cy="210721"/>
            <a:chOff x="5446713" y="5784850"/>
            <a:chExt cx="557213" cy="409576"/>
          </a:xfrm>
          <a:solidFill>
            <a:sysClr val="windowText" lastClr="000000">
              <a:lumMod val="65000"/>
              <a:lumOff val="35000"/>
            </a:sysClr>
          </a:solidFill>
        </p:grpSpPr>
        <p:sp>
          <p:nvSpPr>
            <p:cNvPr id="42" name="Freeform 61"/>
            <p:cNvSpPr>
              <a:spLocks/>
            </p:cNvSpPr>
            <p:nvPr/>
          </p:nvSpPr>
          <p:spPr bwMode="auto">
            <a:xfrm>
              <a:off x="5446713" y="5784850"/>
              <a:ext cx="390525" cy="369888"/>
            </a:xfrm>
            <a:custGeom>
              <a:avLst/>
              <a:gdLst>
                <a:gd name="T0" fmla="*/ 67 w 182"/>
                <a:gd name="T1" fmla="*/ 128 h 173"/>
                <a:gd name="T2" fmla="*/ 65 w 182"/>
                <a:gd name="T3" fmla="*/ 128 h 173"/>
                <a:gd name="T4" fmla="*/ 64 w 182"/>
                <a:gd name="T5" fmla="*/ 128 h 173"/>
                <a:gd name="T6" fmla="*/ 41 w 182"/>
                <a:gd name="T7" fmla="*/ 137 h 173"/>
                <a:gd name="T8" fmla="*/ 47 w 182"/>
                <a:gd name="T9" fmla="*/ 120 h 173"/>
                <a:gd name="T10" fmla="*/ 42 w 182"/>
                <a:gd name="T11" fmla="*/ 117 h 173"/>
                <a:gd name="T12" fmla="*/ 17 w 182"/>
                <a:gd name="T13" fmla="*/ 74 h 173"/>
                <a:gd name="T14" fmla="*/ 98 w 182"/>
                <a:gd name="T15" fmla="*/ 16 h 173"/>
                <a:gd name="T16" fmla="*/ 159 w 182"/>
                <a:gd name="T17" fmla="*/ 36 h 173"/>
                <a:gd name="T18" fmla="*/ 170 w 182"/>
                <a:gd name="T19" fmla="*/ 36 h 173"/>
                <a:gd name="T20" fmla="*/ 182 w 182"/>
                <a:gd name="T21" fmla="*/ 36 h 173"/>
                <a:gd name="T22" fmla="*/ 98 w 182"/>
                <a:gd name="T23" fmla="*/ 0 h 173"/>
                <a:gd name="T24" fmla="*/ 0 w 182"/>
                <a:gd name="T25" fmla="*/ 74 h 173"/>
                <a:gd name="T26" fmla="*/ 27 w 182"/>
                <a:gd name="T27" fmla="*/ 126 h 173"/>
                <a:gd name="T28" fmla="*/ 11 w 182"/>
                <a:gd name="T29" fmla="*/ 173 h 173"/>
                <a:gd name="T30" fmla="*/ 30 w 182"/>
                <a:gd name="T31" fmla="*/ 162 h 173"/>
                <a:gd name="T32" fmla="*/ 64 w 182"/>
                <a:gd name="T33" fmla="*/ 145 h 173"/>
                <a:gd name="T34" fmla="*/ 86 w 182"/>
                <a:gd name="T35" fmla="*/ 149 h 173"/>
                <a:gd name="T36" fmla="*/ 76 w 182"/>
                <a:gd name="T37" fmla="*/ 130 h 173"/>
                <a:gd name="T38" fmla="*/ 67 w 182"/>
                <a:gd name="T39" fmla="*/ 128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82" h="173">
                  <a:moveTo>
                    <a:pt x="67" y="128"/>
                  </a:moveTo>
                  <a:cubicBezTo>
                    <a:pt x="65" y="128"/>
                    <a:pt x="65" y="128"/>
                    <a:pt x="65" y="128"/>
                  </a:cubicBezTo>
                  <a:cubicBezTo>
                    <a:pt x="64" y="128"/>
                    <a:pt x="64" y="128"/>
                    <a:pt x="64" y="128"/>
                  </a:cubicBezTo>
                  <a:cubicBezTo>
                    <a:pt x="62" y="128"/>
                    <a:pt x="59" y="128"/>
                    <a:pt x="41" y="137"/>
                  </a:cubicBezTo>
                  <a:cubicBezTo>
                    <a:pt x="47" y="120"/>
                    <a:pt x="47" y="120"/>
                    <a:pt x="47" y="120"/>
                  </a:cubicBezTo>
                  <a:cubicBezTo>
                    <a:pt x="42" y="117"/>
                    <a:pt x="42" y="117"/>
                    <a:pt x="42" y="117"/>
                  </a:cubicBezTo>
                  <a:cubicBezTo>
                    <a:pt x="26" y="105"/>
                    <a:pt x="17" y="90"/>
                    <a:pt x="17" y="74"/>
                  </a:cubicBezTo>
                  <a:cubicBezTo>
                    <a:pt x="17" y="42"/>
                    <a:pt x="53" y="16"/>
                    <a:pt x="98" y="16"/>
                  </a:cubicBezTo>
                  <a:cubicBezTo>
                    <a:pt x="122" y="16"/>
                    <a:pt x="144" y="24"/>
                    <a:pt x="159" y="36"/>
                  </a:cubicBezTo>
                  <a:cubicBezTo>
                    <a:pt x="163" y="36"/>
                    <a:pt x="167" y="36"/>
                    <a:pt x="170" y="36"/>
                  </a:cubicBezTo>
                  <a:cubicBezTo>
                    <a:pt x="174" y="36"/>
                    <a:pt x="178" y="36"/>
                    <a:pt x="182" y="36"/>
                  </a:cubicBezTo>
                  <a:cubicBezTo>
                    <a:pt x="165" y="14"/>
                    <a:pt x="134" y="0"/>
                    <a:pt x="98" y="0"/>
                  </a:cubicBezTo>
                  <a:cubicBezTo>
                    <a:pt x="44" y="0"/>
                    <a:pt x="0" y="33"/>
                    <a:pt x="0" y="74"/>
                  </a:cubicBezTo>
                  <a:cubicBezTo>
                    <a:pt x="0" y="94"/>
                    <a:pt x="10" y="113"/>
                    <a:pt x="27" y="126"/>
                  </a:cubicBezTo>
                  <a:cubicBezTo>
                    <a:pt x="11" y="173"/>
                    <a:pt x="11" y="173"/>
                    <a:pt x="11" y="173"/>
                  </a:cubicBezTo>
                  <a:cubicBezTo>
                    <a:pt x="30" y="162"/>
                    <a:pt x="30" y="162"/>
                    <a:pt x="30" y="162"/>
                  </a:cubicBezTo>
                  <a:cubicBezTo>
                    <a:pt x="43" y="155"/>
                    <a:pt x="59" y="147"/>
                    <a:pt x="64" y="145"/>
                  </a:cubicBezTo>
                  <a:cubicBezTo>
                    <a:pt x="71" y="147"/>
                    <a:pt x="79" y="148"/>
                    <a:pt x="86" y="149"/>
                  </a:cubicBezTo>
                  <a:cubicBezTo>
                    <a:pt x="82" y="143"/>
                    <a:pt x="78" y="137"/>
                    <a:pt x="76" y="130"/>
                  </a:cubicBezTo>
                  <a:cubicBezTo>
                    <a:pt x="73" y="130"/>
                    <a:pt x="70" y="129"/>
                    <a:pt x="67" y="1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3" name="Freeform 62"/>
            <p:cNvSpPr>
              <a:spLocks noEditPoints="1"/>
            </p:cNvSpPr>
            <p:nvPr/>
          </p:nvSpPr>
          <p:spPr bwMode="auto">
            <a:xfrm>
              <a:off x="5621338" y="5878513"/>
              <a:ext cx="382588" cy="315913"/>
            </a:xfrm>
            <a:custGeom>
              <a:avLst/>
              <a:gdLst>
                <a:gd name="T0" fmla="*/ 179 w 179"/>
                <a:gd name="T1" fmla="*/ 66 h 147"/>
                <a:gd name="T2" fmla="*/ 89 w 179"/>
                <a:gd name="T3" fmla="*/ 0 h 147"/>
                <a:gd name="T4" fmla="*/ 0 w 179"/>
                <a:gd name="T5" fmla="*/ 66 h 147"/>
                <a:gd name="T6" fmla="*/ 89 w 179"/>
                <a:gd name="T7" fmla="*/ 133 h 147"/>
                <a:gd name="T8" fmla="*/ 123 w 179"/>
                <a:gd name="T9" fmla="*/ 128 h 147"/>
                <a:gd name="T10" fmla="*/ 161 w 179"/>
                <a:gd name="T11" fmla="*/ 147 h 147"/>
                <a:gd name="T12" fmla="*/ 150 w 179"/>
                <a:gd name="T13" fmla="*/ 115 h 147"/>
                <a:gd name="T14" fmla="*/ 179 w 179"/>
                <a:gd name="T15" fmla="*/ 66 h 147"/>
                <a:gd name="T16" fmla="*/ 137 w 179"/>
                <a:gd name="T17" fmla="*/ 88 h 147"/>
                <a:gd name="T18" fmla="*/ 45 w 179"/>
                <a:gd name="T19" fmla="*/ 88 h 147"/>
                <a:gd name="T20" fmla="*/ 45 w 179"/>
                <a:gd name="T21" fmla="*/ 79 h 147"/>
                <a:gd name="T22" fmla="*/ 137 w 179"/>
                <a:gd name="T23" fmla="*/ 79 h 147"/>
                <a:gd name="T24" fmla="*/ 137 w 179"/>
                <a:gd name="T25" fmla="*/ 88 h 147"/>
                <a:gd name="T26" fmla="*/ 137 w 179"/>
                <a:gd name="T27" fmla="*/ 71 h 147"/>
                <a:gd name="T28" fmla="*/ 45 w 179"/>
                <a:gd name="T29" fmla="*/ 71 h 147"/>
                <a:gd name="T30" fmla="*/ 45 w 179"/>
                <a:gd name="T31" fmla="*/ 62 h 147"/>
                <a:gd name="T32" fmla="*/ 137 w 179"/>
                <a:gd name="T33" fmla="*/ 62 h 147"/>
                <a:gd name="T34" fmla="*/ 137 w 179"/>
                <a:gd name="T35" fmla="*/ 71 h 147"/>
                <a:gd name="T36" fmla="*/ 137 w 179"/>
                <a:gd name="T37" fmla="*/ 53 h 147"/>
                <a:gd name="T38" fmla="*/ 45 w 179"/>
                <a:gd name="T39" fmla="*/ 53 h 147"/>
                <a:gd name="T40" fmla="*/ 45 w 179"/>
                <a:gd name="T41" fmla="*/ 45 h 147"/>
                <a:gd name="T42" fmla="*/ 137 w 179"/>
                <a:gd name="T43" fmla="*/ 45 h 147"/>
                <a:gd name="T44" fmla="*/ 137 w 179"/>
                <a:gd name="T45" fmla="*/ 53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9" h="147">
                  <a:moveTo>
                    <a:pt x="179" y="66"/>
                  </a:moveTo>
                  <a:cubicBezTo>
                    <a:pt x="179" y="30"/>
                    <a:pt x="139" y="0"/>
                    <a:pt x="89" y="0"/>
                  </a:cubicBezTo>
                  <a:cubicBezTo>
                    <a:pt x="40" y="0"/>
                    <a:pt x="0" y="30"/>
                    <a:pt x="0" y="66"/>
                  </a:cubicBezTo>
                  <a:cubicBezTo>
                    <a:pt x="0" y="103"/>
                    <a:pt x="40" y="133"/>
                    <a:pt x="89" y="133"/>
                  </a:cubicBezTo>
                  <a:cubicBezTo>
                    <a:pt x="101" y="133"/>
                    <a:pt x="113" y="131"/>
                    <a:pt x="123" y="128"/>
                  </a:cubicBezTo>
                  <a:cubicBezTo>
                    <a:pt x="126" y="127"/>
                    <a:pt x="161" y="147"/>
                    <a:pt x="161" y="147"/>
                  </a:cubicBezTo>
                  <a:cubicBezTo>
                    <a:pt x="150" y="115"/>
                    <a:pt x="150" y="115"/>
                    <a:pt x="150" y="115"/>
                  </a:cubicBezTo>
                  <a:cubicBezTo>
                    <a:pt x="168" y="103"/>
                    <a:pt x="179" y="86"/>
                    <a:pt x="179" y="66"/>
                  </a:cubicBezTo>
                  <a:close/>
                  <a:moveTo>
                    <a:pt x="137" y="88"/>
                  </a:moveTo>
                  <a:cubicBezTo>
                    <a:pt x="45" y="88"/>
                    <a:pt x="45" y="88"/>
                    <a:pt x="45" y="88"/>
                  </a:cubicBezTo>
                  <a:cubicBezTo>
                    <a:pt x="45" y="79"/>
                    <a:pt x="45" y="79"/>
                    <a:pt x="45" y="79"/>
                  </a:cubicBezTo>
                  <a:cubicBezTo>
                    <a:pt x="137" y="79"/>
                    <a:pt x="137" y="79"/>
                    <a:pt x="137" y="79"/>
                  </a:cubicBezTo>
                  <a:lnTo>
                    <a:pt x="137" y="88"/>
                  </a:lnTo>
                  <a:close/>
                  <a:moveTo>
                    <a:pt x="137" y="71"/>
                  </a:moveTo>
                  <a:cubicBezTo>
                    <a:pt x="45" y="71"/>
                    <a:pt x="45" y="71"/>
                    <a:pt x="45" y="71"/>
                  </a:cubicBezTo>
                  <a:cubicBezTo>
                    <a:pt x="45" y="62"/>
                    <a:pt x="45" y="62"/>
                    <a:pt x="45" y="62"/>
                  </a:cubicBezTo>
                  <a:cubicBezTo>
                    <a:pt x="137" y="62"/>
                    <a:pt x="137" y="62"/>
                    <a:pt x="137" y="62"/>
                  </a:cubicBezTo>
                  <a:lnTo>
                    <a:pt x="137" y="71"/>
                  </a:lnTo>
                  <a:close/>
                  <a:moveTo>
                    <a:pt x="137" y="53"/>
                  </a:moveTo>
                  <a:cubicBezTo>
                    <a:pt x="45" y="53"/>
                    <a:pt x="45" y="53"/>
                    <a:pt x="45" y="53"/>
                  </a:cubicBezTo>
                  <a:cubicBezTo>
                    <a:pt x="45" y="45"/>
                    <a:pt x="45" y="45"/>
                    <a:pt x="45" y="45"/>
                  </a:cubicBezTo>
                  <a:cubicBezTo>
                    <a:pt x="137" y="45"/>
                    <a:pt x="137" y="45"/>
                    <a:pt x="137" y="45"/>
                  </a:cubicBezTo>
                  <a:lnTo>
                    <a:pt x="137" y="5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44" name="原创设计师QQ598969553          _20"/>
          <p:cNvSpPr>
            <a:spLocks noEditPoints="1"/>
          </p:cNvSpPr>
          <p:nvPr/>
        </p:nvSpPr>
        <p:spPr bwMode="auto">
          <a:xfrm>
            <a:off x="3591076" y="3568593"/>
            <a:ext cx="211058" cy="310459"/>
          </a:xfrm>
          <a:custGeom>
            <a:avLst/>
            <a:gdLst>
              <a:gd name="T0" fmla="*/ 94 w 117"/>
              <a:gd name="T1" fmla="*/ 142 h 173"/>
              <a:gd name="T2" fmla="*/ 93 w 117"/>
              <a:gd name="T3" fmla="*/ 141 h 173"/>
              <a:gd name="T4" fmla="*/ 71 w 117"/>
              <a:gd name="T5" fmla="*/ 90 h 173"/>
              <a:gd name="T6" fmla="*/ 59 w 117"/>
              <a:gd name="T7" fmla="*/ 87 h 173"/>
              <a:gd name="T8" fmla="*/ 46 w 117"/>
              <a:gd name="T9" fmla="*/ 90 h 173"/>
              <a:gd name="T10" fmla="*/ 24 w 117"/>
              <a:gd name="T11" fmla="*/ 141 h 173"/>
              <a:gd name="T12" fmla="*/ 24 w 117"/>
              <a:gd name="T13" fmla="*/ 142 h 173"/>
              <a:gd name="T14" fmla="*/ 23 w 117"/>
              <a:gd name="T15" fmla="*/ 144 h 173"/>
              <a:gd name="T16" fmla="*/ 23 w 117"/>
              <a:gd name="T17" fmla="*/ 144 h 173"/>
              <a:gd name="T18" fmla="*/ 23 w 117"/>
              <a:gd name="T19" fmla="*/ 144 h 173"/>
              <a:gd name="T20" fmla="*/ 59 w 117"/>
              <a:gd name="T21" fmla="*/ 157 h 173"/>
              <a:gd name="T22" fmla="*/ 95 w 117"/>
              <a:gd name="T23" fmla="*/ 144 h 173"/>
              <a:gd name="T24" fmla="*/ 95 w 117"/>
              <a:gd name="T25" fmla="*/ 144 h 173"/>
              <a:gd name="T26" fmla="*/ 95 w 117"/>
              <a:gd name="T27" fmla="*/ 144 h 173"/>
              <a:gd name="T28" fmla="*/ 94 w 117"/>
              <a:gd name="T29" fmla="*/ 142 h 173"/>
              <a:gd name="T30" fmla="*/ 116 w 117"/>
              <a:gd name="T31" fmla="*/ 152 h 173"/>
              <a:gd name="T32" fmla="*/ 115 w 117"/>
              <a:gd name="T33" fmla="*/ 149 h 173"/>
              <a:gd name="T34" fmla="*/ 114 w 117"/>
              <a:gd name="T35" fmla="*/ 147 h 173"/>
              <a:gd name="T36" fmla="*/ 78 w 117"/>
              <a:gd name="T37" fmla="*/ 66 h 173"/>
              <a:gd name="T38" fmla="*/ 79 w 117"/>
              <a:gd name="T39" fmla="*/ 66 h 173"/>
              <a:gd name="T40" fmla="*/ 79 w 117"/>
              <a:gd name="T41" fmla="*/ 30 h 173"/>
              <a:gd name="T42" fmla="*/ 87 w 117"/>
              <a:gd name="T43" fmla="*/ 22 h 173"/>
              <a:gd name="T44" fmla="*/ 87 w 117"/>
              <a:gd name="T45" fmla="*/ 11 h 173"/>
              <a:gd name="T46" fmla="*/ 59 w 117"/>
              <a:gd name="T47" fmla="*/ 0 h 173"/>
              <a:gd name="T48" fmla="*/ 30 w 117"/>
              <a:gd name="T49" fmla="*/ 11 h 173"/>
              <a:gd name="T50" fmla="*/ 30 w 117"/>
              <a:gd name="T51" fmla="*/ 22 h 173"/>
              <a:gd name="T52" fmla="*/ 38 w 117"/>
              <a:gd name="T53" fmla="*/ 30 h 173"/>
              <a:gd name="T54" fmla="*/ 38 w 117"/>
              <a:gd name="T55" fmla="*/ 66 h 173"/>
              <a:gd name="T56" fmla="*/ 39 w 117"/>
              <a:gd name="T57" fmla="*/ 66 h 173"/>
              <a:gd name="T58" fmla="*/ 4 w 117"/>
              <a:gd name="T59" fmla="*/ 147 h 173"/>
              <a:gd name="T60" fmla="*/ 2 w 117"/>
              <a:gd name="T61" fmla="*/ 149 h 173"/>
              <a:gd name="T62" fmla="*/ 1 w 117"/>
              <a:gd name="T63" fmla="*/ 152 h 173"/>
              <a:gd name="T64" fmla="*/ 1 w 117"/>
              <a:gd name="T65" fmla="*/ 153 h 173"/>
              <a:gd name="T66" fmla="*/ 1 w 117"/>
              <a:gd name="T67" fmla="*/ 153 h 173"/>
              <a:gd name="T68" fmla="*/ 59 w 117"/>
              <a:gd name="T69" fmla="*/ 173 h 173"/>
              <a:gd name="T70" fmla="*/ 116 w 117"/>
              <a:gd name="T71" fmla="*/ 153 h 173"/>
              <a:gd name="T72" fmla="*/ 116 w 117"/>
              <a:gd name="T73" fmla="*/ 153 h 173"/>
              <a:gd name="T74" fmla="*/ 116 w 117"/>
              <a:gd name="T75" fmla="*/ 152 h 173"/>
              <a:gd name="T76" fmla="*/ 34 w 117"/>
              <a:gd name="T77" fmla="*/ 15 h 173"/>
              <a:gd name="T78" fmla="*/ 59 w 117"/>
              <a:gd name="T79" fmla="*/ 8 h 173"/>
              <a:gd name="T80" fmla="*/ 83 w 117"/>
              <a:gd name="T81" fmla="*/ 15 h 173"/>
              <a:gd name="T82" fmla="*/ 59 w 117"/>
              <a:gd name="T83" fmla="*/ 21 h 173"/>
              <a:gd name="T84" fmla="*/ 34 w 117"/>
              <a:gd name="T85" fmla="*/ 15 h 173"/>
              <a:gd name="T86" fmla="*/ 104 w 117"/>
              <a:gd name="T87" fmla="*/ 149 h 173"/>
              <a:gd name="T88" fmla="*/ 59 w 117"/>
              <a:gd name="T89" fmla="*/ 165 h 173"/>
              <a:gd name="T90" fmla="*/ 13 w 117"/>
              <a:gd name="T91" fmla="*/ 149 h 173"/>
              <a:gd name="T92" fmla="*/ 13 w 117"/>
              <a:gd name="T93" fmla="*/ 149 h 173"/>
              <a:gd name="T94" fmla="*/ 13 w 117"/>
              <a:gd name="T95" fmla="*/ 149 h 173"/>
              <a:gd name="T96" fmla="*/ 14 w 117"/>
              <a:gd name="T97" fmla="*/ 146 h 173"/>
              <a:gd name="T98" fmla="*/ 15 w 117"/>
              <a:gd name="T99" fmla="*/ 144 h 173"/>
              <a:gd name="T100" fmla="*/ 46 w 117"/>
              <a:gd name="T101" fmla="*/ 71 h 173"/>
              <a:gd name="T102" fmla="*/ 46 w 117"/>
              <a:gd name="T103" fmla="*/ 32 h 173"/>
              <a:gd name="T104" fmla="*/ 59 w 117"/>
              <a:gd name="T105" fmla="*/ 33 h 173"/>
              <a:gd name="T106" fmla="*/ 71 w 117"/>
              <a:gd name="T107" fmla="*/ 32 h 173"/>
              <a:gd name="T108" fmla="*/ 71 w 117"/>
              <a:gd name="T109" fmla="*/ 71 h 173"/>
              <a:gd name="T110" fmla="*/ 102 w 117"/>
              <a:gd name="T111" fmla="*/ 144 h 173"/>
              <a:gd name="T112" fmla="*/ 103 w 117"/>
              <a:gd name="T113" fmla="*/ 146 h 173"/>
              <a:gd name="T114" fmla="*/ 104 w 117"/>
              <a:gd name="T115" fmla="*/ 149 h 173"/>
              <a:gd name="T116" fmla="*/ 104 w 117"/>
              <a:gd name="T117" fmla="*/ 149 h 1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17" h="173">
                <a:moveTo>
                  <a:pt x="94" y="142"/>
                </a:moveTo>
                <a:cubicBezTo>
                  <a:pt x="94" y="141"/>
                  <a:pt x="93" y="141"/>
                  <a:pt x="93" y="141"/>
                </a:cubicBezTo>
                <a:cubicBezTo>
                  <a:pt x="71" y="90"/>
                  <a:pt x="71" y="90"/>
                  <a:pt x="71" y="90"/>
                </a:cubicBezTo>
                <a:cubicBezTo>
                  <a:pt x="71" y="90"/>
                  <a:pt x="65" y="87"/>
                  <a:pt x="59" y="87"/>
                </a:cubicBezTo>
                <a:cubicBezTo>
                  <a:pt x="53" y="87"/>
                  <a:pt x="46" y="90"/>
                  <a:pt x="46" y="90"/>
                </a:cubicBezTo>
                <a:cubicBezTo>
                  <a:pt x="24" y="141"/>
                  <a:pt x="24" y="141"/>
                  <a:pt x="24" y="141"/>
                </a:cubicBezTo>
                <a:cubicBezTo>
                  <a:pt x="24" y="141"/>
                  <a:pt x="24" y="141"/>
                  <a:pt x="24" y="142"/>
                </a:cubicBezTo>
                <a:cubicBezTo>
                  <a:pt x="23" y="142"/>
                  <a:pt x="23" y="143"/>
                  <a:pt x="23" y="144"/>
                </a:cubicBezTo>
                <a:cubicBezTo>
                  <a:pt x="23" y="144"/>
                  <a:pt x="23" y="144"/>
                  <a:pt x="23" y="144"/>
                </a:cubicBezTo>
                <a:cubicBezTo>
                  <a:pt x="23" y="144"/>
                  <a:pt x="23" y="144"/>
                  <a:pt x="23" y="144"/>
                </a:cubicBezTo>
                <a:cubicBezTo>
                  <a:pt x="22" y="151"/>
                  <a:pt x="37" y="157"/>
                  <a:pt x="59" y="157"/>
                </a:cubicBezTo>
                <a:cubicBezTo>
                  <a:pt x="80" y="157"/>
                  <a:pt x="95" y="151"/>
                  <a:pt x="95" y="144"/>
                </a:cubicBezTo>
                <a:cubicBezTo>
                  <a:pt x="95" y="144"/>
                  <a:pt x="95" y="144"/>
                  <a:pt x="95" y="144"/>
                </a:cubicBezTo>
                <a:cubicBezTo>
                  <a:pt x="95" y="144"/>
                  <a:pt x="95" y="144"/>
                  <a:pt x="95" y="144"/>
                </a:cubicBezTo>
                <a:cubicBezTo>
                  <a:pt x="94" y="143"/>
                  <a:pt x="94" y="142"/>
                  <a:pt x="94" y="142"/>
                </a:cubicBezTo>
                <a:close/>
                <a:moveTo>
                  <a:pt x="116" y="152"/>
                </a:moveTo>
                <a:cubicBezTo>
                  <a:pt x="116" y="151"/>
                  <a:pt x="116" y="150"/>
                  <a:pt x="115" y="149"/>
                </a:cubicBezTo>
                <a:cubicBezTo>
                  <a:pt x="115" y="148"/>
                  <a:pt x="114" y="148"/>
                  <a:pt x="114" y="147"/>
                </a:cubicBezTo>
                <a:cubicBezTo>
                  <a:pt x="78" y="66"/>
                  <a:pt x="78" y="66"/>
                  <a:pt x="78" y="66"/>
                </a:cubicBezTo>
                <a:cubicBezTo>
                  <a:pt x="79" y="66"/>
                  <a:pt x="79" y="66"/>
                  <a:pt x="79" y="66"/>
                </a:cubicBezTo>
                <a:cubicBezTo>
                  <a:pt x="79" y="30"/>
                  <a:pt x="79" y="30"/>
                  <a:pt x="79" y="30"/>
                </a:cubicBezTo>
                <a:cubicBezTo>
                  <a:pt x="84" y="28"/>
                  <a:pt x="87" y="25"/>
                  <a:pt x="87" y="22"/>
                </a:cubicBezTo>
                <a:cubicBezTo>
                  <a:pt x="87" y="11"/>
                  <a:pt x="87" y="11"/>
                  <a:pt x="87" y="11"/>
                </a:cubicBezTo>
                <a:cubicBezTo>
                  <a:pt x="87" y="5"/>
                  <a:pt x="75" y="0"/>
                  <a:pt x="59" y="0"/>
                </a:cubicBezTo>
                <a:cubicBezTo>
                  <a:pt x="43" y="0"/>
                  <a:pt x="30" y="5"/>
                  <a:pt x="30" y="11"/>
                </a:cubicBezTo>
                <a:cubicBezTo>
                  <a:pt x="30" y="22"/>
                  <a:pt x="30" y="22"/>
                  <a:pt x="30" y="22"/>
                </a:cubicBezTo>
                <a:cubicBezTo>
                  <a:pt x="30" y="25"/>
                  <a:pt x="33" y="28"/>
                  <a:pt x="38" y="30"/>
                </a:cubicBezTo>
                <a:cubicBezTo>
                  <a:pt x="38" y="66"/>
                  <a:pt x="38" y="66"/>
                  <a:pt x="38" y="66"/>
                </a:cubicBezTo>
                <a:cubicBezTo>
                  <a:pt x="39" y="66"/>
                  <a:pt x="39" y="66"/>
                  <a:pt x="39" y="66"/>
                </a:cubicBezTo>
                <a:cubicBezTo>
                  <a:pt x="4" y="147"/>
                  <a:pt x="4" y="147"/>
                  <a:pt x="4" y="147"/>
                </a:cubicBezTo>
                <a:cubicBezTo>
                  <a:pt x="3" y="148"/>
                  <a:pt x="3" y="148"/>
                  <a:pt x="2" y="149"/>
                </a:cubicBezTo>
                <a:cubicBezTo>
                  <a:pt x="2" y="150"/>
                  <a:pt x="1" y="151"/>
                  <a:pt x="1" y="152"/>
                </a:cubicBezTo>
                <a:cubicBezTo>
                  <a:pt x="1" y="153"/>
                  <a:pt x="1" y="153"/>
                  <a:pt x="1" y="153"/>
                </a:cubicBezTo>
                <a:cubicBezTo>
                  <a:pt x="1" y="153"/>
                  <a:pt x="1" y="153"/>
                  <a:pt x="1" y="153"/>
                </a:cubicBezTo>
                <a:cubicBezTo>
                  <a:pt x="0" y="164"/>
                  <a:pt x="24" y="173"/>
                  <a:pt x="59" y="173"/>
                </a:cubicBezTo>
                <a:cubicBezTo>
                  <a:pt x="94" y="173"/>
                  <a:pt x="117" y="164"/>
                  <a:pt x="116" y="153"/>
                </a:cubicBezTo>
                <a:cubicBezTo>
                  <a:pt x="116" y="153"/>
                  <a:pt x="116" y="153"/>
                  <a:pt x="116" y="153"/>
                </a:cubicBezTo>
                <a:lnTo>
                  <a:pt x="116" y="152"/>
                </a:lnTo>
                <a:close/>
                <a:moveTo>
                  <a:pt x="34" y="15"/>
                </a:moveTo>
                <a:cubicBezTo>
                  <a:pt x="34" y="11"/>
                  <a:pt x="45" y="8"/>
                  <a:pt x="59" y="8"/>
                </a:cubicBezTo>
                <a:cubicBezTo>
                  <a:pt x="72" y="8"/>
                  <a:pt x="83" y="11"/>
                  <a:pt x="83" y="15"/>
                </a:cubicBezTo>
                <a:cubicBezTo>
                  <a:pt x="83" y="18"/>
                  <a:pt x="72" y="21"/>
                  <a:pt x="59" y="21"/>
                </a:cubicBezTo>
                <a:cubicBezTo>
                  <a:pt x="45" y="21"/>
                  <a:pt x="34" y="18"/>
                  <a:pt x="34" y="15"/>
                </a:cubicBezTo>
                <a:close/>
                <a:moveTo>
                  <a:pt x="104" y="149"/>
                </a:moveTo>
                <a:cubicBezTo>
                  <a:pt x="105" y="158"/>
                  <a:pt x="86" y="165"/>
                  <a:pt x="59" y="165"/>
                </a:cubicBezTo>
                <a:cubicBezTo>
                  <a:pt x="31" y="165"/>
                  <a:pt x="13" y="158"/>
                  <a:pt x="13" y="149"/>
                </a:cubicBezTo>
                <a:cubicBezTo>
                  <a:pt x="13" y="149"/>
                  <a:pt x="13" y="149"/>
                  <a:pt x="13" y="149"/>
                </a:cubicBezTo>
                <a:cubicBezTo>
                  <a:pt x="13" y="149"/>
                  <a:pt x="13" y="149"/>
                  <a:pt x="13" y="149"/>
                </a:cubicBezTo>
                <a:cubicBezTo>
                  <a:pt x="13" y="148"/>
                  <a:pt x="14" y="147"/>
                  <a:pt x="14" y="146"/>
                </a:cubicBezTo>
                <a:cubicBezTo>
                  <a:pt x="14" y="145"/>
                  <a:pt x="15" y="145"/>
                  <a:pt x="15" y="144"/>
                </a:cubicBezTo>
                <a:cubicBezTo>
                  <a:pt x="46" y="71"/>
                  <a:pt x="46" y="71"/>
                  <a:pt x="46" y="71"/>
                </a:cubicBezTo>
                <a:cubicBezTo>
                  <a:pt x="46" y="32"/>
                  <a:pt x="46" y="32"/>
                  <a:pt x="46" y="32"/>
                </a:cubicBezTo>
                <a:cubicBezTo>
                  <a:pt x="50" y="33"/>
                  <a:pt x="54" y="33"/>
                  <a:pt x="59" y="33"/>
                </a:cubicBezTo>
                <a:cubicBezTo>
                  <a:pt x="63" y="33"/>
                  <a:pt x="67" y="33"/>
                  <a:pt x="71" y="32"/>
                </a:cubicBezTo>
                <a:cubicBezTo>
                  <a:pt x="71" y="71"/>
                  <a:pt x="71" y="71"/>
                  <a:pt x="71" y="71"/>
                </a:cubicBezTo>
                <a:cubicBezTo>
                  <a:pt x="102" y="144"/>
                  <a:pt x="102" y="144"/>
                  <a:pt x="102" y="144"/>
                </a:cubicBezTo>
                <a:cubicBezTo>
                  <a:pt x="103" y="145"/>
                  <a:pt x="103" y="145"/>
                  <a:pt x="103" y="146"/>
                </a:cubicBezTo>
                <a:cubicBezTo>
                  <a:pt x="104" y="147"/>
                  <a:pt x="104" y="148"/>
                  <a:pt x="104" y="149"/>
                </a:cubicBezTo>
                <a:cubicBezTo>
                  <a:pt x="104" y="149"/>
                  <a:pt x="104" y="149"/>
                  <a:pt x="104" y="149"/>
                </a:cubicBezTo>
                <a:close/>
              </a:path>
            </a:pathLst>
          </a:custGeom>
          <a:solidFill>
            <a:sysClr val="windowText" lastClr="000000">
              <a:lumMod val="65000"/>
              <a:lumOff val="35000"/>
            </a:sys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5" name="原创设计师QQ598969553          _21"/>
          <p:cNvSpPr>
            <a:spLocks noEditPoints="1"/>
          </p:cNvSpPr>
          <p:nvPr/>
        </p:nvSpPr>
        <p:spPr bwMode="auto">
          <a:xfrm>
            <a:off x="6295161" y="3614960"/>
            <a:ext cx="156029" cy="283164"/>
          </a:xfrm>
          <a:custGeom>
            <a:avLst/>
            <a:gdLst>
              <a:gd name="T0" fmla="*/ 21 w 82"/>
              <a:gd name="T1" fmla="*/ 132 h 148"/>
              <a:gd name="T2" fmla="*/ 29 w 82"/>
              <a:gd name="T3" fmla="*/ 140 h 148"/>
              <a:gd name="T4" fmla="*/ 29 w 82"/>
              <a:gd name="T5" fmla="*/ 140 h 148"/>
              <a:gd name="T6" fmla="*/ 29 w 82"/>
              <a:gd name="T7" fmla="*/ 141 h 148"/>
              <a:gd name="T8" fmla="*/ 36 w 82"/>
              <a:gd name="T9" fmla="*/ 148 h 148"/>
              <a:gd name="T10" fmla="*/ 46 w 82"/>
              <a:gd name="T11" fmla="*/ 148 h 148"/>
              <a:gd name="T12" fmla="*/ 53 w 82"/>
              <a:gd name="T13" fmla="*/ 141 h 148"/>
              <a:gd name="T14" fmla="*/ 53 w 82"/>
              <a:gd name="T15" fmla="*/ 140 h 148"/>
              <a:gd name="T16" fmla="*/ 53 w 82"/>
              <a:gd name="T17" fmla="*/ 140 h 148"/>
              <a:gd name="T18" fmla="*/ 62 w 82"/>
              <a:gd name="T19" fmla="*/ 132 h 148"/>
              <a:gd name="T20" fmla="*/ 62 w 82"/>
              <a:gd name="T21" fmla="*/ 116 h 148"/>
              <a:gd name="T22" fmla="*/ 21 w 82"/>
              <a:gd name="T23" fmla="*/ 116 h 148"/>
              <a:gd name="T24" fmla="*/ 21 w 82"/>
              <a:gd name="T25" fmla="*/ 132 h 148"/>
              <a:gd name="T26" fmla="*/ 41 w 82"/>
              <a:gd name="T27" fmla="*/ 107 h 148"/>
              <a:gd name="T28" fmla="*/ 61 w 82"/>
              <a:gd name="T29" fmla="*/ 108 h 148"/>
              <a:gd name="T30" fmla="*/ 82 w 82"/>
              <a:gd name="T31" fmla="*/ 41 h 148"/>
              <a:gd name="T32" fmla="*/ 41 w 82"/>
              <a:gd name="T33" fmla="*/ 0 h 148"/>
              <a:gd name="T34" fmla="*/ 0 w 82"/>
              <a:gd name="T35" fmla="*/ 41 h 148"/>
              <a:gd name="T36" fmla="*/ 21 w 82"/>
              <a:gd name="T37" fmla="*/ 108 h 148"/>
              <a:gd name="T38" fmla="*/ 41 w 82"/>
              <a:gd name="T39" fmla="*/ 107 h 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82" h="148">
                <a:moveTo>
                  <a:pt x="21" y="132"/>
                </a:moveTo>
                <a:cubicBezTo>
                  <a:pt x="21" y="137"/>
                  <a:pt x="24" y="140"/>
                  <a:pt x="29" y="140"/>
                </a:cubicBezTo>
                <a:cubicBezTo>
                  <a:pt x="29" y="140"/>
                  <a:pt x="29" y="140"/>
                  <a:pt x="29" y="140"/>
                </a:cubicBezTo>
                <a:cubicBezTo>
                  <a:pt x="29" y="141"/>
                  <a:pt x="29" y="141"/>
                  <a:pt x="29" y="141"/>
                </a:cubicBezTo>
                <a:cubicBezTo>
                  <a:pt x="29" y="145"/>
                  <a:pt x="32" y="148"/>
                  <a:pt x="36" y="148"/>
                </a:cubicBezTo>
                <a:cubicBezTo>
                  <a:pt x="46" y="148"/>
                  <a:pt x="46" y="148"/>
                  <a:pt x="46" y="148"/>
                </a:cubicBezTo>
                <a:cubicBezTo>
                  <a:pt x="50" y="148"/>
                  <a:pt x="53" y="145"/>
                  <a:pt x="53" y="141"/>
                </a:cubicBezTo>
                <a:cubicBezTo>
                  <a:pt x="53" y="141"/>
                  <a:pt x="53" y="141"/>
                  <a:pt x="53" y="140"/>
                </a:cubicBezTo>
                <a:cubicBezTo>
                  <a:pt x="53" y="140"/>
                  <a:pt x="53" y="140"/>
                  <a:pt x="53" y="140"/>
                </a:cubicBezTo>
                <a:cubicBezTo>
                  <a:pt x="58" y="140"/>
                  <a:pt x="62" y="137"/>
                  <a:pt x="62" y="132"/>
                </a:cubicBezTo>
                <a:cubicBezTo>
                  <a:pt x="62" y="116"/>
                  <a:pt x="62" y="116"/>
                  <a:pt x="62" y="116"/>
                </a:cubicBezTo>
                <a:cubicBezTo>
                  <a:pt x="21" y="116"/>
                  <a:pt x="21" y="116"/>
                  <a:pt x="21" y="116"/>
                </a:cubicBezTo>
                <a:lnTo>
                  <a:pt x="21" y="132"/>
                </a:lnTo>
                <a:close/>
                <a:moveTo>
                  <a:pt x="41" y="107"/>
                </a:moveTo>
                <a:cubicBezTo>
                  <a:pt x="45" y="107"/>
                  <a:pt x="52" y="107"/>
                  <a:pt x="61" y="108"/>
                </a:cubicBezTo>
                <a:cubicBezTo>
                  <a:pt x="61" y="75"/>
                  <a:pt x="82" y="74"/>
                  <a:pt x="82" y="41"/>
                </a:cubicBezTo>
                <a:cubicBezTo>
                  <a:pt x="82" y="19"/>
                  <a:pt x="64" y="0"/>
                  <a:pt x="41" y="0"/>
                </a:cubicBezTo>
                <a:cubicBezTo>
                  <a:pt x="18" y="0"/>
                  <a:pt x="0" y="19"/>
                  <a:pt x="0" y="41"/>
                </a:cubicBezTo>
                <a:cubicBezTo>
                  <a:pt x="0" y="74"/>
                  <a:pt x="21" y="75"/>
                  <a:pt x="21" y="108"/>
                </a:cubicBezTo>
                <a:cubicBezTo>
                  <a:pt x="31" y="107"/>
                  <a:pt x="37" y="107"/>
                  <a:pt x="41" y="107"/>
                </a:cubicBezTo>
                <a:close/>
              </a:path>
            </a:pathLst>
          </a:custGeom>
          <a:solidFill>
            <a:sysClr val="windowText" lastClr="000000">
              <a:lumMod val="65000"/>
              <a:lumOff val="35000"/>
            </a:sys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53347570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原创设计师QQ598969553          _4"/>
          <p:cNvSpPr/>
          <p:nvPr/>
        </p:nvSpPr>
        <p:spPr>
          <a:xfrm>
            <a:off x="284132" y="2400270"/>
            <a:ext cx="2815610" cy="1105815"/>
          </a:xfrm>
          <a:prstGeom prst="roundRect">
            <a:avLst>
              <a:gd name="adj" fmla="val 9438"/>
            </a:avLst>
          </a:prstGeom>
          <a:solidFill>
            <a:srgbClr val="22326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7" name="原创设计师QQ598969553          _5"/>
          <p:cNvSpPr txBox="1"/>
          <p:nvPr/>
        </p:nvSpPr>
        <p:spPr>
          <a:xfrm>
            <a:off x="319661" y="2497972"/>
            <a:ext cx="12618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信息图表标题</a:t>
            </a: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</p:txBody>
      </p:sp>
      <p:sp>
        <p:nvSpPr>
          <p:cNvPr id="28" name="原创设计师QQ598969553          _6"/>
          <p:cNvSpPr txBox="1"/>
          <p:nvPr/>
        </p:nvSpPr>
        <p:spPr>
          <a:xfrm>
            <a:off x="319661" y="2772368"/>
            <a:ext cx="13789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8’590 </a:t>
            </a: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用户数</a:t>
            </a: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</p:txBody>
      </p:sp>
      <p:sp>
        <p:nvSpPr>
          <p:cNvPr id="29" name="原创设计师QQ598969553          _7"/>
          <p:cNvSpPr/>
          <p:nvPr/>
        </p:nvSpPr>
        <p:spPr>
          <a:xfrm>
            <a:off x="284133" y="3135596"/>
            <a:ext cx="2818630" cy="38193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0" name="原创设计师QQ598969553          _8"/>
          <p:cNvSpPr/>
          <p:nvPr/>
        </p:nvSpPr>
        <p:spPr>
          <a:xfrm>
            <a:off x="284133" y="3135596"/>
            <a:ext cx="1986027" cy="38193"/>
          </a:xfrm>
          <a:prstGeom prst="rect">
            <a:avLst/>
          </a:prstGeom>
          <a:solidFill>
            <a:sysClr val="windowText" lastClr="000000">
              <a:lumMod val="75000"/>
              <a:lumOff val="2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1" name="原创设计师QQ598969553          _9"/>
          <p:cNvSpPr txBox="1"/>
          <p:nvPr/>
        </p:nvSpPr>
        <p:spPr>
          <a:xfrm>
            <a:off x="2085181" y="3229427"/>
            <a:ext cx="75533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85% </a:t>
            </a:r>
            <a:r>
              <a: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强势</a:t>
            </a: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</p:txBody>
      </p:sp>
      <p:sp>
        <p:nvSpPr>
          <p:cNvPr id="32" name="原创设计师QQ598969553          _10"/>
          <p:cNvSpPr/>
          <p:nvPr/>
        </p:nvSpPr>
        <p:spPr>
          <a:xfrm>
            <a:off x="6122541" y="2400270"/>
            <a:ext cx="2815610" cy="1105815"/>
          </a:xfrm>
          <a:prstGeom prst="roundRect">
            <a:avLst>
              <a:gd name="adj" fmla="val 9438"/>
            </a:avLst>
          </a:prstGeom>
          <a:solidFill>
            <a:srgbClr val="22326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3" name="原创设计师QQ598969553          _11"/>
          <p:cNvSpPr txBox="1"/>
          <p:nvPr/>
        </p:nvSpPr>
        <p:spPr>
          <a:xfrm>
            <a:off x="6158070" y="2497972"/>
            <a:ext cx="12618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信息图表标题</a:t>
            </a: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</p:txBody>
      </p:sp>
      <p:sp>
        <p:nvSpPr>
          <p:cNvPr id="34" name="原创设计师QQ598969553          _12"/>
          <p:cNvSpPr txBox="1"/>
          <p:nvPr/>
        </p:nvSpPr>
        <p:spPr>
          <a:xfrm>
            <a:off x="6158070" y="2772368"/>
            <a:ext cx="13789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1’200 </a:t>
            </a: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用户数</a:t>
            </a: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</p:txBody>
      </p:sp>
      <p:sp>
        <p:nvSpPr>
          <p:cNvPr id="35" name="原创设计师QQ598969553          _13"/>
          <p:cNvSpPr/>
          <p:nvPr/>
        </p:nvSpPr>
        <p:spPr>
          <a:xfrm>
            <a:off x="6122542" y="3135596"/>
            <a:ext cx="2818630" cy="38193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6" name="原创设计师QQ598969553          _14"/>
          <p:cNvSpPr/>
          <p:nvPr/>
        </p:nvSpPr>
        <p:spPr>
          <a:xfrm>
            <a:off x="6122542" y="3135596"/>
            <a:ext cx="381928" cy="38193"/>
          </a:xfrm>
          <a:prstGeom prst="rect">
            <a:avLst/>
          </a:prstGeom>
          <a:solidFill>
            <a:sysClr val="windowText" lastClr="000000">
              <a:lumMod val="75000"/>
              <a:lumOff val="2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7" name="原创设计师QQ598969553          _15"/>
          <p:cNvSpPr txBox="1"/>
          <p:nvPr/>
        </p:nvSpPr>
        <p:spPr>
          <a:xfrm>
            <a:off x="6333701" y="3229427"/>
            <a:ext cx="75533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15% </a:t>
            </a:r>
            <a:r>
              <a: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弱势</a:t>
            </a: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</p:txBody>
      </p:sp>
      <p:sp>
        <p:nvSpPr>
          <p:cNvPr id="38" name="原创设计师QQ598969553          _16"/>
          <p:cNvSpPr/>
          <p:nvPr/>
        </p:nvSpPr>
        <p:spPr>
          <a:xfrm>
            <a:off x="3203336" y="2400270"/>
            <a:ext cx="2815610" cy="1105815"/>
          </a:xfrm>
          <a:prstGeom prst="roundRect">
            <a:avLst>
              <a:gd name="adj" fmla="val 9438"/>
            </a:avLst>
          </a:prstGeom>
          <a:solidFill>
            <a:sysClr val="windowText" lastClr="000000">
              <a:lumMod val="65000"/>
              <a:lumOff val="3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9" name="原创设计师QQ598969553          _17"/>
          <p:cNvSpPr txBox="1"/>
          <p:nvPr/>
        </p:nvSpPr>
        <p:spPr>
          <a:xfrm>
            <a:off x="3238865" y="2497972"/>
            <a:ext cx="12618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信息图表标题</a:t>
            </a: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</p:txBody>
      </p:sp>
      <p:sp>
        <p:nvSpPr>
          <p:cNvPr id="40" name="原创设计师QQ598969553          _18"/>
          <p:cNvSpPr txBox="1"/>
          <p:nvPr/>
        </p:nvSpPr>
        <p:spPr>
          <a:xfrm>
            <a:off x="3238865" y="2772368"/>
            <a:ext cx="13789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5’680 </a:t>
            </a: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用户数</a:t>
            </a: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</p:txBody>
      </p:sp>
      <p:sp>
        <p:nvSpPr>
          <p:cNvPr id="41" name="原创设计师QQ598969553          _19"/>
          <p:cNvSpPr/>
          <p:nvPr/>
        </p:nvSpPr>
        <p:spPr>
          <a:xfrm>
            <a:off x="3203337" y="3135596"/>
            <a:ext cx="2818630" cy="38193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2" name="原创设计师QQ598969553          _20"/>
          <p:cNvSpPr/>
          <p:nvPr/>
        </p:nvSpPr>
        <p:spPr>
          <a:xfrm>
            <a:off x="3203337" y="3135596"/>
            <a:ext cx="1451327" cy="38193"/>
          </a:xfrm>
          <a:prstGeom prst="rect">
            <a:avLst/>
          </a:prstGeom>
          <a:solidFill>
            <a:sysClr val="windowText" lastClr="000000">
              <a:lumMod val="75000"/>
              <a:lumOff val="2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3" name="原创设计师QQ598969553          _21"/>
          <p:cNvSpPr txBox="1"/>
          <p:nvPr/>
        </p:nvSpPr>
        <p:spPr>
          <a:xfrm>
            <a:off x="4489223" y="3229427"/>
            <a:ext cx="75533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55% </a:t>
            </a:r>
            <a:r>
              <a: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中等</a:t>
            </a: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</p:txBody>
      </p:sp>
      <p:sp>
        <p:nvSpPr>
          <p:cNvPr id="44" name="原创设计师QQ598969553          _22"/>
          <p:cNvSpPr txBox="1"/>
          <p:nvPr/>
        </p:nvSpPr>
        <p:spPr>
          <a:xfrm>
            <a:off x="251520" y="3877721"/>
            <a:ext cx="2848221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223262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图表标题</a:t>
            </a: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223262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 #1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此处添加详细文本描述，建议与标题相关并符合整体语言风格，语言描述尽量简洁生动。</a:t>
            </a: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</p:txBody>
      </p:sp>
      <p:sp>
        <p:nvSpPr>
          <p:cNvPr id="45" name="原创设计师QQ598969553          _23"/>
          <p:cNvSpPr txBox="1"/>
          <p:nvPr/>
        </p:nvSpPr>
        <p:spPr>
          <a:xfrm>
            <a:off x="3203336" y="3877721"/>
            <a:ext cx="2848221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图表标题</a:t>
            </a: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 #2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此处添加详细文本描述，建议与标题相关并符合整体语言风格，语言描述尽量简洁生动。</a:t>
            </a: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</p:txBody>
      </p:sp>
      <p:sp>
        <p:nvSpPr>
          <p:cNvPr id="46" name="原创设计师QQ598969553          _24"/>
          <p:cNvSpPr txBox="1"/>
          <p:nvPr/>
        </p:nvSpPr>
        <p:spPr>
          <a:xfrm>
            <a:off x="6086428" y="3877721"/>
            <a:ext cx="2848221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223262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图表标题</a:t>
            </a: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223262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 #3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此处添加详细文本描述，建议与标题相关并符合整体语言风格，语言描述尽量简洁生动。</a:t>
            </a: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</p:txBody>
      </p:sp>
      <p:sp>
        <p:nvSpPr>
          <p:cNvPr id="47" name="原创设计师QQ598969553          _25"/>
          <p:cNvSpPr>
            <a:spLocks noEditPoints="1"/>
          </p:cNvSpPr>
          <p:nvPr/>
        </p:nvSpPr>
        <p:spPr bwMode="auto">
          <a:xfrm>
            <a:off x="2455272" y="2538802"/>
            <a:ext cx="475312" cy="477541"/>
          </a:xfrm>
          <a:custGeom>
            <a:avLst/>
            <a:gdLst>
              <a:gd name="T0" fmla="*/ 65 w 130"/>
              <a:gd name="T1" fmla="*/ 0 h 131"/>
              <a:gd name="T2" fmla="*/ 0 w 130"/>
              <a:gd name="T3" fmla="*/ 65 h 131"/>
              <a:gd name="T4" fmla="*/ 65 w 130"/>
              <a:gd name="T5" fmla="*/ 131 h 131"/>
              <a:gd name="T6" fmla="*/ 130 w 130"/>
              <a:gd name="T7" fmla="*/ 65 h 131"/>
              <a:gd name="T8" fmla="*/ 65 w 130"/>
              <a:gd name="T9" fmla="*/ 0 h 131"/>
              <a:gd name="T10" fmla="*/ 65 w 130"/>
              <a:gd name="T11" fmla="*/ 114 h 131"/>
              <a:gd name="T12" fmla="*/ 16 w 130"/>
              <a:gd name="T13" fmla="*/ 65 h 131"/>
              <a:gd name="T14" fmla="*/ 65 w 130"/>
              <a:gd name="T15" fmla="*/ 17 h 131"/>
              <a:gd name="T16" fmla="*/ 114 w 130"/>
              <a:gd name="T17" fmla="*/ 65 h 131"/>
              <a:gd name="T18" fmla="*/ 65 w 130"/>
              <a:gd name="T19" fmla="*/ 114 h 131"/>
              <a:gd name="T20" fmla="*/ 40 w 130"/>
              <a:gd name="T21" fmla="*/ 65 h 131"/>
              <a:gd name="T22" fmla="*/ 65 w 130"/>
              <a:gd name="T23" fmla="*/ 90 h 131"/>
              <a:gd name="T24" fmla="*/ 89 w 130"/>
              <a:gd name="T25" fmla="*/ 65 h 131"/>
              <a:gd name="T26" fmla="*/ 65 w 130"/>
              <a:gd name="T27" fmla="*/ 41 h 131"/>
              <a:gd name="T28" fmla="*/ 40 w 130"/>
              <a:gd name="T29" fmla="*/ 65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30" h="131">
                <a:moveTo>
                  <a:pt x="65" y="0"/>
                </a:moveTo>
                <a:cubicBezTo>
                  <a:pt x="29" y="0"/>
                  <a:pt x="0" y="29"/>
                  <a:pt x="0" y="65"/>
                </a:cubicBezTo>
                <a:cubicBezTo>
                  <a:pt x="0" y="101"/>
                  <a:pt x="29" y="131"/>
                  <a:pt x="65" y="131"/>
                </a:cubicBezTo>
                <a:cubicBezTo>
                  <a:pt x="101" y="131"/>
                  <a:pt x="130" y="101"/>
                  <a:pt x="130" y="65"/>
                </a:cubicBezTo>
                <a:cubicBezTo>
                  <a:pt x="130" y="29"/>
                  <a:pt x="101" y="0"/>
                  <a:pt x="65" y="0"/>
                </a:cubicBezTo>
                <a:close/>
                <a:moveTo>
                  <a:pt x="65" y="114"/>
                </a:moveTo>
                <a:cubicBezTo>
                  <a:pt x="38" y="114"/>
                  <a:pt x="16" y="92"/>
                  <a:pt x="16" y="65"/>
                </a:cubicBezTo>
                <a:cubicBezTo>
                  <a:pt x="16" y="38"/>
                  <a:pt x="38" y="17"/>
                  <a:pt x="65" y="17"/>
                </a:cubicBezTo>
                <a:cubicBezTo>
                  <a:pt x="92" y="17"/>
                  <a:pt x="114" y="38"/>
                  <a:pt x="114" y="65"/>
                </a:cubicBezTo>
                <a:cubicBezTo>
                  <a:pt x="114" y="92"/>
                  <a:pt x="92" y="114"/>
                  <a:pt x="65" y="114"/>
                </a:cubicBezTo>
                <a:close/>
                <a:moveTo>
                  <a:pt x="40" y="65"/>
                </a:moveTo>
                <a:cubicBezTo>
                  <a:pt x="40" y="79"/>
                  <a:pt x="51" y="90"/>
                  <a:pt x="65" y="90"/>
                </a:cubicBezTo>
                <a:cubicBezTo>
                  <a:pt x="78" y="90"/>
                  <a:pt x="89" y="79"/>
                  <a:pt x="89" y="65"/>
                </a:cubicBezTo>
                <a:cubicBezTo>
                  <a:pt x="89" y="52"/>
                  <a:pt x="78" y="41"/>
                  <a:pt x="65" y="41"/>
                </a:cubicBezTo>
                <a:cubicBezTo>
                  <a:pt x="51" y="41"/>
                  <a:pt x="40" y="52"/>
                  <a:pt x="40" y="65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8" name="原创设计师QQ598969553          _26"/>
          <p:cNvSpPr>
            <a:spLocks noEditPoints="1"/>
          </p:cNvSpPr>
          <p:nvPr/>
        </p:nvSpPr>
        <p:spPr bwMode="auto">
          <a:xfrm>
            <a:off x="8394369" y="2562664"/>
            <a:ext cx="437375" cy="390513"/>
          </a:xfrm>
          <a:custGeom>
            <a:avLst/>
            <a:gdLst>
              <a:gd name="T0" fmla="*/ 50 w 120"/>
              <a:gd name="T1" fmla="*/ 0 h 107"/>
              <a:gd name="T2" fmla="*/ 50 w 120"/>
              <a:gd name="T3" fmla="*/ 0 h 107"/>
              <a:gd name="T4" fmla="*/ 100 w 120"/>
              <a:gd name="T5" fmla="*/ 41 h 107"/>
              <a:gd name="T6" fmla="*/ 50 w 120"/>
              <a:gd name="T7" fmla="*/ 81 h 107"/>
              <a:gd name="T8" fmla="*/ 42 w 120"/>
              <a:gd name="T9" fmla="*/ 81 h 107"/>
              <a:gd name="T10" fmla="*/ 7 w 120"/>
              <a:gd name="T11" fmla="*/ 93 h 107"/>
              <a:gd name="T12" fmla="*/ 7 w 120"/>
              <a:gd name="T13" fmla="*/ 91 h 107"/>
              <a:gd name="T14" fmla="*/ 19 w 120"/>
              <a:gd name="T15" fmla="*/ 75 h 107"/>
              <a:gd name="T16" fmla="*/ 19 w 120"/>
              <a:gd name="T17" fmla="*/ 72 h 107"/>
              <a:gd name="T18" fmla="*/ 0 w 120"/>
              <a:gd name="T19" fmla="*/ 41 h 107"/>
              <a:gd name="T20" fmla="*/ 50 w 120"/>
              <a:gd name="T21" fmla="*/ 0 h 107"/>
              <a:gd name="T22" fmla="*/ 104 w 120"/>
              <a:gd name="T23" fmla="*/ 91 h 107"/>
              <a:gd name="T24" fmla="*/ 113 w 120"/>
              <a:gd name="T25" fmla="*/ 104 h 107"/>
              <a:gd name="T26" fmla="*/ 113 w 120"/>
              <a:gd name="T27" fmla="*/ 107 h 107"/>
              <a:gd name="T28" fmla="*/ 83 w 120"/>
              <a:gd name="T29" fmla="*/ 96 h 107"/>
              <a:gd name="T30" fmla="*/ 77 w 120"/>
              <a:gd name="T31" fmla="*/ 96 h 107"/>
              <a:gd name="T32" fmla="*/ 50 w 120"/>
              <a:gd name="T33" fmla="*/ 89 h 107"/>
              <a:gd name="T34" fmla="*/ 90 w 120"/>
              <a:gd name="T35" fmla="*/ 75 h 107"/>
              <a:gd name="T36" fmla="*/ 103 w 120"/>
              <a:gd name="T37" fmla="*/ 60 h 107"/>
              <a:gd name="T38" fmla="*/ 108 w 120"/>
              <a:gd name="T39" fmla="*/ 41 h 107"/>
              <a:gd name="T40" fmla="*/ 108 w 120"/>
              <a:gd name="T41" fmla="*/ 37 h 107"/>
              <a:gd name="T42" fmla="*/ 120 w 120"/>
              <a:gd name="T43" fmla="*/ 62 h 107"/>
              <a:gd name="T44" fmla="*/ 104 w 120"/>
              <a:gd name="T45" fmla="*/ 88 h 107"/>
              <a:gd name="T46" fmla="*/ 104 w 120"/>
              <a:gd name="T47" fmla="*/ 9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20" h="107">
                <a:moveTo>
                  <a:pt x="50" y="0"/>
                </a:moveTo>
                <a:cubicBezTo>
                  <a:pt x="50" y="0"/>
                  <a:pt x="50" y="0"/>
                  <a:pt x="50" y="0"/>
                </a:cubicBezTo>
                <a:cubicBezTo>
                  <a:pt x="78" y="0"/>
                  <a:pt x="100" y="18"/>
                  <a:pt x="100" y="41"/>
                </a:cubicBezTo>
                <a:cubicBezTo>
                  <a:pt x="100" y="63"/>
                  <a:pt x="78" y="81"/>
                  <a:pt x="50" y="81"/>
                </a:cubicBezTo>
                <a:cubicBezTo>
                  <a:pt x="47" y="81"/>
                  <a:pt x="45" y="81"/>
                  <a:pt x="42" y="81"/>
                </a:cubicBezTo>
                <a:cubicBezTo>
                  <a:pt x="32" y="91"/>
                  <a:pt x="19" y="93"/>
                  <a:pt x="7" y="93"/>
                </a:cubicBezTo>
                <a:cubicBezTo>
                  <a:pt x="7" y="91"/>
                  <a:pt x="7" y="91"/>
                  <a:pt x="7" y="91"/>
                </a:cubicBezTo>
                <a:cubicBezTo>
                  <a:pt x="14" y="87"/>
                  <a:pt x="19" y="82"/>
                  <a:pt x="19" y="75"/>
                </a:cubicBezTo>
                <a:cubicBezTo>
                  <a:pt x="19" y="74"/>
                  <a:pt x="19" y="73"/>
                  <a:pt x="19" y="72"/>
                </a:cubicBezTo>
                <a:cubicBezTo>
                  <a:pt x="8" y="65"/>
                  <a:pt x="0" y="53"/>
                  <a:pt x="0" y="41"/>
                </a:cubicBezTo>
                <a:cubicBezTo>
                  <a:pt x="0" y="18"/>
                  <a:pt x="23" y="0"/>
                  <a:pt x="50" y="0"/>
                </a:cubicBezTo>
                <a:close/>
                <a:moveTo>
                  <a:pt x="104" y="91"/>
                </a:moveTo>
                <a:cubicBezTo>
                  <a:pt x="104" y="97"/>
                  <a:pt x="107" y="102"/>
                  <a:pt x="113" y="104"/>
                </a:cubicBezTo>
                <a:cubicBezTo>
                  <a:pt x="113" y="107"/>
                  <a:pt x="113" y="107"/>
                  <a:pt x="113" y="107"/>
                </a:cubicBezTo>
                <a:cubicBezTo>
                  <a:pt x="102" y="106"/>
                  <a:pt x="93" y="105"/>
                  <a:pt x="83" y="96"/>
                </a:cubicBezTo>
                <a:cubicBezTo>
                  <a:pt x="81" y="96"/>
                  <a:pt x="79" y="96"/>
                  <a:pt x="77" y="96"/>
                </a:cubicBezTo>
                <a:cubicBezTo>
                  <a:pt x="67" y="96"/>
                  <a:pt x="58" y="93"/>
                  <a:pt x="50" y="89"/>
                </a:cubicBezTo>
                <a:cubicBezTo>
                  <a:pt x="65" y="89"/>
                  <a:pt x="79" y="84"/>
                  <a:pt x="90" y="75"/>
                </a:cubicBezTo>
                <a:cubicBezTo>
                  <a:pt x="96" y="71"/>
                  <a:pt x="100" y="66"/>
                  <a:pt x="103" y="60"/>
                </a:cubicBezTo>
                <a:cubicBezTo>
                  <a:pt x="106" y="54"/>
                  <a:pt x="108" y="47"/>
                  <a:pt x="108" y="41"/>
                </a:cubicBezTo>
                <a:cubicBezTo>
                  <a:pt x="108" y="40"/>
                  <a:pt x="108" y="39"/>
                  <a:pt x="108" y="37"/>
                </a:cubicBezTo>
                <a:cubicBezTo>
                  <a:pt x="115" y="44"/>
                  <a:pt x="120" y="52"/>
                  <a:pt x="120" y="62"/>
                </a:cubicBezTo>
                <a:cubicBezTo>
                  <a:pt x="120" y="72"/>
                  <a:pt x="114" y="82"/>
                  <a:pt x="104" y="88"/>
                </a:cubicBezTo>
                <a:cubicBezTo>
                  <a:pt x="104" y="89"/>
                  <a:pt x="104" y="90"/>
                  <a:pt x="104" y="91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9" name="原创设计师QQ598969553          _27"/>
          <p:cNvSpPr>
            <a:spLocks noEditPoints="1"/>
          </p:cNvSpPr>
          <p:nvPr/>
        </p:nvSpPr>
        <p:spPr bwMode="auto">
          <a:xfrm>
            <a:off x="5384872" y="2602773"/>
            <a:ext cx="457458" cy="339188"/>
          </a:xfrm>
          <a:custGeom>
            <a:avLst/>
            <a:gdLst>
              <a:gd name="T0" fmla="*/ 101 w 125"/>
              <a:gd name="T1" fmla="*/ 0 h 93"/>
              <a:gd name="T2" fmla="*/ 23 w 125"/>
              <a:gd name="T3" fmla="*/ 0 h 93"/>
              <a:gd name="T4" fmla="*/ 0 w 125"/>
              <a:gd name="T5" fmla="*/ 23 h 93"/>
              <a:gd name="T6" fmla="*/ 0 w 125"/>
              <a:gd name="T7" fmla="*/ 70 h 93"/>
              <a:gd name="T8" fmla="*/ 23 w 125"/>
              <a:gd name="T9" fmla="*/ 93 h 93"/>
              <a:gd name="T10" fmla="*/ 101 w 125"/>
              <a:gd name="T11" fmla="*/ 93 h 93"/>
              <a:gd name="T12" fmla="*/ 125 w 125"/>
              <a:gd name="T13" fmla="*/ 70 h 93"/>
              <a:gd name="T14" fmla="*/ 125 w 125"/>
              <a:gd name="T15" fmla="*/ 23 h 93"/>
              <a:gd name="T16" fmla="*/ 101 w 125"/>
              <a:gd name="T17" fmla="*/ 0 h 93"/>
              <a:gd name="T18" fmla="*/ 47 w 125"/>
              <a:gd name="T19" fmla="*/ 78 h 93"/>
              <a:gd name="T20" fmla="*/ 47 w 125"/>
              <a:gd name="T21" fmla="*/ 15 h 93"/>
              <a:gd name="T22" fmla="*/ 86 w 125"/>
              <a:gd name="T23" fmla="*/ 46 h 93"/>
              <a:gd name="T24" fmla="*/ 47 w 125"/>
              <a:gd name="T25" fmla="*/ 78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25" h="93">
                <a:moveTo>
                  <a:pt x="101" y="0"/>
                </a:moveTo>
                <a:cubicBezTo>
                  <a:pt x="23" y="0"/>
                  <a:pt x="23" y="0"/>
                  <a:pt x="23" y="0"/>
                </a:cubicBezTo>
                <a:cubicBezTo>
                  <a:pt x="11" y="0"/>
                  <a:pt x="0" y="10"/>
                  <a:pt x="0" y="23"/>
                </a:cubicBezTo>
                <a:cubicBezTo>
                  <a:pt x="0" y="70"/>
                  <a:pt x="0" y="70"/>
                  <a:pt x="0" y="70"/>
                </a:cubicBezTo>
                <a:cubicBezTo>
                  <a:pt x="0" y="83"/>
                  <a:pt x="11" y="93"/>
                  <a:pt x="23" y="93"/>
                </a:cubicBezTo>
                <a:cubicBezTo>
                  <a:pt x="101" y="93"/>
                  <a:pt x="101" y="93"/>
                  <a:pt x="101" y="93"/>
                </a:cubicBezTo>
                <a:cubicBezTo>
                  <a:pt x="114" y="93"/>
                  <a:pt x="125" y="83"/>
                  <a:pt x="125" y="70"/>
                </a:cubicBezTo>
                <a:cubicBezTo>
                  <a:pt x="125" y="23"/>
                  <a:pt x="125" y="23"/>
                  <a:pt x="125" y="23"/>
                </a:cubicBezTo>
                <a:cubicBezTo>
                  <a:pt x="125" y="10"/>
                  <a:pt x="114" y="0"/>
                  <a:pt x="101" y="0"/>
                </a:cubicBezTo>
                <a:close/>
                <a:moveTo>
                  <a:pt x="47" y="78"/>
                </a:moveTo>
                <a:cubicBezTo>
                  <a:pt x="47" y="15"/>
                  <a:pt x="47" y="15"/>
                  <a:pt x="47" y="15"/>
                </a:cubicBezTo>
                <a:cubicBezTo>
                  <a:pt x="86" y="46"/>
                  <a:pt x="86" y="46"/>
                  <a:pt x="86" y="46"/>
                </a:cubicBezTo>
                <a:lnTo>
                  <a:pt x="47" y="78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6622857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原创设计师QQ598969553          _4"/>
          <p:cNvSpPr/>
          <p:nvPr/>
        </p:nvSpPr>
        <p:spPr>
          <a:xfrm>
            <a:off x="3081317" y="1687738"/>
            <a:ext cx="2627221" cy="2627221"/>
          </a:xfrm>
          <a:prstGeom prst="ellipse">
            <a:avLst/>
          </a:prstGeom>
          <a:noFill/>
          <a:ln w="127000" cap="flat" cmpd="sng" algn="ctr">
            <a:solidFill>
              <a:sysClr val="window" lastClr="FFFFFF">
                <a:lumMod val="85000"/>
                <a:alpha val="50000"/>
              </a:sys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" name="原创设计师QQ598969553          _5"/>
          <p:cNvSpPr/>
          <p:nvPr/>
        </p:nvSpPr>
        <p:spPr>
          <a:xfrm>
            <a:off x="3242391" y="1848812"/>
            <a:ext cx="2305074" cy="2305074"/>
          </a:xfrm>
          <a:prstGeom prst="ellipse">
            <a:avLst/>
          </a:prstGeom>
          <a:noFill/>
          <a:ln w="127000" cap="flat" cmpd="sng" algn="ctr">
            <a:solidFill>
              <a:sysClr val="window" lastClr="FFFFFF">
                <a:lumMod val="85000"/>
                <a:alpha val="50000"/>
              </a:sys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" name="原创设计师QQ598969553          _6"/>
          <p:cNvSpPr/>
          <p:nvPr/>
        </p:nvSpPr>
        <p:spPr>
          <a:xfrm>
            <a:off x="3402401" y="2008822"/>
            <a:ext cx="1985053" cy="1985053"/>
          </a:xfrm>
          <a:prstGeom prst="ellipse">
            <a:avLst/>
          </a:prstGeom>
          <a:noFill/>
          <a:ln w="127000" cap="flat" cmpd="sng" algn="ctr">
            <a:solidFill>
              <a:sysClr val="window" lastClr="FFFFFF">
                <a:lumMod val="85000"/>
                <a:alpha val="50000"/>
              </a:sys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" name="原创设计师QQ598969553          _7"/>
          <p:cNvSpPr/>
          <p:nvPr/>
        </p:nvSpPr>
        <p:spPr>
          <a:xfrm>
            <a:off x="3563787" y="2170208"/>
            <a:ext cx="1662280" cy="1662281"/>
          </a:xfrm>
          <a:prstGeom prst="ellipse">
            <a:avLst/>
          </a:prstGeom>
          <a:noFill/>
          <a:ln w="127000" cap="rnd" cmpd="sng" algn="ctr">
            <a:solidFill>
              <a:sysClr val="window" lastClr="FFFFFF">
                <a:lumMod val="85000"/>
                <a:alpha val="50000"/>
              </a:sys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" name="原创设计师QQ598969553          _8"/>
          <p:cNvSpPr/>
          <p:nvPr/>
        </p:nvSpPr>
        <p:spPr>
          <a:xfrm>
            <a:off x="3081317" y="1687738"/>
            <a:ext cx="2627221" cy="2627221"/>
          </a:xfrm>
          <a:prstGeom prst="arc">
            <a:avLst>
              <a:gd name="adj1" fmla="val 16200000"/>
              <a:gd name="adj2" fmla="val 21257035"/>
            </a:avLst>
          </a:prstGeom>
          <a:noFill/>
          <a:ln w="127000" cap="rnd" cmpd="sng" algn="ctr">
            <a:solidFill>
              <a:srgbClr val="223262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5" name="原创设计师QQ598969553          _9"/>
          <p:cNvSpPr/>
          <p:nvPr/>
        </p:nvSpPr>
        <p:spPr>
          <a:xfrm>
            <a:off x="3242391" y="1848811"/>
            <a:ext cx="2305074" cy="2305074"/>
          </a:xfrm>
          <a:prstGeom prst="arc">
            <a:avLst>
              <a:gd name="adj1" fmla="val 16200000"/>
              <a:gd name="adj2" fmla="val 2624571"/>
            </a:avLst>
          </a:prstGeom>
          <a:noFill/>
          <a:ln w="127000" cap="rnd" cmpd="sng" algn="ctr">
            <a:solidFill>
              <a:sysClr val="windowText" lastClr="000000">
                <a:lumMod val="65000"/>
                <a:lumOff val="35000"/>
              </a:sys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" name="原创设计师QQ598969553          _10"/>
          <p:cNvSpPr/>
          <p:nvPr/>
        </p:nvSpPr>
        <p:spPr>
          <a:xfrm>
            <a:off x="3402401" y="2008822"/>
            <a:ext cx="1985053" cy="1985053"/>
          </a:xfrm>
          <a:prstGeom prst="arc">
            <a:avLst>
              <a:gd name="adj1" fmla="val 16200000"/>
              <a:gd name="adj2" fmla="val 8081276"/>
            </a:avLst>
          </a:prstGeom>
          <a:noFill/>
          <a:ln w="127000" cap="rnd" cmpd="sng" algn="ctr">
            <a:solidFill>
              <a:srgbClr val="223262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7" name="原创设计师QQ598969553          _11"/>
          <p:cNvSpPr/>
          <p:nvPr/>
        </p:nvSpPr>
        <p:spPr>
          <a:xfrm>
            <a:off x="3563787" y="2170208"/>
            <a:ext cx="1662280" cy="1662281"/>
          </a:xfrm>
          <a:prstGeom prst="arc">
            <a:avLst>
              <a:gd name="adj1" fmla="val 16200000"/>
              <a:gd name="adj2" fmla="val 12374596"/>
            </a:avLst>
          </a:prstGeom>
          <a:noFill/>
          <a:ln w="127000" cap="rnd" cmpd="sng" algn="ctr">
            <a:solidFill>
              <a:sysClr val="windowText" lastClr="000000">
                <a:lumMod val="65000"/>
                <a:lumOff val="35000"/>
              </a:sys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8" name="原创设计师QQ598969553          _12"/>
          <p:cNvSpPr txBox="1"/>
          <p:nvPr/>
        </p:nvSpPr>
        <p:spPr>
          <a:xfrm>
            <a:off x="3722896" y="2634682"/>
            <a:ext cx="1344062" cy="8233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执行品牌</a:t>
            </a:r>
            <a:endParaRPr kumimoji="0" lang="en-US" sz="16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单击此处添加副标题或详细文本描述</a:t>
            </a:r>
            <a:r>
              <a:rPr kumimoji="0" 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
              </a:t>
            </a:r>
          </a:p>
        </p:txBody>
      </p:sp>
      <p:cxnSp>
        <p:nvCxnSpPr>
          <p:cNvPr id="29" name="原创设计师QQ598969553          _13"/>
          <p:cNvCxnSpPr/>
          <p:nvPr/>
        </p:nvCxnSpPr>
        <p:spPr>
          <a:xfrm>
            <a:off x="5708538" y="2884062"/>
            <a:ext cx="1129705" cy="0"/>
          </a:xfrm>
          <a:prstGeom prst="line">
            <a:avLst/>
          </a:prstGeom>
          <a:noFill/>
          <a:ln w="6350" cap="flat" cmpd="sng" algn="ctr">
            <a:solidFill>
              <a:srgbClr val="7F8C8D"/>
            </a:solidFill>
            <a:prstDash val="dash"/>
            <a:miter lim="800000"/>
            <a:tailEnd type="oval"/>
          </a:ln>
          <a:effectLst/>
        </p:spPr>
      </p:cxnSp>
      <p:cxnSp>
        <p:nvCxnSpPr>
          <p:cNvPr id="30" name="原创设计师QQ598969553          _14"/>
          <p:cNvCxnSpPr/>
          <p:nvPr/>
        </p:nvCxnSpPr>
        <p:spPr>
          <a:xfrm>
            <a:off x="5226067" y="3832489"/>
            <a:ext cx="1613864" cy="0"/>
          </a:xfrm>
          <a:prstGeom prst="line">
            <a:avLst/>
          </a:prstGeom>
          <a:noFill/>
          <a:ln w="6350" cap="flat" cmpd="sng" algn="ctr">
            <a:solidFill>
              <a:srgbClr val="7F8C8D"/>
            </a:solidFill>
            <a:prstDash val="dash"/>
            <a:miter lim="800000"/>
            <a:tailEnd type="oval"/>
          </a:ln>
          <a:effectLst/>
        </p:spPr>
      </p:cxnSp>
      <p:cxnSp>
        <p:nvCxnSpPr>
          <p:cNvPr id="31" name="原创设计师QQ598969553          _15"/>
          <p:cNvCxnSpPr/>
          <p:nvPr/>
        </p:nvCxnSpPr>
        <p:spPr>
          <a:xfrm>
            <a:off x="2556364" y="3661729"/>
            <a:ext cx="1129705" cy="0"/>
          </a:xfrm>
          <a:prstGeom prst="line">
            <a:avLst/>
          </a:prstGeom>
          <a:noFill/>
          <a:ln w="6350" cap="flat" cmpd="sng" algn="ctr">
            <a:solidFill>
              <a:srgbClr val="7F8C8D"/>
            </a:solidFill>
            <a:prstDash val="dash"/>
            <a:miter lim="800000"/>
            <a:headEnd type="oval"/>
            <a:tailEnd type="none"/>
          </a:ln>
          <a:effectLst/>
        </p:spPr>
      </p:cxnSp>
      <p:cxnSp>
        <p:nvCxnSpPr>
          <p:cNvPr id="32" name="原创设计师QQ598969553          _16"/>
          <p:cNvCxnSpPr/>
          <p:nvPr/>
        </p:nvCxnSpPr>
        <p:spPr>
          <a:xfrm>
            <a:off x="2516464" y="2634682"/>
            <a:ext cx="1129705" cy="0"/>
          </a:xfrm>
          <a:prstGeom prst="line">
            <a:avLst/>
          </a:prstGeom>
          <a:noFill/>
          <a:ln w="6350" cap="flat" cmpd="sng" algn="ctr">
            <a:solidFill>
              <a:srgbClr val="7F8C8D"/>
            </a:solidFill>
            <a:prstDash val="dash"/>
            <a:miter lim="800000"/>
            <a:headEnd type="oval"/>
            <a:tailEnd type="none"/>
          </a:ln>
          <a:effectLst/>
        </p:spPr>
      </p:cxnSp>
      <p:sp>
        <p:nvSpPr>
          <p:cNvPr id="33" name="原创设计师QQ598969553          _17"/>
          <p:cNvSpPr txBox="1"/>
          <p:nvPr/>
        </p:nvSpPr>
        <p:spPr>
          <a:xfrm>
            <a:off x="6924253" y="2733935"/>
            <a:ext cx="1968227" cy="8233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223262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解决方案</a:t>
            </a:r>
            <a:endParaRPr kumimoji="0" lang="en-US" sz="1600" b="1" i="0" u="none" strike="noStrike" kern="0" cap="none" spc="0" normalizeH="0" baseline="0" noProof="0" dirty="0">
              <a:ln>
                <a:noFill/>
              </a:ln>
              <a:solidFill>
                <a:srgbClr val="223262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此处添加详细文本描述，建议与标题相关并符合整体语言风格，语言描述尽量简洁生动。</a:t>
            </a:r>
            <a:endParaRPr kumimoji="0" lang="en-US" sz="105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</p:txBody>
      </p:sp>
      <p:sp>
        <p:nvSpPr>
          <p:cNvPr id="34" name="原创设计师QQ598969553          _18"/>
          <p:cNvSpPr txBox="1"/>
          <p:nvPr/>
        </p:nvSpPr>
        <p:spPr>
          <a:xfrm>
            <a:off x="6924253" y="3694570"/>
            <a:ext cx="1968227" cy="8233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解决方案</a:t>
            </a:r>
            <a:endParaRPr kumimoji="0" lang="en-US" sz="16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此处添加详细文本描述，建议与标题相关并符合整体语言风格，语言描述尽量简洁生动。</a:t>
            </a:r>
            <a:endParaRPr kumimoji="0" lang="en-US" sz="105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</p:txBody>
      </p:sp>
      <p:sp>
        <p:nvSpPr>
          <p:cNvPr id="35" name="原创设计师QQ598969553          _19"/>
          <p:cNvSpPr txBox="1"/>
          <p:nvPr/>
        </p:nvSpPr>
        <p:spPr>
          <a:xfrm>
            <a:off x="467544" y="2507023"/>
            <a:ext cx="1968227" cy="8233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解决方案</a:t>
            </a:r>
            <a:endParaRPr kumimoji="0" lang="en-US" sz="16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此处添加详细文本描述，建议与标题相关并符合整体语言风格，语言描述尽量简洁生动。</a:t>
            </a:r>
            <a:endParaRPr kumimoji="0" lang="en-US" sz="105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</p:txBody>
      </p:sp>
      <p:sp>
        <p:nvSpPr>
          <p:cNvPr id="36" name="原创设计师QQ598969553          _20"/>
          <p:cNvSpPr txBox="1"/>
          <p:nvPr/>
        </p:nvSpPr>
        <p:spPr>
          <a:xfrm>
            <a:off x="467544" y="3539900"/>
            <a:ext cx="1968227" cy="8233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223262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解决方案</a:t>
            </a:r>
            <a:endParaRPr kumimoji="0" lang="en-US" sz="1600" b="1" i="0" u="none" strike="noStrike" kern="0" cap="none" spc="0" normalizeH="0" baseline="0" noProof="0" dirty="0">
              <a:ln>
                <a:noFill/>
              </a:ln>
              <a:solidFill>
                <a:srgbClr val="223262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此处添加详细文本描述，建议与标题相关并符合整体语言风格，语言描述尽量简洁生动。</a:t>
            </a:r>
            <a:endParaRPr kumimoji="0" lang="en-US" sz="105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</p:txBody>
      </p:sp>
      <p:sp>
        <p:nvSpPr>
          <p:cNvPr id="37" name="原创设计师QQ598969553          _21"/>
          <p:cNvSpPr txBox="1"/>
          <p:nvPr/>
        </p:nvSpPr>
        <p:spPr>
          <a:xfrm>
            <a:off x="1001548" y="4904465"/>
            <a:ext cx="6786759" cy="5001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结论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此处添加详细文本描述，建议与标题相关并符合整体语言风格，语言描述尽量简洁生动。</a:t>
            </a:r>
            <a:endParaRPr kumimoji="0" lang="en-US" sz="105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6622857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原创设计师QQ598969553          _4"/>
          <p:cNvSpPr/>
          <p:nvPr/>
        </p:nvSpPr>
        <p:spPr>
          <a:xfrm>
            <a:off x="4456944" y="1772816"/>
            <a:ext cx="1095262" cy="1258920"/>
          </a:xfrm>
          <a:custGeom>
            <a:avLst/>
            <a:gdLst>
              <a:gd name="connsiteX0" fmla="*/ 0 w 1473772"/>
              <a:gd name="connsiteY0" fmla="*/ 641091 h 1282182"/>
              <a:gd name="connsiteX1" fmla="*/ 320546 w 1473772"/>
              <a:gd name="connsiteY1" fmla="*/ 0 h 1282182"/>
              <a:gd name="connsiteX2" fmla="*/ 1153227 w 1473772"/>
              <a:gd name="connsiteY2" fmla="*/ 0 h 1282182"/>
              <a:gd name="connsiteX3" fmla="*/ 1473772 w 1473772"/>
              <a:gd name="connsiteY3" fmla="*/ 641091 h 1282182"/>
              <a:gd name="connsiteX4" fmla="*/ 1153227 w 1473772"/>
              <a:gd name="connsiteY4" fmla="*/ 1282182 h 1282182"/>
              <a:gd name="connsiteX5" fmla="*/ 320546 w 1473772"/>
              <a:gd name="connsiteY5" fmla="*/ 1282182 h 1282182"/>
              <a:gd name="connsiteX6" fmla="*/ 0 w 1473772"/>
              <a:gd name="connsiteY6" fmla="*/ 641091 h 12821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473772" h="1282182">
                <a:moveTo>
                  <a:pt x="736886" y="0"/>
                </a:moveTo>
                <a:lnTo>
                  <a:pt x="1473772" y="278875"/>
                </a:lnTo>
                <a:lnTo>
                  <a:pt x="1473772" y="1003308"/>
                </a:lnTo>
                <a:lnTo>
                  <a:pt x="736886" y="1282182"/>
                </a:lnTo>
                <a:lnTo>
                  <a:pt x="0" y="1003308"/>
                </a:lnTo>
                <a:lnTo>
                  <a:pt x="0" y="278875"/>
                </a:lnTo>
                <a:lnTo>
                  <a:pt x="736886" y="0"/>
                </a:lnTo>
                <a:close/>
              </a:path>
            </a:pathLst>
          </a:custGeom>
          <a:solidFill>
            <a:sysClr val="windowText" lastClr="000000">
              <a:lumMod val="65000"/>
              <a:lumOff val="3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spcFirstLastPara="0" vert="horz" wrap="square" lIns="291247" tIns="321103" rIns="291248" bIns="321103" numCol="1" spcCol="1270" anchor="ctr" anchorCtr="0">
            <a:noAutofit/>
          </a:bodyPr>
          <a:lstStyle/>
          <a:p>
            <a:pPr marL="0" marR="0" lvl="0" indent="0" algn="ctr" defTabSz="106680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35%</a:t>
            </a:r>
          </a:p>
        </p:txBody>
      </p:sp>
      <p:sp>
        <p:nvSpPr>
          <p:cNvPr id="27" name="原创设计师QQ598969553          _5"/>
          <p:cNvSpPr/>
          <p:nvPr/>
        </p:nvSpPr>
        <p:spPr>
          <a:xfrm>
            <a:off x="3274062" y="1772816"/>
            <a:ext cx="1095261" cy="1258920"/>
          </a:xfrm>
          <a:custGeom>
            <a:avLst/>
            <a:gdLst>
              <a:gd name="connsiteX0" fmla="*/ 0 w 1473772"/>
              <a:gd name="connsiteY0" fmla="*/ 641091 h 1282182"/>
              <a:gd name="connsiteX1" fmla="*/ 320546 w 1473772"/>
              <a:gd name="connsiteY1" fmla="*/ 0 h 1282182"/>
              <a:gd name="connsiteX2" fmla="*/ 1153227 w 1473772"/>
              <a:gd name="connsiteY2" fmla="*/ 0 h 1282182"/>
              <a:gd name="connsiteX3" fmla="*/ 1473772 w 1473772"/>
              <a:gd name="connsiteY3" fmla="*/ 641091 h 1282182"/>
              <a:gd name="connsiteX4" fmla="*/ 1153227 w 1473772"/>
              <a:gd name="connsiteY4" fmla="*/ 1282182 h 1282182"/>
              <a:gd name="connsiteX5" fmla="*/ 320546 w 1473772"/>
              <a:gd name="connsiteY5" fmla="*/ 1282182 h 1282182"/>
              <a:gd name="connsiteX6" fmla="*/ 0 w 1473772"/>
              <a:gd name="connsiteY6" fmla="*/ 641091 h 12821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473772" h="1282182">
                <a:moveTo>
                  <a:pt x="736886" y="0"/>
                </a:moveTo>
                <a:lnTo>
                  <a:pt x="1473772" y="278875"/>
                </a:lnTo>
                <a:lnTo>
                  <a:pt x="1473772" y="1003308"/>
                </a:lnTo>
                <a:lnTo>
                  <a:pt x="736886" y="1282182"/>
                </a:lnTo>
                <a:lnTo>
                  <a:pt x="0" y="1003308"/>
                </a:lnTo>
                <a:lnTo>
                  <a:pt x="0" y="278875"/>
                </a:lnTo>
                <a:lnTo>
                  <a:pt x="736886" y="0"/>
                </a:lnTo>
                <a:close/>
              </a:path>
            </a:pathLst>
          </a:custGeom>
          <a:solidFill>
            <a:srgbClr val="22326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spcFirstLastPara="0" vert="horz" wrap="square" lIns="199807" tIns="229663" rIns="199807" bIns="229663" numCol="1" spcCol="1270" anchor="ctr" anchorCtr="0">
            <a:noAutofit/>
          </a:bodyPr>
          <a:lstStyle/>
          <a:p>
            <a:pPr marL="0" marR="0" lvl="0" indent="0" algn="ctr" defTabSz="160020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60%</a:t>
            </a:r>
          </a:p>
        </p:txBody>
      </p:sp>
      <p:sp>
        <p:nvSpPr>
          <p:cNvPr id="28" name="原创设计师QQ598969553          _6"/>
          <p:cNvSpPr/>
          <p:nvPr/>
        </p:nvSpPr>
        <p:spPr>
          <a:xfrm>
            <a:off x="3863237" y="2841389"/>
            <a:ext cx="1095261" cy="1258920"/>
          </a:xfrm>
          <a:custGeom>
            <a:avLst/>
            <a:gdLst>
              <a:gd name="connsiteX0" fmla="*/ 0 w 1473772"/>
              <a:gd name="connsiteY0" fmla="*/ 641091 h 1282182"/>
              <a:gd name="connsiteX1" fmla="*/ 320546 w 1473772"/>
              <a:gd name="connsiteY1" fmla="*/ 0 h 1282182"/>
              <a:gd name="connsiteX2" fmla="*/ 1153227 w 1473772"/>
              <a:gd name="connsiteY2" fmla="*/ 0 h 1282182"/>
              <a:gd name="connsiteX3" fmla="*/ 1473772 w 1473772"/>
              <a:gd name="connsiteY3" fmla="*/ 641091 h 1282182"/>
              <a:gd name="connsiteX4" fmla="*/ 1153227 w 1473772"/>
              <a:gd name="connsiteY4" fmla="*/ 1282182 h 1282182"/>
              <a:gd name="connsiteX5" fmla="*/ 320546 w 1473772"/>
              <a:gd name="connsiteY5" fmla="*/ 1282182 h 1282182"/>
              <a:gd name="connsiteX6" fmla="*/ 0 w 1473772"/>
              <a:gd name="connsiteY6" fmla="*/ 641091 h 12821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473772" h="1282182">
                <a:moveTo>
                  <a:pt x="736886" y="0"/>
                </a:moveTo>
                <a:lnTo>
                  <a:pt x="1473772" y="278875"/>
                </a:lnTo>
                <a:lnTo>
                  <a:pt x="1473772" y="1003308"/>
                </a:lnTo>
                <a:lnTo>
                  <a:pt x="736886" y="1282182"/>
                </a:lnTo>
                <a:lnTo>
                  <a:pt x="0" y="1003308"/>
                </a:lnTo>
                <a:lnTo>
                  <a:pt x="0" y="278875"/>
                </a:lnTo>
                <a:lnTo>
                  <a:pt x="736886" y="0"/>
                </a:lnTo>
                <a:close/>
              </a:path>
            </a:pathLst>
          </a:custGeom>
          <a:solidFill>
            <a:sysClr val="windowText" lastClr="000000">
              <a:lumMod val="65000"/>
              <a:lumOff val="3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spcFirstLastPara="0" vert="horz" wrap="square" lIns="291247" tIns="321103" rIns="291247" bIns="321103" numCol="1" spcCol="1270" anchor="ctr" anchorCtr="0">
            <a:noAutofit/>
          </a:bodyPr>
          <a:lstStyle/>
          <a:p>
            <a:pPr marL="0" marR="0" lvl="0" indent="0" algn="ctr" defTabSz="106680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50%</a:t>
            </a:r>
          </a:p>
        </p:txBody>
      </p:sp>
      <p:sp>
        <p:nvSpPr>
          <p:cNvPr id="29" name="原创设计师QQ598969553          _7"/>
          <p:cNvSpPr/>
          <p:nvPr/>
        </p:nvSpPr>
        <p:spPr>
          <a:xfrm>
            <a:off x="5046119" y="2841389"/>
            <a:ext cx="1095261" cy="1258920"/>
          </a:xfrm>
          <a:custGeom>
            <a:avLst/>
            <a:gdLst>
              <a:gd name="connsiteX0" fmla="*/ 0 w 1473772"/>
              <a:gd name="connsiteY0" fmla="*/ 641091 h 1282182"/>
              <a:gd name="connsiteX1" fmla="*/ 320546 w 1473772"/>
              <a:gd name="connsiteY1" fmla="*/ 0 h 1282182"/>
              <a:gd name="connsiteX2" fmla="*/ 1153227 w 1473772"/>
              <a:gd name="connsiteY2" fmla="*/ 0 h 1282182"/>
              <a:gd name="connsiteX3" fmla="*/ 1473772 w 1473772"/>
              <a:gd name="connsiteY3" fmla="*/ 641091 h 1282182"/>
              <a:gd name="connsiteX4" fmla="*/ 1153227 w 1473772"/>
              <a:gd name="connsiteY4" fmla="*/ 1282182 h 1282182"/>
              <a:gd name="connsiteX5" fmla="*/ 320546 w 1473772"/>
              <a:gd name="connsiteY5" fmla="*/ 1282182 h 1282182"/>
              <a:gd name="connsiteX6" fmla="*/ 0 w 1473772"/>
              <a:gd name="connsiteY6" fmla="*/ 641091 h 12821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473772" h="1282182">
                <a:moveTo>
                  <a:pt x="736886" y="0"/>
                </a:moveTo>
                <a:lnTo>
                  <a:pt x="1473772" y="278875"/>
                </a:lnTo>
                <a:lnTo>
                  <a:pt x="1473772" y="1003308"/>
                </a:lnTo>
                <a:lnTo>
                  <a:pt x="736886" y="1282182"/>
                </a:lnTo>
                <a:lnTo>
                  <a:pt x="0" y="1003308"/>
                </a:lnTo>
                <a:lnTo>
                  <a:pt x="0" y="278875"/>
                </a:lnTo>
                <a:lnTo>
                  <a:pt x="736886" y="0"/>
                </a:lnTo>
                <a:close/>
              </a:path>
            </a:pathLst>
          </a:custGeom>
          <a:solidFill>
            <a:srgbClr val="22326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spcFirstLastPara="0" vert="horz" wrap="square" lIns="199807" tIns="229663" rIns="199807" bIns="229663" numCol="1" spcCol="1270" anchor="ctr" anchorCtr="0">
            <a:noAutofit/>
          </a:bodyPr>
          <a:lstStyle/>
          <a:p>
            <a:pPr marL="0" marR="0" lvl="0" indent="0" algn="ctr" defTabSz="160020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60%</a:t>
            </a:r>
          </a:p>
        </p:txBody>
      </p:sp>
      <p:sp>
        <p:nvSpPr>
          <p:cNvPr id="30" name="原创设计师QQ598969553          _8"/>
          <p:cNvSpPr/>
          <p:nvPr/>
        </p:nvSpPr>
        <p:spPr>
          <a:xfrm>
            <a:off x="4456944" y="3909961"/>
            <a:ext cx="1095262" cy="1258921"/>
          </a:xfrm>
          <a:custGeom>
            <a:avLst/>
            <a:gdLst>
              <a:gd name="connsiteX0" fmla="*/ 0 w 1473772"/>
              <a:gd name="connsiteY0" fmla="*/ 641091 h 1282182"/>
              <a:gd name="connsiteX1" fmla="*/ 320546 w 1473772"/>
              <a:gd name="connsiteY1" fmla="*/ 0 h 1282182"/>
              <a:gd name="connsiteX2" fmla="*/ 1153227 w 1473772"/>
              <a:gd name="connsiteY2" fmla="*/ 0 h 1282182"/>
              <a:gd name="connsiteX3" fmla="*/ 1473772 w 1473772"/>
              <a:gd name="connsiteY3" fmla="*/ 641091 h 1282182"/>
              <a:gd name="connsiteX4" fmla="*/ 1153227 w 1473772"/>
              <a:gd name="connsiteY4" fmla="*/ 1282182 h 1282182"/>
              <a:gd name="connsiteX5" fmla="*/ 320546 w 1473772"/>
              <a:gd name="connsiteY5" fmla="*/ 1282182 h 1282182"/>
              <a:gd name="connsiteX6" fmla="*/ 0 w 1473772"/>
              <a:gd name="connsiteY6" fmla="*/ 641091 h 12821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473772" h="1282182">
                <a:moveTo>
                  <a:pt x="736886" y="0"/>
                </a:moveTo>
                <a:lnTo>
                  <a:pt x="1473772" y="278875"/>
                </a:lnTo>
                <a:lnTo>
                  <a:pt x="1473772" y="1003308"/>
                </a:lnTo>
                <a:lnTo>
                  <a:pt x="736886" y="1282182"/>
                </a:lnTo>
                <a:lnTo>
                  <a:pt x="0" y="1003308"/>
                </a:lnTo>
                <a:lnTo>
                  <a:pt x="0" y="278875"/>
                </a:lnTo>
                <a:lnTo>
                  <a:pt x="736886" y="0"/>
                </a:lnTo>
                <a:close/>
              </a:path>
            </a:pathLst>
          </a:custGeom>
          <a:solidFill>
            <a:sysClr val="windowText" lastClr="000000">
              <a:lumMod val="65000"/>
              <a:lumOff val="3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spcFirstLastPara="0" vert="horz" wrap="square" lIns="291247" tIns="321103" rIns="291248" bIns="321104" numCol="1" spcCol="1270" anchor="ctr" anchorCtr="0">
            <a:noAutofit/>
          </a:bodyPr>
          <a:lstStyle/>
          <a:p>
            <a:pPr marL="0" marR="0" lvl="0" indent="0" algn="ctr" defTabSz="106680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35%</a:t>
            </a:r>
          </a:p>
        </p:txBody>
      </p:sp>
      <p:sp>
        <p:nvSpPr>
          <p:cNvPr id="31" name="原创设计师QQ598969553          _9"/>
          <p:cNvSpPr/>
          <p:nvPr/>
        </p:nvSpPr>
        <p:spPr>
          <a:xfrm>
            <a:off x="3274062" y="3909961"/>
            <a:ext cx="1095261" cy="1258920"/>
          </a:xfrm>
          <a:custGeom>
            <a:avLst/>
            <a:gdLst>
              <a:gd name="connsiteX0" fmla="*/ 0 w 1473772"/>
              <a:gd name="connsiteY0" fmla="*/ 641091 h 1282182"/>
              <a:gd name="connsiteX1" fmla="*/ 320546 w 1473772"/>
              <a:gd name="connsiteY1" fmla="*/ 0 h 1282182"/>
              <a:gd name="connsiteX2" fmla="*/ 1153227 w 1473772"/>
              <a:gd name="connsiteY2" fmla="*/ 0 h 1282182"/>
              <a:gd name="connsiteX3" fmla="*/ 1473772 w 1473772"/>
              <a:gd name="connsiteY3" fmla="*/ 641091 h 1282182"/>
              <a:gd name="connsiteX4" fmla="*/ 1153227 w 1473772"/>
              <a:gd name="connsiteY4" fmla="*/ 1282182 h 1282182"/>
              <a:gd name="connsiteX5" fmla="*/ 320546 w 1473772"/>
              <a:gd name="connsiteY5" fmla="*/ 1282182 h 1282182"/>
              <a:gd name="connsiteX6" fmla="*/ 0 w 1473772"/>
              <a:gd name="connsiteY6" fmla="*/ 641091 h 12821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473772" h="1282182">
                <a:moveTo>
                  <a:pt x="736886" y="0"/>
                </a:moveTo>
                <a:lnTo>
                  <a:pt x="1473772" y="278875"/>
                </a:lnTo>
                <a:lnTo>
                  <a:pt x="1473772" y="1003308"/>
                </a:lnTo>
                <a:lnTo>
                  <a:pt x="736886" y="1282182"/>
                </a:lnTo>
                <a:lnTo>
                  <a:pt x="0" y="1003308"/>
                </a:lnTo>
                <a:lnTo>
                  <a:pt x="0" y="278875"/>
                </a:lnTo>
                <a:lnTo>
                  <a:pt x="736886" y="0"/>
                </a:lnTo>
                <a:close/>
              </a:path>
            </a:pathLst>
          </a:custGeom>
          <a:solidFill>
            <a:srgbClr val="22326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spcFirstLastPara="0" vert="horz" wrap="square" lIns="199807" tIns="229663" rIns="199807" bIns="229663" numCol="1" spcCol="1270" anchor="ctr" anchorCtr="0">
            <a:noAutofit/>
          </a:bodyPr>
          <a:lstStyle/>
          <a:p>
            <a:pPr marL="0" marR="0" lvl="0" indent="0" algn="ctr" defTabSz="160020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80</a:t>
            </a:r>
            <a:endParaRPr kumimoji="0" lang="en-US" sz="2400" b="1" i="0" u="none" strike="noStrike" kern="120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</p:txBody>
      </p:sp>
      <p:cxnSp>
        <p:nvCxnSpPr>
          <p:cNvPr id="32" name="原创设计师QQ598969553          _10"/>
          <p:cNvCxnSpPr/>
          <p:nvPr/>
        </p:nvCxnSpPr>
        <p:spPr>
          <a:xfrm>
            <a:off x="5585593" y="2402276"/>
            <a:ext cx="1495774" cy="0"/>
          </a:xfrm>
          <a:prstGeom prst="line">
            <a:avLst/>
          </a:prstGeom>
          <a:noFill/>
          <a:ln w="3175" cap="flat" cmpd="sng" algn="ctr">
            <a:solidFill>
              <a:srgbClr val="7F8C8D"/>
            </a:solidFill>
            <a:prstDash val="dash"/>
            <a:miter lim="800000"/>
            <a:tailEnd type="oval"/>
          </a:ln>
          <a:effectLst/>
        </p:spPr>
      </p:cxnSp>
      <p:cxnSp>
        <p:nvCxnSpPr>
          <p:cNvPr id="33" name="原创设计师QQ598969553          _11"/>
          <p:cNvCxnSpPr/>
          <p:nvPr/>
        </p:nvCxnSpPr>
        <p:spPr>
          <a:xfrm>
            <a:off x="5585593" y="4539421"/>
            <a:ext cx="1495774" cy="0"/>
          </a:xfrm>
          <a:prstGeom prst="line">
            <a:avLst/>
          </a:prstGeom>
          <a:noFill/>
          <a:ln w="3175" cap="flat" cmpd="sng" algn="ctr">
            <a:solidFill>
              <a:srgbClr val="7F8C8D"/>
            </a:solidFill>
            <a:prstDash val="dash"/>
            <a:miter lim="800000"/>
            <a:tailEnd type="oval"/>
          </a:ln>
          <a:effectLst/>
        </p:spPr>
      </p:cxnSp>
      <p:cxnSp>
        <p:nvCxnSpPr>
          <p:cNvPr id="34" name="原创设计师QQ598969553          _12"/>
          <p:cNvCxnSpPr/>
          <p:nvPr/>
        </p:nvCxnSpPr>
        <p:spPr>
          <a:xfrm>
            <a:off x="6166855" y="3470849"/>
            <a:ext cx="1495774" cy="0"/>
          </a:xfrm>
          <a:prstGeom prst="line">
            <a:avLst/>
          </a:prstGeom>
          <a:noFill/>
          <a:ln w="3175" cap="flat" cmpd="sng" algn="ctr">
            <a:solidFill>
              <a:srgbClr val="7F8C8D"/>
            </a:solidFill>
            <a:prstDash val="dash"/>
            <a:miter lim="800000"/>
            <a:tailEnd type="oval"/>
          </a:ln>
          <a:effectLst/>
        </p:spPr>
      </p:cxnSp>
      <p:cxnSp>
        <p:nvCxnSpPr>
          <p:cNvPr id="35" name="原创设计师QQ598969553          _13"/>
          <p:cNvCxnSpPr/>
          <p:nvPr/>
        </p:nvCxnSpPr>
        <p:spPr>
          <a:xfrm>
            <a:off x="1701870" y="2402276"/>
            <a:ext cx="1495774" cy="0"/>
          </a:xfrm>
          <a:prstGeom prst="line">
            <a:avLst/>
          </a:prstGeom>
          <a:noFill/>
          <a:ln w="3175" cap="flat" cmpd="sng" algn="ctr">
            <a:solidFill>
              <a:srgbClr val="7F8C8D"/>
            </a:solidFill>
            <a:prstDash val="dash"/>
            <a:miter lim="800000"/>
            <a:headEnd type="oval"/>
            <a:tailEnd type="none"/>
          </a:ln>
          <a:effectLst/>
        </p:spPr>
      </p:cxnSp>
      <p:cxnSp>
        <p:nvCxnSpPr>
          <p:cNvPr id="36" name="原创设计师QQ598969553          _14"/>
          <p:cNvCxnSpPr/>
          <p:nvPr/>
        </p:nvCxnSpPr>
        <p:spPr>
          <a:xfrm>
            <a:off x="2325918" y="3470849"/>
            <a:ext cx="1495774" cy="0"/>
          </a:xfrm>
          <a:prstGeom prst="line">
            <a:avLst/>
          </a:prstGeom>
          <a:noFill/>
          <a:ln w="3175" cap="flat" cmpd="sng" algn="ctr">
            <a:solidFill>
              <a:srgbClr val="7F8C8D"/>
            </a:solidFill>
            <a:prstDash val="dash"/>
            <a:miter lim="800000"/>
            <a:headEnd type="oval"/>
            <a:tailEnd type="none"/>
          </a:ln>
          <a:effectLst/>
        </p:spPr>
      </p:cxnSp>
      <p:cxnSp>
        <p:nvCxnSpPr>
          <p:cNvPr id="37" name="原创设计师QQ598969553          _15"/>
          <p:cNvCxnSpPr/>
          <p:nvPr/>
        </p:nvCxnSpPr>
        <p:spPr>
          <a:xfrm>
            <a:off x="1752812" y="4539421"/>
            <a:ext cx="1495774" cy="0"/>
          </a:xfrm>
          <a:prstGeom prst="line">
            <a:avLst/>
          </a:prstGeom>
          <a:noFill/>
          <a:ln w="3175" cap="flat" cmpd="sng" algn="ctr">
            <a:solidFill>
              <a:srgbClr val="7F8C8D"/>
            </a:solidFill>
            <a:prstDash val="dash"/>
            <a:miter lim="800000"/>
            <a:headEnd type="oval"/>
            <a:tailEnd type="none"/>
          </a:ln>
          <a:effectLst/>
        </p:spPr>
      </p:cxnSp>
      <p:sp>
        <p:nvSpPr>
          <p:cNvPr id="38" name="原创设计师QQ598969553          _16"/>
          <p:cNvSpPr txBox="1"/>
          <p:nvPr/>
        </p:nvSpPr>
        <p:spPr>
          <a:xfrm>
            <a:off x="6127260" y="2191951"/>
            <a:ext cx="95410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市场推广团队</a:t>
            </a:r>
            <a:endParaRPr kumimoji="0" lang="en-US" sz="1000" b="1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</p:txBody>
      </p:sp>
      <p:sp>
        <p:nvSpPr>
          <p:cNvPr id="39" name="原创设计师QQ598969553          _17"/>
          <p:cNvSpPr txBox="1"/>
          <p:nvPr/>
        </p:nvSpPr>
        <p:spPr>
          <a:xfrm>
            <a:off x="6965003" y="3254801"/>
            <a:ext cx="69762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管理团队</a:t>
            </a:r>
            <a:endParaRPr kumimoji="0" lang="en-US" sz="1000" b="1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</p:txBody>
      </p:sp>
      <p:sp>
        <p:nvSpPr>
          <p:cNvPr id="40" name="原创设计师QQ598969553          _18"/>
          <p:cNvSpPr txBox="1"/>
          <p:nvPr/>
        </p:nvSpPr>
        <p:spPr>
          <a:xfrm>
            <a:off x="6383741" y="4329095"/>
            <a:ext cx="69762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社交团队</a:t>
            </a:r>
            <a:endParaRPr kumimoji="0" lang="en-US" sz="1000" b="1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</p:txBody>
      </p:sp>
      <p:sp>
        <p:nvSpPr>
          <p:cNvPr id="41" name="原创设计师QQ598969553          _19"/>
          <p:cNvSpPr txBox="1"/>
          <p:nvPr/>
        </p:nvSpPr>
        <p:spPr>
          <a:xfrm>
            <a:off x="1701870" y="2191951"/>
            <a:ext cx="69762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服务团队</a:t>
            </a:r>
            <a:endParaRPr kumimoji="0" lang="en-US" sz="1000" b="1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</p:txBody>
      </p:sp>
      <p:sp>
        <p:nvSpPr>
          <p:cNvPr id="42" name="原创设计师QQ598969553          _20"/>
          <p:cNvSpPr txBox="1"/>
          <p:nvPr/>
        </p:nvSpPr>
        <p:spPr>
          <a:xfrm>
            <a:off x="2325918" y="3260522"/>
            <a:ext cx="69762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设计团队</a:t>
            </a:r>
            <a:endParaRPr kumimoji="0" lang="en-US" sz="1000" b="1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</p:txBody>
      </p:sp>
      <p:sp>
        <p:nvSpPr>
          <p:cNvPr id="43" name="原创设计师QQ598969553          _21"/>
          <p:cNvSpPr txBox="1"/>
          <p:nvPr/>
        </p:nvSpPr>
        <p:spPr>
          <a:xfrm>
            <a:off x="1752812" y="4329093"/>
            <a:ext cx="95410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产品开发团队</a:t>
            </a:r>
            <a:endParaRPr kumimoji="0" lang="en-US" sz="1000" b="1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</p:txBody>
      </p:sp>
      <p:sp>
        <p:nvSpPr>
          <p:cNvPr id="44" name="原创设计师QQ598969553          _22"/>
          <p:cNvSpPr txBox="1"/>
          <p:nvPr/>
        </p:nvSpPr>
        <p:spPr>
          <a:xfrm>
            <a:off x="6736246" y="2495511"/>
            <a:ext cx="19829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此处添加详细文本描述，建议与标题相关并符合整体语言风格</a:t>
            </a: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</p:txBody>
      </p:sp>
      <p:sp>
        <p:nvSpPr>
          <p:cNvPr id="45" name="原创设计师QQ598969553          _23"/>
          <p:cNvSpPr txBox="1"/>
          <p:nvPr/>
        </p:nvSpPr>
        <p:spPr>
          <a:xfrm>
            <a:off x="7151013" y="3584651"/>
            <a:ext cx="19829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此处添加详细文本描述，建议与标题相关并符合整体语言风格</a:t>
            </a: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</p:txBody>
      </p:sp>
      <p:sp>
        <p:nvSpPr>
          <p:cNvPr id="46" name="原创设计师QQ598969553          _24"/>
          <p:cNvSpPr txBox="1"/>
          <p:nvPr/>
        </p:nvSpPr>
        <p:spPr>
          <a:xfrm>
            <a:off x="6736245" y="4673792"/>
            <a:ext cx="19829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此处添加详细文本描述，建议与标题相关并符合整体语言风格</a:t>
            </a: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</p:txBody>
      </p:sp>
      <p:sp>
        <p:nvSpPr>
          <p:cNvPr id="47" name="原创设计师QQ598969553          _25"/>
          <p:cNvSpPr txBox="1"/>
          <p:nvPr/>
        </p:nvSpPr>
        <p:spPr>
          <a:xfrm>
            <a:off x="251520" y="2495511"/>
            <a:ext cx="19829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此处添加详细文本描述，建议与标题相关并符合整体语言风格</a:t>
            </a: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</p:txBody>
      </p:sp>
      <p:sp>
        <p:nvSpPr>
          <p:cNvPr id="48" name="原创设计师QQ598969553          _26"/>
          <p:cNvSpPr txBox="1"/>
          <p:nvPr/>
        </p:nvSpPr>
        <p:spPr>
          <a:xfrm>
            <a:off x="818845" y="3584651"/>
            <a:ext cx="19829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此处添加详细文本描述，建议与标题相关并符合整体语言风格</a:t>
            </a: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</p:txBody>
      </p:sp>
      <p:sp>
        <p:nvSpPr>
          <p:cNvPr id="49" name="原创设计师QQ598969553          _27"/>
          <p:cNvSpPr txBox="1"/>
          <p:nvPr/>
        </p:nvSpPr>
        <p:spPr>
          <a:xfrm>
            <a:off x="251520" y="4673792"/>
            <a:ext cx="19829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此处添加详细文本描述，建议与标题相关并符合整体语言风格</a:t>
            </a: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6622857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原创设计师QQ598969553          _4"/>
          <p:cNvSpPr/>
          <p:nvPr/>
        </p:nvSpPr>
        <p:spPr>
          <a:xfrm>
            <a:off x="3742376" y="1855492"/>
            <a:ext cx="1686854" cy="1686854"/>
          </a:xfrm>
          <a:custGeom>
            <a:avLst/>
            <a:gdLst>
              <a:gd name="connsiteX0" fmla="*/ 0 w 2709333"/>
              <a:gd name="connsiteY0" fmla="*/ 2709333 h 2709333"/>
              <a:gd name="connsiteX1" fmla="*/ 1354667 w 2709333"/>
              <a:gd name="connsiteY1" fmla="*/ 0 h 2709333"/>
              <a:gd name="connsiteX2" fmla="*/ 2709333 w 2709333"/>
              <a:gd name="connsiteY2" fmla="*/ 2709333 h 2709333"/>
              <a:gd name="connsiteX3" fmla="*/ 0 w 2709333"/>
              <a:gd name="connsiteY3" fmla="*/ 2709333 h 27093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09333" h="2709333">
                <a:moveTo>
                  <a:pt x="0" y="2709333"/>
                </a:moveTo>
                <a:lnTo>
                  <a:pt x="1354667" y="0"/>
                </a:lnTo>
                <a:lnTo>
                  <a:pt x="2709333" y="2709333"/>
                </a:lnTo>
                <a:lnTo>
                  <a:pt x="0" y="2709333"/>
                </a:lnTo>
                <a:close/>
              </a:path>
            </a:pathLst>
          </a:custGeom>
          <a:solidFill>
            <a:srgbClr val="22326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spcFirstLastPara="0" vert="horz" wrap="square" lIns="818303" tIns="1495637" rIns="818303" bIns="140970" numCol="1" spcCol="1270" anchor="ctr" anchorCtr="0">
            <a:noAutofit/>
          </a:bodyPr>
          <a:lstStyle/>
          <a:p>
            <a:pPr marL="0" marR="0" lvl="0" indent="0" algn="ctr" defTabSz="164465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endParaRPr kumimoji="0" lang="en-US" sz="4400" b="0" i="0" u="none" strike="noStrike" kern="120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" name="原创设计师QQ598969553          _5"/>
          <p:cNvSpPr/>
          <p:nvPr/>
        </p:nvSpPr>
        <p:spPr>
          <a:xfrm>
            <a:off x="2898949" y="3542346"/>
            <a:ext cx="1686854" cy="1686854"/>
          </a:xfrm>
          <a:custGeom>
            <a:avLst/>
            <a:gdLst>
              <a:gd name="connsiteX0" fmla="*/ 0 w 2709333"/>
              <a:gd name="connsiteY0" fmla="*/ 2709333 h 2709333"/>
              <a:gd name="connsiteX1" fmla="*/ 1354667 w 2709333"/>
              <a:gd name="connsiteY1" fmla="*/ 0 h 2709333"/>
              <a:gd name="connsiteX2" fmla="*/ 2709333 w 2709333"/>
              <a:gd name="connsiteY2" fmla="*/ 2709333 h 2709333"/>
              <a:gd name="connsiteX3" fmla="*/ 0 w 2709333"/>
              <a:gd name="connsiteY3" fmla="*/ 2709333 h 27093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09333" h="2709333">
                <a:moveTo>
                  <a:pt x="0" y="2709333"/>
                </a:moveTo>
                <a:lnTo>
                  <a:pt x="1354667" y="0"/>
                </a:lnTo>
                <a:lnTo>
                  <a:pt x="2709333" y="2709333"/>
                </a:lnTo>
                <a:lnTo>
                  <a:pt x="0" y="2709333"/>
                </a:lnTo>
                <a:close/>
              </a:path>
            </a:pathLst>
          </a:custGeom>
          <a:solidFill>
            <a:srgbClr val="22326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spcFirstLastPara="0" vert="horz" wrap="square" lIns="818303" tIns="1495637" rIns="818303" bIns="140970" numCol="1" spcCol="1270" anchor="ctr" anchorCtr="0">
            <a:noAutofit/>
          </a:bodyPr>
          <a:lstStyle/>
          <a:p>
            <a:pPr marL="0" marR="0" lvl="0" indent="0" algn="ctr" defTabSz="164465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endParaRPr kumimoji="0" lang="en-US" sz="4400" b="0" i="0" u="none" strike="noStrike" kern="120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" name="原创设计师QQ598969553          _6"/>
          <p:cNvSpPr/>
          <p:nvPr/>
        </p:nvSpPr>
        <p:spPr>
          <a:xfrm>
            <a:off x="3742376" y="3542345"/>
            <a:ext cx="1686854" cy="1686854"/>
          </a:xfrm>
          <a:custGeom>
            <a:avLst/>
            <a:gdLst>
              <a:gd name="connsiteX0" fmla="*/ 0 w 2709333"/>
              <a:gd name="connsiteY0" fmla="*/ 2709333 h 2709333"/>
              <a:gd name="connsiteX1" fmla="*/ 1354667 w 2709333"/>
              <a:gd name="connsiteY1" fmla="*/ 0 h 2709333"/>
              <a:gd name="connsiteX2" fmla="*/ 2709333 w 2709333"/>
              <a:gd name="connsiteY2" fmla="*/ 2709333 h 2709333"/>
              <a:gd name="connsiteX3" fmla="*/ 0 w 2709333"/>
              <a:gd name="connsiteY3" fmla="*/ 2709333 h 27093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09333" h="2709333">
                <a:moveTo>
                  <a:pt x="2709333" y="0"/>
                </a:moveTo>
                <a:lnTo>
                  <a:pt x="1354666" y="2709333"/>
                </a:lnTo>
                <a:lnTo>
                  <a:pt x="0" y="0"/>
                </a:lnTo>
                <a:lnTo>
                  <a:pt x="2709333" y="0"/>
                </a:lnTo>
                <a:close/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spcFirstLastPara="0" vert="horz" wrap="square" lIns="818303" tIns="140971" rIns="818303" bIns="1495637" numCol="1" spcCol="1270" anchor="ctr" anchorCtr="0">
            <a:noAutofit/>
          </a:bodyPr>
          <a:lstStyle/>
          <a:p>
            <a:pPr marL="0" marR="0" lvl="0" indent="0" algn="ctr" defTabSz="164465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endParaRPr kumimoji="0" lang="en-US" sz="4400" b="0" i="0" u="none" strike="noStrike" kern="120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" name="原创设计师QQ598969553          _7"/>
          <p:cNvSpPr/>
          <p:nvPr/>
        </p:nvSpPr>
        <p:spPr>
          <a:xfrm>
            <a:off x="4585803" y="3542346"/>
            <a:ext cx="1686854" cy="1686854"/>
          </a:xfrm>
          <a:custGeom>
            <a:avLst/>
            <a:gdLst>
              <a:gd name="connsiteX0" fmla="*/ 0 w 2709333"/>
              <a:gd name="connsiteY0" fmla="*/ 2709333 h 2709333"/>
              <a:gd name="connsiteX1" fmla="*/ 1354667 w 2709333"/>
              <a:gd name="connsiteY1" fmla="*/ 0 h 2709333"/>
              <a:gd name="connsiteX2" fmla="*/ 2709333 w 2709333"/>
              <a:gd name="connsiteY2" fmla="*/ 2709333 h 2709333"/>
              <a:gd name="connsiteX3" fmla="*/ 0 w 2709333"/>
              <a:gd name="connsiteY3" fmla="*/ 2709333 h 27093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09333" h="2709333">
                <a:moveTo>
                  <a:pt x="0" y="2709333"/>
                </a:moveTo>
                <a:lnTo>
                  <a:pt x="1354667" y="0"/>
                </a:lnTo>
                <a:lnTo>
                  <a:pt x="2709333" y="2709333"/>
                </a:lnTo>
                <a:lnTo>
                  <a:pt x="0" y="2709333"/>
                </a:lnTo>
                <a:close/>
              </a:path>
            </a:pathLst>
          </a:custGeom>
          <a:solidFill>
            <a:srgbClr val="22326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spcFirstLastPara="0" vert="horz" wrap="square" lIns="818303" tIns="1495637" rIns="818303" bIns="140970" numCol="1" spcCol="1270" anchor="ctr" anchorCtr="0">
            <a:noAutofit/>
          </a:bodyPr>
          <a:lstStyle/>
          <a:p>
            <a:pPr marL="0" marR="0" lvl="0" indent="0" algn="ctr" defTabSz="164465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endParaRPr kumimoji="0" lang="en-US" sz="4400" b="0" i="0" u="none" strike="noStrike" kern="120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5" name="原创设计师QQ598969553          _8"/>
          <p:cNvSpPr txBox="1"/>
          <p:nvPr/>
        </p:nvSpPr>
        <p:spPr>
          <a:xfrm>
            <a:off x="4035444" y="3758327"/>
            <a:ext cx="1100716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解决方案</a:t>
            </a:r>
            <a:endParaRPr kumimoji="0" lang="en-US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单击此处添加副标题或详细文本描述</a:t>
            </a:r>
            <a:r>
              <a: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
              </a:t>
            </a:r>
          </a:p>
        </p:txBody>
      </p:sp>
      <p:cxnSp>
        <p:nvCxnSpPr>
          <p:cNvPr id="26" name="原创设计师QQ598969553          _9"/>
          <p:cNvCxnSpPr>
            <a:stCxn id="21" idx="2"/>
          </p:cNvCxnSpPr>
          <p:nvPr/>
        </p:nvCxnSpPr>
        <p:spPr>
          <a:xfrm flipV="1">
            <a:off x="5429230" y="3542345"/>
            <a:ext cx="1743619" cy="1"/>
          </a:xfrm>
          <a:prstGeom prst="line">
            <a:avLst/>
          </a:prstGeom>
          <a:noFill/>
          <a:ln w="6350" cap="flat" cmpd="sng" algn="ctr">
            <a:solidFill>
              <a:srgbClr val="7F8C8D"/>
            </a:solidFill>
            <a:prstDash val="dash"/>
            <a:miter lim="800000"/>
            <a:tailEnd type="oval"/>
          </a:ln>
          <a:effectLst/>
        </p:spPr>
      </p:cxnSp>
      <p:cxnSp>
        <p:nvCxnSpPr>
          <p:cNvPr id="27" name="原创设计师QQ598969553          _10"/>
          <p:cNvCxnSpPr/>
          <p:nvPr/>
        </p:nvCxnSpPr>
        <p:spPr>
          <a:xfrm flipH="1" flipV="1">
            <a:off x="1998756" y="3542345"/>
            <a:ext cx="1743619" cy="1"/>
          </a:xfrm>
          <a:prstGeom prst="line">
            <a:avLst/>
          </a:prstGeom>
          <a:noFill/>
          <a:ln w="6350" cap="flat" cmpd="sng" algn="ctr">
            <a:solidFill>
              <a:srgbClr val="7F8C8D"/>
            </a:solidFill>
            <a:prstDash val="dash"/>
            <a:miter lim="800000"/>
            <a:tailEnd type="oval"/>
          </a:ln>
          <a:effectLst/>
        </p:spPr>
      </p:cxnSp>
      <p:sp>
        <p:nvSpPr>
          <p:cNvPr id="28" name="原创设计师QQ598969553          _11"/>
          <p:cNvSpPr txBox="1"/>
          <p:nvPr/>
        </p:nvSpPr>
        <p:spPr>
          <a:xfrm>
            <a:off x="6637171" y="3687672"/>
            <a:ext cx="242468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产品特征</a:t>
            </a:r>
            <a:endParaRPr kumimoji="0" lang="en-US" sz="11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此处添加详细文本描述，建议与标题相关并符合整体语言风格，语言描述尽量简洁生动。</a:t>
            </a:r>
            <a:endParaRPr kumimoji="0" lang="en-US" sz="11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</p:txBody>
      </p:sp>
      <p:sp>
        <p:nvSpPr>
          <p:cNvPr id="29" name="原创设计师QQ598969553          _12"/>
          <p:cNvSpPr txBox="1"/>
          <p:nvPr/>
        </p:nvSpPr>
        <p:spPr>
          <a:xfrm>
            <a:off x="123243" y="3687672"/>
            <a:ext cx="242468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223262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产品特征</a:t>
            </a:r>
            <a:endParaRPr kumimoji="0" lang="en-US" sz="1100" b="1" i="0" u="none" strike="noStrike" kern="0" cap="none" spc="0" normalizeH="0" baseline="0" noProof="0" dirty="0">
              <a:ln>
                <a:noFill/>
              </a:ln>
              <a:solidFill>
                <a:srgbClr val="223262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此处添加详细文本描述，建议与标题相关并符合整体语言风格，语言描述尽量简洁生动。</a:t>
            </a:r>
            <a:endParaRPr kumimoji="0" lang="en-US" sz="11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</p:txBody>
      </p:sp>
      <p:sp>
        <p:nvSpPr>
          <p:cNvPr id="30" name="原创设计师QQ598969553          _13"/>
          <p:cNvSpPr txBox="1"/>
          <p:nvPr/>
        </p:nvSpPr>
        <p:spPr>
          <a:xfrm>
            <a:off x="5530163" y="3329651"/>
            <a:ext cx="46679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执行</a:t>
            </a:r>
            <a:endParaRPr kumimoji="0" lang="en-US" sz="11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</p:txBody>
      </p:sp>
      <p:sp>
        <p:nvSpPr>
          <p:cNvPr id="31" name="原创设计师QQ598969553          _14"/>
          <p:cNvSpPr txBox="1"/>
          <p:nvPr/>
        </p:nvSpPr>
        <p:spPr>
          <a:xfrm>
            <a:off x="3186259" y="3334243"/>
            <a:ext cx="46679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元素</a:t>
            </a:r>
            <a:endParaRPr kumimoji="0" lang="en-US" sz="11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</p:txBody>
      </p:sp>
      <p:sp>
        <p:nvSpPr>
          <p:cNvPr id="32" name="原创设计师QQ598969553          _15"/>
          <p:cNvSpPr/>
          <p:nvPr/>
        </p:nvSpPr>
        <p:spPr>
          <a:xfrm>
            <a:off x="6637353" y="2064974"/>
            <a:ext cx="681317" cy="681317"/>
          </a:xfrm>
          <a:prstGeom prst="ellipse">
            <a:avLst/>
          </a:prstGeom>
          <a:noFill/>
          <a:ln w="63500" cap="flat" cmpd="sng" algn="ctr">
            <a:solidFill>
              <a:sysClr val="window" lastClr="FFFFFF">
                <a:lumMod val="85000"/>
              </a:sys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85%</a:t>
            </a:r>
          </a:p>
        </p:txBody>
      </p:sp>
      <p:sp>
        <p:nvSpPr>
          <p:cNvPr id="33" name="原创设计师QQ598969553          _16"/>
          <p:cNvSpPr/>
          <p:nvPr/>
        </p:nvSpPr>
        <p:spPr>
          <a:xfrm>
            <a:off x="6637171" y="2064792"/>
            <a:ext cx="681520" cy="681520"/>
          </a:xfrm>
          <a:prstGeom prst="arc">
            <a:avLst>
              <a:gd name="adj1" fmla="val 16200000"/>
              <a:gd name="adj2" fmla="val 11287514"/>
            </a:avLst>
          </a:prstGeom>
          <a:noFill/>
          <a:ln w="63500" cap="rnd" cmpd="sng" algn="ctr">
            <a:solidFill>
              <a:sysClr val="windowText" lastClr="000000">
                <a:lumMod val="65000"/>
                <a:lumOff val="35000"/>
              </a:sys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4" name="原创设计师QQ598969553          _17"/>
          <p:cNvSpPr txBox="1"/>
          <p:nvPr/>
        </p:nvSpPr>
        <p:spPr>
          <a:xfrm>
            <a:off x="7454730" y="2319455"/>
            <a:ext cx="74892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解决方案</a:t>
            </a:r>
            <a:endParaRPr kumimoji="0" lang="en-US" sz="11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</p:txBody>
      </p:sp>
      <p:sp>
        <p:nvSpPr>
          <p:cNvPr id="35" name="原创设计师QQ598969553          _18"/>
          <p:cNvSpPr/>
          <p:nvPr/>
        </p:nvSpPr>
        <p:spPr>
          <a:xfrm>
            <a:off x="1866587" y="2062225"/>
            <a:ext cx="681317" cy="681317"/>
          </a:xfrm>
          <a:prstGeom prst="ellipse">
            <a:avLst/>
          </a:prstGeom>
          <a:noFill/>
          <a:ln w="63500" cap="flat" cmpd="sng" algn="ctr">
            <a:solidFill>
              <a:sysClr val="window" lastClr="FFFFFF">
                <a:lumMod val="85000"/>
              </a:sys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1" i="0" u="none" strike="noStrike" kern="0" cap="none" spc="0" normalizeH="0" baseline="0" noProof="0" dirty="0">
                <a:ln>
                  <a:noFill/>
                </a:ln>
                <a:solidFill>
                  <a:srgbClr val="223262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85%</a:t>
            </a:r>
          </a:p>
        </p:txBody>
      </p:sp>
      <p:sp>
        <p:nvSpPr>
          <p:cNvPr id="36" name="原创设计师QQ598969553          _19"/>
          <p:cNvSpPr/>
          <p:nvPr/>
        </p:nvSpPr>
        <p:spPr>
          <a:xfrm>
            <a:off x="1866404" y="2062043"/>
            <a:ext cx="681520" cy="681520"/>
          </a:xfrm>
          <a:prstGeom prst="arc">
            <a:avLst>
              <a:gd name="adj1" fmla="val 16200000"/>
              <a:gd name="adj2" fmla="val 1106041"/>
            </a:avLst>
          </a:prstGeom>
          <a:noFill/>
          <a:ln w="63500" cap="rnd" cmpd="sng" algn="ctr">
            <a:solidFill>
              <a:srgbClr val="223262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7" name="原创设计师QQ598969553          _20"/>
          <p:cNvSpPr txBox="1"/>
          <p:nvPr/>
        </p:nvSpPr>
        <p:spPr>
          <a:xfrm>
            <a:off x="981443" y="2319455"/>
            <a:ext cx="74892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223262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产品设计</a:t>
            </a:r>
            <a:endParaRPr kumimoji="0" lang="en-US" sz="1100" b="1" i="0" u="none" strike="noStrike" kern="0" cap="none" spc="0" normalizeH="0" baseline="0" noProof="0" dirty="0">
              <a:ln>
                <a:noFill/>
              </a:ln>
              <a:solidFill>
                <a:srgbClr val="223262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</p:txBody>
      </p:sp>
      <p:sp>
        <p:nvSpPr>
          <p:cNvPr id="38" name="原创设计师QQ598969553          _21"/>
          <p:cNvSpPr txBox="1"/>
          <p:nvPr/>
        </p:nvSpPr>
        <p:spPr>
          <a:xfrm>
            <a:off x="-36512" y="2532149"/>
            <a:ext cx="176687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单击此处添加副标题或详细文本描述</a:t>
            </a:r>
            <a:r>
              <a: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
              </a:t>
            </a:r>
          </a:p>
        </p:txBody>
      </p:sp>
      <p:sp>
        <p:nvSpPr>
          <p:cNvPr id="39" name="原创设计师QQ598969553          _22"/>
          <p:cNvSpPr txBox="1"/>
          <p:nvPr/>
        </p:nvSpPr>
        <p:spPr>
          <a:xfrm>
            <a:off x="7454730" y="2532149"/>
            <a:ext cx="176687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单击此处添加副标题或详细文本描述</a:t>
            </a:r>
            <a:r>
              <a: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
              </a:t>
            </a:r>
          </a:p>
        </p:txBody>
      </p:sp>
    </p:spTree>
    <p:extLst>
      <p:ext uri="{BB962C8B-B14F-4D97-AF65-F5344CB8AC3E}">
        <p14:creationId xmlns:p14="http://schemas.microsoft.com/office/powerpoint/2010/main" val="2238584774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原创设计师QQ598969553          _4"/>
          <p:cNvSpPr/>
          <p:nvPr/>
        </p:nvSpPr>
        <p:spPr>
          <a:xfrm>
            <a:off x="4091736" y="2701261"/>
            <a:ext cx="1414129" cy="898890"/>
          </a:xfrm>
          <a:custGeom>
            <a:avLst/>
            <a:gdLst>
              <a:gd name="connsiteX0" fmla="*/ 1680519 w 1680519"/>
              <a:gd name="connsiteY0" fmla="*/ 1081216 h 1081216"/>
              <a:gd name="connsiteX1" fmla="*/ 0 w 1680519"/>
              <a:gd name="connsiteY1" fmla="*/ 376881 h 1081216"/>
              <a:gd name="connsiteX2" fmla="*/ 222422 w 1680519"/>
              <a:gd name="connsiteY2" fmla="*/ 0 h 1081216"/>
              <a:gd name="connsiteX3" fmla="*/ 1383957 w 1680519"/>
              <a:gd name="connsiteY3" fmla="*/ 574589 h 1081216"/>
              <a:gd name="connsiteX4" fmla="*/ 1680519 w 1680519"/>
              <a:gd name="connsiteY4" fmla="*/ 1081216 h 1081216"/>
              <a:gd name="connsiteX0" fmla="*/ 1680519 w 1680519"/>
              <a:gd name="connsiteY0" fmla="*/ 1043116 h 1043116"/>
              <a:gd name="connsiteX1" fmla="*/ 0 w 1680519"/>
              <a:gd name="connsiteY1" fmla="*/ 338781 h 1043116"/>
              <a:gd name="connsiteX2" fmla="*/ 298622 w 1680519"/>
              <a:gd name="connsiteY2" fmla="*/ 0 h 1043116"/>
              <a:gd name="connsiteX3" fmla="*/ 1383957 w 1680519"/>
              <a:gd name="connsiteY3" fmla="*/ 536489 h 1043116"/>
              <a:gd name="connsiteX4" fmla="*/ 1680519 w 1680519"/>
              <a:gd name="connsiteY4" fmla="*/ 1043116 h 1043116"/>
              <a:gd name="connsiteX0" fmla="*/ 1680519 w 1680519"/>
              <a:gd name="connsiteY0" fmla="*/ 1043116 h 1043116"/>
              <a:gd name="connsiteX1" fmla="*/ 0 w 1680519"/>
              <a:gd name="connsiteY1" fmla="*/ 338781 h 1043116"/>
              <a:gd name="connsiteX2" fmla="*/ 298622 w 1680519"/>
              <a:gd name="connsiteY2" fmla="*/ 0 h 1043116"/>
              <a:gd name="connsiteX3" fmla="*/ 1383957 w 1680519"/>
              <a:gd name="connsiteY3" fmla="*/ 536489 h 1043116"/>
              <a:gd name="connsiteX4" fmla="*/ 1680519 w 1680519"/>
              <a:gd name="connsiteY4" fmla="*/ 1043116 h 1043116"/>
              <a:gd name="connsiteX0" fmla="*/ 1680519 w 1680519"/>
              <a:gd name="connsiteY0" fmla="*/ 1055816 h 1055816"/>
              <a:gd name="connsiteX1" fmla="*/ 0 w 1680519"/>
              <a:gd name="connsiteY1" fmla="*/ 351481 h 1055816"/>
              <a:gd name="connsiteX2" fmla="*/ 279572 w 1680519"/>
              <a:gd name="connsiteY2" fmla="*/ 0 h 1055816"/>
              <a:gd name="connsiteX3" fmla="*/ 1383957 w 1680519"/>
              <a:gd name="connsiteY3" fmla="*/ 549189 h 1055816"/>
              <a:gd name="connsiteX4" fmla="*/ 1680519 w 1680519"/>
              <a:gd name="connsiteY4" fmla="*/ 1055816 h 1055816"/>
              <a:gd name="connsiteX0" fmla="*/ 1680519 w 1680519"/>
              <a:gd name="connsiteY0" fmla="*/ 1055816 h 1055816"/>
              <a:gd name="connsiteX1" fmla="*/ 0 w 1680519"/>
              <a:gd name="connsiteY1" fmla="*/ 351481 h 1055816"/>
              <a:gd name="connsiteX2" fmla="*/ 279572 w 1680519"/>
              <a:gd name="connsiteY2" fmla="*/ 0 h 1055816"/>
              <a:gd name="connsiteX3" fmla="*/ 1383957 w 1680519"/>
              <a:gd name="connsiteY3" fmla="*/ 549189 h 1055816"/>
              <a:gd name="connsiteX4" fmla="*/ 1680519 w 1680519"/>
              <a:gd name="connsiteY4" fmla="*/ 1055816 h 1055816"/>
              <a:gd name="connsiteX0" fmla="*/ 1690044 w 1690044"/>
              <a:gd name="connsiteY0" fmla="*/ 1055816 h 1055816"/>
              <a:gd name="connsiteX1" fmla="*/ 0 w 1690044"/>
              <a:gd name="connsiteY1" fmla="*/ 351481 h 1055816"/>
              <a:gd name="connsiteX2" fmla="*/ 289097 w 1690044"/>
              <a:gd name="connsiteY2" fmla="*/ 0 h 1055816"/>
              <a:gd name="connsiteX3" fmla="*/ 1393482 w 1690044"/>
              <a:gd name="connsiteY3" fmla="*/ 549189 h 1055816"/>
              <a:gd name="connsiteX4" fmla="*/ 1690044 w 1690044"/>
              <a:gd name="connsiteY4" fmla="*/ 1055816 h 1055816"/>
              <a:gd name="connsiteX0" fmla="*/ 1690044 w 1690044"/>
              <a:gd name="connsiteY0" fmla="*/ 1055816 h 1055816"/>
              <a:gd name="connsiteX1" fmla="*/ 0 w 1690044"/>
              <a:gd name="connsiteY1" fmla="*/ 351481 h 1055816"/>
              <a:gd name="connsiteX2" fmla="*/ 289097 w 1690044"/>
              <a:gd name="connsiteY2" fmla="*/ 0 h 1055816"/>
              <a:gd name="connsiteX3" fmla="*/ 1393482 w 1690044"/>
              <a:gd name="connsiteY3" fmla="*/ 549189 h 1055816"/>
              <a:gd name="connsiteX4" fmla="*/ 1690044 w 1690044"/>
              <a:gd name="connsiteY4" fmla="*/ 1055816 h 1055816"/>
              <a:gd name="connsiteX0" fmla="*/ 1670994 w 1670994"/>
              <a:gd name="connsiteY0" fmla="*/ 1062166 h 1062166"/>
              <a:gd name="connsiteX1" fmla="*/ 0 w 1670994"/>
              <a:gd name="connsiteY1" fmla="*/ 351481 h 1062166"/>
              <a:gd name="connsiteX2" fmla="*/ 289097 w 1670994"/>
              <a:gd name="connsiteY2" fmla="*/ 0 h 1062166"/>
              <a:gd name="connsiteX3" fmla="*/ 1393482 w 1670994"/>
              <a:gd name="connsiteY3" fmla="*/ 549189 h 1062166"/>
              <a:gd name="connsiteX4" fmla="*/ 1670994 w 1670994"/>
              <a:gd name="connsiteY4" fmla="*/ 1062166 h 1062166"/>
              <a:gd name="connsiteX0" fmla="*/ 1670994 w 1670994"/>
              <a:gd name="connsiteY0" fmla="*/ 1062166 h 1062166"/>
              <a:gd name="connsiteX1" fmla="*/ 0 w 1670994"/>
              <a:gd name="connsiteY1" fmla="*/ 351481 h 1062166"/>
              <a:gd name="connsiteX2" fmla="*/ 289097 w 1670994"/>
              <a:gd name="connsiteY2" fmla="*/ 0 h 1062166"/>
              <a:gd name="connsiteX3" fmla="*/ 1393482 w 1670994"/>
              <a:gd name="connsiteY3" fmla="*/ 549189 h 1062166"/>
              <a:gd name="connsiteX4" fmla="*/ 1670994 w 1670994"/>
              <a:gd name="connsiteY4" fmla="*/ 1062166 h 1062166"/>
              <a:gd name="connsiteX0" fmla="*/ 1670994 w 1670994"/>
              <a:gd name="connsiteY0" fmla="*/ 1062166 h 1062166"/>
              <a:gd name="connsiteX1" fmla="*/ 0 w 1670994"/>
              <a:gd name="connsiteY1" fmla="*/ 351481 h 1062166"/>
              <a:gd name="connsiteX2" fmla="*/ 289097 w 1670994"/>
              <a:gd name="connsiteY2" fmla="*/ 0 h 1062166"/>
              <a:gd name="connsiteX3" fmla="*/ 1399832 w 1670994"/>
              <a:gd name="connsiteY3" fmla="*/ 552364 h 1062166"/>
              <a:gd name="connsiteX4" fmla="*/ 1670994 w 1670994"/>
              <a:gd name="connsiteY4" fmla="*/ 1062166 h 1062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70994" h="1062166">
                <a:moveTo>
                  <a:pt x="1670994" y="1062166"/>
                </a:moveTo>
                <a:lnTo>
                  <a:pt x="0" y="351481"/>
                </a:lnTo>
                <a:cubicBezTo>
                  <a:pt x="143991" y="254429"/>
                  <a:pt x="227656" y="157377"/>
                  <a:pt x="289097" y="0"/>
                </a:cubicBezTo>
                <a:lnTo>
                  <a:pt x="1399832" y="552364"/>
                </a:lnTo>
                <a:cubicBezTo>
                  <a:pt x="1498686" y="721240"/>
                  <a:pt x="1489590" y="899640"/>
                  <a:pt x="1670994" y="1062166"/>
                </a:cubicBezTo>
                <a:close/>
              </a:path>
            </a:pathLst>
          </a:custGeom>
          <a:solidFill>
            <a:sysClr val="windowText" lastClr="000000">
              <a:lumMod val="65000"/>
              <a:lumOff val="3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" name="原创设计师QQ598969553          _5"/>
          <p:cNvSpPr/>
          <p:nvPr/>
        </p:nvSpPr>
        <p:spPr>
          <a:xfrm>
            <a:off x="4092098" y="2064529"/>
            <a:ext cx="1089012" cy="938804"/>
          </a:xfrm>
          <a:custGeom>
            <a:avLst/>
            <a:gdLst>
              <a:gd name="connsiteX0" fmla="*/ 643411 w 1286823"/>
              <a:gd name="connsiteY0" fmla="*/ 0 h 1109330"/>
              <a:gd name="connsiteX1" fmla="*/ 1286823 w 1286823"/>
              <a:gd name="connsiteY1" fmla="*/ 1109330 h 1109330"/>
              <a:gd name="connsiteX2" fmla="*/ 0 w 1286823"/>
              <a:gd name="connsiteY2" fmla="*/ 1109330 h 1109330"/>
              <a:gd name="connsiteX3" fmla="*/ 643411 w 1286823"/>
              <a:gd name="connsiteY3" fmla="*/ 0 h 1109330"/>
              <a:gd name="connsiteX0" fmla="*/ 643411 w 1286823"/>
              <a:gd name="connsiteY0" fmla="*/ 0 h 1109330"/>
              <a:gd name="connsiteX1" fmla="*/ 1286823 w 1286823"/>
              <a:gd name="connsiteY1" fmla="*/ 1109330 h 1109330"/>
              <a:gd name="connsiteX2" fmla="*/ 0 w 1286823"/>
              <a:gd name="connsiteY2" fmla="*/ 1109330 h 1109330"/>
              <a:gd name="connsiteX3" fmla="*/ 643411 w 1286823"/>
              <a:gd name="connsiteY3" fmla="*/ 0 h 1109330"/>
              <a:gd name="connsiteX0" fmla="*/ 643411 w 1286823"/>
              <a:gd name="connsiteY0" fmla="*/ 0 h 1109330"/>
              <a:gd name="connsiteX1" fmla="*/ 1286823 w 1286823"/>
              <a:gd name="connsiteY1" fmla="*/ 1109330 h 1109330"/>
              <a:gd name="connsiteX2" fmla="*/ 0 w 1286823"/>
              <a:gd name="connsiteY2" fmla="*/ 1109330 h 1109330"/>
              <a:gd name="connsiteX3" fmla="*/ 643411 w 1286823"/>
              <a:gd name="connsiteY3" fmla="*/ 0 h 11093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86823" h="1109330">
                <a:moveTo>
                  <a:pt x="643411" y="0"/>
                </a:moveTo>
                <a:cubicBezTo>
                  <a:pt x="857882" y="369777"/>
                  <a:pt x="966026" y="813981"/>
                  <a:pt x="1286823" y="1109330"/>
                </a:cubicBezTo>
                <a:lnTo>
                  <a:pt x="0" y="1109330"/>
                </a:lnTo>
                <a:cubicBezTo>
                  <a:pt x="320796" y="867144"/>
                  <a:pt x="428941" y="369777"/>
                  <a:pt x="643411" y="0"/>
                </a:cubicBezTo>
                <a:close/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7" name="原创设计师QQ598969553          _6"/>
          <p:cNvSpPr/>
          <p:nvPr/>
        </p:nvSpPr>
        <p:spPr>
          <a:xfrm>
            <a:off x="3749478" y="3166029"/>
            <a:ext cx="2122827" cy="1040500"/>
          </a:xfrm>
          <a:custGeom>
            <a:avLst/>
            <a:gdLst>
              <a:gd name="connsiteX0" fmla="*/ 2508422 w 2508422"/>
              <a:gd name="connsiteY0" fmla="*/ 1229498 h 1229498"/>
              <a:gd name="connsiteX1" fmla="*/ 0 w 2508422"/>
              <a:gd name="connsiteY1" fmla="*/ 512806 h 1229498"/>
              <a:gd name="connsiteX2" fmla="*/ 296562 w 2508422"/>
              <a:gd name="connsiteY2" fmla="*/ 0 h 1229498"/>
              <a:gd name="connsiteX3" fmla="*/ 2211860 w 2508422"/>
              <a:gd name="connsiteY3" fmla="*/ 710514 h 1229498"/>
              <a:gd name="connsiteX4" fmla="*/ 2508422 w 2508422"/>
              <a:gd name="connsiteY4" fmla="*/ 1229498 h 1229498"/>
              <a:gd name="connsiteX0" fmla="*/ 2508422 w 2508422"/>
              <a:gd name="connsiteY0" fmla="*/ 1229498 h 1229498"/>
              <a:gd name="connsiteX1" fmla="*/ 0 w 2508422"/>
              <a:gd name="connsiteY1" fmla="*/ 512806 h 1229498"/>
              <a:gd name="connsiteX2" fmla="*/ 296562 w 2508422"/>
              <a:gd name="connsiteY2" fmla="*/ 0 h 1229498"/>
              <a:gd name="connsiteX3" fmla="*/ 2211860 w 2508422"/>
              <a:gd name="connsiteY3" fmla="*/ 710514 h 1229498"/>
              <a:gd name="connsiteX4" fmla="*/ 2508422 w 2508422"/>
              <a:gd name="connsiteY4" fmla="*/ 1229498 h 1229498"/>
              <a:gd name="connsiteX0" fmla="*/ 2508422 w 2508422"/>
              <a:gd name="connsiteY0" fmla="*/ 1229498 h 1229498"/>
              <a:gd name="connsiteX1" fmla="*/ 0 w 2508422"/>
              <a:gd name="connsiteY1" fmla="*/ 512806 h 1229498"/>
              <a:gd name="connsiteX2" fmla="*/ 296562 w 2508422"/>
              <a:gd name="connsiteY2" fmla="*/ 0 h 1229498"/>
              <a:gd name="connsiteX3" fmla="*/ 2211860 w 2508422"/>
              <a:gd name="connsiteY3" fmla="*/ 710514 h 1229498"/>
              <a:gd name="connsiteX4" fmla="*/ 2508422 w 2508422"/>
              <a:gd name="connsiteY4" fmla="*/ 1229498 h 12294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08422" h="1229498">
                <a:moveTo>
                  <a:pt x="2508422" y="1229498"/>
                </a:moveTo>
                <a:lnTo>
                  <a:pt x="0" y="512806"/>
                </a:lnTo>
                <a:cubicBezTo>
                  <a:pt x="232204" y="392671"/>
                  <a:pt x="197708" y="170935"/>
                  <a:pt x="296562" y="0"/>
                </a:cubicBezTo>
                <a:lnTo>
                  <a:pt x="2211860" y="710514"/>
                </a:lnTo>
                <a:cubicBezTo>
                  <a:pt x="2310714" y="883509"/>
                  <a:pt x="2333368" y="1100953"/>
                  <a:pt x="2508422" y="1229498"/>
                </a:cubicBezTo>
                <a:close/>
              </a:path>
            </a:pathLst>
          </a:custGeom>
          <a:solidFill>
            <a:sysClr val="windowText" lastClr="000000">
              <a:lumMod val="65000"/>
              <a:lumOff val="3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8" name="原创设计师QQ598969553          _7"/>
          <p:cNvSpPr/>
          <p:nvPr/>
        </p:nvSpPr>
        <p:spPr>
          <a:xfrm>
            <a:off x="3742866" y="3160801"/>
            <a:ext cx="1787477" cy="444658"/>
          </a:xfrm>
          <a:custGeom>
            <a:avLst/>
            <a:gdLst>
              <a:gd name="connsiteX0" fmla="*/ 304747 w 2112158"/>
              <a:gd name="connsiteY0" fmla="*/ 0 h 525426"/>
              <a:gd name="connsiteX1" fmla="*/ 1807411 w 2112158"/>
              <a:gd name="connsiteY1" fmla="*/ 0 h 525426"/>
              <a:gd name="connsiteX2" fmla="*/ 2112158 w 2112158"/>
              <a:gd name="connsiteY2" fmla="*/ 525426 h 525426"/>
              <a:gd name="connsiteX3" fmla="*/ 0 w 2112158"/>
              <a:gd name="connsiteY3" fmla="*/ 525426 h 525426"/>
              <a:gd name="connsiteX4" fmla="*/ 304747 w 2112158"/>
              <a:gd name="connsiteY4" fmla="*/ 0 h 525426"/>
              <a:gd name="connsiteX0" fmla="*/ 304747 w 2112158"/>
              <a:gd name="connsiteY0" fmla="*/ 0 h 525426"/>
              <a:gd name="connsiteX1" fmla="*/ 1807411 w 2112158"/>
              <a:gd name="connsiteY1" fmla="*/ 0 h 525426"/>
              <a:gd name="connsiteX2" fmla="*/ 2112158 w 2112158"/>
              <a:gd name="connsiteY2" fmla="*/ 525426 h 525426"/>
              <a:gd name="connsiteX3" fmla="*/ 0 w 2112158"/>
              <a:gd name="connsiteY3" fmla="*/ 525426 h 525426"/>
              <a:gd name="connsiteX4" fmla="*/ 304747 w 2112158"/>
              <a:gd name="connsiteY4" fmla="*/ 0 h 525426"/>
              <a:gd name="connsiteX0" fmla="*/ 304747 w 2112158"/>
              <a:gd name="connsiteY0" fmla="*/ 0 h 525426"/>
              <a:gd name="connsiteX1" fmla="*/ 1807411 w 2112158"/>
              <a:gd name="connsiteY1" fmla="*/ 0 h 525426"/>
              <a:gd name="connsiteX2" fmla="*/ 2112158 w 2112158"/>
              <a:gd name="connsiteY2" fmla="*/ 525426 h 525426"/>
              <a:gd name="connsiteX3" fmla="*/ 0 w 2112158"/>
              <a:gd name="connsiteY3" fmla="*/ 525426 h 525426"/>
              <a:gd name="connsiteX4" fmla="*/ 304747 w 2112158"/>
              <a:gd name="connsiteY4" fmla="*/ 0 h 525426"/>
              <a:gd name="connsiteX0" fmla="*/ 304747 w 2112158"/>
              <a:gd name="connsiteY0" fmla="*/ 0 h 525426"/>
              <a:gd name="connsiteX1" fmla="*/ 1807411 w 2112158"/>
              <a:gd name="connsiteY1" fmla="*/ 0 h 525426"/>
              <a:gd name="connsiteX2" fmla="*/ 2112158 w 2112158"/>
              <a:gd name="connsiteY2" fmla="*/ 525426 h 525426"/>
              <a:gd name="connsiteX3" fmla="*/ 0 w 2112158"/>
              <a:gd name="connsiteY3" fmla="*/ 525426 h 525426"/>
              <a:gd name="connsiteX4" fmla="*/ 304747 w 2112158"/>
              <a:gd name="connsiteY4" fmla="*/ 0 h 525426"/>
              <a:gd name="connsiteX0" fmla="*/ 304747 w 2112158"/>
              <a:gd name="connsiteY0" fmla="*/ 0 h 525426"/>
              <a:gd name="connsiteX1" fmla="*/ 1807411 w 2112158"/>
              <a:gd name="connsiteY1" fmla="*/ 0 h 525426"/>
              <a:gd name="connsiteX2" fmla="*/ 2112158 w 2112158"/>
              <a:gd name="connsiteY2" fmla="*/ 525426 h 525426"/>
              <a:gd name="connsiteX3" fmla="*/ 0 w 2112158"/>
              <a:gd name="connsiteY3" fmla="*/ 525426 h 525426"/>
              <a:gd name="connsiteX4" fmla="*/ 304747 w 2112158"/>
              <a:gd name="connsiteY4" fmla="*/ 0 h 525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12158" h="525426">
                <a:moveTo>
                  <a:pt x="304747" y="0"/>
                </a:moveTo>
                <a:cubicBezTo>
                  <a:pt x="816268" y="85060"/>
                  <a:pt x="1306523" y="0"/>
                  <a:pt x="1807411" y="0"/>
                </a:cubicBezTo>
                <a:cubicBezTo>
                  <a:pt x="1908993" y="175142"/>
                  <a:pt x="1914883" y="392814"/>
                  <a:pt x="2112158" y="525426"/>
                </a:cubicBezTo>
                <a:lnTo>
                  <a:pt x="0" y="525426"/>
                </a:lnTo>
                <a:cubicBezTo>
                  <a:pt x="239805" y="382181"/>
                  <a:pt x="203165" y="175142"/>
                  <a:pt x="304747" y="0"/>
                </a:cubicBezTo>
                <a:close/>
              </a:path>
            </a:pathLst>
          </a:custGeom>
          <a:solidFill>
            <a:srgbClr val="22326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9" name="原创设计师QQ598969553          _8"/>
          <p:cNvSpPr/>
          <p:nvPr/>
        </p:nvSpPr>
        <p:spPr>
          <a:xfrm>
            <a:off x="3388702" y="3767323"/>
            <a:ext cx="3011695" cy="1348989"/>
          </a:xfrm>
          <a:custGeom>
            <a:avLst/>
            <a:gdLst>
              <a:gd name="connsiteX0" fmla="*/ 3558746 w 3558746"/>
              <a:gd name="connsiteY0" fmla="*/ 1594022 h 1594022"/>
              <a:gd name="connsiteX1" fmla="*/ 0 w 3558746"/>
              <a:gd name="connsiteY1" fmla="*/ 525162 h 1594022"/>
              <a:gd name="connsiteX2" fmla="*/ 308919 w 3558746"/>
              <a:gd name="connsiteY2" fmla="*/ 0 h 1594022"/>
              <a:gd name="connsiteX3" fmla="*/ 3052119 w 3558746"/>
              <a:gd name="connsiteY3" fmla="*/ 716692 h 1594022"/>
              <a:gd name="connsiteX4" fmla="*/ 3558746 w 3558746"/>
              <a:gd name="connsiteY4" fmla="*/ 1594022 h 1594022"/>
              <a:gd name="connsiteX0" fmla="*/ 3558746 w 3558746"/>
              <a:gd name="connsiteY0" fmla="*/ 1594022 h 1594022"/>
              <a:gd name="connsiteX1" fmla="*/ 0 w 3558746"/>
              <a:gd name="connsiteY1" fmla="*/ 525162 h 1594022"/>
              <a:gd name="connsiteX2" fmla="*/ 308919 w 3558746"/>
              <a:gd name="connsiteY2" fmla="*/ 0 h 1594022"/>
              <a:gd name="connsiteX3" fmla="*/ 3052119 w 3558746"/>
              <a:gd name="connsiteY3" fmla="*/ 716692 h 1594022"/>
              <a:gd name="connsiteX4" fmla="*/ 3558746 w 3558746"/>
              <a:gd name="connsiteY4" fmla="*/ 1594022 h 1594022"/>
              <a:gd name="connsiteX0" fmla="*/ 3558746 w 3558746"/>
              <a:gd name="connsiteY0" fmla="*/ 1594022 h 1594022"/>
              <a:gd name="connsiteX1" fmla="*/ 0 w 3558746"/>
              <a:gd name="connsiteY1" fmla="*/ 525162 h 1594022"/>
              <a:gd name="connsiteX2" fmla="*/ 308919 w 3558746"/>
              <a:gd name="connsiteY2" fmla="*/ 0 h 1594022"/>
              <a:gd name="connsiteX3" fmla="*/ 3052119 w 3558746"/>
              <a:gd name="connsiteY3" fmla="*/ 716692 h 1594022"/>
              <a:gd name="connsiteX4" fmla="*/ 3558746 w 3558746"/>
              <a:gd name="connsiteY4" fmla="*/ 1594022 h 1594022"/>
              <a:gd name="connsiteX0" fmla="*/ 3558746 w 3558746"/>
              <a:gd name="connsiteY0" fmla="*/ 1594022 h 1594022"/>
              <a:gd name="connsiteX1" fmla="*/ 0 w 3558746"/>
              <a:gd name="connsiteY1" fmla="*/ 525162 h 1594022"/>
              <a:gd name="connsiteX2" fmla="*/ 308919 w 3558746"/>
              <a:gd name="connsiteY2" fmla="*/ 0 h 1594022"/>
              <a:gd name="connsiteX3" fmla="*/ 3052119 w 3558746"/>
              <a:gd name="connsiteY3" fmla="*/ 716692 h 1594022"/>
              <a:gd name="connsiteX4" fmla="*/ 3558746 w 3558746"/>
              <a:gd name="connsiteY4" fmla="*/ 1594022 h 1594022"/>
              <a:gd name="connsiteX0" fmla="*/ 3558746 w 3558746"/>
              <a:gd name="connsiteY0" fmla="*/ 1594022 h 1594022"/>
              <a:gd name="connsiteX1" fmla="*/ 0 w 3558746"/>
              <a:gd name="connsiteY1" fmla="*/ 525162 h 1594022"/>
              <a:gd name="connsiteX2" fmla="*/ 327969 w 3558746"/>
              <a:gd name="connsiteY2" fmla="*/ 0 h 1594022"/>
              <a:gd name="connsiteX3" fmla="*/ 3052119 w 3558746"/>
              <a:gd name="connsiteY3" fmla="*/ 716692 h 1594022"/>
              <a:gd name="connsiteX4" fmla="*/ 3558746 w 3558746"/>
              <a:gd name="connsiteY4" fmla="*/ 1594022 h 15940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58746" h="1594022">
                <a:moveTo>
                  <a:pt x="3558746" y="1594022"/>
                </a:moveTo>
                <a:lnTo>
                  <a:pt x="0" y="525162"/>
                </a:lnTo>
                <a:cubicBezTo>
                  <a:pt x="128373" y="350108"/>
                  <a:pt x="301196" y="219504"/>
                  <a:pt x="327969" y="0"/>
                </a:cubicBezTo>
                <a:lnTo>
                  <a:pt x="3052119" y="716692"/>
                </a:lnTo>
                <a:lnTo>
                  <a:pt x="3558746" y="1594022"/>
                </a:lnTo>
                <a:close/>
              </a:path>
            </a:pathLst>
          </a:custGeom>
          <a:solidFill>
            <a:sysClr val="windowText" lastClr="000000">
              <a:lumMod val="65000"/>
              <a:lumOff val="3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0" name="原创设计师QQ598969553          _9"/>
          <p:cNvSpPr/>
          <p:nvPr/>
        </p:nvSpPr>
        <p:spPr>
          <a:xfrm>
            <a:off x="3391024" y="3737491"/>
            <a:ext cx="2491161" cy="474591"/>
          </a:xfrm>
          <a:custGeom>
            <a:avLst/>
            <a:gdLst>
              <a:gd name="connsiteX0" fmla="*/ 307831 w 2943661"/>
              <a:gd name="connsiteY0" fmla="*/ 0 h 530743"/>
              <a:gd name="connsiteX1" fmla="*/ 2635830 w 2943661"/>
              <a:gd name="connsiteY1" fmla="*/ 0 h 530743"/>
              <a:gd name="connsiteX2" fmla="*/ 2943661 w 2943661"/>
              <a:gd name="connsiteY2" fmla="*/ 530743 h 530743"/>
              <a:gd name="connsiteX3" fmla="*/ 0 w 2943661"/>
              <a:gd name="connsiteY3" fmla="*/ 530743 h 530743"/>
              <a:gd name="connsiteX4" fmla="*/ 307831 w 2943661"/>
              <a:gd name="connsiteY4" fmla="*/ 0 h 530743"/>
              <a:gd name="connsiteX0" fmla="*/ 307831 w 2943661"/>
              <a:gd name="connsiteY0" fmla="*/ 0 h 530743"/>
              <a:gd name="connsiteX1" fmla="*/ 2635830 w 2943661"/>
              <a:gd name="connsiteY1" fmla="*/ 0 h 530743"/>
              <a:gd name="connsiteX2" fmla="*/ 2943661 w 2943661"/>
              <a:gd name="connsiteY2" fmla="*/ 530743 h 530743"/>
              <a:gd name="connsiteX3" fmla="*/ 0 w 2943661"/>
              <a:gd name="connsiteY3" fmla="*/ 530743 h 530743"/>
              <a:gd name="connsiteX4" fmla="*/ 307831 w 2943661"/>
              <a:gd name="connsiteY4" fmla="*/ 0 h 530743"/>
              <a:gd name="connsiteX0" fmla="*/ 307831 w 2943661"/>
              <a:gd name="connsiteY0" fmla="*/ 0 h 530743"/>
              <a:gd name="connsiteX1" fmla="*/ 2635830 w 2943661"/>
              <a:gd name="connsiteY1" fmla="*/ 0 h 530743"/>
              <a:gd name="connsiteX2" fmla="*/ 2943661 w 2943661"/>
              <a:gd name="connsiteY2" fmla="*/ 530743 h 530743"/>
              <a:gd name="connsiteX3" fmla="*/ 0 w 2943661"/>
              <a:gd name="connsiteY3" fmla="*/ 530743 h 530743"/>
              <a:gd name="connsiteX4" fmla="*/ 307831 w 2943661"/>
              <a:gd name="connsiteY4" fmla="*/ 0 h 530743"/>
              <a:gd name="connsiteX0" fmla="*/ 307831 w 2943661"/>
              <a:gd name="connsiteY0" fmla="*/ 42530 h 573273"/>
              <a:gd name="connsiteX1" fmla="*/ 2635830 w 2943661"/>
              <a:gd name="connsiteY1" fmla="*/ 42530 h 573273"/>
              <a:gd name="connsiteX2" fmla="*/ 2943661 w 2943661"/>
              <a:gd name="connsiteY2" fmla="*/ 573273 h 573273"/>
              <a:gd name="connsiteX3" fmla="*/ 0 w 2943661"/>
              <a:gd name="connsiteY3" fmla="*/ 573273 h 573273"/>
              <a:gd name="connsiteX4" fmla="*/ 307831 w 2943661"/>
              <a:gd name="connsiteY4" fmla="*/ 42530 h 573273"/>
              <a:gd name="connsiteX0" fmla="*/ 307831 w 2943661"/>
              <a:gd name="connsiteY0" fmla="*/ 30054 h 560797"/>
              <a:gd name="connsiteX1" fmla="*/ 2635830 w 2943661"/>
              <a:gd name="connsiteY1" fmla="*/ 30054 h 560797"/>
              <a:gd name="connsiteX2" fmla="*/ 2943661 w 2943661"/>
              <a:gd name="connsiteY2" fmla="*/ 560797 h 560797"/>
              <a:gd name="connsiteX3" fmla="*/ 0 w 2943661"/>
              <a:gd name="connsiteY3" fmla="*/ 560797 h 560797"/>
              <a:gd name="connsiteX4" fmla="*/ 307831 w 2943661"/>
              <a:gd name="connsiteY4" fmla="*/ 30054 h 560797"/>
              <a:gd name="connsiteX0" fmla="*/ 307831 w 2943661"/>
              <a:gd name="connsiteY0" fmla="*/ 30054 h 560797"/>
              <a:gd name="connsiteX1" fmla="*/ 2635830 w 2943661"/>
              <a:gd name="connsiteY1" fmla="*/ 30054 h 560797"/>
              <a:gd name="connsiteX2" fmla="*/ 2943661 w 2943661"/>
              <a:gd name="connsiteY2" fmla="*/ 560797 h 560797"/>
              <a:gd name="connsiteX3" fmla="*/ 0 w 2943661"/>
              <a:gd name="connsiteY3" fmla="*/ 560797 h 560797"/>
              <a:gd name="connsiteX4" fmla="*/ 307831 w 2943661"/>
              <a:gd name="connsiteY4" fmla="*/ 30054 h 5607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43661" h="560797">
                <a:moveTo>
                  <a:pt x="307831" y="30054"/>
                </a:moveTo>
                <a:cubicBezTo>
                  <a:pt x="1073198" y="104482"/>
                  <a:pt x="1817300" y="-65639"/>
                  <a:pt x="2635830" y="30054"/>
                </a:cubicBezTo>
                <a:cubicBezTo>
                  <a:pt x="2738440" y="206968"/>
                  <a:pt x="2755991" y="405148"/>
                  <a:pt x="2943661" y="560797"/>
                </a:cubicBezTo>
                <a:cubicBezTo>
                  <a:pt x="1973073" y="475737"/>
                  <a:pt x="981220" y="560797"/>
                  <a:pt x="0" y="560797"/>
                </a:cubicBezTo>
                <a:cubicBezTo>
                  <a:pt x="102610" y="383883"/>
                  <a:pt x="269017" y="228233"/>
                  <a:pt x="307831" y="30054"/>
                </a:cubicBezTo>
                <a:close/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1" name="原创设计师QQ598969553          _10"/>
          <p:cNvSpPr/>
          <p:nvPr/>
        </p:nvSpPr>
        <p:spPr>
          <a:xfrm>
            <a:off x="2860000" y="4323996"/>
            <a:ext cx="3553208" cy="803644"/>
          </a:xfrm>
          <a:custGeom>
            <a:avLst/>
            <a:gdLst>
              <a:gd name="connsiteX0" fmla="*/ 519559 w 4198620"/>
              <a:gd name="connsiteY0" fmla="*/ 0 h 895791"/>
              <a:gd name="connsiteX1" fmla="*/ 3679061 w 4198620"/>
              <a:gd name="connsiteY1" fmla="*/ 0 h 895791"/>
              <a:gd name="connsiteX2" fmla="*/ 4198620 w 4198620"/>
              <a:gd name="connsiteY2" fmla="*/ 895791 h 895791"/>
              <a:gd name="connsiteX3" fmla="*/ 0 w 4198620"/>
              <a:gd name="connsiteY3" fmla="*/ 895791 h 895791"/>
              <a:gd name="connsiteX4" fmla="*/ 519559 w 4198620"/>
              <a:gd name="connsiteY4" fmla="*/ 0 h 895791"/>
              <a:gd name="connsiteX0" fmla="*/ 519559 w 4198620"/>
              <a:gd name="connsiteY0" fmla="*/ 0 h 895791"/>
              <a:gd name="connsiteX1" fmla="*/ 3679061 w 4198620"/>
              <a:gd name="connsiteY1" fmla="*/ 0 h 895791"/>
              <a:gd name="connsiteX2" fmla="*/ 4198620 w 4198620"/>
              <a:gd name="connsiteY2" fmla="*/ 895791 h 895791"/>
              <a:gd name="connsiteX3" fmla="*/ 0 w 4198620"/>
              <a:gd name="connsiteY3" fmla="*/ 895791 h 895791"/>
              <a:gd name="connsiteX4" fmla="*/ 519559 w 4198620"/>
              <a:gd name="connsiteY4" fmla="*/ 0 h 895791"/>
              <a:gd name="connsiteX0" fmla="*/ 519559 w 4198620"/>
              <a:gd name="connsiteY0" fmla="*/ 70883 h 966674"/>
              <a:gd name="connsiteX1" fmla="*/ 3679061 w 4198620"/>
              <a:gd name="connsiteY1" fmla="*/ 70883 h 966674"/>
              <a:gd name="connsiteX2" fmla="*/ 4198620 w 4198620"/>
              <a:gd name="connsiteY2" fmla="*/ 966674 h 966674"/>
              <a:gd name="connsiteX3" fmla="*/ 0 w 4198620"/>
              <a:gd name="connsiteY3" fmla="*/ 966674 h 966674"/>
              <a:gd name="connsiteX4" fmla="*/ 519559 w 4198620"/>
              <a:gd name="connsiteY4" fmla="*/ 70883 h 966674"/>
              <a:gd name="connsiteX0" fmla="*/ 519559 w 4198620"/>
              <a:gd name="connsiteY0" fmla="*/ 53828 h 949619"/>
              <a:gd name="connsiteX1" fmla="*/ 3679061 w 4198620"/>
              <a:gd name="connsiteY1" fmla="*/ 53828 h 949619"/>
              <a:gd name="connsiteX2" fmla="*/ 4198620 w 4198620"/>
              <a:gd name="connsiteY2" fmla="*/ 949619 h 949619"/>
              <a:gd name="connsiteX3" fmla="*/ 0 w 4198620"/>
              <a:gd name="connsiteY3" fmla="*/ 949619 h 949619"/>
              <a:gd name="connsiteX4" fmla="*/ 519559 w 4198620"/>
              <a:gd name="connsiteY4" fmla="*/ 53828 h 949619"/>
              <a:gd name="connsiteX0" fmla="*/ 519559 w 4198620"/>
              <a:gd name="connsiteY0" fmla="*/ 53828 h 949619"/>
              <a:gd name="connsiteX1" fmla="*/ 3679061 w 4198620"/>
              <a:gd name="connsiteY1" fmla="*/ 53828 h 949619"/>
              <a:gd name="connsiteX2" fmla="*/ 4198620 w 4198620"/>
              <a:gd name="connsiteY2" fmla="*/ 949619 h 949619"/>
              <a:gd name="connsiteX3" fmla="*/ 0 w 4198620"/>
              <a:gd name="connsiteY3" fmla="*/ 949619 h 949619"/>
              <a:gd name="connsiteX4" fmla="*/ 519559 w 4198620"/>
              <a:gd name="connsiteY4" fmla="*/ 53828 h 9496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198620" h="949619">
                <a:moveTo>
                  <a:pt x="519559" y="53828"/>
                </a:moveTo>
                <a:cubicBezTo>
                  <a:pt x="1572726" y="149521"/>
                  <a:pt x="2604629" y="-105660"/>
                  <a:pt x="3679061" y="53828"/>
                </a:cubicBezTo>
                <a:lnTo>
                  <a:pt x="4198620" y="949619"/>
                </a:lnTo>
                <a:cubicBezTo>
                  <a:pt x="2777814" y="747600"/>
                  <a:pt x="1399540" y="949619"/>
                  <a:pt x="0" y="949619"/>
                </a:cubicBezTo>
                <a:cubicBezTo>
                  <a:pt x="258246" y="672287"/>
                  <a:pt x="346373" y="352425"/>
                  <a:pt x="519559" y="53828"/>
                </a:cubicBezTo>
                <a:close/>
              </a:path>
            </a:pathLst>
          </a:custGeom>
          <a:solidFill>
            <a:srgbClr val="22326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2" name="原创设计师QQ598969553          _11"/>
          <p:cNvSpPr txBox="1"/>
          <p:nvPr/>
        </p:nvSpPr>
        <p:spPr>
          <a:xfrm>
            <a:off x="4185198" y="4618361"/>
            <a:ext cx="90281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市场推广</a:t>
            </a: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9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</p:txBody>
      </p:sp>
      <p:sp>
        <p:nvSpPr>
          <p:cNvPr id="33" name="原创设计师QQ598969553          _12"/>
          <p:cNvSpPr txBox="1"/>
          <p:nvPr/>
        </p:nvSpPr>
        <p:spPr>
          <a:xfrm>
            <a:off x="4264084" y="3855158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客户资源</a:t>
            </a: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9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</p:txBody>
      </p:sp>
      <p:sp>
        <p:nvSpPr>
          <p:cNvPr id="34" name="原创设计师QQ598969553          _13"/>
          <p:cNvSpPr txBox="1"/>
          <p:nvPr/>
        </p:nvSpPr>
        <p:spPr>
          <a:xfrm>
            <a:off x="4264083" y="3252896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产品展示</a:t>
            </a: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9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</p:txBody>
      </p:sp>
      <p:sp>
        <p:nvSpPr>
          <p:cNvPr id="35" name="原创设计师QQ598969553          _14"/>
          <p:cNvSpPr txBox="1"/>
          <p:nvPr/>
        </p:nvSpPr>
        <p:spPr>
          <a:xfrm>
            <a:off x="4453594" y="2599221"/>
            <a:ext cx="36420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新</a:t>
            </a: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9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</p:txBody>
      </p:sp>
      <p:sp>
        <p:nvSpPr>
          <p:cNvPr id="36" name="原创设计师QQ598969553          _15"/>
          <p:cNvSpPr/>
          <p:nvPr/>
        </p:nvSpPr>
        <p:spPr>
          <a:xfrm>
            <a:off x="251520" y="2093399"/>
            <a:ext cx="422911" cy="422912"/>
          </a:xfrm>
          <a:prstGeom prst="ellipse">
            <a:avLst/>
          </a:prstGeom>
          <a:solidFill>
            <a:srgbClr val="22326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1</a:t>
            </a:r>
          </a:p>
        </p:txBody>
      </p:sp>
      <p:sp>
        <p:nvSpPr>
          <p:cNvPr id="37" name="原创设计师QQ598969553          _16"/>
          <p:cNvSpPr txBox="1"/>
          <p:nvPr/>
        </p:nvSpPr>
        <p:spPr>
          <a:xfrm>
            <a:off x="778584" y="2057414"/>
            <a:ext cx="230734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223262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新解决方案</a:t>
            </a:r>
            <a:endParaRPr kumimoji="0" lang="en-US" sz="1200" b="1" i="0" u="none" strike="noStrike" kern="0" cap="none" spc="0" normalizeH="0" baseline="0" noProof="0" dirty="0">
              <a:ln>
                <a:noFill/>
              </a:ln>
              <a:solidFill>
                <a:srgbClr val="223262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此处添加详细文本描述，建议与标题相关并符合整体语言风格，语言描述尽量简洁生动。 </a:t>
            </a: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</p:txBody>
      </p:sp>
      <p:sp>
        <p:nvSpPr>
          <p:cNvPr id="38" name="原创设计师QQ598969553          _17"/>
          <p:cNvSpPr/>
          <p:nvPr/>
        </p:nvSpPr>
        <p:spPr>
          <a:xfrm>
            <a:off x="251520" y="3169808"/>
            <a:ext cx="422911" cy="422912"/>
          </a:xfrm>
          <a:prstGeom prst="ellipse">
            <a:avLst/>
          </a:prstGeom>
          <a:solidFill>
            <a:sysClr val="windowText" lastClr="000000">
              <a:lumMod val="75000"/>
              <a:lumOff val="2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2</a:t>
            </a:r>
          </a:p>
        </p:txBody>
      </p:sp>
      <p:sp>
        <p:nvSpPr>
          <p:cNvPr id="39" name="原创设计师QQ598969553          _18"/>
          <p:cNvSpPr txBox="1"/>
          <p:nvPr/>
        </p:nvSpPr>
        <p:spPr>
          <a:xfrm>
            <a:off x="778584" y="3133822"/>
            <a:ext cx="230734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产品展示</a:t>
            </a:r>
            <a:endParaRPr kumimoji="0" lang="en-US" sz="12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此处添加详细文本描述，建议与标题相关并符合整体语言风格，语言描述尽量简洁生动。 </a:t>
            </a: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</p:txBody>
      </p:sp>
      <p:sp>
        <p:nvSpPr>
          <p:cNvPr id="40" name="原创设计师QQ598969553          _19"/>
          <p:cNvSpPr/>
          <p:nvPr/>
        </p:nvSpPr>
        <p:spPr>
          <a:xfrm>
            <a:off x="8598777" y="2093399"/>
            <a:ext cx="422911" cy="422912"/>
          </a:xfrm>
          <a:prstGeom prst="ellipse">
            <a:avLst/>
          </a:prstGeom>
          <a:solidFill>
            <a:sysClr val="windowText" lastClr="000000">
              <a:lumMod val="75000"/>
              <a:lumOff val="2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4</a:t>
            </a:r>
          </a:p>
        </p:txBody>
      </p:sp>
      <p:sp>
        <p:nvSpPr>
          <p:cNvPr id="41" name="原创设计师QQ598969553          _20"/>
          <p:cNvSpPr txBox="1"/>
          <p:nvPr/>
        </p:nvSpPr>
        <p:spPr>
          <a:xfrm>
            <a:off x="6187281" y="2057413"/>
            <a:ext cx="230734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客户资源</a:t>
            </a:r>
            <a:endParaRPr kumimoji="0" lang="en-US" sz="12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此处添加详细文本描述，建议与标题相关并符合整体语言风格，语言描述尽量简洁生动。 </a:t>
            </a: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</p:txBody>
      </p:sp>
      <p:sp>
        <p:nvSpPr>
          <p:cNvPr id="42" name="原创设计师QQ598969553          _21"/>
          <p:cNvSpPr/>
          <p:nvPr/>
        </p:nvSpPr>
        <p:spPr>
          <a:xfrm>
            <a:off x="8598777" y="3173173"/>
            <a:ext cx="422911" cy="422912"/>
          </a:xfrm>
          <a:prstGeom prst="ellipse">
            <a:avLst/>
          </a:prstGeom>
          <a:solidFill>
            <a:srgbClr val="22326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5</a:t>
            </a:r>
          </a:p>
        </p:txBody>
      </p:sp>
      <p:sp>
        <p:nvSpPr>
          <p:cNvPr id="43" name="原创设计师QQ598969553          _22"/>
          <p:cNvSpPr txBox="1"/>
          <p:nvPr/>
        </p:nvSpPr>
        <p:spPr>
          <a:xfrm>
            <a:off x="6187281" y="3137187"/>
            <a:ext cx="230734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223262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市场推广</a:t>
            </a:r>
            <a:endParaRPr kumimoji="0" lang="en-US" sz="1200" b="1" i="0" u="none" strike="noStrike" kern="0" cap="none" spc="0" normalizeH="0" baseline="0" noProof="0" dirty="0">
              <a:ln>
                <a:noFill/>
              </a:ln>
              <a:solidFill>
                <a:srgbClr val="223262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此处添加详细文本描述，建议与标题相关并符合整体语言风格，语言描述尽量简洁生动。 </a:t>
            </a: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</p:txBody>
      </p:sp>
      <p:sp>
        <p:nvSpPr>
          <p:cNvPr id="44" name="原创设计师QQ598969553          _23"/>
          <p:cNvSpPr/>
          <p:nvPr/>
        </p:nvSpPr>
        <p:spPr>
          <a:xfrm>
            <a:off x="251520" y="4246216"/>
            <a:ext cx="422911" cy="422912"/>
          </a:xfrm>
          <a:prstGeom prst="ellipse">
            <a:avLst/>
          </a:prstGeom>
          <a:solidFill>
            <a:srgbClr val="22326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3</a:t>
            </a:r>
          </a:p>
        </p:txBody>
      </p:sp>
      <p:sp>
        <p:nvSpPr>
          <p:cNvPr id="45" name="原创设计师QQ598969553          _24"/>
          <p:cNvSpPr txBox="1"/>
          <p:nvPr/>
        </p:nvSpPr>
        <p:spPr>
          <a:xfrm>
            <a:off x="778584" y="4210230"/>
            <a:ext cx="230734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223262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产品展示</a:t>
            </a:r>
            <a:endParaRPr kumimoji="0" lang="en-US" sz="1200" b="1" i="0" u="none" strike="noStrike" kern="0" cap="none" spc="0" normalizeH="0" baseline="0" noProof="0" dirty="0">
              <a:ln>
                <a:noFill/>
              </a:ln>
              <a:solidFill>
                <a:srgbClr val="223262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此处添加详细文本描述，建议与标题相关并符合整体语言风格，语言描述尽量简洁生动。 </a:t>
            </a: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</p:txBody>
      </p:sp>
      <p:sp>
        <p:nvSpPr>
          <p:cNvPr id="46" name="原创设计师QQ598969553          _25"/>
          <p:cNvSpPr/>
          <p:nvPr/>
        </p:nvSpPr>
        <p:spPr>
          <a:xfrm>
            <a:off x="8598777" y="4252947"/>
            <a:ext cx="422911" cy="422912"/>
          </a:xfrm>
          <a:prstGeom prst="ellipse">
            <a:avLst/>
          </a:prstGeom>
          <a:solidFill>
            <a:sysClr val="windowText" lastClr="000000">
              <a:lumMod val="75000"/>
              <a:lumOff val="2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6</a:t>
            </a:r>
          </a:p>
        </p:txBody>
      </p:sp>
      <p:sp>
        <p:nvSpPr>
          <p:cNvPr id="47" name="原创设计师QQ598969553          _26"/>
          <p:cNvSpPr txBox="1"/>
          <p:nvPr/>
        </p:nvSpPr>
        <p:spPr>
          <a:xfrm>
            <a:off x="6187281" y="4216961"/>
            <a:ext cx="230734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市场推广</a:t>
            </a:r>
            <a:endParaRPr kumimoji="0" lang="en-US" sz="12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此处添加详细文本描述，建议与标题相关并符合整体语言风格，语言描述尽量简洁生动。 </a:t>
            </a: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1121209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原创设计师QQ598969553          _2"/>
          <p:cNvSpPr txBox="1"/>
          <p:nvPr/>
        </p:nvSpPr>
        <p:spPr>
          <a:xfrm>
            <a:off x="3100068" y="1086582"/>
            <a:ext cx="299587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此处添加详细文本描述，建议与标题相关并符合整体语言风格，语言描述尽量简洁生动。</a:t>
            </a:r>
            <a:endParaRPr kumimoji="0" lang="en-US" sz="11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</p:txBody>
      </p:sp>
      <p:sp>
        <p:nvSpPr>
          <p:cNvPr id="48" name="原创设计师QQ598969553          _4"/>
          <p:cNvSpPr/>
          <p:nvPr/>
        </p:nvSpPr>
        <p:spPr>
          <a:xfrm>
            <a:off x="2154815" y="2881477"/>
            <a:ext cx="1603734" cy="1603734"/>
          </a:xfrm>
          <a:custGeom>
            <a:avLst/>
            <a:gdLst>
              <a:gd name="connsiteX0" fmla="*/ 914400 w 1828800"/>
              <a:gd name="connsiteY0" fmla="*/ 0 h 1828800"/>
              <a:gd name="connsiteX1" fmla="*/ 1425650 w 1828800"/>
              <a:gd name="connsiteY1" fmla="*/ 156165 h 1828800"/>
              <a:gd name="connsiteX2" fmla="*/ 1538288 w 1828800"/>
              <a:gd name="connsiteY2" fmla="*/ 249100 h 1828800"/>
              <a:gd name="connsiteX3" fmla="*/ 1515597 w 1828800"/>
              <a:gd name="connsiteY3" fmla="*/ 267822 h 1828800"/>
              <a:gd name="connsiteX4" fmla="*/ 1403940 w 1828800"/>
              <a:gd name="connsiteY4" fmla="*/ 403150 h 1828800"/>
              <a:gd name="connsiteX5" fmla="*/ 1401839 w 1828800"/>
              <a:gd name="connsiteY5" fmla="*/ 406609 h 1828800"/>
              <a:gd name="connsiteX6" fmla="*/ 1308635 w 1828800"/>
              <a:gd name="connsiteY6" fmla="*/ 329710 h 1828800"/>
              <a:gd name="connsiteX7" fmla="*/ 914400 w 1828800"/>
              <a:gd name="connsiteY7" fmla="*/ 209288 h 1828800"/>
              <a:gd name="connsiteX8" fmla="*/ 209288 w 1828800"/>
              <a:gd name="connsiteY8" fmla="*/ 914400 h 1828800"/>
              <a:gd name="connsiteX9" fmla="*/ 914400 w 1828800"/>
              <a:gd name="connsiteY9" fmla="*/ 1619512 h 1828800"/>
              <a:gd name="connsiteX10" fmla="*/ 1308635 w 1828800"/>
              <a:gd name="connsiteY10" fmla="*/ 1499090 h 1828800"/>
              <a:gd name="connsiteX11" fmla="*/ 1401839 w 1828800"/>
              <a:gd name="connsiteY11" fmla="*/ 1422191 h 1828800"/>
              <a:gd name="connsiteX12" fmla="*/ 1412990 w 1828800"/>
              <a:gd name="connsiteY12" fmla="*/ 1412990 h 1828800"/>
              <a:gd name="connsiteX13" fmla="*/ 1499090 w 1828800"/>
              <a:gd name="connsiteY13" fmla="*/ 1308635 h 1828800"/>
              <a:gd name="connsiteX14" fmla="*/ 1538288 w 1828800"/>
              <a:gd name="connsiteY14" fmla="*/ 1236420 h 1828800"/>
              <a:gd name="connsiteX15" fmla="*/ 1564101 w 1828800"/>
              <a:gd name="connsiteY15" fmla="*/ 1188862 h 1828800"/>
              <a:gd name="connsiteX16" fmla="*/ 1619512 w 1828800"/>
              <a:gd name="connsiteY16" fmla="*/ 914400 h 1828800"/>
              <a:gd name="connsiteX17" fmla="*/ 1564101 w 1828800"/>
              <a:gd name="connsiteY17" fmla="*/ 639938 h 1828800"/>
              <a:gd name="connsiteX18" fmla="*/ 1538288 w 1828800"/>
              <a:gd name="connsiteY18" fmla="*/ 592381 h 1828800"/>
              <a:gd name="connsiteX19" fmla="*/ 1577485 w 1828800"/>
              <a:gd name="connsiteY19" fmla="*/ 520165 h 1828800"/>
              <a:gd name="connsiteX20" fmla="*/ 1663585 w 1828800"/>
              <a:gd name="connsiteY20" fmla="*/ 415810 h 1828800"/>
              <a:gd name="connsiteX21" fmla="*/ 1674737 w 1828800"/>
              <a:gd name="connsiteY21" fmla="*/ 406609 h 1828800"/>
              <a:gd name="connsiteX22" fmla="*/ 1718437 w 1828800"/>
              <a:gd name="connsiteY22" fmla="*/ 478543 h 1828800"/>
              <a:gd name="connsiteX23" fmla="*/ 1828800 w 1828800"/>
              <a:gd name="connsiteY23" fmla="*/ 914400 h 1828800"/>
              <a:gd name="connsiteX24" fmla="*/ 1718437 w 1828800"/>
              <a:gd name="connsiteY24" fmla="*/ 1350257 h 1828800"/>
              <a:gd name="connsiteX25" fmla="*/ 1674737 w 1828800"/>
              <a:gd name="connsiteY25" fmla="*/ 1422191 h 1828800"/>
              <a:gd name="connsiteX26" fmla="*/ 1672635 w 1828800"/>
              <a:gd name="connsiteY26" fmla="*/ 1425650 h 1828800"/>
              <a:gd name="connsiteX27" fmla="*/ 1560978 w 1828800"/>
              <a:gd name="connsiteY27" fmla="*/ 1560978 h 1828800"/>
              <a:gd name="connsiteX28" fmla="*/ 1538288 w 1828800"/>
              <a:gd name="connsiteY28" fmla="*/ 1579700 h 1828800"/>
              <a:gd name="connsiteX29" fmla="*/ 1425650 w 1828800"/>
              <a:gd name="connsiteY29" fmla="*/ 1672635 h 1828800"/>
              <a:gd name="connsiteX30" fmla="*/ 914400 w 1828800"/>
              <a:gd name="connsiteY30" fmla="*/ 1828800 h 1828800"/>
              <a:gd name="connsiteX31" fmla="*/ 0 w 1828800"/>
              <a:gd name="connsiteY31" fmla="*/ 914400 h 1828800"/>
              <a:gd name="connsiteX32" fmla="*/ 914400 w 1828800"/>
              <a:gd name="connsiteY32" fmla="*/ 0 h 1828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1828800" h="1828800">
                <a:moveTo>
                  <a:pt x="914400" y="0"/>
                </a:moveTo>
                <a:cubicBezTo>
                  <a:pt x="1103779" y="0"/>
                  <a:pt x="1279711" y="57571"/>
                  <a:pt x="1425650" y="156165"/>
                </a:cubicBezTo>
                <a:lnTo>
                  <a:pt x="1538288" y="249100"/>
                </a:lnTo>
                <a:lnTo>
                  <a:pt x="1515597" y="267822"/>
                </a:lnTo>
                <a:cubicBezTo>
                  <a:pt x="1474228" y="309190"/>
                  <a:pt x="1436805" y="354504"/>
                  <a:pt x="1403940" y="403150"/>
                </a:cubicBezTo>
                <a:lnTo>
                  <a:pt x="1401839" y="406609"/>
                </a:lnTo>
                <a:lnTo>
                  <a:pt x="1308635" y="329710"/>
                </a:lnTo>
                <a:cubicBezTo>
                  <a:pt x="1196099" y="253682"/>
                  <a:pt x="1060434" y="209288"/>
                  <a:pt x="914400" y="209288"/>
                </a:cubicBezTo>
                <a:cubicBezTo>
                  <a:pt x="524977" y="209288"/>
                  <a:pt x="209288" y="524977"/>
                  <a:pt x="209288" y="914400"/>
                </a:cubicBezTo>
                <a:cubicBezTo>
                  <a:pt x="209288" y="1303823"/>
                  <a:pt x="524977" y="1619512"/>
                  <a:pt x="914400" y="1619512"/>
                </a:cubicBezTo>
                <a:cubicBezTo>
                  <a:pt x="1060434" y="1619512"/>
                  <a:pt x="1196099" y="1575118"/>
                  <a:pt x="1308635" y="1499090"/>
                </a:cubicBezTo>
                <a:lnTo>
                  <a:pt x="1401839" y="1422191"/>
                </a:lnTo>
                <a:lnTo>
                  <a:pt x="1412990" y="1412990"/>
                </a:lnTo>
                <a:cubicBezTo>
                  <a:pt x="1444890" y="1381090"/>
                  <a:pt x="1473747" y="1346147"/>
                  <a:pt x="1499090" y="1308635"/>
                </a:cubicBezTo>
                <a:lnTo>
                  <a:pt x="1538288" y="1236420"/>
                </a:lnTo>
                <a:lnTo>
                  <a:pt x="1564101" y="1188862"/>
                </a:lnTo>
                <a:cubicBezTo>
                  <a:pt x="1599782" y="1104503"/>
                  <a:pt x="1619512" y="1011756"/>
                  <a:pt x="1619512" y="914400"/>
                </a:cubicBezTo>
                <a:cubicBezTo>
                  <a:pt x="1619512" y="817044"/>
                  <a:pt x="1599782" y="724297"/>
                  <a:pt x="1564101" y="639938"/>
                </a:cubicBezTo>
                <a:lnTo>
                  <a:pt x="1538288" y="592381"/>
                </a:lnTo>
                <a:lnTo>
                  <a:pt x="1577485" y="520165"/>
                </a:lnTo>
                <a:cubicBezTo>
                  <a:pt x="1602828" y="482653"/>
                  <a:pt x="1631685" y="447710"/>
                  <a:pt x="1663585" y="415810"/>
                </a:cubicBezTo>
                <a:lnTo>
                  <a:pt x="1674737" y="406609"/>
                </a:lnTo>
                <a:lnTo>
                  <a:pt x="1718437" y="478543"/>
                </a:lnTo>
                <a:cubicBezTo>
                  <a:pt x="1788821" y="608107"/>
                  <a:pt x="1828800" y="756585"/>
                  <a:pt x="1828800" y="914400"/>
                </a:cubicBezTo>
                <a:cubicBezTo>
                  <a:pt x="1828800" y="1072215"/>
                  <a:pt x="1788821" y="1220693"/>
                  <a:pt x="1718437" y="1350257"/>
                </a:cubicBezTo>
                <a:lnTo>
                  <a:pt x="1674737" y="1422191"/>
                </a:lnTo>
                <a:lnTo>
                  <a:pt x="1672635" y="1425650"/>
                </a:lnTo>
                <a:cubicBezTo>
                  <a:pt x="1639770" y="1474296"/>
                  <a:pt x="1602347" y="1519610"/>
                  <a:pt x="1560978" y="1560978"/>
                </a:cubicBezTo>
                <a:lnTo>
                  <a:pt x="1538288" y="1579700"/>
                </a:lnTo>
                <a:lnTo>
                  <a:pt x="1425650" y="1672635"/>
                </a:lnTo>
                <a:cubicBezTo>
                  <a:pt x="1279711" y="1771230"/>
                  <a:pt x="1103779" y="1828800"/>
                  <a:pt x="914400" y="1828800"/>
                </a:cubicBezTo>
                <a:cubicBezTo>
                  <a:pt x="409391" y="1828800"/>
                  <a:pt x="0" y="1419409"/>
                  <a:pt x="0" y="914400"/>
                </a:cubicBezTo>
                <a:cubicBezTo>
                  <a:pt x="0" y="409391"/>
                  <a:pt x="409391" y="0"/>
                  <a:pt x="914400" y="0"/>
                </a:cubicBezTo>
                <a:close/>
              </a:path>
            </a:pathLst>
          </a:custGeom>
          <a:solidFill>
            <a:srgbClr val="223262"/>
          </a:solidFill>
          <a:ln w="3175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9" name="原创设计师QQ598969553          _5"/>
          <p:cNvSpPr/>
          <p:nvPr/>
        </p:nvSpPr>
        <p:spPr>
          <a:xfrm>
            <a:off x="3249030" y="2881477"/>
            <a:ext cx="1603733" cy="1603734"/>
          </a:xfrm>
          <a:custGeom>
            <a:avLst/>
            <a:gdLst>
              <a:gd name="connsiteX0" fmla="*/ 426962 w 1828799"/>
              <a:gd name="connsiteY0" fmla="*/ 1422191 h 1828800"/>
              <a:gd name="connsiteX1" fmla="*/ 520165 w 1828799"/>
              <a:gd name="connsiteY1" fmla="*/ 1499090 h 1828800"/>
              <a:gd name="connsiteX2" fmla="*/ 914400 w 1828799"/>
              <a:gd name="connsiteY2" fmla="*/ 1619512 h 1828800"/>
              <a:gd name="connsiteX3" fmla="*/ 1308635 w 1828799"/>
              <a:gd name="connsiteY3" fmla="*/ 1499090 h 1828800"/>
              <a:gd name="connsiteX4" fmla="*/ 1401839 w 1828799"/>
              <a:gd name="connsiteY4" fmla="*/ 1422191 h 1828800"/>
              <a:gd name="connsiteX5" fmla="*/ 1403940 w 1828799"/>
              <a:gd name="connsiteY5" fmla="*/ 1425650 h 1828800"/>
              <a:gd name="connsiteX6" fmla="*/ 1515597 w 1828799"/>
              <a:gd name="connsiteY6" fmla="*/ 1560978 h 1828800"/>
              <a:gd name="connsiteX7" fmla="*/ 1538288 w 1828799"/>
              <a:gd name="connsiteY7" fmla="*/ 1579700 h 1828800"/>
              <a:gd name="connsiteX8" fmla="*/ 1425650 w 1828799"/>
              <a:gd name="connsiteY8" fmla="*/ 1672635 h 1828800"/>
              <a:gd name="connsiteX9" fmla="*/ 914400 w 1828799"/>
              <a:gd name="connsiteY9" fmla="*/ 1828800 h 1828800"/>
              <a:gd name="connsiteX10" fmla="*/ 403150 w 1828799"/>
              <a:gd name="connsiteY10" fmla="*/ 1672635 h 1828800"/>
              <a:gd name="connsiteX11" fmla="*/ 290513 w 1828799"/>
              <a:gd name="connsiteY11" fmla="*/ 1579700 h 1828800"/>
              <a:gd name="connsiteX12" fmla="*/ 313203 w 1828799"/>
              <a:gd name="connsiteY12" fmla="*/ 1560978 h 1828800"/>
              <a:gd name="connsiteX13" fmla="*/ 424860 w 1828799"/>
              <a:gd name="connsiteY13" fmla="*/ 1425650 h 1828800"/>
              <a:gd name="connsiteX14" fmla="*/ 290512 w 1828799"/>
              <a:gd name="connsiteY14" fmla="*/ 249100 h 1828800"/>
              <a:gd name="connsiteX15" fmla="*/ 313202 w 1828799"/>
              <a:gd name="connsiteY15" fmla="*/ 267822 h 1828800"/>
              <a:gd name="connsiteX16" fmla="*/ 424859 w 1828799"/>
              <a:gd name="connsiteY16" fmla="*/ 403150 h 1828800"/>
              <a:gd name="connsiteX17" fmla="*/ 426961 w 1828799"/>
              <a:gd name="connsiteY17" fmla="*/ 406609 h 1828800"/>
              <a:gd name="connsiteX18" fmla="*/ 415809 w 1828799"/>
              <a:gd name="connsiteY18" fmla="*/ 415810 h 1828800"/>
              <a:gd name="connsiteX19" fmla="*/ 329709 w 1828799"/>
              <a:gd name="connsiteY19" fmla="*/ 520165 h 1828800"/>
              <a:gd name="connsiteX20" fmla="*/ 290513 w 1828799"/>
              <a:gd name="connsiteY20" fmla="*/ 592380 h 1828800"/>
              <a:gd name="connsiteX21" fmla="*/ 290513 w 1828799"/>
              <a:gd name="connsiteY21" fmla="*/ 592380 h 1828800"/>
              <a:gd name="connsiteX22" fmla="*/ 264699 w 1828799"/>
              <a:gd name="connsiteY22" fmla="*/ 639937 h 1828800"/>
              <a:gd name="connsiteX23" fmla="*/ 209288 w 1828799"/>
              <a:gd name="connsiteY23" fmla="*/ 914399 h 1828800"/>
              <a:gd name="connsiteX24" fmla="*/ 264699 w 1828799"/>
              <a:gd name="connsiteY24" fmla="*/ 1188861 h 1828800"/>
              <a:gd name="connsiteX25" fmla="*/ 290513 w 1828799"/>
              <a:gd name="connsiteY25" fmla="*/ 1236419 h 1828800"/>
              <a:gd name="connsiteX26" fmla="*/ 251315 w 1828799"/>
              <a:gd name="connsiteY26" fmla="*/ 1308634 h 1828800"/>
              <a:gd name="connsiteX27" fmla="*/ 165215 w 1828799"/>
              <a:gd name="connsiteY27" fmla="*/ 1412989 h 1828800"/>
              <a:gd name="connsiteX28" fmla="*/ 154064 w 1828799"/>
              <a:gd name="connsiteY28" fmla="*/ 1422190 h 1828800"/>
              <a:gd name="connsiteX29" fmla="*/ 110363 w 1828799"/>
              <a:gd name="connsiteY29" fmla="*/ 1350256 h 1828800"/>
              <a:gd name="connsiteX30" fmla="*/ 0 w 1828799"/>
              <a:gd name="connsiteY30" fmla="*/ 914399 h 1828800"/>
              <a:gd name="connsiteX31" fmla="*/ 110363 w 1828799"/>
              <a:gd name="connsiteY31" fmla="*/ 478542 h 1828800"/>
              <a:gd name="connsiteX32" fmla="*/ 154063 w 1828799"/>
              <a:gd name="connsiteY32" fmla="*/ 406609 h 1828800"/>
              <a:gd name="connsiteX33" fmla="*/ 154063 w 1828799"/>
              <a:gd name="connsiteY33" fmla="*/ 406609 h 1828800"/>
              <a:gd name="connsiteX34" fmla="*/ 156164 w 1828799"/>
              <a:gd name="connsiteY34" fmla="*/ 403150 h 1828800"/>
              <a:gd name="connsiteX35" fmla="*/ 267821 w 1828799"/>
              <a:gd name="connsiteY35" fmla="*/ 267822 h 1828800"/>
              <a:gd name="connsiteX36" fmla="*/ 914400 w 1828799"/>
              <a:gd name="connsiteY36" fmla="*/ 0 h 1828800"/>
              <a:gd name="connsiteX37" fmla="*/ 1425650 w 1828799"/>
              <a:gd name="connsiteY37" fmla="*/ 156165 h 1828800"/>
              <a:gd name="connsiteX38" fmla="*/ 1538288 w 1828799"/>
              <a:gd name="connsiteY38" fmla="*/ 249100 h 1828800"/>
              <a:gd name="connsiteX39" fmla="*/ 1538288 w 1828799"/>
              <a:gd name="connsiteY39" fmla="*/ 249101 h 1828800"/>
              <a:gd name="connsiteX40" fmla="*/ 1560977 w 1828799"/>
              <a:gd name="connsiteY40" fmla="*/ 267822 h 1828800"/>
              <a:gd name="connsiteX41" fmla="*/ 1672634 w 1828799"/>
              <a:gd name="connsiteY41" fmla="*/ 403150 h 1828800"/>
              <a:gd name="connsiteX42" fmla="*/ 1674736 w 1828799"/>
              <a:gd name="connsiteY42" fmla="*/ 406608 h 1828800"/>
              <a:gd name="connsiteX43" fmla="*/ 1674736 w 1828799"/>
              <a:gd name="connsiteY43" fmla="*/ 406608 h 1828800"/>
              <a:gd name="connsiteX44" fmla="*/ 1718436 w 1828799"/>
              <a:gd name="connsiteY44" fmla="*/ 478542 h 1828800"/>
              <a:gd name="connsiteX45" fmla="*/ 1828799 w 1828799"/>
              <a:gd name="connsiteY45" fmla="*/ 914399 h 1828800"/>
              <a:gd name="connsiteX46" fmla="*/ 1718436 w 1828799"/>
              <a:gd name="connsiteY46" fmla="*/ 1350256 h 1828800"/>
              <a:gd name="connsiteX47" fmla="*/ 1674736 w 1828799"/>
              <a:gd name="connsiteY47" fmla="*/ 1422190 h 1828800"/>
              <a:gd name="connsiteX48" fmla="*/ 1663584 w 1828799"/>
              <a:gd name="connsiteY48" fmla="*/ 1412989 h 1828800"/>
              <a:gd name="connsiteX49" fmla="*/ 1577484 w 1828799"/>
              <a:gd name="connsiteY49" fmla="*/ 1308634 h 1828800"/>
              <a:gd name="connsiteX50" fmla="*/ 1538287 w 1828799"/>
              <a:gd name="connsiteY50" fmla="*/ 1236419 h 1828800"/>
              <a:gd name="connsiteX51" fmla="*/ 1564100 w 1828799"/>
              <a:gd name="connsiteY51" fmla="*/ 1188861 h 1828800"/>
              <a:gd name="connsiteX52" fmla="*/ 1619511 w 1828799"/>
              <a:gd name="connsiteY52" fmla="*/ 914399 h 1828800"/>
              <a:gd name="connsiteX53" fmla="*/ 1564100 w 1828799"/>
              <a:gd name="connsiteY53" fmla="*/ 639937 h 1828800"/>
              <a:gd name="connsiteX54" fmla="*/ 1538288 w 1828799"/>
              <a:gd name="connsiteY54" fmla="*/ 592381 h 1828800"/>
              <a:gd name="connsiteX55" fmla="*/ 1538287 w 1828799"/>
              <a:gd name="connsiteY55" fmla="*/ 592381 h 1828800"/>
              <a:gd name="connsiteX56" fmla="*/ 1499089 w 1828799"/>
              <a:gd name="connsiteY56" fmla="*/ 520165 h 1828800"/>
              <a:gd name="connsiteX57" fmla="*/ 1412989 w 1828799"/>
              <a:gd name="connsiteY57" fmla="*/ 415810 h 1828800"/>
              <a:gd name="connsiteX58" fmla="*/ 1401838 w 1828799"/>
              <a:gd name="connsiteY58" fmla="*/ 406609 h 1828800"/>
              <a:gd name="connsiteX59" fmla="*/ 1401839 w 1828799"/>
              <a:gd name="connsiteY59" fmla="*/ 406609 h 1828800"/>
              <a:gd name="connsiteX60" fmla="*/ 1308635 w 1828799"/>
              <a:gd name="connsiteY60" fmla="*/ 329710 h 1828800"/>
              <a:gd name="connsiteX61" fmla="*/ 914400 w 1828799"/>
              <a:gd name="connsiteY61" fmla="*/ 209288 h 1828800"/>
              <a:gd name="connsiteX62" fmla="*/ 520165 w 1828799"/>
              <a:gd name="connsiteY62" fmla="*/ 329710 h 1828800"/>
              <a:gd name="connsiteX63" fmla="*/ 426962 w 1828799"/>
              <a:gd name="connsiteY63" fmla="*/ 406609 h 1828800"/>
              <a:gd name="connsiteX64" fmla="*/ 424860 w 1828799"/>
              <a:gd name="connsiteY64" fmla="*/ 403150 h 1828800"/>
              <a:gd name="connsiteX65" fmla="*/ 313203 w 1828799"/>
              <a:gd name="connsiteY65" fmla="*/ 267822 h 1828800"/>
              <a:gd name="connsiteX66" fmla="*/ 290513 w 1828799"/>
              <a:gd name="connsiteY66" fmla="*/ 249100 h 1828800"/>
              <a:gd name="connsiteX67" fmla="*/ 403150 w 1828799"/>
              <a:gd name="connsiteY67" fmla="*/ 156165 h 1828800"/>
              <a:gd name="connsiteX68" fmla="*/ 914400 w 1828799"/>
              <a:gd name="connsiteY68" fmla="*/ 0 h 1828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</a:cxnLst>
            <a:rect l="l" t="t" r="r" b="b"/>
            <a:pathLst>
              <a:path w="1828799" h="1828800">
                <a:moveTo>
                  <a:pt x="426962" y="1422191"/>
                </a:moveTo>
                <a:lnTo>
                  <a:pt x="520165" y="1499090"/>
                </a:lnTo>
                <a:cubicBezTo>
                  <a:pt x="632702" y="1575118"/>
                  <a:pt x="768367" y="1619512"/>
                  <a:pt x="914400" y="1619512"/>
                </a:cubicBezTo>
                <a:cubicBezTo>
                  <a:pt x="1060434" y="1619512"/>
                  <a:pt x="1196099" y="1575118"/>
                  <a:pt x="1308635" y="1499090"/>
                </a:cubicBezTo>
                <a:lnTo>
                  <a:pt x="1401839" y="1422191"/>
                </a:lnTo>
                <a:lnTo>
                  <a:pt x="1403940" y="1425650"/>
                </a:lnTo>
                <a:cubicBezTo>
                  <a:pt x="1436805" y="1474296"/>
                  <a:pt x="1474228" y="1519610"/>
                  <a:pt x="1515597" y="1560978"/>
                </a:cubicBezTo>
                <a:lnTo>
                  <a:pt x="1538288" y="1579700"/>
                </a:lnTo>
                <a:lnTo>
                  <a:pt x="1425650" y="1672635"/>
                </a:lnTo>
                <a:cubicBezTo>
                  <a:pt x="1279711" y="1771230"/>
                  <a:pt x="1103779" y="1828800"/>
                  <a:pt x="914400" y="1828800"/>
                </a:cubicBezTo>
                <a:cubicBezTo>
                  <a:pt x="725022" y="1828800"/>
                  <a:pt x="549090" y="1771230"/>
                  <a:pt x="403150" y="1672635"/>
                </a:cubicBezTo>
                <a:lnTo>
                  <a:pt x="290513" y="1579700"/>
                </a:lnTo>
                <a:lnTo>
                  <a:pt x="313203" y="1560978"/>
                </a:lnTo>
                <a:cubicBezTo>
                  <a:pt x="354572" y="1519610"/>
                  <a:pt x="391995" y="1474296"/>
                  <a:pt x="424860" y="1425650"/>
                </a:cubicBezTo>
                <a:close/>
                <a:moveTo>
                  <a:pt x="290512" y="249100"/>
                </a:moveTo>
                <a:lnTo>
                  <a:pt x="313202" y="267822"/>
                </a:lnTo>
                <a:cubicBezTo>
                  <a:pt x="354571" y="309190"/>
                  <a:pt x="391994" y="354504"/>
                  <a:pt x="424859" y="403150"/>
                </a:cubicBezTo>
                <a:lnTo>
                  <a:pt x="426961" y="406609"/>
                </a:lnTo>
                <a:lnTo>
                  <a:pt x="415809" y="415810"/>
                </a:lnTo>
                <a:cubicBezTo>
                  <a:pt x="383909" y="447710"/>
                  <a:pt x="355052" y="482653"/>
                  <a:pt x="329709" y="520165"/>
                </a:cubicBezTo>
                <a:lnTo>
                  <a:pt x="290513" y="592380"/>
                </a:lnTo>
                <a:lnTo>
                  <a:pt x="290513" y="592380"/>
                </a:lnTo>
                <a:lnTo>
                  <a:pt x="264699" y="639937"/>
                </a:lnTo>
                <a:cubicBezTo>
                  <a:pt x="229019" y="724296"/>
                  <a:pt x="209288" y="817043"/>
                  <a:pt x="209288" y="914399"/>
                </a:cubicBezTo>
                <a:cubicBezTo>
                  <a:pt x="209288" y="1011755"/>
                  <a:pt x="229019" y="1104502"/>
                  <a:pt x="264699" y="1188861"/>
                </a:cubicBezTo>
                <a:lnTo>
                  <a:pt x="290513" y="1236419"/>
                </a:lnTo>
                <a:lnTo>
                  <a:pt x="251315" y="1308634"/>
                </a:lnTo>
                <a:cubicBezTo>
                  <a:pt x="225972" y="1346146"/>
                  <a:pt x="197115" y="1381089"/>
                  <a:pt x="165215" y="1412989"/>
                </a:cubicBezTo>
                <a:lnTo>
                  <a:pt x="154064" y="1422190"/>
                </a:lnTo>
                <a:lnTo>
                  <a:pt x="110363" y="1350256"/>
                </a:lnTo>
                <a:cubicBezTo>
                  <a:pt x="39980" y="1220692"/>
                  <a:pt x="0" y="1072214"/>
                  <a:pt x="0" y="914399"/>
                </a:cubicBezTo>
                <a:cubicBezTo>
                  <a:pt x="0" y="756584"/>
                  <a:pt x="39980" y="608106"/>
                  <a:pt x="110363" y="478542"/>
                </a:cubicBezTo>
                <a:lnTo>
                  <a:pt x="154063" y="406609"/>
                </a:lnTo>
                <a:lnTo>
                  <a:pt x="154063" y="406609"/>
                </a:lnTo>
                <a:lnTo>
                  <a:pt x="156164" y="403150"/>
                </a:lnTo>
                <a:cubicBezTo>
                  <a:pt x="189029" y="354504"/>
                  <a:pt x="226452" y="309190"/>
                  <a:pt x="267821" y="267822"/>
                </a:cubicBezTo>
                <a:close/>
                <a:moveTo>
                  <a:pt x="914400" y="0"/>
                </a:moveTo>
                <a:cubicBezTo>
                  <a:pt x="1103779" y="0"/>
                  <a:pt x="1279711" y="57571"/>
                  <a:pt x="1425650" y="156165"/>
                </a:cubicBezTo>
                <a:lnTo>
                  <a:pt x="1538288" y="249100"/>
                </a:lnTo>
                <a:lnTo>
                  <a:pt x="1538288" y="249101"/>
                </a:lnTo>
                <a:lnTo>
                  <a:pt x="1560977" y="267822"/>
                </a:lnTo>
                <a:cubicBezTo>
                  <a:pt x="1602346" y="309190"/>
                  <a:pt x="1639769" y="354504"/>
                  <a:pt x="1672634" y="403150"/>
                </a:cubicBezTo>
                <a:lnTo>
                  <a:pt x="1674736" y="406608"/>
                </a:lnTo>
                <a:lnTo>
                  <a:pt x="1674736" y="406608"/>
                </a:lnTo>
                <a:lnTo>
                  <a:pt x="1718436" y="478542"/>
                </a:lnTo>
                <a:cubicBezTo>
                  <a:pt x="1788820" y="608106"/>
                  <a:pt x="1828799" y="756584"/>
                  <a:pt x="1828799" y="914399"/>
                </a:cubicBezTo>
                <a:cubicBezTo>
                  <a:pt x="1828799" y="1072214"/>
                  <a:pt x="1788820" y="1220692"/>
                  <a:pt x="1718436" y="1350256"/>
                </a:cubicBezTo>
                <a:lnTo>
                  <a:pt x="1674736" y="1422190"/>
                </a:lnTo>
                <a:lnTo>
                  <a:pt x="1663584" y="1412989"/>
                </a:lnTo>
                <a:cubicBezTo>
                  <a:pt x="1631685" y="1381089"/>
                  <a:pt x="1602827" y="1346146"/>
                  <a:pt x="1577484" y="1308634"/>
                </a:cubicBezTo>
                <a:lnTo>
                  <a:pt x="1538287" y="1236419"/>
                </a:lnTo>
                <a:lnTo>
                  <a:pt x="1564100" y="1188861"/>
                </a:lnTo>
                <a:cubicBezTo>
                  <a:pt x="1599781" y="1104502"/>
                  <a:pt x="1619511" y="1011755"/>
                  <a:pt x="1619511" y="914399"/>
                </a:cubicBezTo>
                <a:cubicBezTo>
                  <a:pt x="1619511" y="817043"/>
                  <a:pt x="1599781" y="724296"/>
                  <a:pt x="1564100" y="639937"/>
                </a:cubicBezTo>
                <a:lnTo>
                  <a:pt x="1538288" y="592381"/>
                </a:lnTo>
                <a:lnTo>
                  <a:pt x="1538287" y="592381"/>
                </a:lnTo>
                <a:lnTo>
                  <a:pt x="1499089" y="520165"/>
                </a:lnTo>
                <a:cubicBezTo>
                  <a:pt x="1473747" y="482653"/>
                  <a:pt x="1444889" y="447710"/>
                  <a:pt x="1412989" y="415810"/>
                </a:cubicBezTo>
                <a:lnTo>
                  <a:pt x="1401838" y="406609"/>
                </a:lnTo>
                <a:lnTo>
                  <a:pt x="1401839" y="406609"/>
                </a:lnTo>
                <a:lnTo>
                  <a:pt x="1308635" y="329710"/>
                </a:lnTo>
                <a:cubicBezTo>
                  <a:pt x="1196099" y="253682"/>
                  <a:pt x="1060434" y="209288"/>
                  <a:pt x="914400" y="209288"/>
                </a:cubicBezTo>
                <a:cubicBezTo>
                  <a:pt x="768367" y="209288"/>
                  <a:pt x="632702" y="253682"/>
                  <a:pt x="520165" y="329710"/>
                </a:cubicBezTo>
                <a:lnTo>
                  <a:pt x="426962" y="406609"/>
                </a:lnTo>
                <a:lnTo>
                  <a:pt x="424860" y="403150"/>
                </a:lnTo>
                <a:cubicBezTo>
                  <a:pt x="391995" y="354504"/>
                  <a:pt x="354572" y="309190"/>
                  <a:pt x="313203" y="267822"/>
                </a:cubicBezTo>
                <a:lnTo>
                  <a:pt x="290513" y="249100"/>
                </a:lnTo>
                <a:lnTo>
                  <a:pt x="403150" y="156165"/>
                </a:lnTo>
                <a:cubicBezTo>
                  <a:pt x="549090" y="57571"/>
                  <a:pt x="725022" y="0"/>
                  <a:pt x="914400" y="0"/>
                </a:cubicBezTo>
                <a:close/>
              </a:path>
            </a:pathLst>
          </a:custGeom>
          <a:solidFill>
            <a:sysClr val="windowText" lastClr="000000">
              <a:lumMod val="65000"/>
              <a:lumOff val="3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0" name="原创设计师QQ598969553          _6"/>
          <p:cNvSpPr/>
          <p:nvPr/>
        </p:nvSpPr>
        <p:spPr>
          <a:xfrm>
            <a:off x="4343245" y="2881477"/>
            <a:ext cx="1603733" cy="1603734"/>
          </a:xfrm>
          <a:custGeom>
            <a:avLst/>
            <a:gdLst>
              <a:gd name="connsiteX0" fmla="*/ 1674736 w 1828799"/>
              <a:gd name="connsiteY0" fmla="*/ 406608 h 1828800"/>
              <a:gd name="connsiteX1" fmla="*/ 1718436 w 1828799"/>
              <a:gd name="connsiteY1" fmla="*/ 478542 h 1828800"/>
              <a:gd name="connsiteX2" fmla="*/ 1828799 w 1828799"/>
              <a:gd name="connsiteY2" fmla="*/ 914399 h 1828800"/>
              <a:gd name="connsiteX3" fmla="*/ 1718436 w 1828799"/>
              <a:gd name="connsiteY3" fmla="*/ 1350256 h 1828800"/>
              <a:gd name="connsiteX4" fmla="*/ 1674736 w 1828799"/>
              <a:gd name="connsiteY4" fmla="*/ 1422190 h 1828800"/>
              <a:gd name="connsiteX5" fmla="*/ 1672634 w 1828799"/>
              <a:gd name="connsiteY5" fmla="*/ 1425649 h 1828800"/>
              <a:gd name="connsiteX6" fmla="*/ 1560977 w 1828799"/>
              <a:gd name="connsiteY6" fmla="*/ 1560977 h 1828800"/>
              <a:gd name="connsiteX7" fmla="*/ 1538287 w 1828799"/>
              <a:gd name="connsiteY7" fmla="*/ 1579699 h 1828800"/>
              <a:gd name="connsiteX8" fmla="*/ 1515597 w 1828799"/>
              <a:gd name="connsiteY8" fmla="*/ 1560978 h 1828800"/>
              <a:gd name="connsiteX9" fmla="*/ 1515597 w 1828799"/>
              <a:gd name="connsiteY9" fmla="*/ 1560978 h 1828800"/>
              <a:gd name="connsiteX10" fmla="*/ 1538288 w 1828799"/>
              <a:gd name="connsiteY10" fmla="*/ 1579700 h 1828800"/>
              <a:gd name="connsiteX11" fmla="*/ 1425650 w 1828799"/>
              <a:gd name="connsiteY11" fmla="*/ 1672635 h 1828800"/>
              <a:gd name="connsiteX12" fmla="*/ 914400 w 1828799"/>
              <a:gd name="connsiteY12" fmla="*/ 1828800 h 1828800"/>
              <a:gd name="connsiteX13" fmla="*/ 403150 w 1828799"/>
              <a:gd name="connsiteY13" fmla="*/ 1672635 h 1828800"/>
              <a:gd name="connsiteX14" fmla="*/ 290513 w 1828799"/>
              <a:gd name="connsiteY14" fmla="*/ 1579700 h 1828800"/>
              <a:gd name="connsiteX15" fmla="*/ 313203 w 1828799"/>
              <a:gd name="connsiteY15" fmla="*/ 1560978 h 1828800"/>
              <a:gd name="connsiteX16" fmla="*/ 424860 w 1828799"/>
              <a:gd name="connsiteY16" fmla="*/ 1425650 h 1828800"/>
              <a:gd name="connsiteX17" fmla="*/ 426962 w 1828799"/>
              <a:gd name="connsiteY17" fmla="*/ 1422191 h 1828800"/>
              <a:gd name="connsiteX18" fmla="*/ 520165 w 1828799"/>
              <a:gd name="connsiteY18" fmla="*/ 1499090 h 1828800"/>
              <a:gd name="connsiteX19" fmla="*/ 914400 w 1828799"/>
              <a:gd name="connsiteY19" fmla="*/ 1619512 h 1828800"/>
              <a:gd name="connsiteX20" fmla="*/ 1308635 w 1828799"/>
              <a:gd name="connsiteY20" fmla="*/ 1499090 h 1828800"/>
              <a:gd name="connsiteX21" fmla="*/ 1401839 w 1828799"/>
              <a:gd name="connsiteY21" fmla="*/ 1422191 h 1828800"/>
              <a:gd name="connsiteX22" fmla="*/ 1401838 w 1828799"/>
              <a:gd name="connsiteY22" fmla="*/ 1422190 h 1828800"/>
              <a:gd name="connsiteX23" fmla="*/ 1412989 w 1828799"/>
              <a:gd name="connsiteY23" fmla="*/ 1412989 h 1828800"/>
              <a:gd name="connsiteX24" fmla="*/ 1499089 w 1828799"/>
              <a:gd name="connsiteY24" fmla="*/ 1308634 h 1828800"/>
              <a:gd name="connsiteX25" fmla="*/ 1538287 w 1828799"/>
              <a:gd name="connsiteY25" fmla="*/ 1236419 h 1828800"/>
              <a:gd name="connsiteX26" fmla="*/ 1564100 w 1828799"/>
              <a:gd name="connsiteY26" fmla="*/ 1188861 h 1828800"/>
              <a:gd name="connsiteX27" fmla="*/ 1619511 w 1828799"/>
              <a:gd name="connsiteY27" fmla="*/ 914399 h 1828800"/>
              <a:gd name="connsiteX28" fmla="*/ 1564100 w 1828799"/>
              <a:gd name="connsiteY28" fmla="*/ 639937 h 1828800"/>
              <a:gd name="connsiteX29" fmla="*/ 1538287 w 1828799"/>
              <a:gd name="connsiteY29" fmla="*/ 592380 h 1828800"/>
              <a:gd name="connsiteX30" fmla="*/ 1577484 w 1828799"/>
              <a:gd name="connsiteY30" fmla="*/ 520164 h 1828800"/>
              <a:gd name="connsiteX31" fmla="*/ 1663584 w 1828799"/>
              <a:gd name="connsiteY31" fmla="*/ 415809 h 1828800"/>
              <a:gd name="connsiteX32" fmla="*/ 154064 w 1828799"/>
              <a:gd name="connsiteY32" fmla="*/ 406608 h 1828800"/>
              <a:gd name="connsiteX33" fmla="*/ 165215 w 1828799"/>
              <a:gd name="connsiteY33" fmla="*/ 415809 h 1828800"/>
              <a:gd name="connsiteX34" fmla="*/ 251315 w 1828799"/>
              <a:gd name="connsiteY34" fmla="*/ 520164 h 1828800"/>
              <a:gd name="connsiteX35" fmla="*/ 290513 w 1828799"/>
              <a:gd name="connsiteY35" fmla="*/ 592380 h 1828800"/>
              <a:gd name="connsiteX36" fmla="*/ 264699 w 1828799"/>
              <a:gd name="connsiteY36" fmla="*/ 639937 h 1828800"/>
              <a:gd name="connsiteX37" fmla="*/ 209288 w 1828799"/>
              <a:gd name="connsiteY37" fmla="*/ 914399 h 1828800"/>
              <a:gd name="connsiteX38" fmla="*/ 264699 w 1828799"/>
              <a:gd name="connsiteY38" fmla="*/ 1188861 h 1828800"/>
              <a:gd name="connsiteX39" fmla="*/ 290513 w 1828799"/>
              <a:gd name="connsiteY39" fmla="*/ 1236419 h 1828800"/>
              <a:gd name="connsiteX40" fmla="*/ 290512 w 1828799"/>
              <a:gd name="connsiteY40" fmla="*/ 1236420 h 1828800"/>
              <a:gd name="connsiteX41" fmla="*/ 329709 w 1828799"/>
              <a:gd name="connsiteY41" fmla="*/ 1308634 h 1828800"/>
              <a:gd name="connsiteX42" fmla="*/ 415809 w 1828799"/>
              <a:gd name="connsiteY42" fmla="*/ 1412989 h 1828800"/>
              <a:gd name="connsiteX43" fmla="*/ 426961 w 1828799"/>
              <a:gd name="connsiteY43" fmla="*/ 1422190 h 1828800"/>
              <a:gd name="connsiteX44" fmla="*/ 424859 w 1828799"/>
              <a:gd name="connsiteY44" fmla="*/ 1425649 h 1828800"/>
              <a:gd name="connsiteX45" fmla="*/ 313202 w 1828799"/>
              <a:gd name="connsiteY45" fmla="*/ 1560977 h 1828800"/>
              <a:gd name="connsiteX46" fmla="*/ 290512 w 1828799"/>
              <a:gd name="connsiteY46" fmla="*/ 1579699 h 1828800"/>
              <a:gd name="connsiteX47" fmla="*/ 267821 w 1828799"/>
              <a:gd name="connsiteY47" fmla="*/ 1560977 h 1828800"/>
              <a:gd name="connsiteX48" fmla="*/ 156164 w 1828799"/>
              <a:gd name="connsiteY48" fmla="*/ 1425649 h 1828800"/>
              <a:gd name="connsiteX49" fmla="*/ 154063 w 1828799"/>
              <a:gd name="connsiteY49" fmla="*/ 1422190 h 1828800"/>
              <a:gd name="connsiteX50" fmla="*/ 154063 w 1828799"/>
              <a:gd name="connsiteY50" fmla="*/ 1422190 h 1828800"/>
              <a:gd name="connsiteX51" fmla="*/ 110363 w 1828799"/>
              <a:gd name="connsiteY51" fmla="*/ 1350256 h 1828800"/>
              <a:gd name="connsiteX52" fmla="*/ 0 w 1828799"/>
              <a:gd name="connsiteY52" fmla="*/ 914399 h 1828800"/>
              <a:gd name="connsiteX53" fmla="*/ 110363 w 1828799"/>
              <a:gd name="connsiteY53" fmla="*/ 478542 h 1828800"/>
              <a:gd name="connsiteX54" fmla="*/ 914400 w 1828799"/>
              <a:gd name="connsiteY54" fmla="*/ 0 h 1828800"/>
              <a:gd name="connsiteX55" fmla="*/ 1425650 w 1828799"/>
              <a:gd name="connsiteY55" fmla="*/ 156165 h 1828800"/>
              <a:gd name="connsiteX56" fmla="*/ 1538288 w 1828799"/>
              <a:gd name="connsiteY56" fmla="*/ 249100 h 1828800"/>
              <a:gd name="connsiteX57" fmla="*/ 1515597 w 1828799"/>
              <a:gd name="connsiteY57" fmla="*/ 267822 h 1828800"/>
              <a:gd name="connsiteX58" fmla="*/ 1403940 w 1828799"/>
              <a:gd name="connsiteY58" fmla="*/ 403150 h 1828800"/>
              <a:gd name="connsiteX59" fmla="*/ 1401839 w 1828799"/>
              <a:gd name="connsiteY59" fmla="*/ 406609 h 1828800"/>
              <a:gd name="connsiteX60" fmla="*/ 1308635 w 1828799"/>
              <a:gd name="connsiteY60" fmla="*/ 329710 h 1828800"/>
              <a:gd name="connsiteX61" fmla="*/ 914400 w 1828799"/>
              <a:gd name="connsiteY61" fmla="*/ 209288 h 1828800"/>
              <a:gd name="connsiteX62" fmla="*/ 520165 w 1828799"/>
              <a:gd name="connsiteY62" fmla="*/ 329710 h 1828800"/>
              <a:gd name="connsiteX63" fmla="*/ 426962 w 1828799"/>
              <a:gd name="connsiteY63" fmla="*/ 406609 h 1828800"/>
              <a:gd name="connsiteX64" fmla="*/ 424860 w 1828799"/>
              <a:gd name="connsiteY64" fmla="*/ 403150 h 1828800"/>
              <a:gd name="connsiteX65" fmla="*/ 313203 w 1828799"/>
              <a:gd name="connsiteY65" fmla="*/ 267822 h 1828800"/>
              <a:gd name="connsiteX66" fmla="*/ 290513 w 1828799"/>
              <a:gd name="connsiteY66" fmla="*/ 249100 h 1828800"/>
              <a:gd name="connsiteX67" fmla="*/ 403150 w 1828799"/>
              <a:gd name="connsiteY67" fmla="*/ 156165 h 1828800"/>
              <a:gd name="connsiteX68" fmla="*/ 914400 w 1828799"/>
              <a:gd name="connsiteY68" fmla="*/ 0 h 1828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</a:cxnLst>
            <a:rect l="l" t="t" r="r" b="b"/>
            <a:pathLst>
              <a:path w="1828799" h="1828800">
                <a:moveTo>
                  <a:pt x="1674736" y="406608"/>
                </a:moveTo>
                <a:lnTo>
                  <a:pt x="1718436" y="478542"/>
                </a:lnTo>
                <a:cubicBezTo>
                  <a:pt x="1788820" y="608106"/>
                  <a:pt x="1828799" y="756584"/>
                  <a:pt x="1828799" y="914399"/>
                </a:cubicBezTo>
                <a:cubicBezTo>
                  <a:pt x="1828799" y="1072214"/>
                  <a:pt x="1788820" y="1220692"/>
                  <a:pt x="1718436" y="1350256"/>
                </a:cubicBezTo>
                <a:lnTo>
                  <a:pt x="1674736" y="1422190"/>
                </a:lnTo>
                <a:lnTo>
                  <a:pt x="1672634" y="1425649"/>
                </a:lnTo>
                <a:cubicBezTo>
                  <a:pt x="1639769" y="1474295"/>
                  <a:pt x="1602346" y="1519609"/>
                  <a:pt x="1560977" y="1560977"/>
                </a:cubicBezTo>
                <a:lnTo>
                  <a:pt x="1538287" y="1579699"/>
                </a:lnTo>
                <a:lnTo>
                  <a:pt x="1515597" y="1560978"/>
                </a:lnTo>
                <a:lnTo>
                  <a:pt x="1515597" y="1560978"/>
                </a:lnTo>
                <a:lnTo>
                  <a:pt x="1538288" y="1579700"/>
                </a:lnTo>
                <a:lnTo>
                  <a:pt x="1425650" y="1672635"/>
                </a:lnTo>
                <a:cubicBezTo>
                  <a:pt x="1279711" y="1771230"/>
                  <a:pt x="1103779" y="1828800"/>
                  <a:pt x="914400" y="1828800"/>
                </a:cubicBezTo>
                <a:cubicBezTo>
                  <a:pt x="725022" y="1828800"/>
                  <a:pt x="549090" y="1771230"/>
                  <a:pt x="403150" y="1672635"/>
                </a:cubicBezTo>
                <a:lnTo>
                  <a:pt x="290513" y="1579700"/>
                </a:lnTo>
                <a:lnTo>
                  <a:pt x="313203" y="1560978"/>
                </a:lnTo>
                <a:cubicBezTo>
                  <a:pt x="354572" y="1519610"/>
                  <a:pt x="391995" y="1474296"/>
                  <a:pt x="424860" y="1425650"/>
                </a:cubicBezTo>
                <a:lnTo>
                  <a:pt x="426962" y="1422191"/>
                </a:lnTo>
                <a:lnTo>
                  <a:pt x="520165" y="1499090"/>
                </a:lnTo>
                <a:cubicBezTo>
                  <a:pt x="632702" y="1575118"/>
                  <a:pt x="768367" y="1619512"/>
                  <a:pt x="914400" y="1619512"/>
                </a:cubicBezTo>
                <a:cubicBezTo>
                  <a:pt x="1060434" y="1619512"/>
                  <a:pt x="1196099" y="1575118"/>
                  <a:pt x="1308635" y="1499090"/>
                </a:cubicBezTo>
                <a:lnTo>
                  <a:pt x="1401839" y="1422191"/>
                </a:lnTo>
                <a:lnTo>
                  <a:pt x="1401838" y="1422190"/>
                </a:lnTo>
                <a:lnTo>
                  <a:pt x="1412989" y="1412989"/>
                </a:lnTo>
                <a:cubicBezTo>
                  <a:pt x="1444889" y="1381089"/>
                  <a:pt x="1473747" y="1346146"/>
                  <a:pt x="1499089" y="1308634"/>
                </a:cubicBezTo>
                <a:lnTo>
                  <a:pt x="1538287" y="1236419"/>
                </a:lnTo>
                <a:lnTo>
                  <a:pt x="1564100" y="1188861"/>
                </a:lnTo>
                <a:cubicBezTo>
                  <a:pt x="1599781" y="1104502"/>
                  <a:pt x="1619511" y="1011755"/>
                  <a:pt x="1619511" y="914399"/>
                </a:cubicBezTo>
                <a:cubicBezTo>
                  <a:pt x="1619511" y="817043"/>
                  <a:pt x="1599781" y="724296"/>
                  <a:pt x="1564100" y="639937"/>
                </a:cubicBezTo>
                <a:lnTo>
                  <a:pt x="1538287" y="592380"/>
                </a:lnTo>
                <a:lnTo>
                  <a:pt x="1577484" y="520164"/>
                </a:lnTo>
                <a:cubicBezTo>
                  <a:pt x="1602827" y="482652"/>
                  <a:pt x="1631685" y="447709"/>
                  <a:pt x="1663584" y="415809"/>
                </a:cubicBezTo>
                <a:close/>
                <a:moveTo>
                  <a:pt x="154064" y="406608"/>
                </a:moveTo>
                <a:lnTo>
                  <a:pt x="165215" y="415809"/>
                </a:lnTo>
                <a:cubicBezTo>
                  <a:pt x="197115" y="447709"/>
                  <a:pt x="225973" y="482652"/>
                  <a:pt x="251315" y="520164"/>
                </a:cubicBezTo>
                <a:lnTo>
                  <a:pt x="290513" y="592380"/>
                </a:lnTo>
                <a:lnTo>
                  <a:pt x="264699" y="639937"/>
                </a:lnTo>
                <a:cubicBezTo>
                  <a:pt x="229019" y="724296"/>
                  <a:pt x="209288" y="817043"/>
                  <a:pt x="209288" y="914399"/>
                </a:cubicBezTo>
                <a:cubicBezTo>
                  <a:pt x="209288" y="1011755"/>
                  <a:pt x="229019" y="1104502"/>
                  <a:pt x="264699" y="1188861"/>
                </a:cubicBezTo>
                <a:lnTo>
                  <a:pt x="290513" y="1236419"/>
                </a:lnTo>
                <a:lnTo>
                  <a:pt x="290512" y="1236420"/>
                </a:lnTo>
                <a:lnTo>
                  <a:pt x="329709" y="1308634"/>
                </a:lnTo>
                <a:cubicBezTo>
                  <a:pt x="355052" y="1346146"/>
                  <a:pt x="383910" y="1381089"/>
                  <a:pt x="415809" y="1412989"/>
                </a:cubicBezTo>
                <a:lnTo>
                  <a:pt x="426961" y="1422190"/>
                </a:lnTo>
                <a:lnTo>
                  <a:pt x="424859" y="1425649"/>
                </a:lnTo>
                <a:cubicBezTo>
                  <a:pt x="391994" y="1474295"/>
                  <a:pt x="354571" y="1519609"/>
                  <a:pt x="313202" y="1560977"/>
                </a:cubicBezTo>
                <a:lnTo>
                  <a:pt x="290512" y="1579699"/>
                </a:lnTo>
                <a:lnTo>
                  <a:pt x="267821" y="1560977"/>
                </a:lnTo>
                <a:cubicBezTo>
                  <a:pt x="226452" y="1519609"/>
                  <a:pt x="189029" y="1474295"/>
                  <a:pt x="156164" y="1425649"/>
                </a:cubicBezTo>
                <a:lnTo>
                  <a:pt x="154063" y="1422190"/>
                </a:lnTo>
                <a:lnTo>
                  <a:pt x="154063" y="1422190"/>
                </a:lnTo>
                <a:lnTo>
                  <a:pt x="110363" y="1350256"/>
                </a:lnTo>
                <a:cubicBezTo>
                  <a:pt x="39980" y="1220692"/>
                  <a:pt x="0" y="1072214"/>
                  <a:pt x="0" y="914399"/>
                </a:cubicBezTo>
                <a:cubicBezTo>
                  <a:pt x="0" y="756584"/>
                  <a:pt x="39980" y="608106"/>
                  <a:pt x="110363" y="478542"/>
                </a:cubicBezTo>
                <a:close/>
                <a:moveTo>
                  <a:pt x="914400" y="0"/>
                </a:moveTo>
                <a:cubicBezTo>
                  <a:pt x="1103779" y="0"/>
                  <a:pt x="1279711" y="57571"/>
                  <a:pt x="1425650" y="156165"/>
                </a:cubicBezTo>
                <a:lnTo>
                  <a:pt x="1538288" y="249100"/>
                </a:lnTo>
                <a:lnTo>
                  <a:pt x="1515597" y="267822"/>
                </a:lnTo>
                <a:cubicBezTo>
                  <a:pt x="1474228" y="309190"/>
                  <a:pt x="1436805" y="354504"/>
                  <a:pt x="1403940" y="403150"/>
                </a:cubicBezTo>
                <a:lnTo>
                  <a:pt x="1401839" y="406609"/>
                </a:lnTo>
                <a:lnTo>
                  <a:pt x="1308635" y="329710"/>
                </a:lnTo>
                <a:cubicBezTo>
                  <a:pt x="1196099" y="253682"/>
                  <a:pt x="1060434" y="209288"/>
                  <a:pt x="914400" y="209288"/>
                </a:cubicBezTo>
                <a:cubicBezTo>
                  <a:pt x="768367" y="209288"/>
                  <a:pt x="632702" y="253682"/>
                  <a:pt x="520165" y="329710"/>
                </a:cubicBezTo>
                <a:lnTo>
                  <a:pt x="426962" y="406609"/>
                </a:lnTo>
                <a:lnTo>
                  <a:pt x="424860" y="403150"/>
                </a:lnTo>
                <a:cubicBezTo>
                  <a:pt x="391995" y="354504"/>
                  <a:pt x="354572" y="309190"/>
                  <a:pt x="313203" y="267822"/>
                </a:cubicBezTo>
                <a:lnTo>
                  <a:pt x="290513" y="249100"/>
                </a:lnTo>
                <a:lnTo>
                  <a:pt x="403150" y="156165"/>
                </a:lnTo>
                <a:cubicBezTo>
                  <a:pt x="549090" y="57571"/>
                  <a:pt x="725022" y="0"/>
                  <a:pt x="914400" y="0"/>
                </a:cubicBezTo>
                <a:close/>
              </a:path>
            </a:pathLst>
          </a:custGeom>
          <a:solidFill>
            <a:srgbClr val="223262"/>
          </a:solidFill>
          <a:ln w="3175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1" name="原创设计师QQ598969553          _7"/>
          <p:cNvSpPr/>
          <p:nvPr/>
        </p:nvSpPr>
        <p:spPr>
          <a:xfrm>
            <a:off x="5437458" y="2881477"/>
            <a:ext cx="1603734" cy="1603734"/>
          </a:xfrm>
          <a:custGeom>
            <a:avLst/>
            <a:gdLst>
              <a:gd name="connsiteX0" fmla="*/ 290512 w 1828800"/>
              <a:gd name="connsiteY0" fmla="*/ 249101 h 1828800"/>
              <a:gd name="connsiteX1" fmla="*/ 313202 w 1828800"/>
              <a:gd name="connsiteY1" fmla="*/ 267823 h 1828800"/>
              <a:gd name="connsiteX2" fmla="*/ 424859 w 1828800"/>
              <a:gd name="connsiteY2" fmla="*/ 403151 h 1828800"/>
              <a:gd name="connsiteX3" fmla="*/ 426961 w 1828800"/>
              <a:gd name="connsiteY3" fmla="*/ 406610 h 1828800"/>
              <a:gd name="connsiteX4" fmla="*/ 415809 w 1828800"/>
              <a:gd name="connsiteY4" fmla="*/ 415811 h 1828800"/>
              <a:gd name="connsiteX5" fmla="*/ 329709 w 1828800"/>
              <a:gd name="connsiteY5" fmla="*/ 520166 h 1828800"/>
              <a:gd name="connsiteX6" fmla="*/ 290513 w 1828800"/>
              <a:gd name="connsiteY6" fmla="*/ 592381 h 1828800"/>
              <a:gd name="connsiteX7" fmla="*/ 290513 w 1828800"/>
              <a:gd name="connsiteY7" fmla="*/ 592381 h 1828800"/>
              <a:gd name="connsiteX8" fmla="*/ 264699 w 1828800"/>
              <a:gd name="connsiteY8" fmla="*/ 639938 h 1828800"/>
              <a:gd name="connsiteX9" fmla="*/ 209288 w 1828800"/>
              <a:gd name="connsiteY9" fmla="*/ 914400 h 1828800"/>
              <a:gd name="connsiteX10" fmla="*/ 264699 w 1828800"/>
              <a:gd name="connsiteY10" fmla="*/ 1188862 h 1828800"/>
              <a:gd name="connsiteX11" fmla="*/ 290513 w 1828800"/>
              <a:gd name="connsiteY11" fmla="*/ 1236420 h 1828800"/>
              <a:gd name="connsiteX12" fmla="*/ 251315 w 1828800"/>
              <a:gd name="connsiteY12" fmla="*/ 1308635 h 1828800"/>
              <a:gd name="connsiteX13" fmla="*/ 165215 w 1828800"/>
              <a:gd name="connsiteY13" fmla="*/ 1412990 h 1828800"/>
              <a:gd name="connsiteX14" fmla="*/ 154064 w 1828800"/>
              <a:gd name="connsiteY14" fmla="*/ 1422191 h 1828800"/>
              <a:gd name="connsiteX15" fmla="*/ 110363 w 1828800"/>
              <a:gd name="connsiteY15" fmla="*/ 1350257 h 1828800"/>
              <a:gd name="connsiteX16" fmla="*/ 0 w 1828800"/>
              <a:gd name="connsiteY16" fmla="*/ 914400 h 1828800"/>
              <a:gd name="connsiteX17" fmla="*/ 110363 w 1828800"/>
              <a:gd name="connsiteY17" fmla="*/ 478543 h 1828800"/>
              <a:gd name="connsiteX18" fmla="*/ 154063 w 1828800"/>
              <a:gd name="connsiteY18" fmla="*/ 406610 h 1828800"/>
              <a:gd name="connsiteX19" fmla="*/ 154063 w 1828800"/>
              <a:gd name="connsiteY19" fmla="*/ 406610 h 1828800"/>
              <a:gd name="connsiteX20" fmla="*/ 156164 w 1828800"/>
              <a:gd name="connsiteY20" fmla="*/ 403151 h 1828800"/>
              <a:gd name="connsiteX21" fmla="*/ 267821 w 1828800"/>
              <a:gd name="connsiteY21" fmla="*/ 267823 h 1828800"/>
              <a:gd name="connsiteX22" fmla="*/ 914400 w 1828800"/>
              <a:gd name="connsiteY22" fmla="*/ 0 h 1828800"/>
              <a:gd name="connsiteX23" fmla="*/ 1828800 w 1828800"/>
              <a:gd name="connsiteY23" fmla="*/ 914400 h 1828800"/>
              <a:gd name="connsiteX24" fmla="*/ 914400 w 1828800"/>
              <a:gd name="connsiteY24" fmla="*/ 1828800 h 1828800"/>
              <a:gd name="connsiteX25" fmla="*/ 403150 w 1828800"/>
              <a:gd name="connsiteY25" fmla="*/ 1672635 h 1828800"/>
              <a:gd name="connsiteX26" fmla="*/ 290513 w 1828800"/>
              <a:gd name="connsiteY26" fmla="*/ 1579700 h 1828800"/>
              <a:gd name="connsiteX27" fmla="*/ 313203 w 1828800"/>
              <a:gd name="connsiteY27" fmla="*/ 1560978 h 1828800"/>
              <a:gd name="connsiteX28" fmla="*/ 424860 w 1828800"/>
              <a:gd name="connsiteY28" fmla="*/ 1425650 h 1828800"/>
              <a:gd name="connsiteX29" fmla="*/ 426962 w 1828800"/>
              <a:gd name="connsiteY29" fmla="*/ 1422191 h 1828800"/>
              <a:gd name="connsiteX30" fmla="*/ 520165 w 1828800"/>
              <a:gd name="connsiteY30" fmla="*/ 1499090 h 1828800"/>
              <a:gd name="connsiteX31" fmla="*/ 914400 w 1828800"/>
              <a:gd name="connsiteY31" fmla="*/ 1619512 h 1828800"/>
              <a:gd name="connsiteX32" fmla="*/ 1619512 w 1828800"/>
              <a:gd name="connsiteY32" fmla="*/ 914400 h 1828800"/>
              <a:gd name="connsiteX33" fmla="*/ 914400 w 1828800"/>
              <a:gd name="connsiteY33" fmla="*/ 209288 h 1828800"/>
              <a:gd name="connsiteX34" fmla="*/ 520165 w 1828800"/>
              <a:gd name="connsiteY34" fmla="*/ 329710 h 1828800"/>
              <a:gd name="connsiteX35" fmla="*/ 426962 w 1828800"/>
              <a:gd name="connsiteY35" fmla="*/ 406609 h 1828800"/>
              <a:gd name="connsiteX36" fmla="*/ 424860 w 1828800"/>
              <a:gd name="connsiteY36" fmla="*/ 403150 h 1828800"/>
              <a:gd name="connsiteX37" fmla="*/ 313203 w 1828800"/>
              <a:gd name="connsiteY37" fmla="*/ 267822 h 1828800"/>
              <a:gd name="connsiteX38" fmla="*/ 290513 w 1828800"/>
              <a:gd name="connsiteY38" fmla="*/ 249100 h 1828800"/>
              <a:gd name="connsiteX39" fmla="*/ 403150 w 1828800"/>
              <a:gd name="connsiteY39" fmla="*/ 156165 h 1828800"/>
              <a:gd name="connsiteX40" fmla="*/ 914400 w 1828800"/>
              <a:gd name="connsiteY40" fmla="*/ 0 h 1828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1828800" h="1828800">
                <a:moveTo>
                  <a:pt x="290512" y="249101"/>
                </a:moveTo>
                <a:lnTo>
                  <a:pt x="313202" y="267823"/>
                </a:lnTo>
                <a:cubicBezTo>
                  <a:pt x="354571" y="309191"/>
                  <a:pt x="391994" y="354505"/>
                  <a:pt x="424859" y="403151"/>
                </a:cubicBezTo>
                <a:lnTo>
                  <a:pt x="426961" y="406610"/>
                </a:lnTo>
                <a:lnTo>
                  <a:pt x="415809" y="415811"/>
                </a:lnTo>
                <a:cubicBezTo>
                  <a:pt x="383910" y="447711"/>
                  <a:pt x="355052" y="482654"/>
                  <a:pt x="329709" y="520166"/>
                </a:cubicBezTo>
                <a:lnTo>
                  <a:pt x="290513" y="592381"/>
                </a:lnTo>
                <a:lnTo>
                  <a:pt x="290513" y="592381"/>
                </a:lnTo>
                <a:lnTo>
                  <a:pt x="264699" y="639938"/>
                </a:lnTo>
                <a:cubicBezTo>
                  <a:pt x="229019" y="724297"/>
                  <a:pt x="209288" y="817044"/>
                  <a:pt x="209288" y="914400"/>
                </a:cubicBezTo>
                <a:cubicBezTo>
                  <a:pt x="209288" y="1011756"/>
                  <a:pt x="229019" y="1104503"/>
                  <a:pt x="264699" y="1188862"/>
                </a:cubicBezTo>
                <a:lnTo>
                  <a:pt x="290513" y="1236420"/>
                </a:lnTo>
                <a:lnTo>
                  <a:pt x="251315" y="1308635"/>
                </a:lnTo>
                <a:cubicBezTo>
                  <a:pt x="225973" y="1346147"/>
                  <a:pt x="197115" y="1381090"/>
                  <a:pt x="165215" y="1412990"/>
                </a:cubicBezTo>
                <a:lnTo>
                  <a:pt x="154064" y="1422191"/>
                </a:lnTo>
                <a:lnTo>
                  <a:pt x="110363" y="1350257"/>
                </a:lnTo>
                <a:cubicBezTo>
                  <a:pt x="39980" y="1220693"/>
                  <a:pt x="0" y="1072215"/>
                  <a:pt x="0" y="914400"/>
                </a:cubicBezTo>
                <a:cubicBezTo>
                  <a:pt x="0" y="756585"/>
                  <a:pt x="39980" y="608107"/>
                  <a:pt x="110363" y="478543"/>
                </a:cubicBezTo>
                <a:lnTo>
                  <a:pt x="154063" y="406610"/>
                </a:lnTo>
                <a:lnTo>
                  <a:pt x="154063" y="406610"/>
                </a:lnTo>
                <a:lnTo>
                  <a:pt x="156164" y="403151"/>
                </a:lnTo>
                <a:cubicBezTo>
                  <a:pt x="189029" y="354505"/>
                  <a:pt x="226452" y="309191"/>
                  <a:pt x="267821" y="267823"/>
                </a:cubicBezTo>
                <a:close/>
                <a:moveTo>
                  <a:pt x="914400" y="0"/>
                </a:moveTo>
                <a:cubicBezTo>
                  <a:pt x="1419409" y="0"/>
                  <a:pt x="1828800" y="409391"/>
                  <a:pt x="1828800" y="914400"/>
                </a:cubicBezTo>
                <a:cubicBezTo>
                  <a:pt x="1828800" y="1419409"/>
                  <a:pt x="1419409" y="1828800"/>
                  <a:pt x="914400" y="1828800"/>
                </a:cubicBezTo>
                <a:cubicBezTo>
                  <a:pt x="725022" y="1828800"/>
                  <a:pt x="549090" y="1771230"/>
                  <a:pt x="403150" y="1672635"/>
                </a:cubicBezTo>
                <a:lnTo>
                  <a:pt x="290513" y="1579700"/>
                </a:lnTo>
                <a:lnTo>
                  <a:pt x="313203" y="1560978"/>
                </a:lnTo>
                <a:cubicBezTo>
                  <a:pt x="354572" y="1519610"/>
                  <a:pt x="391995" y="1474296"/>
                  <a:pt x="424860" y="1425650"/>
                </a:cubicBezTo>
                <a:lnTo>
                  <a:pt x="426962" y="1422191"/>
                </a:lnTo>
                <a:lnTo>
                  <a:pt x="520165" y="1499090"/>
                </a:lnTo>
                <a:cubicBezTo>
                  <a:pt x="632702" y="1575118"/>
                  <a:pt x="768367" y="1619512"/>
                  <a:pt x="914400" y="1619512"/>
                </a:cubicBezTo>
                <a:cubicBezTo>
                  <a:pt x="1303823" y="1619512"/>
                  <a:pt x="1619512" y="1303823"/>
                  <a:pt x="1619512" y="914400"/>
                </a:cubicBezTo>
                <a:cubicBezTo>
                  <a:pt x="1619512" y="524977"/>
                  <a:pt x="1303823" y="209288"/>
                  <a:pt x="914400" y="209288"/>
                </a:cubicBezTo>
                <a:cubicBezTo>
                  <a:pt x="768367" y="209288"/>
                  <a:pt x="632702" y="253682"/>
                  <a:pt x="520165" y="329710"/>
                </a:cubicBezTo>
                <a:lnTo>
                  <a:pt x="426962" y="406609"/>
                </a:lnTo>
                <a:lnTo>
                  <a:pt x="424860" y="403150"/>
                </a:lnTo>
                <a:cubicBezTo>
                  <a:pt x="391995" y="354504"/>
                  <a:pt x="354572" y="309190"/>
                  <a:pt x="313203" y="267822"/>
                </a:cubicBezTo>
                <a:lnTo>
                  <a:pt x="290513" y="249100"/>
                </a:lnTo>
                <a:lnTo>
                  <a:pt x="403150" y="156165"/>
                </a:lnTo>
                <a:cubicBezTo>
                  <a:pt x="549090" y="57571"/>
                  <a:pt x="725022" y="0"/>
                  <a:pt x="914400" y="0"/>
                </a:cubicBezTo>
                <a:close/>
              </a:path>
            </a:pathLst>
          </a:custGeom>
          <a:solidFill>
            <a:sysClr val="windowText" lastClr="000000">
              <a:lumMod val="65000"/>
              <a:lumOff val="35000"/>
            </a:sysClr>
          </a:solidFill>
          <a:ln w="3175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52" name="原创设计师QQ598969553          _8"/>
          <p:cNvCxnSpPr/>
          <p:nvPr/>
        </p:nvCxnSpPr>
        <p:spPr>
          <a:xfrm>
            <a:off x="6239324" y="2397016"/>
            <a:ext cx="0" cy="317406"/>
          </a:xfrm>
          <a:prstGeom prst="line">
            <a:avLst/>
          </a:prstGeom>
          <a:noFill/>
          <a:ln w="6350" cap="flat" cmpd="sng" algn="ctr">
            <a:solidFill>
              <a:srgbClr val="7F8C8D"/>
            </a:solidFill>
            <a:prstDash val="dash"/>
            <a:miter lim="800000"/>
            <a:tailEnd type="oval"/>
          </a:ln>
          <a:effectLst/>
        </p:spPr>
      </p:cxnSp>
      <p:cxnSp>
        <p:nvCxnSpPr>
          <p:cNvPr id="53" name="原创设计师QQ598969553          _9"/>
          <p:cNvCxnSpPr/>
          <p:nvPr/>
        </p:nvCxnSpPr>
        <p:spPr>
          <a:xfrm>
            <a:off x="2956681" y="2397016"/>
            <a:ext cx="0" cy="317406"/>
          </a:xfrm>
          <a:prstGeom prst="line">
            <a:avLst/>
          </a:prstGeom>
          <a:noFill/>
          <a:ln w="6350" cap="flat" cmpd="sng" algn="ctr">
            <a:solidFill>
              <a:srgbClr val="7F8C8D"/>
            </a:solidFill>
            <a:prstDash val="dash"/>
            <a:miter lim="800000"/>
            <a:tailEnd type="oval"/>
          </a:ln>
          <a:effectLst/>
        </p:spPr>
      </p:cxnSp>
      <p:cxnSp>
        <p:nvCxnSpPr>
          <p:cNvPr id="54" name="原创设计师QQ598969553          _10"/>
          <p:cNvCxnSpPr/>
          <p:nvPr/>
        </p:nvCxnSpPr>
        <p:spPr>
          <a:xfrm>
            <a:off x="5145110" y="4618856"/>
            <a:ext cx="0" cy="317406"/>
          </a:xfrm>
          <a:prstGeom prst="line">
            <a:avLst/>
          </a:prstGeom>
          <a:noFill/>
          <a:ln w="6350" cap="flat" cmpd="sng" algn="ctr">
            <a:solidFill>
              <a:srgbClr val="7F8C8D"/>
            </a:solidFill>
            <a:prstDash val="dash"/>
            <a:miter lim="800000"/>
            <a:headEnd type="oval"/>
          </a:ln>
          <a:effectLst/>
        </p:spPr>
      </p:cxnSp>
      <p:cxnSp>
        <p:nvCxnSpPr>
          <p:cNvPr id="55" name="原创设计师QQ598969553          _11"/>
          <p:cNvCxnSpPr/>
          <p:nvPr/>
        </p:nvCxnSpPr>
        <p:spPr>
          <a:xfrm>
            <a:off x="4050895" y="4618856"/>
            <a:ext cx="0" cy="317406"/>
          </a:xfrm>
          <a:prstGeom prst="line">
            <a:avLst/>
          </a:prstGeom>
          <a:noFill/>
          <a:ln w="6350" cap="flat" cmpd="sng" algn="ctr">
            <a:solidFill>
              <a:srgbClr val="7F8C8D"/>
            </a:solidFill>
            <a:prstDash val="dash"/>
            <a:miter lim="800000"/>
            <a:headEnd type="oval"/>
          </a:ln>
          <a:effectLst/>
        </p:spPr>
      </p:cxnSp>
      <p:cxnSp>
        <p:nvCxnSpPr>
          <p:cNvPr id="56" name="原创设计师QQ598969553          _12"/>
          <p:cNvCxnSpPr/>
          <p:nvPr/>
        </p:nvCxnSpPr>
        <p:spPr>
          <a:xfrm>
            <a:off x="6251852" y="2363605"/>
            <a:ext cx="801868" cy="0"/>
          </a:xfrm>
          <a:prstGeom prst="line">
            <a:avLst/>
          </a:prstGeom>
          <a:noFill/>
          <a:ln w="6350" cap="flat" cmpd="sng" algn="ctr">
            <a:solidFill>
              <a:srgbClr val="7F8C8D"/>
            </a:solidFill>
            <a:prstDash val="dash"/>
            <a:miter lim="800000"/>
            <a:tailEnd type="oval"/>
          </a:ln>
          <a:effectLst/>
        </p:spPr>
      </p:cxnSp>
      <p:cxnSp>
        <p:nvCxnSpPr>
          <p:cNvPr id="57" name="原创设计师QQ598969553          _13"/>
          <p:cNvCxnSpPr/>
          <p:nvPr/>
        </p:nvCxnSpPr>
        <p:spPr>
          <a:xfrm>
            <a:off x="2154815" y="2363605"/>
            <a:ext cx="801868" cy="0"/>
          </a:xfrm>
          <a:prstGeom prst="line">
            <a:avLst/>
          </a:prstGeom>
          <a:noFill/>
          <a:ln w="6350" cap="flat" cmpd="sng" algn="ctr">
            <a:solidFill>
              <a:srgbClr val="7F8C8D"/>
            </a:solidFill>
            <a:prstDash val="dash"/>
            <a:miter lim="800000"/>
            <a:headEnd type="oval"/>
          </a:ln>
          <a:effectLst/>
        </p:spPr>
      </p:cxnSp>
      <p:cxnSp>
        <p:nvCxnSpPr>
          <p:cNvPr id="58" name="原创设计师QQ598969553          _14"/>
          <p:cNvCxnSpPr/>
          <p:nvPr/>
        </p:nvCxnSpPr>
        <p:spPr>
          <a:xfrm>
            <a:off x="5153462" y="4978025"/>
            <a:ext cx="801868" cy="0"/>
          </a:xfrm>
          <a:prstGeom prst="line">
            <a:avLst/>
          </a:prstGeom>
          <a:noFill/>
          <a:ln w="6350" cap="flat" cmpd="sng" algn="ctr">
            <a:solidFill>
              <a:srgbClr val="7F8C8D"/>
            </a:solidFill>
            <a:prstDash val="dash"/>
            <a:miter lim="800000"/>
            <a:tailEnd type="oval"/>
          </a:ln>
          <a:effectLst/>
        </p:spPr>
      </p:cxnSp>
      <p:cxnSp>
        <p:nvCxnSpPr>
          <p:cNvPr id="59" name="原创设计师QQ598969553          _15"/>
          <p:cNvCxnSpPr/>
          <p:nvPr/>
        </p:nvCxnSpPr>
        <p:spPr>
          <a:xfrm>
            <a:off x="3249028" y="4978025"/>
            <a:ext cx="801868" cy="0"/>
          </a:xfrm>
          <a:prstGeom prst="line">
            <a:avLst/>
          </a:prstGeom>
          <a:noFill/>
          <a:ln w="6350" cap="flat" cmpd="sng" algn="ctr">
            <a:solidFill>
              <a:srgbClr val="7F8C8D"/>
            </a:solidFill>
            <a:prstDash val="dash"/>
            <a:miter lim="800000"/>
            <a:headEnd type="oval"/>
          </a:ln>
          <a:effectLst/>
        </p:spPr>
      </p:cxnSp>
      <p:sp>
        <p:nvSpPr>
          <p:cNvPr id="60" name="原创设计师QQ598969553          _16"/>
          <p:cNvSpPr txBox="1"/>
          <p:nvPr/>
        </p:nvSpPr>
        <p:spPr>
          <a:xfrm>
            <a:off x="7194268" y="2184437"/>
            <a:ext cx="594551" cy="510778"/>
          </a:xfrm>
          <a:prstGeom prst="roundRect">
            <a:avLst/>
          </a:prstGeom>
          <a:solidFill>
            <a:sysClr val="windowText" lastClr="000000">
              <a:lumMod val="65000"/>
              <a:lumOff val="35000"/>
            </a:sysClr>
          </a:solidFill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01</a:t>
            </a:r>
          </a:p>
        </p:txBody>
      </p:sp>
      <p:sp>
        <p:nvSpPr>
          <p:cNvPr id="61" name="原创设计师QQ598969553          _17"/>
          <p:cNvSpPr txBox="1"/>
          <p:nvPr/>
        </p:nvSpPr>
        <p:spPr>
          <a:xfrm>
            <a:off x="7764924" y="2184437"/>
            <a:ext cx="1487596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单击此处添加副标题或详细文本描述</a:t>
            </a:r>
            <a:r>
              <a: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
              </a:t>
            </a:r>
          </a:p>
        </p:txBody>
      </p:sp>
      <p:sp>
        <p:nvSpPr>
          <p:cNvPr id="62" name="原创设计师QQ598969553          _18"/>
          <p:cNvSpPr txBox="1"/>
          <p:nvPr/>
        </p:nvSpPr>
        <p:spPr>
          <a:xfrm>
            <a:off x="6084073" y="4798857"/>
            <a:ext cx="594551" cy="510778"/>
          </a:xfrm>
          <a:prstGeom prst="roundRect">
            <a:avLst/>
          </a:prstGeom>
          <a:solidFill>
            <a:srgbClr val="223262"/>
          </a:solidFill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02</a:t>
            </a:r>
          </a:p>
        </p:txBody>
      </p:sp>
      <p:sp>
        <p:nvSpPr>
          <p:cNvPr id="63" name="原创设计师QQ598969553          _19"/>
          <p:cNvSpPr txBox="1"/>
          <p:nvPr/>
        </p:nvSpPr>
        <p:spPr>
          <a:xfrm>
            <a:off x="6684804" y="4798857"/>
            <a:ext cx="1487596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单击此处添加副标题或详细文本描述</a:t>
            </a:r>
            <a:r>
              <a: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
              </a:t>
            </a:r>
          </a:p>
        </p:txBody>
      </p:sp>
      <p:sp>
        <p:nvSpPr>
          <p:cNvPr id="64" name="原创设计师QQ598969553          _20"/>
          <p:cNvSpPr txBox="1"/>
          <p:nvPr/>
        </p:nvSpPr>
        <p:spPr>
          <a:xfrm>
            <a:off x="1575098" y="2184437"/>
            <a:ext cx="594551" cy="510778"/>
          </a:xfrm>
          <a:prstGeom prst="roundRect">
            <a:avLst/>
          </a:prstGeom>
          <a:solidFill>
            <a:srgbClr val="223262"/>
          </a:solidFill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04</a:t>
            </a:r>
          </a:p>
        </p:txBody>
      </p:sp>
      <p:sp>
        <p:nvSpPr>
          <p:cNvPr id="65" name="原创设计师QQ598969553          _21"/>
          <p:cNvSpPr txBox="1"/>
          <p:nvPr/>
        </p:nvSpPr>
        <p:spPr>
          <a:xfrm>
            <a:off x="87502" y="2184437"/>
            <a:ext cx="1487596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单击此处添加副标题或详细文本描述</a:t>
            </a:r>
            <a:r>
              <a: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
              </a:t>
            </a:r>
          </a:p>
        </p:txBody>
      </p:sp>
      <p:sp>
        <p:nvSpPr>
          <p:cNvPr id="66" name="原创设计师QQ598969553          _22"/>
          <p:cNvSpPr txBox="1"/>
          <p:nvPr/>
        </p:nvSpPr>
        <p:spPr>
          <a:xfrm>
            <a:off x="2685293" y="4798857"/>
            <a:ext cx="594551" cy="510778"/>
          </a:xfrm>
          <a:prstGeom prst="roundRect">
            <a:avLst/>
          </a:prstGeom>
          <a:solidFill>
            <a:sysClr val="windowText" lastClr="000000">
              <a:lumMod val="65000"/>
              <a:lumOff val="35000"/>
            </a:sysClr>
          </a:solidFill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03</a:t>
            </a:r>
          </a:p>
        </p:txBody>
      </p:sp>
      <p:sp>
        <p:nvSpPr>
          <p:cNvPr id="67" name="原创设计师QQ598969553          _23"/>
          <p:cNvSpPr txBox="1"/>
          <p:nvPr/>
        </p:nvSpPr>
        <p:spPr>
          <a:xfrm>
            <a:off x="1140188" y="4798857"/>
            <a:ext cx="1487596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单击此处添加副标题或详细文本描述</a:t>
            </a:r>
            <a:r>
              <a: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
              </a:t>
            </a:r>
          </a:p>
        </p:txBody>
      </p:sp>
      <p:grpSp>
        <p:nvGrpSpPr>
          <p:cNvPr id="68" name="原创设计师QQ598969553          _24"/>
          <p:cNvGrpSpPr/>
          <p:nvPr/>
        </p:nvGrpSpPr>
        <p:grpSpPr>
          <a:xfrm>
            <a:off x="6088793" y="3548985"/>
            <a:ext cx="295691" cy="295692"/>
            <a:chOff x="1628775" y="3155950"/>
            <a:chExt cx="552450" cy="552451"/>
          </a:xfrm>
          <a:solidFill>
            <a:sysClr val="windowText" lastClr="000000">
              <a:lumMod val="65000"/>
              <a:lumOff val="35000"/>
            </a:sysClr>
          </a:solidFill>
        </p:grpSpPr>
        <p:sp>
          <p:nvSpPr>
            <p:cNvPr id="69" name="Freeform 55"/>
            <p:cNvSpPr>
              <a:spLocks/>
            </p:cNvSpPr>
            <p:nvPr/>
          </p:nvSpPr>
          <p:spPr bwMode="auto">
            <a:xfrm>
              <a:off x="1787525" y="3159125"/>
              <a:ext cx="106363" cy="111125"/>
            </a:xfrm>
            <a:custGeom>
              <a:avLst/>
              <a:gdLst>
                <a:gd name="T0" fmla="*/ 0 w 37"/>
                <a:gd name="T1" fmla="*/ 39 h 39"/>
                <a:gd name="T2" fmla="*/ 37 w 37"/>
                <a:gd name="T3" fmla="*/ 39 h 39"/>
                <a:gd name="T4" fmla="*/ 37 w 37"/>
                <a:gd name="T5" fmla="*/ 0 h 39"/>
                <a:gd name="T6" fmla="*/ 0 w 37"/>
                <a:gd name="T7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" h="39">
                  <a:moveTo>
                    <a:pt x="0" y="39"/>
                  </a:moveTo>
                  <a:cubicBezTo>
                    <a:pt x="37" y="39"/>
                    <a:pt x="37" y="39"/>
                    <a:pt x="37" y="39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22" y="2"/>
                    <a:pt x="9" y="17"/>
                    <a:pt x="0" y="3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70" name="Freeform 56"/>
            <p:cNvSpPr>
              <a:spLocks/>
            </p:cNvSpPr>
            <p:nvPr/>
          </p:nvSpPr>
          <p:spPr bwMode="auto">
            <a:xfrm>
              <a:off x="1760538" y="3297238"/>
              <a:ext cx="133350" cy="123825"/>
            </a:xfrm>
            <a:custGeom>
              <a:avLst/>
              <a:gdLst>
                <a:gd name="T0" fmla="*/ 46 w 46"/>
                <a:gd name="T1" fmla="*/ 43 h 43"/>
                <a:gd name="T2" fmla="*/ 46 w 46"/>
                <a:gd name="T3" fmla="*/ 0 h 43"/>
                <a:gd name="T4" fmla="*/ 7 w 46"/>
                <a:gd name="T5" fmla="*/ 0 h 43"/>
                <a:gd name="T6" fmla="*/ 0 w 46"/>
                <a:gd name="T7" fmla="*/ 43 h 43"/>
                <a:gd name="T8" fmla="*/ 46 w 46"/>
                <a:gd name="T9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43">
                  <a:moveTo>
                    <a:pt x="46" y="43"/>
                  </a:moveTo>
                  <a:cubicBezTo>
                    <a:pt x="46" y="0"/>
                    <a:pt x="46" y="0"/>
                    <a:pt x="46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13"/>
                    <a:pt x="1" y="27"/>
                    <a:pt x="0" y="43"/>
                  </a:cubicBezTo>
                  <a:lnTo>
                    <a:pt x="46" y="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71" name="Freeform 57"/>
            <p:cNvSpPr>
              <a:spLocks/>
            </p:cNvSpPr>
            <p:nvPr/>
          </p:nvSpPr>
          <p:spPr bwMode="auto">
            <a:xfrm>
              <a:off x="1916113" y="3159125"/>
              <a:ext cx="103188" cy="111125"/>
            </a:xfrm>
            <a:custGeom>
              <a:avLst/>
              <a:gdLst>
                <a:gd name="T0" fmla="*/ 0 w 36"/>
                <a:gd name="T1" fmla="*/ 0 h 39"/>
                <a:gd name="T2" fmla="*/ 0 w 36"/>
                <a:gd name="T3" fmla="*/ 39 h 39"/>
                <a:gd name="T4" fmla="*/ 36 w 36"/>
                <a:gd name="T5" fmla="*/ 39 h 39"/>
                <a:gd name="T6" fmla="*/ 0 w 36"/>
                <a:gd name="T7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9">
                  <a:moveTo>
                    <a:pt x="0" y="0"/>
                  </a:moveTo>
                  <a:cubicBezTo>
                    <a:pt x="0" y="39"/>
                    <a:pt x="0" y="39"/>
                    <a:pt x="0" y="39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27" y="17"/>
                    <a:pt x="14" y="2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72" name="Freeform 58"/>
            <p:cNvSpPr>
              <a:spLocks/>
            </p:cNvSpPr>
            <p:nvPr/>
          </p:nvSpPr>
          <p:spPr bwMode="auto">
            <a:xfrm>
              <a:off x="1628775" y="3446463"/>
              <a:ext cx="127000" cy="123825"/>
            </a:xfrm>
            <a:custGeom>
              <a:avLst/>
              <a:gdLst>
                <a:gd name="T0" fmla="*/ 38 w 44"/>
                <a:gd name="T1" fmla="*/ 0 h 43"/>
                <a:gd name="T2" fmla="*/ 0 w 44"/>
                <a:gd name="T3" fmla="*/ 0 h 43"/>
                <a:gd name="T4" fmla="*/ 12 w 44"/>
                <a:gd name="T5" fmla="*/ 43 h 43"/>
                <a:gd name="T6" fmla="*/ 13 w 44"/>
                <a:gd name="T7" fmla="*/ 43 h 43"/>
                <a:gd name="T8" fmla="*/ 44 w 44"/>
                <a:gd name="T9" fmla="*/ 43 h 43"/>
                <a:gd name="T10" fmla="*/ 38 w 44"/>
                <a:gd name="T11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4" h="43">
                  <a:moveTo>
                    <a:pt x="3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5"/>
                    <a:pt x="4" y="30"/>
                    <a:pt x="12" y="43"/>
                  </a:cubicBezTo>
                  <a:cubicBezTo>
                    <a:pt x="12" y="43"/>
                    <a:pt x="12" y="43"/>
                    <a:pt x="13" y="43"/>
                  </a:cubicBezTo>
                  <a:cubicBezTo>
                    <a:pt x="44" y="43"/>
                    <a:pt x="44" y="43"/>
                    <a:pt x="44" y="43"/>
                  </a:cubicBezTo>
                  <a:cubicBezTo>
                    <a:pt x="41" y="30"/>
                    <a:pt x="38" y="15"/>
                    <a:pt x="3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73" name="Freeform 59"/>
            <p:cNvSpPr>
              <a:spLocks/>
            </p:cNvSpPr>
            <p:nvPr/>
          </p:nvSpPr>
          <p:spPr bwMode="auto">
            <a:xfrm>
              <a:off x="2051050" y="3446463"/>
              <a:ext cx="130175" cy="123825"/>
            </a:xfrm>
            <a:custGeom>
              <a:avLst/>
              <a:gdLst>
                <a:gd name="T0" fmla="*/ 6 w 45"/>
                <a:gd name="T1" fmla="*/ 0 h 43"/>
                <a:gd name="T2" fmla="*/ 0 w 45"/>
                <a:gd name="T3" fmla="*/ 43 h 43"/>
                <a:gd name="T4" fmla="*/ 31 w 45"/>
                <a:gd name="T5" fmla="*/ 43 h 43"/>
                <a:gd name="T6" fmla="*/ 33 w 45"/>
                <a:gd name="T7" fmla="*/ 43 h 43"/>
                <a:gd name="T8" fmla="*/ 45 w 45"/>
                <a:gd name="T9" fmla="*/ 0 h 43"/>
                <a:gd name="T10" fmla="*/ 6 w 45"/>
                <a:gd name="T11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" h="43">
                  <a:moveTo>
                    <a:pt x="6" y="0"/>
                  </a:moveTo>
                  <a:cubicBezTo>
                    <a:pt x="6" y="15"/>
                    <a:pt x="4" y="30"/>
                    <a:pt x="0" y="43"/>
                  </a:cubicBezTo>
                  <a:cubicBezTo>
                    <a:pt x="31" y="43"/>
                    <a:pt x="31" y="43"/>
                    <a:pt x="31" y="43"/>
                  </a:cubicBezTo>
                  <a:cubicBezTo>
                    <a:pt x="32" y="43"/>
                    <a:pt x="32" y="43"/>
                    <a:pt x="33" y="43"/>
                  </a:cubicBezTo>
                  <a:cubicBezTo>
                    <a:pt x="40" y="30"/>
                    <a:pt x="44" y="15"/>
                    <a:pt x="45" y="0"/>
                  </a:cubicBezTo>
                  <a:lnTo>
                    <a:pt x="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74" name="Freeform 60"/>
            <p:cNvSpPr>
              <a:spLocks/>
            </p:cNvSpPr>
            <p:nvPr/>
          </p:nvSpPr>
          <p:spPr bwMode="auto">
            <a:xfrm>
              <a:off x="1760538" y="3446463"/>
              <a:ext cx="133350" cy="123825"/>
            </a:xfrm>
            <a:custGeom>
              <a:avLst/>
              <a:gdLst>
                <a:gd name="T0" fmla="*/ 46 w 46"/>
                <a:gd name="T1" fmla="*/ 0 h 43"/>
                <a:gd name="T2" fmla="*/ 0 w 46"/>
                <a:gd name="T3" fmla="*/ 0 h 43"/>
                <a:gd name="T4" fmla="*/ 7 w 46"/>
                <a:gd name="T5" fmla="*/ 43 h 43"/>
                <a:gd name="T6" fmla="*/ 46 w 46"/>
                <a:gd name="T7" fmla="*/ 43 h 43"/>
                <a:gd name="T8" fmla="*/ 46 w 46"/>
                <a:gd name="T9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43">
                  <a:moveTo>
                    <a:pt x="46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15"/>
                    <a:pt x="3" y="30"/>
                    <a:pt x="7" y="43"/>
                  </a:cubicBezTo>
                  <a:cubicBezTo>
                    <a:pt x="46" y="43"/>
                    <a:pt x="46" y="43"/>
                    <a:pt x="46" y="43"/>
                  </a:cubicBezTo>
                  <a:lnTo>
                    <a:pt x="4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75" name="Freeform 61"/>
            <p:cNvSpPr>
              <a:spLocks/>
            </p:cNvSpPr>
            <p:nvPr/>
          </p:nvSpPr>
          <p:spPr bwMode="auto">
            <a:xfrm>
              <a:off x="1628775" y="3294063"/>
              <a:ext cx="127000" cy="127000"/>
            </a:xfrm>
            <a:custGeom>
              <a:avLst/>
              <a:gdLst>
                <a:gd name="T0" fmla="*/ 38 w 44"/>
                <a:gd name="T1" fmla="*/ 44 h 44"/>
                <a:gd name="T2" fmla="*/ 44 w 44"/>
                <a:gd name="T3" fmla="*/ 1 h 44"/>
                <a:gd name="T4" fmla="*/ 13 w 44"/>
                <a:gd name="T5" fmla="*/ 1 h 44"/>
                <a:gd name="T6" fmla="*/ 12 w 44"/>
                <a:gd name="T7" fmla="*/ 0 h 44"/>
                <a:gd name="T8" fmla="*/ 0 w 44"/>
                <a:gd name="T9" fmla="*/ 44 h 44"/>
                <a:gd name="T10" fmla="*/ 38 w 44"/>
                <a:gd name="T11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4" h="44">
                  <a:moveTo>
                    <a:pt x="38" y="44"/>
                  </a:moveTo>
                  <a:cubicBezTo>
                    <a:pt x="38" y="29"/>
                    <a:pt x="41" y="14"/>
                    <a:pt x="44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2" y="1"/>
                    <a:pt x="12" y="1"/>
                    <a:pt x="12" y="0"/>
                  </a:cubicBezTo>
                  <a:cubicBezTo>
                    <a:pt x="4" y="14"/>
                    <a:pt x="0" y="28"/>
                    <a:pt x="0" y="44"/>
                  </a:cubicBezTo>
                  <a:lnTo>
                    <a:pt x="38" y="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76" name="Freeform 62"/>
            <p:cNvSpPr>
              <a:spLocks/>
            </p:cNvSpPr>
            <p:nvPr/>
          </p:nvSpPr>
          <p:spPr bwMode="auto">
            <a:xfrm>
              <a:off x="1916113" y="3297238"/>
              <a:ext cx="130175" cy="123825"/>
            </a:xfrm>
            <a:custGeom>
              <a:avLst/>
              <a:gdLst>
                <a:gd name="T0" fmla="*/ 45 w 45"/>
                <a:gd name="T1" fmla="*/ 43 h 43"/>
                <a:gd name="T2" fmla="*/ 38 w 45"/>
                <a:gd name="T3" fmla="*/ 0 h 43"/>
                <a:gd name="T4" fmla="*/ 0 w 45"/>
                <a:gd name="T5" fmla="*/ 0 h 43"/>
                <a:gd name="T6" fmla="*/ 0 w 45"/>
                <a:gd name="T7" fmla="*/ 43 h 43"/>
                <a:gd name="T8" fmla="*/ 45 w 45"/>
                <a:gd name="T9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43">
                  <a:moveTo>
                    <a:pt x="45" y="43"/>
                  </a:moveTo>
                  <a:cubicBezTo>
                    <a:pt x="45" y="27"/>
                    <a:pt x="42" y="13"/>
                    <a:pt x="3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3"/>
                    <a:pt x="0" y="43"/>
                    <a:pt x="0" y="43"/>
                  </a:cubicBezTo>
                  <a:lnTo>
                    <a:pt x="45" y="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77" name="Freeform 63"/>
            <p:cNvSpPr>
              <a:spLocks/>
            </p:cNvSpPr>
            <p:nvPr/>
          </p:nvSpPr>
          <p:spPr bwMode="auto">
            <a:xfrm>
              <a:off x="1674813" y="3155950"/>
              <a:ext cx="163513" cy="114300"/>
            </a:xfrm>
            <a:custGeom>
              <a:avLst/>
              <a:gdLst>
                <a:gd name="T0" fmla="*/ 31 w 57"/>
                <a:gd name="T1" fmla="*/ 40 h 40"/>
                <a:gd name="T2" fmla="*/ 57 w 57"/>
                <a:gd name="T3" fmla="*/ 0 h 40"/>
                <a:gd name="T4" fmla="*/ 0 w 57"/>
                <a:gd name="T5" fmla="*/ 40 h 40"/>
                <a:gd name="T6" fmla="*/ 31 w 57"/>
                <a:gd name="T7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7" h="40">
                  <a:moveTo>
                    <a:pt x="31" y="40"/>
                  </a:moveTo>
                  <a:cubicBezTo>
                    <a:pt x="37" y="23"/>
                    <a:pt x="46" y="9"/>
                    <a:pt x="57" y="0"/>
                  </a:cubicBezTo>
                  <a:cubicBezTo>
                    <a:pt x="34" y="6"/>
                    <a:pt x="14" y="21"/>
                    <a:pt x="0" y="40"/>
                  </a:cubicBezTo>
                  <a:lnTo>
                    <a:pt x="31" y="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78" name="Freeform 64"/>
            <p:cNvSpPr>
              <a:spLocks/>
            </p:cNvSpPr>
            <p:nvPr/>
          </p:nvSpPr>
          <p:spPr bwMode="auto">
            <a:xfrm>
              <a:off x="1674813" y="3592513"/>
              <a:ext cx="163513" cy="115888"/>
            </a:xfrm>
            <a:custGeom>
              <a:avLst/>
              <a:gdLst>
                <a:gd name="T0" fmla="*/ 31 w 57"/>
                <a:gd name="T1" fmla="*/ 0 h 40"/>
                <a:gd name="T2" fmla="*/ 0 w 57"/>
                <a:gd name="T3" fmla="*/ 0 h 40"/>
                <a:gd name="T4" fmla="*/ 57 w 57"/>
                <a:gd name="T5" fmla="*/ 40 h 40"/>
                <a:gd name="T6" fmla="*/ 31 w 57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7" h="40">
                  <a:moveTo>
                    <a:pt x="3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4" y="20"/>
                    <a:pt x="34" y="35"/>
                    <a:pt x="57" y="40"/>
                  </a:cubicBezTo>
                  <a:cubicBezTo>
                    <a:pt x="46" y="32"/>
                    <a:pt x="37" y="18"/>
                    <a:pt x="3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79" name="Freeform 65"/>
            <p:cNvSpPr>
              <a:spLocks/>
            </p:cNvSpPr>
            <p:nvPr/>
          </p:nvSpPr>
          <p:spPr bwMode="auto">
            <a:xfrm>
              <a:off x="1968500" y="3155950"/>
              <a:ext cx="163513" cy="114300"/>
            </a:xfrm>
            <a:custGeom>
              <a:avLst/>
              <a:gdLst>
                <a:gd name="T0" fmla="*/ 26 w 57"/>
                <a:gd name="T1" fmla="*/ 40 h 40"/>
                <a:gd name="T2" fmla="*/ 57 w 57"/>
                <a:gd name="T3" fmla="*/ 40 h 40"/>
                <a:gd name="T4" fmla="*/ 0 w 57"/>
                <a:gd name="T5" fmla="*/ 0 h 40"/>
                <a:gd name="T6" fmla="*/ 26 w 57"/>
                <a:gd name="T7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7" h="40">
                  <a:moveTo>
                    <a:pt x="26" y="40"/>
                  </a:moveTo>
                  <a:cubicBezTo>
                    <a:pt x="57" y="40"/>
                    <a:pt x="57" y="40"/>
                    <a:pt x="57" y="40"/>
                  </a:cubicBezTo>
                  <a:cubicBezTo>
                    <a:pt x="43" y="21"/>
                    <a:pt x="23" y="6"/>
                    <a:pt x="0" y="0"/>
                  </a:cubicBezTo>
                  <a:cubicBezTo>
                    <a:pt x="11" y="9"/>
                    <a:pt x="20" y="23"/>
                    <a:pt x="26" y="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80" name="Freeform 66"/>
            <p:cNvSpPr>
              <a:spLocks/>
            </p:cNvSpPr>
            <p:nvPr/>
          </p:nvSpPr>
          <p:spPr bwMode="auto">
            <a:xfrm>
              <a:off x="1968500" y="3592513"/>
              <a:ext cx="163513" cy="115888"/>
            </a:xfrm>
            <a:custGeom>
              <a:avLst/>
              <a:gdLst>
                <a:gd name="T0" fmla="*/ 26 w 57"/>
                <a:gd name="T1" fmla="*/ 0 h 40"/>
                <a:gd name="T2" fmla="*/ 0 w 57"/>
                <a:gd name="T3" fmla="*/ 40 h 40"/>
                <a:gd name="T4" fmla="*/ 57 w 57"/>
                <a:gd name="T5" fmla="*/ 0 h 40"/>
                <a:gd name="T6" fmla="*/ 26 w 57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7" h="40">
                  <a:moveTo>
                    <a:pt x="26" y="0"/>
                  </a:moveTo>
                  <a:cubicBezTo>
                    <a:pt x="20" y="18"/>
                    <a:pt x="11" y="32"/>
                    <a:pt x="0" y="40"/>
                  </a:cubicBezTo>
                  <a:cubicBezTo>
                    <a:pt x="23" y="35"/>
                    <a:pt x="43" y="20"/>
                    <a:pt x="57" y="0"/>
                  </a:cubicBezTo>
                  <a:lnTo>
                    <a:pt x="2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81" name="Freeform 67"/>
            <p:cNvSpPr>
              <a:spLocks/>
            </p:cNvSpPr>
            <p:nvPr/>
          </p:nvSpPr>
          <p:spPr bwMode="auto">
            <a:xfrm>
              <a:off x="2051050" y="3294063"/>
              <a:ext cx="130175" cy="127000"/>
            </a:xfrm>
            <a:custGeom>
              <a:avLst/>
              <a:gdLst>
                <a:gd name="T0" fmla="*/ 31 w 45"/>
                <a:gd name="T1" fmla="*/ 1 h 44"/>
                <a:gd name="T2" fmla="*/ 0 w 45"/>
                <a:gd name="T3" fmla="*/ 1 h 44"/>
                <a:gd name="T4" fmla="*/ 6 w 45"/>
                <a:gd name="T5" fmla="*/ 44 h 44"/>
                <a:gd name="T6" fmla="*/ 45 w 45"/>
                <a:gd name="T7" fmla="*/ 44 h 44"/>
                <a:gd name="T8" fmla="*/ 33 w 45"/>
                <a:gd name="T9" fmla="*/ 0 h 44"/>
                <a:gd name="T10" fmla="*/ 31 w 45"/>
                <a:gd name="T11" fmla="*/ 1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" h="44">
                  <a:moveTo>
                    <a:pt x="31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4" y="14"/>
                    <a:pt x="6" y="29"/>
                    <a:pt x="6" y="44"/>
                  </a:cubicBezTo>
                  <a:cubicBezTo>
                    <a:pt x="45" y="44"/>
                    <a:pt x="45" y="44"/>
                    <a:pt x="45" y="44"/>
                  </a:cubicBezTo>
                  <a:cubicBezTo>
                    <a:pt x="44" y="28"/>
                    <a:pt x="40" y="14"/>
                    <a:pt x="33" y="0"/>
                  </a:cubicBezTo>
                  <a:cubicBezTo>
                    <a:pt x="32" y="1"/>
                    <a:pt x="32" y="1"/>
                    <a:pt x="3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82" name="Freeform 68"/>
            <p:cNvSpPr>
              <a:spLocks/>
            </p:cNvSpPr>
            <p:nvPr/>
          </p:nvSpPr>
          <p:spPr bwMode="auto">
            <a:xfrm>
              <a:off x="1916113" y="3592513"/>
              <a:ext cx="103188" cy="115888"/>
            </a:xfrm>
            <a:custGeom>
              <a:avLst/>
              <a:gdLst>
                <a:gd name="T0" fmla="*/ 36 w 36"/>
                <a:gd name="T1" fmla="*/ 0 h 40"/>
                <a:gd name="T2" fmla="*/ 0 w 36"/>
                <a:gd name="T3" fmla="*/ 0 h 40"/>
                <a:gd name="T4" fmla="*/ 0 w 36"/>
                <a:gd name="T5" fmla="*/ 40 h 40"/>
                <a:gd name="T6" fmla="*/ 36 w 36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40">
                  <a:moveTo>
                    <a:pt x="36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14" y="38"/>
                    <a:pt x="27" y="23"/>
                    <a:pt x="3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83" name="Freeform 69"/>
            <p:cNvSpPr>
              <a:spLocks/>
            </p:cNvSpPr>
            <p:nvPr/>
          </p:nvSpPr>
          <p:spPr bwMode="auto">
            <a:xfrm>
              <a:off x="1916113" y="3446463"/>
              <a:ext cx="130175" cy="123825"/>
            </a:xfrm>
            <a:custGeom>
              <a:avLst/>
              <a:gdLst>
                <a:gd name="T0" fmla="*/ 0 w 45"/>
                <a:gd name="T1" fmla="*/ 0 h 43"/>
                <a:gd name="T2" fmla="*/ 0 w 45"/>
                <a:gd name="T3" fmla="*/ 43 h 43"/>
                <a:gd name="T4" fmla="*/ 38 w 45"/>
                <a:gd name="T5" fmla="*/ 43 h 43"/>
                <a:gd name="T6" fmla="*/ 45 w 45"/>
                <a:gd name="T7" fmla="*/ 0 h 43"/>
                <a:gd name="T8" fmla="*/ 0 w 45"/>
                <a:gd name="T9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43">
                  <a:moveTo>
                    <a:pt x="0" y="0"/>
                  </a:moveTo>
                  <a:cubicBezTo>
                    <a:pt x="0" y="43"/>
                    <a:pt x="0" y="43"/>
                    <a:pt x="0" y="43"/>
                  </a:cubicBezTo>
                  <a:cubicBezTo>
                    <a:pt x="38" y="43"/>
                    <a:pt x="38" y="43"/>
                    <a:pt x="38" y="43"/>
                  </a:cubicBezTo>
                  <a:cubicBezTo>
                    <a:pt x="42" y="30"/>
                    <a:pt x="45" y="15"/>
                    <a:pt x="45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84" name="Freeform 70"/>
            <p:cNvSpPr>
              <a:spLocks/>
            </p:cNvSpPr>
            <p:nvPr/>
          </p:nvSpPr>
          <p:spPr bwMode="auto">
            <a:xfrm>
              <a:off x="1787525" y="3592513"/>
              <a:ext cx="106363" cy="115888"/>
            </a:xfrm>
            <a:custGeom>
              <a:avLst/>
              <a:gdLst>
                <a:gd name="T0" fmla="*/ 37 w 37"/>
                <a:gd name="T1" fmla="*/ 40 h 40"/>
                <a:gd name="T2" fmla="*/ 37 w 37"/>
                <a:gd name="T3" fmla="*/ 0 h 40"/>
                <a:gd name="T4" fmla="*/ 0 w 37"/>
                <a:gd name="T5" fmla="*/ 0 h 40"/>
                <a:gd name="T6" fmla="*/ 37 w 37"/>
                <a:gd name="T7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" h="40">
                  <a:moveTo>
                    <a:pt x="37" y="40"/>
                  </a:moveTo>
                  <a:cubicBezTo>
                    <a:pt x="37" y="0"/>
                    <a:pt x="37" y="0"/>
                    <a:pt x="3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9" y="23"/>
                    <a:pt x="22" y="38"/>
                    <a:pt x="37" y="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85" name="原创设计师QQ598969553          _25"/>
          <p:cNvSpPr>
            <a:spLocks/>
          </p:cNvSpPr>
          <p:nvPr/>
        </p:nvSpPr>
        <p:spPr bwMode="auto">
          <a:xfrm>
            <a:off x="4985928" y="3550229"/>
            <a:ext cx="298641" cy="298641"/>
          </a:xfrm>
          <a:custGeom>
            <a:avLst/>
            <a:gdLst>
              <a:gd name="T0" fmla="*/ 172 w 192"/>
              <a:gd name="T1" fmla="*/ 0 h 192"/>
              <a:gd name="T2" fmla="*/ 151 w 192"/>
              <a:gd name="T3" fmla="*/ 21 h 192"/>
              <a:gd name="T4" fmla="*/ 159 w 192"/>
              <a:gd name="T5" fmla="*/ 36 h 192"/>
              <a:gd name="T6" fmla="*/ 131 w 192"/>
              <a:gd name="T7" fmla="*/ 153 h 192"/>
              <a:gd name="T8" fmla="*/ 126 w 192"/>
              <a:gd name="T9" fmla="*/ 152 h 192"/>
              <a:gd name="T10" fmla="*/ 123 w 192"/>
              <a:gd name="T11" fmla="*/ 153 h 192"/>
              <a:gd name="T12" fmla="*/ 95 w 192"/>
              <a:gd name="T13" fmla="*/ 71 h 192"/>
              <a:gd name="T14" fmla="*/ 103 w 192"/>
              <a:gd name="T15" fmla="*/ 55 h 192"/>
              <a:gd name="T16" fmla="*/ 83 w 192"/>
              <a:gd name="T17" fmla="*/ 35 h 192"/>
              <a:gd name="T18" fmla="*/ 63 w 192"/>
              <a:gd name="T19" fmla="*/ 55 h 192"/>
              <a:gd name="T20" fmla="*/ 65 w 192"/>
              <a:gd name="T21" fmla="*/ 61 h 192"/>
              <a:gd name="T22" fmla="*/ 32 w 192"/>
              <a:gd name="T23" fmla="*/ 90 h 192"/>
              <a:gd name="T24" fmla="*/ 20 w 192"/>
              <a:gd name="T25" fmla="*/ 86 h 192"/>
              <a:gd name="T26" fmla="*/ 0 w 192"/>
              <a:gd name="T27" fmla="*/ 106 h 192"/>
              <a:gd name="T28" fmla="*/ 20 w 192"/>
              <a:gd name="T29" fmla="*/ 126 h 192"/>
              <a:gd name="T30" fmla="*/ 40 w 192"/>
              <a:gd name="T31" fmla="*/ 106 h 192"/>
              <a:gd name="T32" fmla="*/ 39 w 192"/>
              <a:gd name="T33" fmla="*/ 100 h 192"/>
              <a:gd name="T34" fmla="*/ 72 w 192"/>
              <a:gd name="T35" fmla="*/ 71 h 192"/>
              <a:gd name="T36" fmla="*/ 83 w 192"/>
              <a:gd name="T37" fmla="*/ 75 h 192"/>
              <a:gd name="T38" fmla="*/ 84 w 192"/>
              <a:gd name="T39" fmla="*/ 75 h 192"/>
              <a:gd name="T40" fmla="*/ 112 w 192"/>
              <a:gd name="T41" fmla="*/ 158 h 192"/>
              <a:gd name="T42" fmla="*/ 106 w 192"/>
              <a:gd name="T43" fmla="*/ 172 h 192"/>
              <a:gd name="T44" fmla="*/ 126 w 192"/>
              <a:gd name="T45" fmla="*/ 192 h 192"/>
              <a:gd name="T46" fmla="*/ 146 w 192"/>
              <a:gd name="T47" fmla="*/ 172 h 192"/>
              <a:gd name="T48" fmla="*/ 142 w 192"/>
              <a:gd name="T49" fmla="*/ 161 h 192"/>
              <a:gd name="T50" fmla="*/ 171 w 192"/>
              <a:gd name="T51" fmla="*/ 41 h 192"/>
              <a:gd name="T52" fmla="*/ 172 w 192"/>
              <a:gd name="T53" fmla="*/ 41 h 192"/>
              <a:gd name="T54" fmla="*/ 192 w 192"/>
              <a:gd name="T55" fmla="*/ 21 h 192"/>
              <a:gd name="T56" fmla="*/ 172 w 192"/>
              <a:gd name="T57" fmla="*/ 0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92" h="192">
                <a:moveTo>
                  <a:pt x="172" y="0"/>
                </a:moveTo>
                <a:cubicBezTo>
                  <a:pt x="160" y="0"/>
                  <a:pt x="151" y="9"/>
                  <a:pt x="151" y="21"/>
                </a:cubicBezTo>
                <a:cubicBezTo>
                  <a:pt x="151" y="27"/>
                  <a:pt x="155" y="33"/>
                  <a:pt x="159" y="36"/>
                </a:cubicBezTo>
                <a:cubicBezTo>
                  <a:pt x="141" y="110"/>
                  <a:pt x="134" y="141"/>
                  <a:pt x="131" y="153"/>
                </a:cubicBezTo>
                <a:cubicBezTo>
                  <a:pt x="130" y="153"/>
                  <a:pt x="128" y="152"/>
                  <a:pt x="126" y="152"/>
                </a:cubicBezTo>
                <a:cubicBezTo>
                  <a:pt x="125" y="152"/>
                  <a:pt x="124" y="152"/>
                  <a:pt x="123" y="153"/>
                </a:cubicBezTo>
                <a:cubicBezTo>
                  <a:pt x="95" y="71"/>
                  <a:pt x="95" y="71"/>
                  <a:pt x="95" y="71"/>
                </a:cubicBezTo>
                <a:cubicBezTo>
                  <a:pt x="100" y="67"/>
                  <a:pt x="103" y="61"/>
                  <a:pt x="103" y="55"/>
                </a:cubicBezTo>
                <a:cubicBezTo>
                  <a:pt x="103" y="44"/>
                  <a:pt x="94" y="35"/>
                  <a:pt x="83" y="35"/>
                </a:cubicBezTo>
                <a:cubicBezTo>
                  <a:pt x="72" y="35"/>
                  <a:pt x="63" y="44"/>
                  <a:pt x="63" y="55"/>
                </a:cubicBezTo>
                <a:cubicBezTo>
                  <a:pt x="63" y="57"/>
                  <a:pt x="64" y="59"/>
                  <a:pt x="65" y="61"/>
                </a:cubicBezTo>
                <a:cubicBezTo>
                  <a:pt x="32" y="90"/>
                  <a:pt x="32" y="90"/>
                  <a:pt x="32" y="90"/>
                </a:cubicBezTo>
                <a:cubicBezTo>
                  <a:pt x="29" y="87"/>
                  <a:pt x="24" y="86"/>
                  <a:pt x="20" y="86"/>
                </a:cubicBezTo>
                <a:cubicBezTo>
                  <a:pt x="9" y="86"/>
                  <a:pt x="0" y="95"/>
                  <a:pt x="0" y="106"/>
                </a:cubicBezTo>
                <a:cubicBezTo>
                  <a:pt x="0" y="117"/>
                  <a:pt x="9" y="126"/>
                  <a:pt x="20" y="126"/>
                </a:cubicBezTo>
                <a:cubicBezTo>
                  <a:pt x="31" y="126"/>
                  <a:pt x="40" y="117"/>
                  <a:pt x="40" y="106"/>
                </a:cubicBezTo>
                <a:cubicBezTo>
                  <a:pt x="40" y="104"/>
                  <a:pt x="39" y="102"/>
                  <a:pt x="39" y="100"/>
                </a:cubicBezTo>
                <a:cubicBezTo>
                  <a:pt x="72" y="71"/>
                  <a:pt x="72" y="71"/>
                  <a:pt x="72" y="71"/>
                </a:cubicBezTo>
                <a:cubicBezTo>
                  <a:pt x="75" y="73"/>
                  <a:pt x="79" y="75"/>
                  <a:pt x="83" y="75"/>
                </a:cubicBezTo>
                <a:cubicBezTo>
                  <a:pt x="84" y="75"/>
                  <a:pt x="84" y="75"/>
                  <a:pt x="84" y="75"/>
                </a:cubicBezTo>
                <a:cubicBezTo>
                  <a:pt x="112" y="158"/>
                  <a:pt x="112" y="158"/>
                  <a:pt x="112" y="158"/>
                </a:cubicBezTo>
                <a:cubicBezTo>
                  <a:pt x="108" y="161"/>
                  <a:pt x="106" y="167"/>
                  <a:pt x="106" y="172"/>
                </a:cubicBezTo>
                <a:cubicBezTo>
                  <a:pt x="106" y="183"/>
                  <a:pt x="115" y="192"/>
                  <a:pt x="126" y="192"/>
                </a:cubicBezTo>
                <a:cubicBezTo>
                  <a:pt x="137" y="192"/>
                  <a:pt x="146" y="183"/>
                  <a:pt x="146" y="172"/>
                </a:cubicBezTo>
                <a:cubicBezTo>
                  <a:pt x="146" y="168"/>
                  <a:pt x="145" y="164"/>
                  <a:pt x="142" y="161"/>
                </a:cubicBezTo>
                <a:cubicBezTo>
                  <a:pt x="145" y="147"/>
                  <a:pt x="160" y="85"/>
                  <a:pt x="171" y="41"/>
                </a:cubicBezTo>
                <a:cubicBezTo>
                  <a:pt x="171" y="41"/>
                  <a:pt x="171" y="41"/>
                  <a:pt x="172" y="41"/>
                </a:cubicBezTo>
                <a:cubicBezTo>
                  <a:pt x="183" y="41"/>
                  <a:pt x="192" y="32"/>
                  <a:pt x="192" y="21"/>
                </a:cubicBezTo>
                <a:cubicBezTo>
                  <a:pt x="192" y="9"/>
                  <a:pt x="183" y="0"/>
                  <a:pt x="172" y="0"/>
                </a:cubicBezTo>
                <a:close/>
              </a:path>
            </a:pathLst>
          </a:custGeom>
          <a:solidFill>
            <a:srgbClr val="22326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86" name="原创设计师QQ598969553          _26"/>
          <p:cNvGrpSpPr/>
          <p:nvPr/>
        </p:nvGrpSpPr>
        <p:grpSpPr>
          <a:xfrm>
            <a:off x="3905738" y="3553179"/>
            <a:ext cx="295691" cy="295691"/>
            <a:chOff x="2825750" y="5321300"/>
            <a:chExt cx="552450" cy="552450"/>
          </a:xfrm>
          <a:solidFill>
            <a:sysClr val="windowText" lastClr="000000">
              <a:lumMod val="65000"/>
              <a:lumOff val="35000"/>
            </a:sysClr>
          </a:solidFill>
        </p:grpSpPr>
        <p:sp>
          <p:nvSpPr>
            <p:cNvPr id="87" name="Rectangle 90"/>
            <p:cNvSpPr>
              <a:spLocks noChangeArrowheads="1"/>
            </p:cNvSpPr>
            <p:nvPr/>
          </p:nvSpPr>
          <p:spPr bwMode="auto">
            <a:xfrm>
              <a:off x="2825750" y="5784850"/>
              <a:ext cx="552450" cy="889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88" name="Freeform 91"/>
            <p:cNvSpPr>
              <a:spLocks/>
            </p:cNvSpPr>
            <p:nvPr/>
          </p:nvSpPr>
          <p:spPr bwMode="auto">
            <a:xfrm>
              <a:off x="2825750" y="5321300"/>
              <a:ext cx="120650" cy="400050"/>
            </a:xfrm>
            <a:custGeom>
              <a:avLst/>
              <a:gdLst>
                <a:gd name="T0" fmla="*/ 1 w 42"/>
                <a:gd name="T1" fmla="*/ 139 h 139"/>
                <a:gd name="T2" fmla="*/ 41 w 42"/>
                <a:gd name="T3" fmla="*/ 139 h 139"/>
                <a:gd name="T4" fmla="*/ 42 w 42"/>
                <a:gd name="T5" fmla="*/ 138 h 139"/>
                <a:gd name="T6" fmla="*/ 42 w 42"/>
                <a:gd name="T7" fmla="*/ 1 h 139"/>
                <a:gd name="T8" fmla="*/ 41 w 42"/>
                <a:gd name="T9" fmla="*/ 0 h 139"/>
                <a:gd name="T10" fmla="*/ 1 w 42"/>
                <a:gd name="T11" fmla="*/ 0 h 139"/>
                <a:gd name="T12" fmla="*/ 0 w 42"/>
                <a:gd name="T13" fmla="*/ 1 h 139"/>
                <a:gd name="T14" fmla="*/ 0 w 42"/>
                <a:gd name="T15" fmla="*/ 138 h 139"/>
                <a:gd name="T16" fmla="*/ 1 w 42"/>
                <a:gd name="T17" fmla="*/ 13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" h="139">
                  <a:moveTo>
                    <a:pt x="1" y="139"/>
                  </a:moveTo>
                  <a:cubicBezTo>
                    <a:pt x="41" y="139"/>
                    <a:pt x="41" y="139"/>
                    <a:pt x="41" y="139"/>
                  </a:cubicBezTo>
                  <a:cubicBezTo>
                    <a:pt x="41" y="139"/>
                    <a:pt x="42" y="138"/>
                    <a:pt x="42" y="138"/>
                  </a:cubicBezTo>
                  <a:cubicBezTo>
                    <a:pt x="42" y="1"/>
                    <a:pt x="42" y="1"/>
                    <a:pt x="42" y="1"/>
                  </a:cubicBezTo>
                  <a:cubicBezTo>
                    <a:pt x="42" y="1"/>
                    <a:pt x="41" y="0"/>
                    <a:pt x="4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138"/>
                    <a:pt x="0" y="138"/>
                    <a:pt x="0" y="138"/>
                  </a:cubicBezTo>
                  <a:cubicBezTo>
                    <a:pt x="0" y="138"/>
                    <a:pt x="0" y="139"/>
                    <a:pt x="1" y="13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89" name="Freeform 92"/>
            <p:cNvSpPr>
              <a:spLocks/>
            </p:cNvSpPr>
            <p:nvPr/>
          </p:nvSpPr>
          <p:spPr bwMode="auto">
            <a:xfrm>
              <a:off x="3038475" y="5448300"/>
              <a:ext cx="123825" cy="273050"/>
            </a:xfrm>
            <a:custGeom>
              <a:avLst/>
              <a:gdLst>
                <a:gd name="T0" fmla="*/ 1 w 43"/>
                <a:gd name="T1" fmla="*/ 95 h 95"/>
                <a:gd name="T2" fmla="*/ 42 w 43"/>
                <a:gd name="T3" fmla="*/ 95 h 95"/>
                <a:gd name="T4" fmla="*/ 43 w 43"/>
                <a:gd name="T5" fmla="*/ 94 h 95"/>
                <a:gd name="T6" fmla="*/ 43 w 43"/>
                <a:gd name="T7" fmla="*/ 1 h 95"/>
                <a:gd name="T8" fmla="*/ 42 w 43"/>
                <a:gd name="T9" fmla="*/ 0 h 95"/>
                <a:gd name="T10" fmla="*/ 1 w 43"/>
                <a:gd name="T11" fmla="*/ 0 h 95"/>
                <a:gd name="T12" fmla="*/ 0 w 43"/>
                <a:gd name="T13" fmla="*/ 1 h 95"/>
                <a:gd name="T14" fmla="*/ 0 w 43"/>
                <a:gd name="T15" fmla="*/ 94 h 95"/>
                <a:gd name="T16" fmla="*/ 1 w 43"/>
                <a:gd name="T17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3" h="95">
                  <a:moveTo>
                    <a:pt x="1" y="95"/>
                  </a:moveTo>
                  <a:cubicBezTo>
                    <a:pt x="42" y="95"/>
                    <a:pt x="42" y="95"/>
                    <a:pt x="42" y="95"/>
                  </a:cubicBezTo>
                  <a:cubicBezTo>
                    <a:pt x="42" y="95"/>
                    <a:pt x="43" y="94"/>
                    <a:pt x="43" y="94"/>
                  </a:cubicBezTo>
                  <a:cubicBezTo>
                    <a:pt x="43" y="1"/>
                    <a:pt x="43" y="1"/>
                    <a:pt x="43" y="1"/>
                  </a:cubicBezTo>
                  <a:cubicBezTo>
                    <a:pt x="43" y="1"/>
                    <a:pt x="42" y="0"/>
                    <a:pt x="42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0" y="94"/>
                    <a:pt x="1" y="95"/>
                    <a:pt x="1" y="9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90" name="Freeform 93"/>
            <p:cNvSpPr>
              <a:spLocks/>
            </p:cNvSpPr>
            <p:nvPr/>
          </p:nvSpPr>
          <p:spPr bwMode="auto">
            <a:xfrm>
              <a:off x="3254375" y="5556250"/>
              <a:ext cx="123825" cy="165100"/>
            </a:xfrm>
            <a:custGeom>
              <a:avLst/>
              <a:gdLst>
                <a:gd name="T0" fmla="*/ 42 w 43"/>
                <a:gd name="T1" fmla="*/ 0 h 57"/>
                <a:gd name="T2" fmla="*/ 1 w 43"/>
                <a:gd name="T3" fmla="*/ 0 h 57"/>
                <a:gd name="T4" fmla="*/ 0 w 43"/>
                <a:gd name="T5" fmla="*/ 1 h 57"/>
                <a:gd name="T6" fmla="*/ 0 w 43"/>
                <a:gd name="T7" fmla="*/ 56 h 57"/>
                <a:gd name="T8" fmla="*/ 1 w 43"/>
                <a:gd name="T9" fmla="*/ 57 h 57"/>
                <a:gd name="T10" fmla="*/ 42 w 43"/>
                <a:gd name="T11" fmla="*/ 57 h 57"/>
                <a:gd name="T12" fmla="*/ 43 w 43"/>
                <a:gd name="T13" fmla="*/ 56 h 57"/>
                <a:gd name="T14" fmla="*/ 43 w 43"/>
                <a:gd name="T15" fmla="*/ 1 h 57"/>
                <a:gd name="T16" fmla="*/ 42 w 43"/>
                <a:gd name="T1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3" h="57">
                  <a:moveTo>
                    <a:pt x="42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56"/>
                    <a:pt x="1" y="57"/>
                    <a:pt x="1" y="57"/>
                  </a:cubicBezTo>
                  <a:cubicBezTo>
                    <a:pt x="42" y="57"/>
                    <a:pt x="42" y="57"/>
                    <a:pt x="42" y="57"/>
                  </a:cubicBezTo>
                  <a:cubicBezTo>
                    <a:pt x="42" y="57"/>
                    <a:pt x="43" y="56"/>
                    <a:pt x="43" y="56"/>
                  </a:cubicBezTo>
                  <a:cubicBezTo>
                    <a:pt x="43" y="1"/>
                    <a:pt x="43" y="1"/>
                    <a:pt x="43" y="1"/>
                  </a:cubicBezTo>
                  <a:cubicBezTo>
                    <a:pt x="43" y="0"/>
                    <a:pt x="42" y="0"/>
                    <a:pt x="4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91" name="原创设计师QQ598969553          _27"/>
          <p:cNvSpPr>
            <a:spLocks noEditPoints="1"/>
          </p:cNvSpPr>
          <p:nvPr/>
        </p:nvSpPr>
        <p:spPr bwMode="auto">
          <a:xfrm>
            <a:off x="2783927" y="3550784"/>
            <a:ext cx="294350" cy="298641"/>
          </a:xfrm>
          <a:custGeom>
            <a:avLst/>
            <a:gdLst>
              <a:gd name="T0" fmla="*/ 188 w 189"/>
              <a:gd name="T1" fmla="*/ 120 h 192"/>
              <a:gd name="T2" fmla="*/ 160 w 189"/>
              <a:gd name="T3" fmla="*/ 34 h 192"/>
              <a:gd name="T4" fmla="*/ 169 w 189"/>
              <a:gd name="T5" fmla="*/ 34 h 192"/>
              <a:gd name="T6" fmla="*/ 175 w 189"/>
              <a:gd name="T7" fmla="*/ 29 h 192"/>
              <a:gd name="T8" fmla="*/ 169 w 189"/>
              <a:gd name="T9" fmla="*/ 23 h 192"/>
              <a:gd name="T10" fmla="*/ 100 w 189"/>
              <a:gd name="T11" fmla="*/ 23 h 192"/>
              <a:gd name="T12" fmla="*/ 100 w 189"/>
              <a:gd name="T13" fmla="*/ 6 h 192"/>
              <a:gd name="T14" fmla="*/ 95 w 189"/>
              <a:gd name="T15" fmla="*/ 0 h 192"/>
              <a:gd name="T16" fmla="*/ 89 w 189"/>
              <a:gd name="T17" fmla="*/ 6 h 192"/>
              <a:gd name="T18" fmla="*/ 89 w 189"/>
              <a:gd name="T19" fmla="*/ 23 h 192"/>
              <a:gd name="T20" fmla="*/ 20 w 189"/>
              <a:gd name="T21" fmla="*/ 23 h 192"/>
              <a:gd name="T22" fmla="*/ 14 w 189"/>
              <a:gd name="T23" fmla="*/ 29 h 192"/>
              <a:gd name="T24" fmla="*/ 20 w 189"/>
              <a:gd name="T25" fmla="*/ 34 h 192"/>
              <a:gd name="T26" fmla="*/ 29 w 189"/>
              <a:gd name="T27" fmla="*/ 34 h 192"/>
              <a:gd name="T28" fmla="*/ 1 w 189"/>
              <a:gd name="T29" fmla="*/ 120 h 192"/>
              <a:gd name="T30" fmla="*/ 1 w 189"/>
              <a:gd name="T31" fmla="*/ 122 h 192"/>
              <a:gd name="T32" fmla="*/ 1 w 189"/>
              <a:gd name="T33" fmla="*/ 124 h 192"/>
              <a:gd name="T34" fmla="*/ 34 w 189"/>
              <a:gd name="T35" fmla="*/ 162 h 192"/>
              <a:gd name="T36" fmla="*/ 68 w 189"/>
              <a:gd name="T37" fmla="*/ 124 h 192"/>
              <a:gd name="T38" fmla="*/ 68 w 189"/>
              <a:gd name="T39" fmla="*/ 122 h 192"/>
              <a:gd name="T40" fmla="*/ 68 w 189"/>
              <a:gd name="T41" fmla="*/ 120 h 192"/>
              <a:gd name="T42" fmla="*/ 40 w 189"/>
              <a:gd name="T43" fmla="*/ 34 h 192"/>
              <a:gd name="T44" fmla="*/ 89 w 189"/>
              <a:gd name="T45" fmla="*/ 34 h 192"/>
              <a:gd name="T46" fmla="*/ 89 w 189"/>
              <a:gd name="T47" fmla="*/ 181 h 192"/>
              <a:gd name="T48" fmla="*/ 56 w 189"/>
              <a:gd name="T49" fmla="*/ 181 h 192"/>
              <a:gd name="T50" fmla="*/ 50 w 189"/>
              <a:gd name="T51" fmla="*/ 187 h 192"/>
              <a:gd name="T52" fmla="*/ 56 w 189"/>
              <a:gd name="T53" fmla="*/ 192 h 192"/>
              <a:gd name="T54" fmla="*/ 133 w 189"/>
              <a:gd name="T55" fmla="*/ 192 h 192"/>
              <a:gd name="T56" fmla="*/ 139 w 189"/>
              <a:gd name="T57" fmla="*/ 187 h 192"/>
              <a:gd name="T58" fmla="*/ 133 w 189"/>
              <a:gd name="T59" fmla="*/ 181 h 192"/>
              <a:gd name="T60" fmla="*/ 100 w 189"/>
              <a:gd name="T61" fmla="*/ 181 h 192"/>
              <a:gd name="T62" fmla="*/ 100 w 189"/>
              <a:gd name="T63" fmla="*/ 34 h 192"/>
              <a:gd name="T64" fmla="*/ 149 w 189"/>
              <a:gd name="T65" fmla="*/ 34 h 192"/>
              <a:gd name="T66" fmla="*/ 121 w 189"/>
              <a:gd name="T67" fmla="*/ 120 h 192"/>
              <a:gd name="T68" fmla="*/ 121 w 189"/>
              <a:gd name="T69" fmla="*/ 122 h 192"/>
              <a:gd name="T70" fmla="*/ 121 w 189"/>
              <a:gd name="T71" fmla="*/ 124 h 192"/>
              <a:gd name="T72" fmla="*/ 155 w 189"/>
              <a:gd name="T73" fmla="*/ 162 h 192"/>
              <a:gd name="T74" fmla="*/ 188 w 189"/>
              <a:gd name="T75" fmla="*/ 124 h 192"/>
              <a:gd name="T76" fmla="*/ 188 w 189"/>
              <a:gd name="T77" fmla="*/ 122 h 192"/>
              <a:gd name="T78" fmla="*/ 188 w 189"/>
              <a:gd name="T79" fmla="*/ 120 h 192"/>
              <a:gd name="T80" fmla="*/ 10 w 189"/>
              <a:gd name="T81" fmla="*/ 118 h 192"/>
              <a:gd name="T82" fmla="*/ 34 w 189"/>
              <a:gd name="T83" fmla="*/ 42 h 192"/>
              <a:gd name="T84" fmla="*/ 59 w 189"/>
              <a:gd name="T85" fmla="*/ 118 h 192"/>
              <a:gd name="T86" fmla="*/ 10 w 189"/>
              <a:gd name="T87" fmla="*/ 118 h 192"/>
              <a:gd name="T88" fmla="*/ 130 w 189"/>
              <a:gd name="T89" fmla="*/ 118 h 192"/>
              <a:gd name="T90" fmla="*/ 155 w 189"/>
              <a:gd name="T91" fmla="*/ 42 h 192"/>
              <a:gd name="T92" fmla="*/ 180 w 189"/>
              <a:gd name="T93" fmla="*/ 118 h 192"/>
              <a:gd name="T94" fmla="*/ 130 w 189"/>
              <a:gd name="T95" fmla="*/ 118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89" h="192">
                <a:moveTo>
                  <a:pt x="188" y="120"/>
                </a:moveTo>
                <a:cubicBezTo>
                  <a:pt x="160" y="34"/>
                  <a:pt x="160" y="34"/>
                  <a:pt x="160" y="34"/>
                </a:cubicBezTo>
                <a:cubicBezTo>
                  <a:pt x="169" y="34"/>
                  <a:pt x="169" y="34"/>
                  <a:pt x="169" y="34"/>
                </a:cubicBezTo>
                <a:cubicBezTo>
                  <a:pt x="172" y="34"/>
                  <a:pt x="175" y="32"/>
                  <a:pt x="175" y="29"/>
                </a:cubicBezTo>
                <a:cubicBezTo>
                  <a:pt x="175" y="25"/>
                  <a:pt x="172" y="23"/>
                  <a:pt x="169" y="23"/>
                </a:cubicBezTo>
                <a:cubicBezTo>
                  <a:pt x="100" y="23"/>
                  <a:pt x="100" y="23"/>
                  <a:pt x="100" y="23"/>
                </a:cubicBezTo>
                <a:cubicBezTo>
                  <a:pt x="100" y="6"/>
                  <a:pt x="100" y="6"/>
                  <a:pt x="100" y="6"/>
                </a:cubicBezTo>
                <a:cubicBezTo>
                  <a:pt x="100" y="3"/>
                  <a:pt x="98" y="0"/>
                  <a:pt x="95" y="0"/>
                </a:cubicBezTo>
                <a:cubicBezTo>
                  <a:pt x="91" y="0"/>
                  <a:pt x="89" y="3"/>
                  <a:pt x="89" y="6"/>
                </a:cubicBezTo>
                <a:cubicBezTo>
                  <a:pt x="89" y="23"/>
                  <a:pt x="89" y="23"/>
                  <a:pt x="89" y="23"/>
                </a:cubicBezTo>
                <a:cubicBezTo>
                  <a:pt x="20" y="23"/>
                  <a:pt x="20" y="23"/>
                  <a:pt x="20" y="23"/>
                </a:cubicBezTo>
                <a:cubicBezTo>
                  <a:pt x="17" y="23"/>
                  <a:pt x="14" y="25"/>
                  <a:pt x="14" y="29"/>
                </a:cubicBezTo>
                <a:cubicBezTo>
                  <a:pt x="14" y="32"/>
                  <a:pt x="17" y="34"/>
                  <a:pt x="20" y="34"/>
                </a:cubicBezTo>
                <a:cubicBezTo>
                  <a:pt x="29" y="34"/>
                  <a:pt x="29" y="34"/>
                  <a:pt x="29" y="34"/>
                </a:cubicBezTo>
                <a:cubicBezTo>
                  <a:pt x="1" y="120"/>
                  <a:pt x="1" y="120"/>
                  <a:pt x="1" y="120"/>
                </a:cubicBezTo>
                <a:cubicBezTo>
                  <a:pt x="0" y="121"/>
                  <a:pt x="0" y="122"/>
                  <a:pt x="1" y="122"/>
                </a:cubicBezTo>
                <a:cubicBezTo>
                  <a:pt x="1" y="123"/>
                  <a:pt x="1" y="123"/>
                  <a:pt x="1" y="124"/>
                </a:cubicBezTo>
                <a:cubicBezTo>
                  <a:pt x="1" y="145"/>
                  <a:pt x="16" y="162"/>
                  <a:pt x="34" y="162"/>
                </a:cubicBezTo>
                <a:cubicBezTo>
                  <a:pt x="53" y="162"/>
                  <a:pt x="68" y="145"/>
                  <a:pt x="68" y="124"/>
                </a:cubicBezTo>
                <a:cubicBezTo>
                  <a:pt x="68" y="123"/>
                  <a:pt x="68" y="123"/>
                  <a:pt x="68" y="122"/>
                </a:cubicBezTo>
                <a:cubicBezTo>
                  <a:pt x="68" y="122"/>
                  <a:pt x="68" y="121"/>
                  <a:pt x="68" y="120"/>
                </a:cubicBezTo>
                <a:cubicBezTo>
                  <a:pt x="40" y="34"/>
                  <a:pt x="40" y="34"/>
                  <a:pt x="40" y="34"/>
                </a:cubicBezTo>
                <a:cubicBezTo>
                  <a:pt x="89" y="34"/>
                  <a:pt x="89" y="34"/>
                  <a:pt x="89" y="34"/>
                </a:cubicBezTo>
                <a:cubicBezTo>
                  <a:pt x="89" y="181"/>
                  <a:pt x="89" y="181"/>
                  <a:pt x="89" y="181"/>
                </a:cubicBezTo>
                <a:cubicBezTo>
                  <a:pt x="56" y="181"/>
                  <a:pt x="56" y="181"/>
                  <a:pt x="56" y="181"/>
                </a:cubicBezTo>
                <a:cubicBezTo>
                  <a:pt x="53" y="181"/>
                  <a:pt x="50" y="184"/>
                  <a:pt x="50" y="187"/>
                </a:cubicBezTo>
                <a:cubicBezTo>
                  <a:pt x="50" y="190"/>
                  <a:pt x="53" y="192"/>
                  <a:pt x="56" y="192"/>
                </a:cubicBezTo>
                <a:cubicBezTo>
                  <a:pt x="133" y="192"/>
                  <a:pt x="133" y="192"/>
                  <a:pt x="133" y="192"/>
                </a:cubicBezTo>
                <a:cubicBezTo>
                  <a:pt x="136" y="192"/>
                  <a:pt x="139" y="190"/>
                  <a:pt x="139" y="187"/>
                </a:cubicBezTo>
                <a:cubicBezTo>
                  <a:pt x="139" y="184"/>
                  <a:pt x="136" y="181"/>
                  <a:pt x="133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34"/>
                  <a:pt x="100" y="34"/>
                  <a:pt x="100" y="34"/>
                </a:cubicBezTo>
                <a:cubicBezTo>
                  <a:pt x="149" y="34"/>
                  <a:pt x="149" y="34"/>
                  <a:pt x="149" y="34"/>
                </a:cubicBezTo>
                <a:cubicBezTo>
                  <a:pt x="121" y="120"/>
                  <a:pt x="121" y="120"/>
                  <a:pt x="121" y="120"/>
                </a:cubicBezTo>
                <a:cubicBezTo>
                  <a:pt x="121" y="121"/>
                  <a:pt x="121" y="122"/>
                  <a:pt x="121" y="122"/>
                </a:cubicBezTo>
                <a:cubicBezTo>
                  <a:pt x="121" y="123"/>
                  <a:pt x="121" y="123"/>
                  <a:pt x="121" y="124"/>
                </a:cubicBezTo>
                <a:cubicBezTo>
                  <a:pt x="121" y="145"/>
                  <a:pt x="136" y="162"/>
                  <a:pt x="155" y="162"/>
                </a:cubicBezTo>
                <a:cubicBezTo>
                  <a:pt x="173" y="162"/>
                  <a:pt x="188" y="145"/>
                  <a:pt x="188" y="124"/>
                </a:cubicBezTo>
                <a:cubicBezTo>
                  <a:pt x="188" y="123"/>
                  <a:pt x="188" y="123"/>
                  <a:pt x="188" y="122"/>
                </a:cubicBezTo>
                <a:cubicBezTo>
                  <a:pt x="189" y="122"/>
                  <a:pt x="189" y="121"/>
                  <a:pt x="188" y="120"/>
                </a:cubicBezTo>
                <a:close/>
                <a:moveTo>
                  <a:pt x="10" y="118"/>
                </a:moveTo>
                <a:cubicBezTo>
                  <a:pt x="34" y="42"/>
                  <a:pt x="34" y="42"/>
                  <a:pt x="34" y="42"/>
                </a:cubicBezTo>
                <a:cubicBezTo>
                  <a:pt x="59" y="118"/>
                  <a:pt x="59" y="118"/>
                  <a:pt x="59" y="118"/>
                </a:cubicBezTo>
                <a:lnTo>
                  <a:pt x="10" y="118"/>
                </a:lnTo>
                <a:close/>
                <a:moveTo>
                  <a:pt x="130" y="118"/>
                </a:moveTo>
                <a:cubicBezTo>
                  <a:pt x="155" y="42"/>
                  <a:pt x="155" y="42"/>
                  <a:pt x="155" y="42"/>
                </a:cubicBezTo>
                <a:cubicBezTo>
                  <a:pt x="180" y="118"/>
                  <a:pt x="180" y="118"/>
                  <a:pt x="180" y="118"/>
                </a:cubicBezTo>
                <a:lnTo>
                  <a:pt x="130" y="118"/>
                </a:lnTo>
                <a:close/>
              </a:path>
            </a:pathLst>
          </a:custGeom>
          <a:solidFill>
            <a:srgbClr val="22326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41121209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原创设计师QQ598969553          _4"/>
          <p:cNvSpPr/>
          <p:nvPr/>
        </p:nvSpPr>
        <p:spPr>
          <a:xfrm rot="5400000">
            <a:off x="2813434" y="2695142"/>
            <a:ext cx="1437729" cy="1105946"/>
          </a:xfrm>
          <a:custGeom>
            <a:avLst/>
            <a:gdLst>
              <a:gd name="connsiteX0" fmla="*/ 1795462 w 1795462"/>
              <a:gd name="connsiteY0" fmla="*/ 1381125 h 1381125"/>
              <a:gd name="connsiteX1" fmla="*/ 0 w 1795462"/>
              <a:gd name="connsiteY1" fmla="*/ 514350 h 1381125"/>
              <a:gd name="connsiteX2" fmla="*/ 0 w 1795462"/>
              <a:gd name="connsiteY2" fmla="*/ 0 h 1381125"/>
              <a:gd name="connsiteX3" fmla="*/ 1790700 w 1795462"/>
              <a:gd name="connsiteY3" fmla="*/ 862013 h 1381125"/>
              <a:gd name="connsiteX4" fmla="*/ 1795462 w 1795462"/>
              <a:gd name="connsiteY4" fmla="*/ 1381125 h 1381125"/>
              <a:gd name="connsiteX0" fmla="*/ 1795462 w 1795462"/>
              <a:gd name="connsiteY0" fmla="*/ 1381125 h 1381125"/>
              <a:gd name="connsiteX1" fmla="*/ 0 w 1795462"/>
              <a:gd name="connsiteY1" fmla="*/ 514350 h 1381125"/>
              <a:gd name="connsiteX2" fmla="*/ 0 w 1795462"/>
              <a:gd name="connsiteY2" fmla="*/ 0 h 1381125"/>
              <a:gd name="connsiteX3" fmla="*/ 1790700 w 1795462"/>
              <a:gd name="connsiteY3" fmla="*/ 866776 h 1381125"/>
              <a:gd name="connsiteX4" fmla="*/ 1795462 w 1795462"/>
              <a:gd name="connsiteY4" fmla="*/ 1381125 h 1381125"/>
              <a:gd name="connsiteX0" fmla="*/ 1795462 w 1795462"/>
              <a:gd name="connsiteY0" fmla="*/ 1381125 h 1381125"/>
              <a:gd name="connsiteX1" fmla="*/ 3 w 1795462"/>
              <a:gd name="connsiteY1" fmla="*/ 519113 h 1381125"/>
              <a:gd name="connsiteX2" fmla="*/ 0 w 1795462"/>
              <a:gd name="connsiteY2" fmla="*/ 0 h 1381125"/>
              <a:gd name="connsiteX3" fmla="*/ 1790700 w 1795462"/>
              <a:gd name="connsiteY3" fmla="*/ 866776 h 1381125"/>
              <a:gd name="connsiteX4" fmla="*/ 1795462 w 1795462"/>
              <a:gd name="connsiteY4" fmla="*/ 1381125 h 1381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95462" h="1381125">
                <a:moveTo>
                  <a:pt x="1795462" y="1381125"/>
                </a:moveTo>
                <a:lnTo>
                  <a:pt x="3" y="519113"/>
                </a:lnTo>
                <a:cubicBezTo>
                  <a:pt x="2" y="346075"/>
                  <a:pt x="1" y="173038"/>
                  <a:pt x="0" y="0"/>
                </a:cubicBezTo>
                <a:lnTo>
                  <a:pt x="1790700" y="866776"/>
                </a:lnTo>
                <a:cubicBezTo>
                  <a:pt x="1792287" y="1039813"/>
                  <a:pt x="1793875" y="1208088"/>
                  <a:pt x="1795462" y="1381125"/>
                </a:cubicBezTo>
                <a:close/>
              </a:path>
            </a:pathLst>
          </a:custGeom>
          <a:solidFill>
            <a:sysClr val="windowText" lastClr="000000">
              <a:lumMod val="65000"/>
              <a:lumOff val="3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8" name="原创设计师QQ598969553          _5"/>
          <p:cNvSpPr/>
          <p:nvPr/>
        </p:nvSpPr>
        <p:spPr>
          <a:xfrm rot="5400000">
            <a:off x="3242465" y="2719930"/>
            <a:ext cx="1964007" cy="1109760"/>
          </a:xfrm>
          <a:custGeom>
            <a:avLst/>
            <a:gdLst>
              <a:gd name="connsiteX0" fmla="*/ 2452687 w 2452687"/>
              <a:gd name="connsiteY0" fmla="*/ 1385888 h 1385888"/>
              <a:gd name="connsiteX1" fmla="*/ 0 w 2452687"/>
              <a:gd name="connsiteY1" fmla="*/ 514350 h 1385888"/>
              <a:gd name="connsiteX2" fmla="*/ 0 w 2452687"/>
              <a:gd name="connsiteY2" fmla="*/ 0 h 1385888"/>
              <a:gd name="connsiteX3" fmla="*/ 2447925 w 2452687"/>
              <a:gd name="connsiteY3" fmla="*/ 866775 h 1385888"/>
              <a:gd name="connsiteX4" fmla="*/ 2452687 w 2452687"/>
              <a:gd name="connsiteY4" fmla="*/ 1385888 h 1385888"/>
              <a:gd name="connsiteX0" fmla="*/ 2452687 w 2452687"/>
              <a:gd name="connsiteY0" fmla="*/ 1385888 h 1385888"/>
              <a:gd name="connsiteX1" fmla="*/ 2384 w 2452687"/>
              <a:gd name="connsiteY1" fmla="*/ 528637 h 1385888"/>
              <a:gd name="connsiteX2" fmla="*/ 0 w 2452687"/>
              <a:gd name="connsiteY2" fmla="*/ 0 h 1385888"/>
              <a:gd name="connsiteX3" fmla="*/ 2447925 w 2452687"/>
              <a:gd name="connsiteY3" fmla="*/ 866775 h 1385888"/>
              <a:gd name="connsiteX4" fmla="*/ 2452687 w 2452687"/>
              <a:gd name="connsiteY4" fmla="*/ 1385888 h 13858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52687" h="1385888">
                <a:moveTo>
                  <a:pt x="2452687" y="1385888"/>
                </a:moveTo>
                <a:lnTo>
                  <a:pt x="2384" y="528637"/>
                </a:lnTo>
                <a:cubicBezTo>
                  <a:pt x="1589" y="352425"/>
                  <a:pt x="795" y="176212"/>
                  <a:pt x="0" y="0"/>
                </a:cubicBezTo>
                <a:lnTo>
                  <a:pt x="2447925" y="866775"/>
                </a:lnTo>
                <a:cubicBezTo>
                  <a:pt x="2449512" y="1038225"/>
                  <a:pt x="2451100" y="1209675"/>
                  <a:pt x="2452687" y="1385888"/>
                </a:cubicBezTo>
                <a:close/>
              </a:path>
            </a:pathLst>
          </a:custGeom>
          <a:solidFill>
            <a:sysClr val="windowText" lastClr="000000">
              <a:lumMod val="65000"/>
              <a:lumOff val="3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9" name="原创设计师QQ598969553          _6"/>
          <p:cNvSpPr/>
          <p:nvPr/>
        </p:nvSpPr>
        <p:spPr>
          <a:xfrm rot="5400000">
            <a:off x="4876187" y="2989632"/>
            <a:ext cx="1441542" cy="1105946"/>
          </a:xfrm>
          <a:custGeom>
            <a:avLst/>
            <a:gdLst>
              <a:gd name="connsiteX0" fmla="*/ 1795462 w 1795462"/>
              <a:gd name="connsiteY0" fmla="*/ 1381125 h 1381125"/>
              <a:gd name="connsiteX1" fmla="*/ 0 w 1795462"/>
              <a:gd name="connsiteY1" fmla="*/ 514350 h 1381125"/>
              <a:gd name="connsiteX2" fmla="*/ 0 w 1795462"/>
              <a:gd name="connsiteY2" fmla="*/ 0 h 1381125"/>
              <a:gd name="connsiteX3" fmla="*/ 1790700 w 1795462"/>
              <a:gd name="connsiteY3" fmla="*/ 862013 h 1381125"/>
              <a:gd name="connsiteX4" fmla="*/ 1795462 w 1795462"/>
              <a:gd name="connsiteY4" fmla="*/ 1381125 h 1381125"/>
              <a:gd name="connsiteX0" fmla="*/ 1795462 w 1795462"/>
              <a:gd name="connsiteY0" fmla="*/ 1381125 h 1381125"/>
              <a:gd name="connsiteX1" fmla="*/ 0 w 1795462"/>
              <a:gd name="connsiteY1" fmla="*/ 514350 h 1381125"/>
              <a:gd name="connsiteX2" fmla="*/ 0 w 1795462"/>
              <a:gd name="connsiteY2" fmla="*/ 0 h 1381125"/>
              <a:gd name="connsiteX3" fmla="*/ 1790700 w 1795462"/>
              <a:gd name="connsiteY3" fmla="*/ 866776 h 1381125"/>
              <a:gd name="connsiteX4" fmla="*/ 1795462 w 1795462"/>
              <a:gd name="connsiteY4" fmla="*/ 1381125 h 1381125"/>
              <a:gd name="connsiteX0" fmla="*/ 1800223 w 1800223"/>
              <a:gd name="connsiteY0" fmla="*/ 1381125 h 1381125"/>
              <a:gd name="connsiteX1" fmla="*/ 0 w 1800223"/>
              <a:gd name="connsiteY1" fmla="*/ 514350 h 1381125"/>
              <a:gd name="connsiteX2" fmla="*/ 4761 w 1800223"/>
              <a:gd name="connsiteY2" fmla="*/ 0 h 1381125"/>
              <a:gd name="connsiteX3" fmla="*/ 1795461 w 1800223"/>
              <a:gd name="connsiteY3" fmla="*/ 866776 h 1381125"/>
              <a:gd name="connsiteX4" fmla="*/ 1800223 w 1800223"/>
              <a:gd name="connsiteY4" fmla="*/ 1381125 h 1381125"/>
              <a:gd name="connsiteX0" fmla="*/ 1800223 w 1800223"/>
              <a:gd name="connsiteY0" fmla="*/ 1381125 h 1381125"/>
              <a:gd name="connsiteX1" fmla="*/ 0 w 1800223"/>
              <a:gd name="connsiteY1" fmla="*/ 514350 h 1381125"/>
              <a:gd name="connsiteX2" fmla="*/ 2380 w 1800223"/>
              <a:gd name="connsiteY2" fmla="*/ 0 h 1381125"/>
              <a:gd name="connsiteX3" fmla="*/ 1795461 w 1800223"/>
              <a:gd name="connsiteY3" fmla="*/ 866776 h 1381125"/>
              <a:gd name="connsiteX4" fmla="*/ 1800223 w 1800223"/>
              <a:gd name="connsiteY4" fmla="*/ 1381125 h 1381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0223" h="1381125">
                <a:moveTo>
                  <a:pt x="1800223" y="1381125"/>
                </a:moveTo>
                <a:lnTo>
                  <a:pt x="0" y="514350"/>
                </a:lnTo>
                <a:cubicBezTo>
                  <a:pt x="793" y="342900"/>
                  <a:pt x="1587" y="171450"/>
                  <a:pt x="2380" y="0"/>
                </a:cubicBezTo>
                <a:lnTo>
                  <a:pt x="1795461" y="866776"/>
                </a:lnTo>
                <a:cubicBezTo>
                  <a:pt x="1797048" y="1039813"/>
                  <a:pt x="1798636" y="1208088"/>
                  <a:pt x="1800223" y="1381125"/>
                </a:cubicBezTo>
                <a:close/>
              </a:path>
            </a:pathLst>
          </a:custGeom>
          <a:solidFill>
            <a:sysClr val="windowText" lastClr="000000">
              <a:lumMod val="65000"/>
              <a:lumOff val="3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0" name="原创设计师QQ598969553          _7"/>
          <p:cNvSpPr/>
          <p:nvPr/>
        </p:nvSpPr>
        <p:spPr>
          <a:xfrm rot="5400000">
            <a:off x="3928774" y="2956374"/>
            <a:ext cx="1964007" cy="1109760"/>
          </a:xfrm>
          <a:custGeom>
            <a:avLst/>
            <a:gdLst>
              <a:gd name="connsiteX0" fmla="*/ 2452687 w 2452687"/>
              <a:gd name="connsiteY0" fmla="*/ 1385888 h 1385888"/>
              <a:gd name="connsiteX1" fmla="*/ 0 w 2452687"/>
              <a:gd name="connsiteY1" fmla="*/ 514350 h 1385888"/>
              <a:gd name="connsiteX2" fmla="*/ 0 w 2452687"/>
              <a:gd name="connsiteY2" fmla="*/ 0 h 1385888"/>
              <a:gd name="connsiteX3" fmla="*/ 2447925 w 2452687"/>
              <a:gd name="connsiteY3" fmla="*/ 866775 h 1385888"/>
              <a:gd name="connsiteX4" fmla="*/ 2452687 w 2452687"/>
              <a:gd name="connsiteY4" fmla="*/ 1385888 h 1385888"/>
              <a:gd name="connsiteX0" fmla="*/ 2452687 w 2452687"/>
              <a:gd name="connsiteY0" fmla="*/ 1385888 h 1385888"/>
              <a:gd name="connsiteX1" fmla="*/ 3 w 2452687"/>
              <a:gd name="connsiteY1" fmla="*/ 521494 h 1385888"/>
              <a:gd name="connsiteX2" fmla="*/ 0 w 2452687"/>
              <a:gd name="connsiteY2" fmla="*/ 0 h 1385888"/>
              <a:gd name="connsiteX3" fmla="*/ 2447925 w 2452687"/>
              <a:gd name="connsiteY3" fmla="*/ 866775 h 1385888"/>
              <a:gd name="connsiteX4" fmla="*/ 2452687 w 2452687"/>
              <a:gd name="connsiteY4" fmla="*/ 1385888 h 1385888"/>
              <a:gd name="connsiteX0" fmla="*/ 2452687 w 2452687"/>
              <a:gd name="connsiteY0" fmla="*/ 1385888 h 1385888"/>
              <a:gd name="connsiteX1" fmla="*/ 6 w 2452687"/>
              <a:gd name="connsiteY1" fmla="*/ 523875 h 1385888"/>
              <a:gd name="connsiteX2" fmla="*/ 0 w 2452687"/>
              <a:gd name="connsiteY2" fmla="*/ 0 h 1385888"/>
              <a:gd name="connsiteX3" fmla="*/ 2447925 w 2452687"/>
              <a:gd name="connsiteY3" fmla="*/ 866775 h 1385888"/>
              <a:gd name="connsiteX4" fmla="*/ 2452687 w 2452687"/>
              <a:gd name="connsiteY4" fmla="*/ 1385888 h 13858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52687" h="1385888">
                <a:moveTo>
                  <a:pt x="2452687" y="1385888"/>
                </a:moveTo>
                <a:lnTo>
                  <a:pt x="6" y="523875"/>
                </a:lnTo>
                <a:cubicBezTo>
                  <a:pt x="5" y="350044"/>
                  <a:pt x="1" y="173831"/>
                  <a:pt x="0" y="0"/>
                </a:cubicBezTo>
                <a:lnTo>
                  <a:pt x="2447925" y="866775"/>
                </a:lnTo>
                <a:cubicBezTo>
                  <a:pt x="2449512" y="1038225"/>
                  <a:pt x="2451100" y="1209675"/>
                  <a:pt x="2452687" y="1385888"/>
                </a:cubicBezTo>
                <a:close/>
              </a:path>
            </a:pathLst>
          </a:custGeom>
          <a:solidFill>
            <a:sysClr val="windowText" lastClr="000000">
              <a:lumMod val="65000"/>
              <a:lumOff val="3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1" name="原创设计师QQ598969553          _8"/>
          <p:cNvSpPr/>
          <p:nvPr/>
        </p:nvSpPr>
        <p:spPr>
          <a:xfrm rot="5400000">
            <a:off x="3466370" y="3182058"/>
            <a:ext cx="2200949" cy="421448"/>
          </a:xfrm>
          <a:prstGeom prst="rect">
            <a:avLst/>
          </a:prstGeom>
          <a:solidFill>
            <a:srgbClr val="22326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市场推广</a:t>
            </a:r>
            <a:endParaRPr kumimoji="0" lang="en-US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</p:txBody>
      </p:sp>
      <p:sp>
        <p:nvSpPr>
          <p:cNvPr id="32" name="原创设计师QQ598969553          _9"/>
          <p:cNvSpPr/>
          <p:nvPr/>
        </p:nvSpPr>
        <p:spPr>
          <a:xfrm rot="5400000">
            <a:off x="4388049" y="3184214"/>
            <a:ext cx="1736876" cy="421448"/>
          </a:xfrm>
          <a:prstGeom prst="rect">
            <a:avLst/>
          </a:prstGeom>
          <a:solidFill>
            <a:sysClr val="windowText" lastClr="000000">
              <a:lumMod val="75000"/>
              <a:lumOff val="2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商务合作</a:t>
            </a:r>
            <a:endParaRPr kumimoji="0" lang="en-US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</p:txBody>
      </p:sp>
      <p:sp>
        <p:nvSpPr>
          <p:cNvPr id="33" name="原创设计师QQ598969553          _10"/>
          <p:cNvSpPr/>
          <p:nvPr/>
        </p:nvSpPr>
        <p:spPr>
          <a:xfrm rot="5400000">
            <a:off x="3008764" y="3184214"/>
            <a:ext cx="1736876" cy="421448"/>
          </a:xfrm>
          <a:prstGeom prst="rect">
            <a:avLst/>
          </a:prstGeom>
          <a:solidFill>
            <a:sysClr val="windowText" lastClr="000000">
              <a:lumMod val="75000"/>
              <a:lumOff val="2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咨询</a:t>
            </a:r>
            <a:endParaRPr kumimoji="0" lang="en-US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</p:txBody>
      </p:sp>
      <p:sp>
        <p:nvSpPr>
          <p:cNvPr id="34" name="原创设计师QQ598969553          _11"/>
          <p:cNvSpPr/>
          <p:nvPr/>
        </p:nvSpPr>
        <p:spPr>
          <a:xfrm rot="5400000">
            <a:off x="5371429" y="3184214"/>
            <a:ext cx="1149403" cy="421448"/>
          </a:xfrm>
          <a:prstGeom prst="rect">
            <a:avLst/>
          </a:prstGeom>
          <a:solidFill>
            <a:srgbClr val="22326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设计</a:t>
            </a:r>
            <a:endParaRPr kumimoji="0" lang="en-US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</p:txBody>
      </p:sp>
      <p:sp>
        <p:nvSpPr>
          <p:cNvPr id="35" name="原创设计师QQ598969553          _12"/>
          <p:cNvSpPr/>
          <p:nvPr/>
        </p:nvSpPr>
        <p:spPr>
          <a:xfrm rot="5400000">
            <a:off x="2612859" y="3184214"/>
            <a:ext cx="1149403" cy="421448"/>
          </a:xfrm>
          <a:prstGeom prst="rect">
            <a:avLst/>
          </a:prstGeom>
          <a:solidFill>
            <a:srgbClr val="22326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社交</a:t>
            </a:r>
            <a:endParaRPr kumimoji="0" lang="en-US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</p:txBody>
      </p:sp>
      <p:cxnSp>
        <p:nvCxnSpPr>
          <p:cNvPr id="36" name="原创设计师QQ598969553          _13"/>
          <p:cNvCxnSpPr/>
          <p:nvPr/>
        </p:nvCxnSpPr>
        <p:spPr>
          <a:xfrm>
            <a:off x="3870714" y="1787841"/>
            <a:ext cx="0" cy="658991"/>
          </a:xfrm>
          <a:prstGeom prst="line">
            <a:avLst/>
          </a:prstGeom>
          <a:noFill/>
          <a:ln w="3175" cap="flat" cmpd="sng" algn="ctr">
            <a:solidFill>
              <a:srgbClr val="7F8C8D"/>
            </a:solidFill>
            <a:prstDash val="dash"/>
            <a:miter lim="800000"/>
          </a:ln>
          <a:effectLst/>
        </p:spPr>
      </p:cxnSp>
      <p:cxnSp>
        <p:nvCxnSpPr>
          <p:cNvPr id="37" name="原创设计师QQ598969553          _14"/>
          <p:cNvCxnSpPr/>
          <p:nvPr/>
        </p:nvCxnSpPr>
        <p:spPr>
          <a:xfrm>
            <a:off x="2636170" y="1781455"/>
            <a:ext cx="1234544" cy="0"/>
          </a:xfrm>
          <a:prstGeom prst="line">
            <a:avLst/>
          </a:prstGeom>
          <a:noFill/>
          <a:ln w="3175" cap="flat" cmpd="sng" algn="ctr">
            <a:solidFill>
              <a:srgbClr val="7F8C8D"/>
            </a:solidFill>
            <a:prstDash val="dash"/>
            <a:miter lim="800000"/>
            <a:headEnd type="oval"/>
          </a:ln>
          <a:effectLst/>
        </p:spPr>
      </p:cxnSp>
      <p:cxnSp>
        <p:nvCxnSpPr>
          <p:cNvPr id="38" name="原创设计师QQ598969553          _15"/>
          <p:cNvCxnSpPr/>
          <p:nvPr/>
        </p:nvCxnSpPr>
        <p:spPr>
          <a:xfrm>
            <a:off x="5261153" y="1787841"/>
            <a:ext cx="0" cy="658991"/>
          </a:xfrm>
          <a:prstGeom prst="line">
            <a:avLst/>
          </a:prstGeom>
          <a:noFill/>
          <a:ln w="3175" cap="flat" cmpd="sng" algn="ctr">
            <a:solidFill>
              <a:srgbClr val="7F8C8D"/>
            </a:solidFill>
            <a:prstDash val="dash"/>
            <a:miter lim="800000"/>
          </a:ln>
          <a:effectLst/>
        </p:spPr>
      </p:cxnSp>
      <p:cxnSp>
        <p:nvCxnSpPr>
          <p:cNvPr id="39" name="原创设计师QQ598969553          _16"/>
          <p:cNvCxnSpPr/>
          <p:nvPr/>
        </p:nvCxnSpPr>
        <p:spPr>
          <a:xfrm>
            <a:off x="5269870" y="1792226"/>
            <a:ext cx="1234544" cy="0"/>
          </a:xfrm>
          <a:prstGeom prst="line">
            <a:avLst/>
          </a:prstGeom>
          <a:noFill/>
          <a:ln w="3175" cap="flat" cmpd="sng" algn="ctr">
            <a:solidFill>
              <a:srgbClr val="7F8C8D"/>
            </a:solidFill>
            <a:prstDash val="dash"/>
            <a:miter lim="800000"/>
            <a:headEnd type="none"/>
            <a:tailEnd type="oval"/>
          </a:ln>
          <a:effectLst/>
        </p:spPr>
      </p:cxnSp>
      <p:cxnSp>
        <p:nvCxnSpPr>
          <p:cNvPr id="40" name="原创设计师QQ598969553          _17"/>
          <p:cNvCxnSpPr/>
          <p:nvPr/>
        </p:nvCxnSpPr>
        <p:spPr>
          <a:xfrm>
            <a:off x="3164160" y="4045222"/>
            <a:ext cx="0" cy="658991"/>
          </a:xfrm>
          <a:prstGeom prst="line">
            <a:avLst/>
          </a:prstGeom>
          <a:noFill/>
          <a:ln w="3175" cap="flat" cmpd="sng" algn="ctr">
            <a:solidFill>
              <a:srgbClr val="7F8C8D"/>
            </a:solidFill>
            <a:prstDash val="dash"/>
            <a:miter lim="800000"/>
          </a:ln>
          <a:effectLst/>
        </p:spPr>
      </p:cxnSp>
      <p:cxnSp>
        <p:nvCxnSpPr>
          <p:cNvPr id="41" name="原创设计师QQ598969553          _18"/>
          <p:cNvCxnSpPr/>
          <p:nvPr/>
        </p:nvCxnSpPr>
        <p:spPr>
          <a:xfrm>
            <a:off x="5926668" y="4045222"/>
            <a:ext cx="0" cy="658991"/>
          </a:xfrm>
          <a:prstGeom prst="line">
            <a:avLst/>
          </a:prstGeom>
          <a:noFill/>
          <a:ln w="3175" cap="flat" cmpd="sng" algn="ctr">
            <a:solidFill>
              <a:srgbClr val="7F8C8D"/>
            </a:solidFill>
            <a:prstDash val="dash"/>
            <a:miter lim="800000"/>
          </a:ln>
          <a:effectLst/>
        </p:spPr>
      </p:cxnSp>
      <p:cxnSp>
        <p:nvCxnSpPr>
          <p:cNvPr id="42" name="原创设计师QQ598969553          _19"/>
          <p:cNvCxnSpPr/>
          <p:nvPr/>
        </p:nvCxnSpPr>
        <p:spPr>
          <a:xfrm>
            <a:off x="5934663" y="4704213"/>
            <a:ext cx="1234544" cy="0"/>
          </a:xfrm>
          <a:prstGeom prst="line">
            <a:avLst/>
          </a:prstGeom>
          <a:noFill/>
          <a:ln w="3175" cap="flat" cmpd="sng" algn="ctr">
            <a:solidFill>
              <a:srgbClr val="7F8C8D"/>
            </a:solidFill>
            <a:prstDash val="dash"/>
            <a:miter lim="800000"/>
            <a:headEnd type="none"/>
            <a:tailEnd type="oval"/>
          </a:ln>
          <a:effectLst/>
        </p:spPr>
      </p:cxnSp>
      <p:cxnSp>
        <p:nvCxnSpPr>
          <p:cNvPr id="43" name="原创设计师QQ598969553          _20"/>
          <p:cNvCxnSpPr/>
          <p:nvPr/>
        </p:nvCxnSpPr>
        <p:spPr>
          <a:xfrm>
            <a:off x="1929616" y="4704213"/>
            <a:ext cx="1234544" cy="0"/>
          </a:xfrm>
          <a:prstGeom prst="line">
            <a:avLst/>
          </a:prstGeom>
          <a:noFill/>
          <a:ln w="3175" cap="flat" cmpd="sng" algn="ctr">
            <a:solidFill>
              <a:srgbClr val="7F8C8D"/>
            </a:solidFill>
            <a:prstDash val="dash"/>
            <a:miter lim="800000"/>
            <a:headEnd type="oval"/>
          </a:ln>
          <a:effectLst/>
        </p:spPr>
      </p:cxnSp>
      <p:sp>
        <p:nvSpPr>
          <p:cNvPr id="44" name="原创设计师QQ598969553          _21"/>
          <p:cNvSpPr txBox="1"/>
          <p:nvPr/>
        </p:nvSpPr>
        <p:spPr>
          <a:xfrm>
            <a:off x="6651592" y="1658405"/>
            <a:ext cx="594551" cy="510778"/>
          </a:xfrm>
          <a:prstGeom prst="roundRect">
            <a:avLst/>
          </a:prstGeom>
          <a:solidFill>
            <a:sysClr val="windowText" lastClr="000000">
              <a:lumMod val="75000"/>
              <a:lumOff val="25000"/>
            </a:sysClr>
          </a:solidFill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03</a:t>
            </a:r>
          </a:p>
        </p:txBody>
      </p:sp>
      <p:sp>
        <p:nvSpPr>
          <p:cNvPr id="45" name="原创设计师QQ598969553          _22"/>
          <p:cNvSpPr txBox="1"/>
          <p:nvPr/>
        </p:nvSpPr>
        <p:spPr>
          <a:xfrm>
            <a:off x="7198060" y="1600200"/>
            <a:ext cx="176642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此处添加详细文本描述，建议与标题相关并符合整体语言风格，语言描述尽量简洁生动。</a:t>
            </a:r>
            <a:endParaRPr kumimoji="0" lang="en-US" sz="11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</p:txBody>
      </p:sp>
      <p:sp>
        <p:nvSpPr>
          <p:cNvPr id="46" name="原创设计师QQ598969553          _23"/>
          <p:cNvSpPr txBox="1"/>
          <p:nvPr/>
        </p:nvSpPr>
        <p:spPr>
          <a:xfrm>
            <a:off x="7345286" y="4551463"/>
            <a:ext cx="594551" cy="510778"/>
          </a:xfrm>
          <a:prstGeom prst="roundRect">
            <a:avLst/>
          </a:prstGeom>
          <a:solidFill>
            <a:srgbClr val="223262"/>
          </a:solidFill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04</a:t>
            </a:r>
          </a:p>
        </p:txBody>
      </p:sp>
      <p:sp>
        <p:nvSpPr>
          <p:cNvPr id="47" name="原创设计师QQ598969553          _24"/>
          <p:cNvSpPr txBox="1"/>
          <p:nvPr/>
        </p:nvSpPr>
        <p:spPr>
          <a:xfrm>
            <a:off x="7907163" y="4482404"/>
            <a:ext cx="913309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单击此处添加副标题或详细文本描述</a:t>
            </a:r>
            <a:r>
              <a: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
              </a:t>
            </a:r>
          </a:p>
        </p:txBody>
      </p:sp>
      <p:sp>
        <p:nvSpPr>
          <p:cNvPr id="48" name="原创设计师QQ598969553          _25"/>
          <p:cNvSpPr txBox="1"/>
          <p:nvPr/>
        </p:nvSpPr>
        <p:spPr>
          <a:xfrm>
            <a:off x="1355963" y="4540609"/>
            <a:ext cx="594551" cy="510778"/>
          </a:xfrm>
          <a:prstGeom prst="roundRect">
            <a:avLst/>
          </a:prstGeom>
          <a:solidFill>
            <a:srgbClr val="223262"/>
          </a:solidFill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01</a:t>
            </a:r>
          </a:p>
        </p:txBody>
      </p:sp>
      <p:sp>
        <p:nvSpPr>
          <p:cNvPr id="49" name="原创设计师QQ598969553          _26"/>
          <p:cNvSpPr txBox="1"/>
          <p:nvPr/>
        </p:nvSpPr>
        <p:spPr>
          <a:xfrm>
            <a:off x="251520" y="4482402"/>
            <a:ext cx="913309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单击此处添加副标题或详细文本描述</a:t>
            </a:r>
            <a:r>
              <a: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
              </a:t>
            </a:r>
          </a:p>
        </p:txBody>
      </p:sp>
      <p:sp>
        <p:nvSpPr>
          <p:cNvPr id="50" name="原创设计师QQ598969553          _27"/>
          <p:cNvSpPr txBox="1"/>
          <p:nvPr/>
        </p:nvSpPr>
        <p:spPr>
          <a:xfrm>
            <a:off x="2099412" y="1658405"/>
            <a:ext cx="594551" cy="510778"/>
          </a:xfrm>
          <a:prstGeom prst="roundRect">
            <a:avLst/>
          </a:prstGeom>
          <a:solidFill>
            <a:sysClr val="windowText" lastClr="000000">
              <a:lumMod val="75000"/>
              <a:lumOff val="25000"/>
            </a:sysClr>
          </a:solidFill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02</a:t>
            </a:r>
          </a:p>
        </p:txBody>
      </p:sp>
      <p:sp>
        <p:nvSpPr>
          <p:cNvPr id="51" name="原创设计师QQ598969553          _28"/>
          <p:cNvSpPr txBox="1"/>
          <p:nvPr/>
        </p:nvSpPr>
        <p:spPr>
          <a:xfrm>
            <a:off x="107504" y="1600200"/>
            <a:ext cx="176642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此处添加详细文本描述，建议与标题相关并符合整体语言风格，语言描述尽量简洁生动。</a:t>
            </a:r>
            <a:endParaRPr kumimoji="0" lang="en-US" sz="11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1121209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原创设计师QQ598969553          _4"/>
          <p:cNvGraphicFramePr/>
          <p:nvPr>
            <p:extLst>
              <p:ext uri="{D42A27DB-BD31-4B8C-83A1-F6EECF244321}">
                <p14:modId xmlns:p14="http://schemas.microsoft.com/office/powerpoint/2010/main" val="779242167"/>
              </p:ext>
            </p:extLst>
          </p:nvPr>
        </p:nvGraphicFramePr>
        <p:xfrm>
          <a:off x="157212" y="1772816"/>
          <a:ext cx="4244847" cy="28677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1" name="原创设计师QQ598969553          _5"/>
          <p:cNvSpPr txBox="1"/>
          <p:nvPr/>
        </p:nvSpPr>
        <p:spPr>
          <a:xfrm>
            <a:off x="1762261" y="2069021"/>
            <a:ext cx="488794" cy="280928"/>
          </a:xfrm>
          <a:prstGeom prst="wedgeRoundRectCallout">
            <a:avLst/>
          </a:prstGeom>
          <a:solidFill>
            <a:srgbClr val="223262"/>
          </a:solidFill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80%</a:t>
            </a:r>
          </a:p>
        </p:txBody>
      </p:sp>
      <p:sp>
        <p:nvSpPr>
          <p:cNvPr id="12" name="原创设计师QQ598969553          _6"/>
          <p:cNvSpPr txBox="1"/>
          <p:nvPr/>
        </p:nvSpPr>
        <p:spPr>
          <a:xfrm>
            <a:off x="2187275" y="1858821"/>
            <a:ext cx="1285595" cy="7925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223262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信息图表布局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rgbClr val="223262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单击此处添加副标题或详细文本描述</a:t>
            </a:r>
            <a:r>
              <a:rPr kumimoji="0" 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
              </a:t>
            </a:r>
          </a:p>
        </p:txBody>
      </p:sp>
      <p:sp>
        <p:nvSpPr>
          <p:cNvPr id="13" name="原创设计师QQ598969553          _7"/>
          <p:cNvSpPr/>
          <p:nvPr/>
        </p:nvSpPr>
        <p:spPr>
          <a:xfrm>
            <a:off x="144016" y="4885582"/>
            <a:ext cx="4395940" cy="7135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我们所要做的就是添加内容到这个模板里面，使我们的要表达的内容构思更专业化、可视化进而达到快速传播的目的。</a:t>
            </a:r>
            <a:r>
              <a:rPr kumimoji="0" 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
              </a:t>
            </a:r>
          </a:p>
        </p:txBody>
      </p:sp>
      <p:graphicFrame>
        <p:nvGraphicFramePr>
          <p:cNvPr id="14" name="原创设计师QQ598969553          _8"/>
          <p:cNvGraphicFramePr/>
          <p:nvPr>
            <p:extLst>
              <p:ext uri="{D42A27DB-BD31-4B8C-83A1-F6EECF244321}">
                <p14:modId xmlns:p14="http://schemas.microsoft.com/office/powerpoint/2010/main" val="775036611"/>
              </p:ext>
            </p:extLst>
          </p:nvPr>
        </p:nvGraphicFramePr>
        <p:xfrm>
          <a:off x="4797767" y="1772816"/>
          <a:ext cx="4244847" cy="28677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5" name="原创设计师QQ598969553          _9"/>
          <p:cNvSpPr txBox="1"/>
          <p:nvPr/>
        </p:nvSpPr>
        <p:spPr>
          <a:xfrm>
            <a:off x="5219382" y="2069021"/>
            <a:ext cx="488794" cy="280928"/>
          </a:xfrm>
          <a:prstGeom prst="wedgeRoundRectCallout">
            <a:avLst/>
          </a:prstGeom>
          <a:solidFill>
            <a:srgbClr val="223262"/>
          </a:solidFill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80%</a:t>
            </a:r>
          </a:p>
        </p:txBody>
      </p:sp>
      <p:sp>
        <p:nvSpPr>
          <p:cNvPr id="16" name="原创设计师QQ598969553          _10"/>
          <p:cNvSpPr txBox="1"/>
          <p:nvPr/>
        </p:nvSpPr>
        <p:spPr>
          <a:xfrm>
            <a:off x="5633467" y="2001999"/>
            <a:ext cx="2698149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223262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信息图表布局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rgbClr val="223262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单击此处添加副标题或详细文本描述</a:t>
            </a:r>
            <a:r>
              <a:rPr kumimoji="0" 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
              </a:t>
            </a:r>
          </a:p>
        </p:txBody>
      </p:sp>
      <p:sp>
        <p:nvSpPr>
          <p:cNvPr id="17" name="原创设计师QQ598969553          _11"/>
          <p:cNvSpPr/>
          <p:nvPr/>
        </p:nvSpPr>
        <p:spPr>
          <a:xfrm>
            <a:off x="4784572" y="4885582"/>
            <a:ext cx="4395940" cy="7135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我们所要做的就是添加内容到这个模板里面，使我们的要表达的内容构思更专业化、可视化进而达到快速传播的目的。</a:t>
            </a:r>
            <a:r>
              <a:rPr kumimoji="0" 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
              </a:t>
            </a:r>
          </a:p>
        </p:txBody>
      </p:sp>
    </p:spTree>
    <p:extLst>
      <p:ext uri="{BB962C8B-B14F-4D97-AF65-F5344CB8AC3E}">
        <p14:creationId xmlns:p14="http://schemas.microsoft.com/office/powerpoint/2010/main" val="1641121209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原创设计师QQ598969553          _4"/>
          <p:cNvGraphicFramePr/>
          <p:nvPr>
            <p:extLst>
              <p:ext uri="{D42A27DB-BD31-4B8C-83A1-F6EECF244321}">
                <p14:modId xmlns:p14="http://schemas.microsoft.com/office/powerpoint/2010/main" val="2399073117"/>
              </p:ext>
            </p:extLst>
          </p:nvPr>
        </p:nvGraphicFramePr>
        <p:xfrm>
          <a:off x="323528" y="1600200"/>
          <a:ext cx="8538453" cy="19141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1" name="原创设计师QQ598969553          _5"/>
          <p:cNvSpPr/>
          <p:nvPr/>
        </p:nvSpPr>
        <p:spPr>
          <a:xfrm>
            <a:off x="1147229" y="3737731"/>
            <a:ext cx="521244" cy="521244"/>
          </a:xfrm>
          <a:prstGeom prst="roundRect">
            <a:avLst/>
          </a:prstGeom>
          <a:solidFill>
            <a:sysClr val="windowText" lastClr="000000">
              <a:lumMod val="75000"/>
              <a:lumOff val="25000"/>
            </a:sysClr>
          </a:solidFill>
          <a:ln w="12700" cap="flat" cmpd="sng" algn="ctr">
            <a:noFill/>
            <a:prstDash val="sysDot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01</a:t>
            </a:r>
          </a:p>
        </p:txBody>
      </p:sp>
      <p:sp>
        <p:nvSpPr>
          <p:cNvPr id="12" name="原创设计师QQ598969553          _6"/>
          <p:cNvSpPr txBox="1"/>
          <p:nvPr/>
        </p:nvSpPr>
        <p:spPr>
          <a:xfrm>
            <a:off x="1748162" y="3833523"/>
            <a:ext cx="159185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/>
                <a:cs typeface="Open Sans" panose="020B0606030504020204" pitchFamily="34" charset="0"/>
              </a:rPr>
              <a:t>单击此处添加副标题或详细文本描述</a:t>
            </a: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/>
                <a:cs typeface="Open Sans" panose="020B0606030504020204" pitchFamily="34" charset="0"/>
              </a:rPr>
              <a:t>
              </a:t>
            </a:r>
          </a:p>
        </p:txBody>
      </p:sp>
      <p:sp>
        <p:nvSpPr>
          <p:cNvPr id="13" name="原创设计师QQ598969553          _7"/>
          <p:cNvSpPr/>
          <p:nvPr/>
        </p:nvSpPr>
        <p:spPr>
          <a:xfrm>
            <a:off x="3670305" y="3737731"/>
            <a:ext cx="521244" cy="521244"/>
          </a:xfrm>
          <a:prstGeom prst="roundRect">
            <a:avLst/>
          </a:prstGeom>
          <a:solidFill>
            <a:srgbClr val="223262"/>
          </a:solidFill>
          <a:ln w="12700" cap="flat" cmpd="sng" algn="ctr">
            <a:noFill/>
            <a:prstDash val="sysDot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02</a:t>
            </a:r>
          </a:p>
        </p:txBody>
      </p:sp>
      <p:sp>
        <p:nvSpPr>
          <p:cNvPr id="14" name="原创设计师QQ598969553          _8"/>
          <p:cNvSpPr txBox="1"/>
          <p:nvPr/>
        </p:nvSpPr>
        <p:spPr>
          <a:xfrm>
            <a:off x="4271239" y="3833523"/>
            <a:ext cx="159185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/>
                <a:cs typeface="Open Sans" panose="020B0606030504020204" pitchFamily="34" charset="0"/>
              </a:rPr>
              <a:t>单击此处添加副标题或详细文本描述</a:t>
            </a: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/>
                <a:cs typeface="Open Sans" panose="020B0606030504020204" pitchFamily="34" charset="0"/>
              </a:rPr>
              <a:t>
              </a:t>
            </a:r>
          </a:p>
        </p:txBody>
      </p:sp>
      <p:sp>
        <p:nvSpPr>
          <p:cNvPr id="15" name="原创设计师QQ598969553          _9"/>
          <p:cNvSpPr/>
          <p:nvPr/>
        </p:nvSpPr>
        <p:spPr>
          <a:xfrm>
            <a:off x="6288713" y="3737731"/>
            <a:ext cx="521244" cy="521244"/>
          </a:xfrm>
          <a:prstGeom prst="roundRect">
            <a:avLst/>
          </a:prstGeom>
          <a:solidFill>
            <a:sysClr val="window" lastClr="FFFFFF">
              <a:lumMod val="50000"/>
            </a:sysClr>
          </a:solidFill>
          <a:ln w="12700" cap="flat" cmpd="sng" algn="ctr">
            <a:noFill/>
            <a:prstDash val="sysDot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03</a:t>
            </a:r>
          </a:p>
        </p:txBody>
      </p:sp>
      <p:sp>
        <p:nvSpPr>
          <p:cNvPr id="16" name="原创设计师QQ598969553          _10"/>
          <p:cNvSpPr txBox="1"/>
          <p:nvPr/>
        </p:nvSpPr>
        <p:spPr>
          <a:xfrm>
            <a:off x="6889647" y="3833523"/>
            <a:ext cx="159185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/>
                <a:cs typeface="Open Sans" panose="020B0606030504020204" pitchFamily="34" charset="0"/>
              </a:rPr>
              <a:t>单击此处添加副标题或详细文本描述</a:t>
            </a: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/>
                <a:cs typeface="Open Sans" panose="020B0606030504020204" pitchFamily="34" charset="0"/>
              </a:rPr>
              <a:t>
              </a:t>
            </a:r>
          </a:p>
        </p:txBody>
      </p:sp>
      <p:sp>
        <p:nvSpPr>
          <p:cNvPr id="17" name="原创设计师QQ598969553          _11"/>
          <p:cNvSpPr txBox="1"/>
          <p:nvPr/>
        </p:nvSpPr>
        <p:spPr>
          <a:xfrm>
            <a:off x="323528" y="4725455"/>
            <a:ext cx="862615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/>
                <a:cs typeface="Open Sans" panose="020B0606030504020204" pitchFamily="34" charset="0"/>
              </a:rPr>
              <a:t>我们所要做的就是添加内容到这个模板里面，使我们的要表达的内容构思更专业化、可视化进而达到快速传播的目的。</a:t>
            </a: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/>
                <a:cs typeface="Open Sans" panose="020B0606030504020204" pitchFamily="34" charset="0"/>
              </a:rPr>
              <a:t>
              </a:t>
            </a:r>
            <a:r>
              <a: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/>
                <a:cs typeface="Open Sans" panose="020B0606030504020204" pitchFamily="34" charset="0"/>
              </a:rPr>
              <a:t>此处添加详细文本描述，建议与标题相关并符合整体语言风格，语言描述尽量简洁生动。此处添加详细文本描述，建议与标题相关并符合整体语言风格，语言描述尽量简洁生动。</a:t>
            </a: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1121209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原创设计师QQ598969553          _4"/>
          <p:cNvGraphicFramePr/>
          <p:nvPr>
            <p:extLst>
              <p:ext uri="{D42A27DB-BD31-4B8C-83A1-F6EECF244321}">
                <p14:modId xmlns:p14="http://schemas.microsoft.com/office/powerpoint/2010/main" val="719570078"/>
              </p:ext>
            </p:extLst>
          </p:nvPr>
        </p:nvGraphicFramePr>
        <p:xfrm>
          <a:off x="251520" y="1761048"/>
          <a:ext cx="4787566" cy="34581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13" name="原创设计师QQ598969553          _5"/>
          <p:cNvCxnSpPr/>
          <p:nvPr/>
        </p:nvCxnSpPr>
        <p:spPr>
          <a:xfrm>
            <a:off x="5240610" y="2013902"/>
            <a:ext cx="1485897" cy="0"/>
          </a:xfrm>
          <a:prstGeom prst="line">
            <a:avLst/>
          </a:prstGeom>
          <a:noFill/>
          <a:ln w="3175" cap="flat" cmpd="sng" algn="ctr">
            <a:solidFill>
              <a:srgbClr val="7F8C8D"/>
            </a:solidFill>
            <a:prstDash val="dash"/>
            <a:miter lim="800000"/>
            <a:tailEnd type="oval"/>
          </a:ln>
          <a:effectLst/>
        </p:spPr>
      </p:cxnSp>
      <p:sp>
        <p:nvSpPr>
          <p:cNvPr id="14" name="原创设计师QQ598969553          _6"/>
          <p:cNvSpPr txBox="1"/>
          <p:nvPr/>
        </p:nvSpPr>
        <p:spPr>
          <a:xfrm>
            <a:off x="5162964" y="1807837"/>
            <a:ext cx="574616" cy="2028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/>
                <a:cs typeface="Open Sans" panose="020B0606030504020204" pitchFamily="34" charset="0"/>
              </a:rPr>
              <a:t>数据分析</a:t>
            </a:r>
            <a:endParaRPr kumimoji="0" lang="en-US" sz="10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/>
              <a:cs typeface="Open Sans" panose="020B0606030504020204" pitchFamily="34" charset="0"/>
            </a:endParaRPr>
          </a:p>
        </p:txBody>
      </p:sp>
      <p:sp>
        <p:nvSpPr>
          <p:cNvPr id="15" name="原创设计师QQ598969553          _7"/>
          <p:cNvSpPr txBox="1"/>
          <p:nvPr/>
        </p:nvSpPr>
        <p:spPr>
          <a:xfrm>
            <a:off x="5161600" y="2306308"/>
            <a:ext cx="3876856" cy="456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/>
                <a:cs typeface="Open Sans" panose="020B0606030504020204" pitchFamily="34" charset="0"/>
              </a:rPr>
              <a:t>我们所要做的就是添加内容到这个模板里面，使我们的要表达的内容构思更专业化、可视化进而达到快速传播的目的。</a:t>
            </a: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/>
                <a:cs typeface="Open Sans" panose="020B0606030504020204" pitchFamily="34" charset="0"/>
              </a:rPr>
              <a:t>
              </a:t>
            </a:r>
            <a:r>
              <a: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/>
                <a:cs typeface="Open Sans" panose="020B0606030504020204" pitchFamily="34" charset="0"/>
              </a:rPr>
              <a:t>此处添加详细文本描述，建议与标题相关并符合整体语言风格，语言描述尽量简洁生动。</a:t>
            </a: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/>
              <a:cs typeface="Open Sans" panose="020B0606030504020204" pitchFamily="34" charset="0"/>
            </a:endParaRPr>
          </a:p>
        </p:txBody>
      </p:sp>
      <p:sp>
        <p:nvSpPr>
          <p:cNvPr id="16" name="原创设计师QQ598969553          _8"/>
          <p:cNvSpPr/>
          <p:nvPr/>
        </p:nvSpPr>
        <p:spPr>
          <a:xfrm>
            <a:off x="5161600" y="3688794"/>
            <a:ext cx="364237" cy="364237"/>
          </a:xfrm>
          <a:prstGeom prst="ellipse">
            <a:avLst/>
          </a:prstGeom>
          <a:solidFill>
            <a:sysClr val="windowText" lastClr="000000">
              <a:lumMod val="75000"/>
              <a:lumOff val="2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1</a:t>
            </a:r>
          </a:p>
        </p:txBody>
      </p:sp>
      <p:sp>
        <p:nvSpPr>
          <p:cNvPr id="17" name="原创设计师QQ598969553          _9"/>
          <p:cNvSpPr txBox="1"/>
          <p:nvPr/>
        </p:nvSpPr>
        <p:spPr>
          <a:xfrm>
            <a:off x="5648325" y="3706132"/>
            <a:ext cx="3390131" cy="3295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/>
                <a:cs typeface="Open Sans" panose="020B0606030504020204" pitchFamily="34" charset="0"/>
              </a:rPr>
              <a:t>此处添加详细文本描述，建议与标题相关并符合整体语言风格，语言描述尽量简洁生动。 </a:t>
            </a: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/>
              <a:cs typeface="Open Sans" panose="020B0606030504020204" pitchFamily="34" charset="0"/>
            </a:endParaRPr>
          </a:p>
        </p:txBody>
      </p:sp>
      <p:sp>
        <p:nvSpPr>
          <p:cNvPr id="18" name="原创设计师QQ598969553          _10"/>
          <p:cNvSpPr/>
          <p:nvPr/>
        </p:nvSpPr>
        <p:spPr>
          <a:xfrm>
            <a:off x="5161600" y="4253759"/>
            <a:ext cx="364237" cy="364237"/>
          </a:xfrm>
          <a:prstGeom prst="ellipse">
            <a:avLst/>
          </a:prstGeom>
          <a:solidFill>
            <a:srgbClr val="22326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2</a:t>
            </a:r>
          </a:p>
        </p:txBody>
      </p:sp>
      <p:sp>
        <p:nvSpPr>
          <p:cNvPr id="19" name="原创设计师QQ598969553          _11"/>
          <p:cNvSpPr txBox="1"/>
          <p:nvPr/>
        </p:nvSpPr>
        <p:spPr>
          <a:xfrm>
            <a:off x="5648325" y="4271098"/>
            <a:ext cx="3390131" cy="3295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/>
                <a:cs typeface="Open Sans" panose="020B0606030504020204" pitchFamily="34" charset="0"/>
              </a:rPr>
              <a:t>此处添加详细文本描述，建议与标题相关并符合整体语言风格，语言描述尽量简洁生动。 </a:t>
            </a: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/>
              <a:cs typeface="Open Sans" panose="020B0606030504020204" pitchFamily="34" charset="0"/>
            </a:endParaRPr>
          </a:p>
        </p:txBody>
      </p:sp>
      <p:sp>
        <p:nvSpPr>
          <p:cNvPr id="20" name="原创设计师QQ598969553          _12"/>
          <p:cNvSpPr/>
          <p:nvPr/>
        </p:nvSpPr>
        <p:spPr>
          <a:xfrm>
            <a:off x="5161600" y="4818726"/>
            <a:ext cx="364237" cy="364237"/>
          </a:xfrm>
          <a:prstGeom prst="ellipse">
            <a:avLst/>
          </a:prstGeom>
          <a:solidFill>
            <a:sysClr val="window" lastClr="FFFFFF">
              <a:lumMod val="6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3</a:t>
            </a:r>
          </a:p>
        </p:txBody>
      </p:sp>
      <p:sp>
        <p:nvSpPr>
          <p:cNvPr id="21" name="原创设计师QQ598969553          _13"/>
          <p:cNvSpPr txBox="1"/>
          <p:nvPr/>
        </p:nvSpPr>
        <p:spPr>
          <a:xfrm>
            <a:off x="5648325" y="4836064"/>
            <a:ext cx="3390131" cy="3295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/>
                <a:cs typeface="Open Sans" panose="020B0606030504020204" pitchFamily="34" charset="0"/>
              </a:rPr>
              <a:t>此处添加详细文本描述，建议与标题相关并符合整体语言风格，语言描述尽量简洁生动。 </a:t>
            </a: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11212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原创设计师QQ598969553          _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71607" y="1687806"/>
            <a:ext cx="1471574" cy="1471574"/>
          </a:xfrm>
          <a:prstGeom prst="ellipse">
            <a:avLst/>
          </a:prstGeom>
          <a:solidFill>
            <a:sysClr val="window" lastClr="FFFFFF">
              <a:lumMod val="85000"/>
            </a:sysClr>
          </a:solidFill>
        </p:spPr>
      </p:pic>
      <p:pic>
        <p:nvPicPr>
          <p:cNvPr id="23" name="原创设计师QQ598969553          _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052303" y="1687806"/>
            <a:ext cx="1471574" cy="1471574"/>
          </a:xfrm>
          <a:prstGeom prst="ellipse">
            <a:avLst/>
          </a:prstGeom>
          <a:solidFill>
            <a:sysClr val="window" lastClr="FFFFFF">
              <a:lumMod val="85000"/>
            </a:sysClr>
          </a:solidFill>
        </p:spPr>
      </p:pic>
      <p:pic>
        <p:nvPicPr>
          <p:cNvPr id="24" name="原创设计师QQ598969553          _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853983" y="1675161"/>
            <a:ext cx="1471574" cy="1471574"/>
          </a:xfrm>
          <a:prstGeom prst="ellipse">
            <a:avLst/>
          </a:prstGeom>
          <a:solidFill>
            <a:sysClr val="window" lastClr="FFFFFF">
              <a:lumMod val="85000"/>
            </a:sysClr>
          </a:solidFill>
        </p:spPr>
      </p:pic>
      <p:pic>
        <p:nvPicPr>
          <p:cNvPr id="25" name="原创设计师QQ598969553          _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654765" y="1681484"/>
            <a:ext cx="1471574" cy="1471574"/>
          </a:xfrm>
          <a:prstGeom prst="ellipse">
            <a:avLst/>
          </a:prstGeom>
          <a:solidFill>
            <a:sysClr val="window" lastClr="FFFFFF">
              <a:lumMod val="85000"/>
            </a:sysClr>
          </a:solidFill>
        </p:spPr>
      </p:pic>
      <p:pic>
        <p:nvPicPr>
          <p:cNvPr id="26" name="原创设计师QQ598969553          _7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454649" y="1687806"/>
            <a:ext cx="1471574" cy="1471574"/>
          </a:xfrm>
          <a:prstGeom prst="ellipse">
            <a:avLst/>
          </a:prstGeom>
          <a:solidFill>
            <a:sysClr val="window" lastClr="FFFFFF">
              <a:lumMod val="85000"/>
            </a:sysClr>
          </a:solidFill>
        </p:spPr>
      </p:pic>
      <p:sp>
        <p:nvSpPr>
          <p:cNvPr id="27" name="原创设计师QQ598969553          _8"/>
          <p:cNvSpPr/>
          <p:nvPr/>
        </p:nvSpPr>
        <p:spPr>
          <a:xfrm>
            <a:off x="251520" y="1687806"/>
            <a:ext cx="1471574" cy="1471574"/>
          </a:xfrm>
          <a:prstGeom prst="arc">
            <a:avLst>
              <a:gd name="adj1" fmla="val 16200000"/>
              <a:gd name="adj2" fmla="val 10155543"/>
            </a:avLst>
          </a:prstGeom>
          <a:noFill/>
          <a:ln w="50800" cap="rnd" cmpd="sng" algn="ctr">
            <a:solidFill>
              <a:srgbClr val="223262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8" name="原创设计师QQ598969553          _9"/>
          <p:cNvSpPr/>
          <p:nvPr/>
        </p:nvSpPr>
        <p:spPr>
          <a:xfrm>
            <a:off x="2053200" y="1687806"/>
            <a:ext cx="1471574" cy="1471574"/>
          </a:xfrm>
          <a:prstGeom prst="arc">
            <a:avLst>
              <a:gd name="adj1" fmla="val 20082479"/>
              <a:gd name="adj2" fmla="val 6960736"/>
            </a:avLst>
          </a:prstGeom>
          <a:noFill/>
          <a:ln w="50800" cap="rnd" cmpd="sng" algn="ctr">
            <a:solidFill>
              <a:srgbClr val="223262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9" name="原创设计师QQ598969553          _10"/>
          <p:cNvSpPr/>
          <p:nvPr/>
        </p:nvSpPr>
        <p:spPr>
          <a:xfrm>
            <a:off x="3854881" y="1675161"/>
            <a:ext cx="1471574" cy="1471574"/>
          </a:xfrm>
          <a:prstGeom prst="arc">
            <a:avLst>
              <a:gd name="adj1" fmla="val 13544500"/>
              <a:gd name="adj2" fmla="val 6960736"/>
            </a:avLst>
          </a:prstGeom>
          <a:noFill/>
          <a:ln w="50800" cap="rnd" cmpd="sng" algn="ctr">
            <a:solidFill>
              <a:srgbClr val="223262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0" name="原创设计师QQ598969553          _11"/>
          <p:cNvSpPr/>
          <p:nvPr/>
        </p:nvSpPr>
        <p:spPr>
          <a:xfrm>
            <a:off x="5656563" y="1675161"/>
            <a:ext cx="1471574" cy="1471574"/>
          </a:xfrm>
          <a:prstGeom prst="arc">
            <a:avLst>
              <a:gd name="adj1" fmla="val 378990"/>
              <a:gd name="adj2" fmla="val 10257066"/>
            </a:avLst>
          </a:prstGeom>
          <a:noFill/>
          <a:ln w="50800" cap="rnd" cmpd="sng" algn="ctr">
            <a:solidFill>
              <a:srgbClr val="223262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1" name="原创设计师QQ598969553          _12"/>
          <p:cNvSpPr/>
          <p:nvPr/>
        </p:nvSpPr>
        <p:spPr>
          <a:xfrm>
            <a:off x="7458245" y="1687806"/>
            <a:ext cx="1471574" cy="1471574"/>
          </a:xfrm>
          <a:prstGeom prst="arc">
            <a:avLst>
              <a:gd name="adj1" fmla="val 15001860"/>
              <a:gd name="adj2" fmla="val 10257066"/>
            </a:avLst>
          </a:prstGeom>
          <a:noFill/>
          <a:ln w="50800" cap="rnd" cmpd="sng" algn="ctr">
            <a:solidFill>
              <a:srgbClr val="223262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2" name="原创设计师QQ598969553          _13"/>
          <p:cNvSpPr txBox="1"/>
          <p:nvPr/>
        </p:nvSpPr>
        <p:spPr>
          <a:xfrm>
            <a:off x="594462" y="3521388"/>
            <a:ext cx="8258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无名氏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高级设计师</a:t>
            </a: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</p:txBody>
      </p:sp>
      <p:sp>
        <p:nvSpPr>
          <p:cNvPr id="33" name="原创设计师QQ598969553          _14"/>
          <p:cNvSpPr txBox="1"/>
          <p:nvPr/>
        </p:nvSpPr>
        <p:spPr>
          <a:xfrm>
            <a:off x="2429390" y="3521388"/>
            <a:ext cx="8258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无名氏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高级工程师</a:t>
            </a: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</p:txBody>
      </p:sp>
      <p:sp>
        <p:nvSpPr>
          <p:cNvPr id="34" name="原创设计师QQ598969553          _15"/>
          <p:cNvSpPr txBox="1"/>
          <p:nvPr/>
        </p:nvSpPr>
        <p:spPr>
          <a:xfrm>
            <a:off x="4282367" y="3521388"/>
            <a:ext cx="7232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无名氏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高级管理</a:t>
            </a: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</p:txBody>
      </p:sp>
      <p:sp>
        <p:nvSpPr>
          <p:cNvPr id="35" name="原创设计师QQ598969553          _16"/>
          <p:cNvSpPr txBox="1"/>
          <p:nvPr/>
        </p:nvSpPr>
        <p:spPr>
          <a:xfrm>
            <a:off x="6084047" y="3521388"/>
            <a:ext cx="7232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无名氏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市场总监</a:t>
            </a: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</p:txBody>
      </p:sp>
      <p:sp>
        <p:nvSpPr>
          <p:cNvPr id="36" name="原创设计师QQ598969553          _17"/>
          <p:cNvSpPr txBox="1"/>
          <p:nvPr/>
        </p:nvSpPr>
        <p:spPr>
          <a:xfrm>
            <a:off x="7885727" y="3521388"/>
            <a:ext cx="7232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无名氏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高级管理</a:t>
            </a: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</p:txBody>
      </p:sp>
      <p:sp>
        <p:nvSpPr>
          <p:cNvPr id="37" name="原创设计师QQ598969553          _18"/>
          <p:cNvSpPr txBox="1"/>
          <p:nvPr/>
        </p:nvSpPr>
        <p:spPr>
          <a:xfrm>
            <a:off x="265779" y="4201263"/>
            <a:ext cx="144305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此处添加详细文本描述，建议与标题相关并符合整体语言风格，语言描述尽量简洁生动。此处添加详细文本描述，建议与标题相关并符合整体语言风格，语言描述尽量简洁生动。</a:t>
            </a: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</p:txBody>
      </p:sp>
      <p:sp>
        <p:nvSpPr>
          <p:cNvPr id="38" name="原创设计师QQ598969553          _19"/>
          <p:cNvSpPr txBox="1"/>
          <p:nvPr/>
        </p:nvSpPr>
        <p:spPr>
          <a:xfrm>
            <a:off x="2067459" y="4201263"/>
            <a:ext cx="144305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此处添加详细文本描述，建议与标题相关并符合整体语言风格，语言描述尽量简洁生动。此处添加详细文本描述，建议与标题相关并符合整体语言风格，语言描述尽量简洁生动。</a:t>
            </a: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</p:txBody>
      </p:sp>
      <p:sp>
        <p:nvSpPr>
          <p:cNvPr id="39" name="原创设计师QQ598969553          _20"/>
          <p:cNvSpPr txBox="1"/>
          <p:nvPr/>
        </p:nvSpPr>
        <p:spPr>
          <a:xfrm>
            <a:off x="3869256" y="4216093"/>
            <a:ext cx="144305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此处添加详细文本描述，建议与标题相关并符合整体语言风格，语言描述尽量简洁生动。此处添加详细文本描述，建议与标题相关并符合整体语言风格，语言描述尽量简洁生动。</a:t>
            </a: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</p:txBody>
      </p:sp>
      <p:sp>
        <p:nvSpPr>
          <p:cNvPr id="40" name="原创设计师QQ598969553          _21"/>
          <p:cNvSpPr txBox="1"/>
          <p:nvPr/>
        </p:nvSpPr>
        <p:spPr>
          <a:xfrm>
            <a:off x="5724156" y="4216093"/>
            <a:ext cx="144305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此处添加详细文本描述，建议与标题相关并符合整体语言风格，语言描述尽量简洁生动。此处添加详细文本描述，建议与标题相关并符合整体语言风格，语言描述尽量简洁生动。</a:t>
            </a: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</p:txBody>
      </p:sp>
      <p:sp>
        <p:nvSpPr>
          <p:cNvPr id="41" name="原创设计师QQ598969553          _22"/>
          <p:cNvSpPr txBox="1"/>
          <p:nvPr/>
        </p:nvSpPr>
        <p:spPr>
          <a:xfrm>
            <a:off x="7525837" y="4216093"/>
            <a:ext cx="144305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此处添加详细文本描述，建议与标题相关并符合整体语言风格，语言描述尽量简洁生动。此处添加详细文本描述，建议与标题相关并符合整体语言风格，语言描述尽量简洁生动。</a:t>
            </a: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9792522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原创设计师QQ598969553          _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7504" y="1268760"/>
            <a:ext cx="6096000" cy="3446463"/>
          </a:xfrm>
          <a:prstGeom prst="rect">
            <a:avLst/>
          </a:prstGeom>
          <a:solidFill>
            <a:sysClr val="window" lastClr="FFFFFF">
              <a:lumMod val="85000"/>
            </a:sysClr>
          </a:solidFill>
        </p:spPr>
      </p:pic>
      <p:sp>
        <p:nvSpPr>
          <p:cNvPr id="46" name="原创设计师QQ598969553          _2"/>
          <p:cNvSpPr/>
          <p:nvPr/>
        </p:nvSpPr>
        <p:spPr>
          <a:xfrm>
            <a:off x="5303391" y="2480185"/>
            <a:ext cx="900113" cy="606041"/>
          </a:xfrm>
          <a:prstGeom prst="rect">
            <a:avLst/>
          </a:prstGeom>
          <a:solidFill>
            <a:srgbClr val="22326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47" name="原创设计师QQ598969553          _3"/>
          <p:cNvSpPr txBox="1"/>
          <p:nvPr/>
        </p:nvSpPr>
        <p:spPr>
          <a:xfrm>
            <a:off x="5303391" y="2501451"/>
            <a:ext cx="283845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/>
              </a:rPr>
              <a:t>如何</a:t>
            </a:r>
            <a:r>
              <a:rPr kumimoji="0" lang="zh-CN" altLang="en-US" sz="32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/>
              </a:rPr>
              <a:t>联系我们</a:t>
            </a:r>
            <a:endParaRPr kumimoji="0" lang="en-US" sz="32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微软雅黑"/>
            </a:endParaRPr>
          </a:p>
        </p:txBody>
      </p:sp>
      <p:sp>
        <p:nvSpPr>
          <p:cNvPr id="48" name="原创设计师QQ598969553          _4"/>
          <p:cNvSpPr txBox="1"/>
          <p:nvPr/>
        </p:nvSpPr>
        <p:spPr>
          <a:xfrm>
            <a:off x="6203504" y="3086226"/>
            <a:ext cx="34163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/>
                <a:cs typeface="Open Sans" panose="020B0606030504020204" pitchFamily="34" charset="0"/>
              </a:rPr>
              <a:t>此处添加详细文本描述，建议与标题相关并符合整体语言风格，语言描述尽量简洁生动。</a:t>
            </a: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/>
              <a:cs typeface="Open Sans" panose="020B0606030504020204" pitchFamily="34" charset="0"/>
            </a:endParaRPr>
          </a:p>
        </p:txBody>
      </p:sp>
      <p:sp>
        <p:nvSpPr>
          <p:cNvPr id="49" name="原创设计师QQ598969553          _5"/>
          <p:cNvSpPr/>
          <p:nvPr/>
        </p:nvSpPr>
        <p:spPr>
          <a:xfrm>
            <a:off x="6635895" y="3874409"/>
            <a:ext cx="393404" cy="393404"/>
          </a:xfrm>
          <a:prstGeom prst="ellipse">
            <a:avLst/>
          </a:prstGeom>
          <a:solidFill>
            <a:srgbClr val="22326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50" name="原创设计师QQ598969553          _6"/>
          <p:cNvSpPr/>
          <p:nvPr/>
        </p:nvSpPr>
        <p:spPr>
          <a:xfrm>
            <a:off x="6635895" y="4394717"/>
            <a:ext cx="393404" cy="393404"/>
          </a:xfrm>
          <a:prstGeom prst="ellipse">
            <a:avLst/>
          </a:prstGeom>
          <a:solidFill>
            <a:sysClr val="windowText" lastClr="000000">
              <a:lumMod val="65000"/>
              <a:lumOff val="3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51" name="原创设计师QQ598969553          _7"/>
          <p:cNvSpPr/>
          <p:nvPr/>
        </p:nvSpPr>
        <p:spPr>
          <a:xfrm>
            <a:off x="6635895" y="4915025"/>
            <a:ext cx="393404" cy="393404"/>
          </a:xfrm>
          <a:prstGeom prst="ellipse">
            <a:avLst/>
          </a:prstGeom>
          <a:solidFill>
            <a:srgbClr val="22326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52" name="原创设计师QQ598969553          _8"/>
          <p:cNvSpPr/>
          <p:nvPr/>
        </p:nvSpPr>
        <p:spPr>
          <a:xfrm>
            <a:off x="6635895" y="5435333"/>
            <a:ext cx="393404" cy="393404"/>
          </a:xfrm>
          <a:prstGeom prst="ellipse">
            <a:avLst/>
          </a:prstGeom>
          <a:solidFill>
            <a:sysClr val="windowText" lastClr="000000">
              <a:lumMod val="65000"/>
              <a:lumOff val="3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53" name="原创设计师QQ598969553          _9"/>
          <p:cNvSpPr txBox="1"/>
          <p:nvPr/>
        </p:nvSpPr>
        <p:spPr>
          <a:xfrm>
            <a:off x="7029299" y="3948000"/>
            <a:ext cx="69762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/>
                <a:cs typeface="Open Sans" panose="020B0606030504020204" pitchFamily="34" charset="0"/>
              </a:rPr>
              <a:t>公司地址</a:t>
            </a: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/>
              <a:cs typeface="Open Sans" panose="020B0606030504020204" pitchFamily="34" charset="0"/>
            </a:endParaRPr>
          </a:p>
        </p:txBody>
      </p:sp>
      <p:sp>
        <p:nvSpPr>
          <p:cNvPr id="54" name="原创设计师QQ598969553          _10"/>
          <p:cNvSpPr txBox="1"/>
          <p:nvPr/>
        </p:nvSpPr>
        <p:spPr>
          <a:xfrm>
            <a:off x="7029299" y="4468308"/>
            <a:ext cx="97494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/>
                <a:cs typeface="Open Sans" panose="020B0606030504020204" pitchFamily="34" charset="0"/>
              </a:rPr>
              <a:t>123</a:t>
            </a:r>
            <a:r>
              <a:rPr kumimoji="0" lang="en-US" altLang="zh-CN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/>
                <a:cs typeface="Open Sans" panose="020B0606030504020204" pitchFamily="34" charset="0"/>
              </a:rPr>
              <a:t>-123-123</a:t>
            </a: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/>
              <a:cs typeface="Open Sans" panose="020B0606030504020204" pitchFamily="34" charset="0"/>
            </a:endParaRPr>
          </a:p>
        </p:txBody>
      </p:sp>
      <p:sp>
        <p:nvSpPr>
          <p:cNvPr id="55" name="原创设计师QQ598969553          _11"/>
          <p:cNvSpPr txBox="1"/>
          <p:nvPr/>
        </p:nvSpPr>
        <p:spPr>
          <a:xfrm>
            <a:off x="7029299" y="4988616"/>
            <a:ext cx="69762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/>
                <a:cs typeface="Open Sans" panose="020B0606030504020204" pitchFamily="34" charset="0"/>
              </a:rPr>
              <a:t>网站地址</a:t>
            </a: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/>
              <a:cs typeface="Open Sans" panose="020B0606030504020204" pitchFamily="34" charset="0"/>
            </a:endParaRPr>
          </a:p>
        </p:txBody>
      </p:sp>
      <p:sp>
        <p:nvSpPr>
          <p:cNvPr id="56" name="原创设计师QQ598969553          _12"/>
          <p:cNvSpPr txBox="1"/>
          <p:nvPr/>
        </p:nvSpPr>
        <p:spPr>
          <a:xfrm>
            <a:off x="7029299" y="5508924"/>
            <a:ext cx="69762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/>
                <a:cs typeface="Open Sans" panose="020B0606030504020204" pitchFamily="34" charset="0"/>
              </a:rPr>
              <a:t>邮箱地址</a:t>
            </a: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/>
              <a:cs typeface="Open Sans" panose="020B0606030504020204" pitchFamily="34" charset="0"/>
            </a:endParaRPr>
          </a:p>
        </p:txBody>
      </p:sp>
      <p:grpSp>
        <p:nvGrpSpPr>
          <p:cNvPr id="57" name="原创设计师QQ598969553          _13"/>
          <p:cNvGrpSpPr/>
          <p:nvPr/>
        </p:nvGrpSpPr>
        <p:grpSpPr>
          <a:xfrm>
            <a:off x="6748976" y="4458803"/>
            <a:ext cx="167242" cy="265230"/>
            <a:chOff x="1919315" y="2044154"/>
            <a:chExt cx="278935" cy="442364"/>
          </a:xfrm>
        </p:grpSpPr>
        <p:sp>
          <p:nvSpPr>
            <p:cNvPr id="58" name="Freeform 59"/>
            <p:cNvSpPr>
              <a:spLocks noEditPoints="1"/>
            </p:cNvSpPr>
            <p:nvPr/>
          </p:nvSpPr>
          <p:spPr bwMode="auto">
            <a:xfrm>
              <a:off x="1919315" y="2090848"/>
              <a:ext cx="278935" cy="395670"/>
            </a:xfrm>
            <a:custGeom>
              <a:avLst/>
              <a:gdLst>
                <a:gd name="T0" fmla="*/ 76 w 96"/>
                <a:gd name="T1" fmla="*/ 136 h 136"/>
                <a:gd name="T2" fmla="*/ 20 w 96"/>
                <a:gd name="T3" fmla="*/ 136 h 136"/>
                <a:gd name="T4" fmla="*/ 0 w 96"/>
                <a:gd name="T5" fmla="*/ 116 h 136"/>
                <a:gd name="T6" fmla="*/ 0 w 96"/>
                <a:gd name="T7" fmla="*/ 20 h 136"/>
                <a:gd name="T8" fmla="*/ 20 w 96"/>
                <a:gd name="T9" fmla="*/ 0 h 136"/>
                <a:gd name="T10" fmla="*/ 76 w 96"/>
                <a:gd name="T11" fmla="*/ 0 h 136"/>
                <a:gd name="T12" fmla="*/ 96 w 96"/>
                <a:gd name="T13" fmla="*/ 20 h 136"/>
                <a:gd name="T14" fmla="*/ 96 w 96"/>
                <a:gd name="T15" fmla="*/ 116 h 136"/>
                <a:gd name="T16" fmla="*/ 76 w 96"/>
                <a:gd name="T17" fmla="*/ 136 h 136"/>
                <a:gd name="T18" fmla="*/ 20 w 96"/>
                <a:gd name="T19" fmla="*/ 8 h 136"/>
                <a:gd name="T20" fmla="*/ 8 w 96"/>
                <a:gd name="T21" fmla="*/ 20 h 136"/>
                <a:gd name="T22" fmla="*/ 8 w 96"/>
                <a:gd name="T23" fmla="*/ 116 h 136"/>
                <a:gd name="T24" fmla="*/ 20 w 96"/>
                <a:gd name="T25" fmla="*/ 128 h 136"/>
                <a:gd name="T26" fmla="*/ 76 w 96"/>
                <a:gd name="T27" fmla="*/ 128 h 136"/>
                <a:gd name="T28" fmla="*/ 88 w 96"/>
                <a:gd name="T29" fmla="*/ 116 h 136"/>
                <a:gd name="T30" fmla="*/ 88 w 96"/>
                <a:gd name="T31" fmla="*/ 20 h 136"/>
                <a:gd name="T32" fmla="*/ 76 w 96"/>
                <a:gd name="T33" fmla="*/ 8 h 136"/>
                <a:gd name="T34" fmla="*/ 20 w 96"/>
                <a:gd name="T35" fmla="*/ 8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6" h="136">
                  <a:moveTo>
                    <a:pt x="76" y="136"/>
                  </a:moveTo>
                  <a:cubicBezTo>
                    <a:pt x="20" y="136"/>
                    <a:pt x="20" y="136"/>
                    <a:pt x="20" y="136"/>
                  </a:cubicBezTo>
                  <a:cubicBezTo>
                    <a:pt x="9" y="136"/>
                    <a:pt x="0" y="127"/>
                    <a:pt x="0" y="116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87" y="0"/>
                    <a:pt x="96" y="9"/>
                    <a:pt x="96" y="20"/>
                  </a:cubicBezTo>
                  <a:cubicBezTo>
                    <a:pt x="96" y="116"/>
                    <a:pt x="96" y="116"/>
                    <a:pt x="96" y="116"/>
                  </a:cubicBezTo>
                  <a:cubicBezTo>
                    <a:pt x="96" y="127"/>
                    <a:pt x="87" y="136"/>
                    <a:pt x="76" y="136"/>
                  </a:cubicBezTo>
                  <a:close/>
                  <a:moveTo>
                    <a:pt x="20" y="8"/>
                  </a:moveTo>
                  <a:cubicBezTo>
                    <a:pt x="14" y="8"/>
                    <a:pt x="8" y="13"/>
                    <a:pt x="8" y="20"/>
                  </a:cubicBezTo>
                  <a:cubicBezTo>
                    <a:pt x="8" y="116"/>
                    <a:pt x="8" y="116"/>
                    <a:pt x="8" y="116"/>
                  </a:cubicBezTo>
                  <a:cubicBezTo>
                    <a:pt x="8" y="123"/>
                    <a:pt x="14" y="128"/>
                    <a:pt x="20" y="128"/>
                  </a:cubicBezTo>
                  <a:cubicBezTo>
                    <a:pt x="76" y="128"/>
                    <a:pt x="76" y="128"/>
                    <a:pt x="76" y="128"/>
                  </a:cubicBezTo>
                  <a:cubicBezTo>
                    <a:pt x="83" y="128"/>
                    <a:pt x="88" y="123"/>
                    <a:pt x="88" y="116"/>
                  </a:cubicBezTo>
                  <a:cubicBezTo>
                    <a:pt x="88" y="20"/>
                    <a:pt x="88" y="20"/>
                    <a:pt x="88" y="20"/>
                  </a:cubicBezTo>
                  <a:cubicBezTo>
                    <a:pt x="88" y="13"/>
                    <a:pt x="83" y="8"/>
                    <a:pt x="76" y="8"/>
                  </a:cubicBezTo>
                  <a:lnTo>
                    <a:pt x="20" y="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59" name="Freeform 60"/>
            <p:cNvSpPr>
              <a:spLocks noEditPoints="1"/>
            </p:cNvSpPr>
            <p:nvPr/>
          </p:nvSpPr>
          <p:spPr bwMode="auto">
            <a:xfrm>
              <a:off x="1966009" y="2137542"/>
              <a:ext cx="186776" cy="138853"/>
            </a:xfrm>
            <a:custGeom>
              <a:avLst/>
              <a:gdLst>
                <a:gd name="T0" fmla="*/ 56 w 64"/>
                <a:gd name="T1" fmla="*/ 48 h 48"/>
                <a:gd name="T2" fmla="*/ 8 w 64"/>
                <a:gd name="T3" fmla="*/ 48 h 48"/>
                <a:gd name="T4" fmla="*/ 0 w 64"/>
                <a:gd name="T5" fmla="*/ 40 h 48"/>
                <a:gd name="T6" fmla="*/ 0 w 64"/>
                <a:gd name="T7" fmla="*/ 8 h 48"/>
                <a:gd name="T8" fmla="*/ 8 w 64"/>
                <a:gd name="T9" fmla="*/ 0 h 48"/>
                <a:gd name="T10" fmla="*/ 56 w 64"/>
                <a:gd name="T11" fmla="*/ 0 h 48"/>
                <a:gd name="T12" fmla="*/ 64 w 64"/>
                <a:gd name="T13" fmla="*/ 8 h 48"/>
                <a:gd name="T14" fmla="*/ 64 w 64"/>
                <a:gd name="T15" fmla="*/ 40 h 48"/>
                <a:gd name="T16" fmla="*/ 56 w 64"/>
                <a:gd name="T17" fmla="*/ 48 h 48"/>
                <a:gd name="T18" fmla="*/ 56 w 64"/>
                <a:gd name="T19" fmla="*/ 40 h 48"/>
                <a:gd name="T20" fmla="*/ 56 w 64"/>
                <a:gd name="T21" fmla="*/ 44 h 48"/>
                <a:gd name="T22" fmla="*/ 56 w 64"/>
                <a:gd name="T23" fmla="*/ 40 h 48"/>
                <a:gd name="T24" fmla="*/ 56 w 64"/>
                <a:gd name="T25" fmla="*/ 40 h 48"/>
                <a:gd name="T26" fmla="*/ 8 w 64"/>
                <a:gd name="T27" fmla="*/ 8 h 48"/>
                <a:gd name="T28" fmla="*/ 8 w 64"/>
                <a:gd name="T29" fmla="*/ 40 h 48"/>
                <a:gd name="T30" fmla="*/ 56 w 64"/>
                <a:gd name="T31" fmla="*/ 40 h 48"/>
                <a:gd name="T32" fmla="*/ 56 w 64"/>
                <a:gd name="T33" fmla="*/ 8 h 48"/>
                <a:gd name="T34" fmla="*/ 8 w 64"/>
                <a:gd name="T35" fmla="*/ 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4" h="48">
                  <a:moveTo>
                    <a:pt x="56" y="48"/>
                  </a:moveTo>
                  <a:cubicBezTo>
                    <a:pt x="8" y="48"/>
                    <a:pt x="8" y="48"/>
                    <a:pt x="8" y="48"/>
                  </a:cubicBezTo>
                  <a:cubicBezTo>
                    <a:pt x="4" y="48"/>
                    <a:pt x="0" y="44"/>
                    <a:pt x="0" y="4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61" y="0"/>
                    <a:pt x="64" y="4"/>
                    <a:pt x="64" y="8"/>
                  </a:cubicBezTo>
                  <a:cubicBezTo>
                    <a:pt x="64" y="40"/>
                    <a:pt x="64" y="40"/>
                    <a:pt x="64" y="40"/>
                  </a:cubicBezTo>
                  <a:cubicBezTo>
                    <a:pt x="64" y="44"/>
                    <a:pt x="61" y="48"/>
                    <a:pt x="56" y="48"/>
                  </a:cubicBezTo>
                  <a:close/>
                  <a:moveTo>
                    <a:pt x="56" y="40"/>
                  </a:moveTo>
                  <a:cubicBezTo>
                    <a:pt x="56" y="44"/>
                    <a:pt x="56" y="44"/>
                    <a:pt x="56" y="44"/>
                  </a:cubicBezTo>
                  <a:cubicBezTo>
                    <a:pt x="56" y="40"/>
                    <a:pt x="56" y="40"/>
                    <a:pt x="56" y="40"/>
                  </a:cubicBezTo>
                  <a:cubicBezTo>
                    <a:pt x="56" y="40"/>
                    <a:pt x="56" y="40"/>
                    <a:pt x="56" y="40"/>
                  </a:cubicBezTo>
                  <a:close/>
                  <a:moveTo>
                    <a:pt x="8" y="8"/>
                  </a:moveTo>
                  <a:cubicBezTo>
                    <a:pt x="8" y="40"/>
                    <a:pt x="8" y="40"/>
                    <a:pt x="8" y="40"/>
                  </a:cubicBezTo>
                  <a:cubicBezTo>
                    <a:pt x="56" y="40"/>
                    <a:pt x="56" y="40"/>
                    <a:pt x="56" y="40"/>
                  </a:cubicBezTo>
                  <a:cubicBezTo>
                    <a:pt x="56" y="8"/>
                    <a:pt x="56" y="8"/>
                    <a:pt x="56" y="8"/>
                  </a:cubicBezTo>
                  <a:lnTo>
                    <a:pt x="8" y="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60" name="Freeform 61"/>
            <p:cNvSpPr>
              <a:spLocks/>
            </p:cNvSpPr>
            <p:nvPr/>
          </p:nvSpPr>
          <p:spPr bwMode="auto">
            <a:xfrm>
              <a:off x="1966009" y="2305886"/>
              <a:ext cx="46694" cy="31949"/>
            </a:xfrm>
            <a:custGeom>
              <a:avLst/>
              <a:gdLst>
                <a:gd name="T0" fmla="*/ 12 w 16"/>
                <a:gd name="T1" fmla="*/ 11 h 11"/>
                <a:gd name="T2" fmla="*/ 4 w 16"/>
                <a:gd name="T3" fmla="*/ 11 h 11"/>
                <a:gd name="T4" fmla="*/ 0 w 16"/>
                <a:gd name="T5" fmla="*/ 7 h 11"/>
                <a:gd name="T6" fmla="*/ 0 w 16"/>
                <a:gd name="T7" fmla="*/ 4 h 11"/>
                <a:gd name="T8" fmla="*/ 4 w 16"/>
                <a:gd name="T9" fmla="*/ 0 h 11"/>
                <a:gd name="T10" fmla="*/ 12 w 16"/>
                <a:gd name="T11" fmla="*/ 0 h 11"/>
                <a:gd name="T12" fmla="*/ 16 w 16"/>
                <a:gd name="T13" fmla="*/ 4 h 11"/>
                <a:gd name="T14" fmla="*/ 16 w 16"/>
                <a:gd name="T15" fmla="*/ 7 h 11"/>
                <a:gd name="T16" fmla="*/ 12 w 16"/>
                <a:gd name="T17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11">
                  <a:moveTo>
                    <a:pt x="12" y="11"/>
                  </a:moveTo>
                  <a:cubicBezTo>
                    <a:pt x="4" y="11"/>
                    <a:pt x="4" y="11"/>
                    <a:pt x="4" y="11"/>
                  </a:cubicBezTo>
                  <a:cubicBezTo>
                    <a:pt x="2" y="11"/>
                    <a:pt x="0" y="9"/>
                    <a:pt x="0" y="7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"/>
                    <a:pt x="2" y="0"/>
                    <a:pt x="4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5" y="0"/>
                    <a:pt x="16" y="1"/>
                    <a:pt x="16" y="4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9"/>
                    <a:pt x="15" y="11"/>
                    <a:pt x="12" y="1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61" name="Freeform 62"/>
            <p:cNvSpPr>
              <a:spLocks/>
            </p:cNvSpPr>
            <p:nvPr/>
          </p:nvSpPr>
          <p:spPr bwMode="auto">
            <a:xfrm>
              <a:off x="2036050" y="2305886"/>
              <a:ext cx="46694" cy="31949"/>
            </a:xfrm>
            <a:custGeom>
              <a:avLst/>
              <a:gdLst>
                <a:gd name="T0" fmla="*/ 12 w 16"/>
                <a:gd name="T1" fmla="*/ 11 h 11"/>
                <a:gd name="T2" fmla="*/ 4 w 16"/>
                <a:gd name="T3" fmla="*/ 11 h 11"/>
                <a:gd name="T4" fmla="*/ 0 w 16"/>
                <a:gd name="T5" fmla="*/ 7 h 11"/>
                <a:gd name="T6" fmla="*/ 0 w 16"/>
                <a:gd name="T7" fmla="*/ 4 h 11"/>
                <a:gd name="T8" fmla="*/ 4 w 16"/>
                <a:gd name="T9" fmla="*/ 0 h 11"/>
                <a:gd name="T10" fmla="*/ 12 w 16"/>
                <a:gd name="T11" fmla="*/ 0 h 11"/>
                <a:gd name="T12" fmla="*/ 16 w 16"/>
                <a:gd name="T13" fmla="*/ 4 h 11"/>
                <a:gd name="T14" fmla="*/ 16 w 16"/>
                <a:gd name="T15" fmla="*/ 7 h 11"/>
                <a:gd name="T16" fmla="*/ 12 w 16"/>
                <a:gd name="T17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11">
                  <a:moveTo>
                    <a:pt x="12" y="11"/>
                  </a:moveTo>
                  <a:cubicBezTo>
                    <a:pt x="4" y="11"/>
                    <a:pt x="4" y="11"/>
                    <a:pt x="4" y="11"/>
                  </a:cubicBezTo>
                  <a:cubicBezTo>
                    <a:pt x="2" y="11"/>
                    <a:pt x="0" y="9"/>
                    <a:pt x="0" y="7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"/>
                    <a:pt x="2" y="0"/>
                    <a:pt x="4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5" y="0"/>
                    <a:pt x="16" y="1"/>
                    <a:pt x="16" y="4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9"/>
                    <a:pt x="15" y="11"/>
                    <a:pt x="12" y="1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62" name="Freeform 63"/>
            <p:cNvSpPr>
              <a:spLocks/>
            </p:cNvSpPr>
            <p:nvPr/>
          </p:nvSpPr>
          <p:spPr bwMode="auto">
            <a:xfrm>
              <a:off x="2106091" y="2305886"/>
              <a:ext cx="46694" cy="31949"/>
            </a:xfrm>
            <a:custGeom>
              <a:avLst/>
              <a:gdLst>
                <a:gd name="T0" fmla="*/ 12 w 16"/>
                <a:gd name="T1" fmla="*/ 11 h 11"/>
                <a:gd name="T2" fmla="*/ 4 w 16"/>
                <a:gd name="T3" fmla="*/ 11 h 11"/>
                <a:gd name="T4" fmla="*/ 0 w 16"/>
                <a:gd name="T5" fmla="*/ 7 h 11"/>
                <a:gd name="T6" fmla="*/ 0 w 16"/>
                <a:gd name="T7" fmla="*/ 4 h 11"/>
                <a:gd name="T8" fmla="*/ 4 w 16"/>
                <a:gd name="T9" fmla="*/ 0 h 11"/>
                <a:gd name="T10" fmla="*/ 12 w 16"/>
                <a:gd name="T11" fmla="*/ 0 h 11"/>
                <a:gd name="T12" fmla="*/ 16 w 16"/>
                <a:gd name="T13" fmla="*/ 4 h 11"/>
                <a:gd name="T14" fmla="*/ 16 w 16"/>
                <a:gd name="T15" fmla="*/ 7 h 11"/>
                <a:gd name="T16" fmla="*/ 12 w 16"/>
                <a:gd name="T17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11">
                  <a:moveTo>
                    <a:pt x="12" y="11"/>
                  </a:moveTo>
                  <a:cubicBezTo>
                    <a:pt x="4" y="11"/>
                    <a:pt x="4" y="11"/>
                    <a:pt x="4" y="11"/>
                  </a:cubicBezTo>
                  <a:cubicBezTo>
                    <a:pt x="2" y="11"/>
                    <a:pt x="0" y="9"/>
                    <a:pt x="0" y="7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"/>
                    <a:pt x="2" y="0"/>
                    <a:pt x="4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5" y="0"/>
                    <a:pt x="16" y="1"/>
                    <a:pt x="16" y="4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9"/>
                    <a:pt x="15" y="11"/>
                    <a:pt x="12" y="1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63" name="Freeform 64"/>
            <p:cNvSpPr>
              <a:spLocks/>
            </p:cNvSpPr>
            <p:nvPr/>
          </p:nvSpPr>
          <p:spPr bwMode="auto">
            <a:xfrm>
              <a:off x="1966009" y="2352580"/>
              <a:ext cx="46694" cy="31949"/>
            </a:xfrm>
            <a:custGeom>
              <a:avLst/>
              <a:gdLst>
                <a:gd name="T0" fmla="*/ 12 w 16"/>
                <a:gd name="T1" fmla="*/ 11 h 11"/>
                <a:gd name="T2" fmla="*/ 4 w 16"/>
                <a:gd name="T3" fmla="*/ 11 h 11"/>
                <a:gd name="T4" fmla="*/ 0 w 16"/>
                <a:gd name="T5" fmla="*/ 7 h 11"/>
                <a:gd name="T6" fmla="*/ 0 w 16"/>
                <a:gd name="T7" fmla="*/ 4 h 11"/>
                <a:gd name="T8" fmla="*/ 4 w 16"/>
                <a:gd name="T9" fmla="*/ 0 h 11"/>
                <a:gd name="T10" fmla="*/ 12 w 16"/>
                <a:gd name="T11" fmla="*/ 0 h 11"/>
                <a:gd name="T12" fmla="*/ 16 w 16"/>
                <a:gd name="T13" fmla="*/ 4 h 11"/>
                <a:gd name="T14" fmla="*/ 16 w 16"/>
                <a:gd name="T15" fmla="*/ 7 h 11"/>
                <a:gd name="T16" fmla="*/ 12 w 16"/>
                <a:gd name="T17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11">
                  <a:moveTo>
                    <a:pt x="12" y="11"/>
                  </a:moveTo>
                  <a:cubicBezTo>
                    <a:pt x="4" y="11"/>
                    <a:pt x="4" y="11"/>
                    <a:pt x="4" y="11"/>
                  </a:cubicBezTo>
                  <a:cubicBezTo>
                    <a:pt x="2" y="11"/>
                    <a:pt x="0" y="9"/>
                    <a:pt x="0" y="7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"/>
                    <a:pt x="2" y="0"/>
                    <a:pt x="4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5" y="0"/>
                    <a:pt x="16" y="1"/>
                    <a:pt x="16" y="4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9"/>
                    <a:pt x="15" y="11"/>
                    <a:pt x="12" y="1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64" name="Freeform 65"/>
            <p:cNvSpPr>
              <a:spLocks/>
            </p:cNvSpPr>
            <p:nvPr/>
          </p:nvSpPr>
          <p:spPr bwMode="auto">
            <a:xfrm>
              <a:off x="2036050" y="2352580"/>
              <a:ext cx="46694" cy="31949"/>
            </a:xfrm>
            <a:custGeom>
              <a:avLst/>
              <a:gdLst>
                <a:gd name="T0" fmla="*/ 12 w 16"/>
                <a:gd name="T1" fmla="*/ 11 h 11"/>
                <a:gd name="T2" fmla="*/ 4 w 16"/>
                <a:gd name="T3" fmla="*/ 11 h 11"/>
                <a:gd name="T4" fmla="*/ 0 w 16"/>
                <a:gd name="T5" fmla="*/ 7 h 11"/>
                <a:gd name="T6" fmla="*/ 0 w 16"/>
                <a:gd name="T7" fmla="*/ 4 h 11"/>
                <a:gd name="T8" fmla="*/ 4 w 16"/>
                <a:gd name="T9" fmla="*/ 0 h 11"/>
                <a:gd name="T10" fmla="*/ 12 w 16"/>
                <a:gd name="T11" fmla="*/ 0 h 11"/>
                <a:gd name="T12" fmla="*/ 16 w 16"/>
                <a:gd name="T13" fmla="*/ 4 h 11"/>
                <a:gd name="T14" fmla="*/ 16 w 16"/>
                <a:gd name="T15" fmla="*/ 7 h 11"/>
                <a:gd name="T16" fmla="*/ 12 w 16"/>
                <a:gd name="T17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11">
                  <a:moveTo>
                    <a:pt x="12" y="11"/>
                  </a:moveTo>
                  <a:cubicBezTo>
                    <a:pt x="4" y="11"/>
                    <a:pt x="4" y="11"/>
                    <a:pt x="4" y="11"/>
                  </a:cubicBezTo>
                  <a:cubicBezTo>
                    <a:pt x="2" y="11"/>
                    <a:pt x="0" y="9"/>
                    <a:pt x="0" y="7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"/>
                    <a:pt x="2" y="0"/>
                    <a:pt x="4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5" y="0"/>
                    <a:pt x="16" y="1"/>
                    <a:pt x="16" y="4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9"/>
                    <a:pt x="15" y="11"/>
                    <a:pt x="12" y="1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65" name="Freeform 66"/>
            <p:cNvSpPr>
              <a:spLocks/>
            </p:cNvSpPr>
            <p:nvPr/>
          </p:nvSpPr>
          <p:spPr bwMode="auto">
            <a:xfrm>
              <a:off x="2106091" y="2352580"/>
              <a:ext cx="46694" cy="31949"/>
            </a:xfrm>
            <a:custGeom>
              <a:avLst/>
              <a:gdLst>
                <a:gd name="T0" fmla="*/ 12 w 16"/>
                <a:gd name="T1" fmla="*/ 11 h 11"/>
                <a:gd name="T2" fmla="*/ 4 w 16"/>
                <a:gd name="T3" fmla="*/ 11 h 11"/>
                <a:gd name="T4" fmla="*/ 0 w 16"/>
                <a:gd name="T5" fmla="*/ 7 h 11"/>
                <a:gd name="T6" fmla="*/ 0 w 16"/>
                <a:gd name="T7" fmla="*/ 4 h 11"/>
                <a:gd name="T8" fmla="*/ 4 w 16"/>
                <a:gd name="T9" fmla="*/ 0 h 11"/>
                <a:gd name="T10" fmla="*/ 12 w 16"/>
                <a:gd name="T11" fmla="*/ 0 h 11"/>
                <a:gd name="T12" fmla="*/ 16 w 16"/>
                <a:gd name="T13" fmla="*/ 4 h 11"/>
                <a:gd name="T14" fmla="*/ 16 w 16"/>
                <a:gd name="T15" fmla="*/ 7 h 11"/>
                <a:gd name="T16" fmla="*/ 12 w 16"/>
                <a:gd name="T17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11">
                  <a:moveTo>
                    <a:pt x="12" y="11"/>
                  </a:moveTo>
                  <a:cubicBezTo>
                    <a:pt x="4" y="11"/>
                    <a:pt x="4" y="11"/>
                    <a:pt x="4" y="11"/>
                  </a:cubicBezTo>
                  <a:cubicBezTo>
                    <a:pt x="2" y="11"/>
                    <a:pt x="0" y="9"/>
                    <a:pt x="0" y="7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"/>
                    <a:pt x="2" y="0"/>
                    <a:pt x="4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5" y="0"/>
                    <a:pt x="16" y="1"/>
                    <a:pt x="16" y="4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9"/>
                    <a:pt x="15" y="11"/>
                    <a:pt x="12" y="1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66" name="Freeform 67"/>
            <p:cNvSpPr>
              <a:spLocks/>
            </p:cNvSpPr>
            <p:nvPr/>
          </p:nvSpPr>
          <p:spPr bwMode="auto">
            <a:xfrm>
              <a:off x="1966009" y="2399274"/>
              <a:ext cx="46694" cy="31949"/>
            </a:xfrm>
            <a:custGeom>
              <a:avLst/>
              <a:gdLst>
                <a:gd name="T0" fmla="*/ 12 w 16"/>
                <a:gd name="T1" fmla="*/ 11 h 11"/>
                <a:gd name="T2" fmla="*/ 4 w 16"/>
                <a:gd name="T3" fmla="*/ 11 h 11"/>
                <a:gd name="T4" fmla="*/ 0 w 16"/>
                <a:gd name="T5" fmla="*/ 7 h 11"/>
                <a:gd name="T6" fmla="*/ 0 w 16"/>
                <a:gd name="T7" fmla="*/ 4 h 11"/>
                <a:gd name="T8" fmla="*/ 4 w 16"/>
                <a:gd name="T9" fmla="*/ 0 h 11"/>
                <a:gd name="T10" fmla="*/ 12 w 16"/>
                <a:gd name="T11" fmla="*/ 0 h 11"/>
                <a:gd name="T12" fmla="*/ 16 w 16"/>
                <a:gd name="T13" fmla="*/ 4 h 11"/>
                <a:gd name="T14" fmla="*/ 16 w 16"/>
                <a:gd name="T15" fmla="*/ 7 h 11"/>
                <a:gd name="T16" fmla="*/ 12 w 16"/>
                <a:gd name="T17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11">
                  <a:moveTo>
                    <a:pt x="12" y="11"/>
                  </a:moveTo>
                  <a:cubicBezTo>
                    <a:pt x="4" y="11"/>
                    <a:pt x="4" y="11"/>
                    <a:pt x="4" y="11"/>
                  </a:cubicBezTo>
                  <a:cubicBezTo>
                    <a:pt x="2" y="11"/>
                    <a:pt x="0" y="9"/>
                    <a:pt x="0" y="7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"/>
                    <a:pt x="2" y="0"/>
                    <a:pt x="4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5" y="0"/>
                    <a:pt x="16" y="1"/>
                    <a:pt x="16" y="4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9"/>
                    <a:pt x="15" y="11"/>
                    <a:pt x="12" y="1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67" name="Freeform 68"/>
            <p:cNvSpPr>
              <a:spLocks/>
            </p:cNvSpPr>
            <p:nvPr/>
          </p:nvSpPr>
          <p:spPr bwMode="auto">
            <a:xfrm>
              <a:off x="2036050" y="2399274"/>
              <a:ext cx="46694" cy="31949"/>
            </a:xfrm>
            <a:custGeom>
              <a:avLst/>
              <a:gdLst>
                <a:gd name="T0" fmla="*/ 12 w 16"/>
                <a:gd name="T1" fmla="*/ 11 h 11"/>
                <a:gd name="T2" fmla="*/ 4 w 16"/>
                <a:gd name="T3" fmla="*/ 11 h 11"/>
                <a:gd name="T4" fmla="*/ 0 w 16"/>
                <a:gd name="T5" fmla="*/ 7 h 11"/>
                <a:gd name="T6" fmla="*/ 0 w 16"/>
                <a:gd name="T7" fmla="*/ 4 h 11"/>
                <a:gd name="T8" fmla="*/ 4 w 16"/>
                <a:gd name="T9" fmla="*/ 0 h 11"/>
                <a:gd name="T10" fmla="*/ 12 w 16"/>
                <a:gd name="T11" fmla="*/ 0 h 11"/>
                <a:gd name="T12" fmla="*/ 16 w 16"/>
                <a:gd name="T13" fmla="*/ 4 h 11"/>
                <a:gd name="T14" fmla="*/ 16 w 16"/>
                <a:gd name="T15" fmla="*/ 7 h 11"/>
                <a:gd name="T16" fmla="*/ 12 w 16"/>
                <a:gd name="T17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11">
                  <a:moveTo>
                    <a:pt x="12" y="11"/>
                  </a:moveTo>
                  <a:cubicBezTo>
                    <a:pt x="4" y="11"/>
                    <a:pt x="4" y="11"/>
                    <a:pt x="4" y="11"/>
                  </a:cubicBezTo>
                  <a:cubicBezTo>
                    <a:pt x="2" y="11"/>
                    <a:pt x="0" y="9"/>
                    <a:pt x="0" y="7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"/>
                    <a:pt x="2" y="0"/>
                    <a:pt x="4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5" y="0"/>
                    <a:pt x="16" y="1"/>
                    <a:pt x="16" y="4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9"/>
                    <a:pt x="15" y="11"/>
                    <a:pt x="12" y="1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68" name="Freeform 69"/>
            <p:cNvSpPr>
              <a:spLocks/>
            </p:cNvSpPr>
            <p:nvPr/>
          </p:nvSpPr>
          <p:spPr bwMode="auto">
            <a:xfrm>
              <a:off x="2106091" y="2399274"/>
              <a:ext cx="46694" cy="31949"/>
            </a:xfrm>
            <a:custGeom>
              <a:avLst/>
              <a:gdLst>
                <a:gd name="T0" fmla="*/ 12 w 16"/>
                <a:gd name="T1" fmla="*/ 11 h 11"/>
                <a:gd name="T2" fmla="*/ 4 w 16"/>
                <a:gd name="T3" fmla="*/ 11 h 11"/>
                <a:gd name="T4" fmla="*/ 0 w 16"/>
                <a:gd name="T5" fmla="*/ 7 h 11"/>
                <a:gd name="T6" fmla="*/ 0 w 16"/>
                <a:gd name="T7" fmla="*/ 4 h 11"/>
                <a:gd name="T8" fmla="*/ 4 w 16"/>
                <a:gd name="T9" fmla="*/ 0 h 11"/>
                <a:gd name="T10" fmla="*/ 12 w 16"/>
                <a:gd name="T11" fmla="*/ 0 h 11"/>
                <a:gd name="T12" fmla="*/ 16 w 16"/>
                <a:gd name="T13" fmla="*/ 4 h 11"/>
                <a:gd name="T14" fmla="*/ 16 w 16"/>
                <a:gd name="T15" fmla="*/ 7 h 11"/>
                <a:gd name="T16" fmla="*/ 12 w 16"/>
                <a:gd name="T17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11">
                  <a:moveTo>
                    <a:pt x="12" y="11"/>
                  </a:moveTo>
                  <a:cubicBezTo>
                    <a:pt x="4" y="11"/>
                    <a:pt x="4" y="11"/>
                    <a:pt x="4" y="11"/>
                  </a:cubicBezTo>
                  <a:cubicBezTo>
                    <a:pt x="2" y="11"/>
                    <a:pt x="0" y="9"/>
                    <a:pt x="0" y="7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"/>
                    <a:pt x="2" y="0"/>
                    <a:pt x="4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5" y="0"/>
                    <a:pt x="16" y="1"/>
                    <a:pt x="16" y="4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9"/>
                    <a:pt x="15" y="11"/>
                    <a:pt x="12" y="1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69" name="Freeform 70"/>
            <p:cNvSpPr>
              <a:spLocks/>
            </p:cNvSpPr>
            <p:nvPr/>
          </p:nvSpPr>
          <p:spPr bwMode="auto">
            <a:xfrm>
              <a:off x="2140497" y="2044154"/>
              <a:ext cx="57753" cy="144997"/>
            </a:xfrm>
            <a:custGeom>
              <a:avLst/>
              <a:gdLst>
                <a:gd name="T0" fmla="*/ 16 w 20"/>
                <a:gd name="T1" fmla="*/ 50 h 50"/>
                <a:gd name="T2" fmla="*/ 12 w 20"/>
                <a:gd name="T3" fmla="*/ 46 h 50"/>
                <a:gd name="T4" fmla="*/ 12 w 20"/>
                <a:gd name="T5" fmla="*/ 8 h 50"/>
                <a:gd name="T6" fmla="*/ 8 w 20"/>
                <a:gd name="T7" fmla="*/ 8 h 50"/>
                <a:gd name="T8" fmla="*/ 8 w 20"/>
                <a:gd name="T9" fmla="*/ 20 h 50"/>
                <a:gd name="T10" fmla="*/ 4 w 20"/>
                <a:gd name="T11" fmla="*/ 24 h 50"/>
                <a:gd name="T12" fmla="*/ 0 w 20"/>
                <a:gd name="T13" fmla="*/ 20 h 50"/>
                <a:gd name="T14" fmla="*/ 0 w 20"/>
                <a:gd name="T15" fmla="*/ 8 h 50"/>
                <a:gd name="T16" fmla="*/ 8 w 20"/>
                <a:gd name="T17" fmla="*/ 0 h 50"/>
                <a:gd name="T18" fmla="*/ 12 w 20"/>
                <a:gd name="T19" fmla="*/ 0 h 50"/>
                <a:gd name="T20" fmla="*/ 20 w 20"/>
                <a:gd name="T21" fmla="*/ 8 h 50"/>
                <a:gd name="T22" fmla="*/ 20 w 20"/>
                <a:gd name="T23" fmla="*/ 46 h 50"/>
                <a:gd name="T24" fmla="*/ 16 w 20"/>
                <a:gd name="T25" fmla="*/ 5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0" h="50">
                  <a:moveTo>
                    <a:pt x="16" y="50"/>
                  </a:moveTo>
                  <a:cubicBezTo>
                    <a:pt x="14" y="50"/>
                    <a:pt x="12" y="48"/>
                    <a:pt x="12" y="46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8" y="22"/>
                    <a:pt x="7" y="24"/>
                    <a:pt x="4" y="24"/>
                  </a:cubicBezTo>
                  <a:cubicBezTo>
                    <a:pt x="2" y="24"/>
                    <a:pt x="0" y="22"/>
                    <a:pt x="0" y="2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7" y="0"/>
                    <a:pt x="20" y="4"/>
                    <a:pt x="20" y="8"/>
                  </a:cubicBezTo>
                  <a:cubicBezTo>
                    <a:pt x="20" y="46"/>
                    <a:pt x="20" y="46"/>
                    <a:pt x="20" y="46"/>
                  </a:cubicBezTo>
                  <a:cubicBezTo>
                    <a:pt x="20" y="48"/>
                    <a:pt x="19" y="50"/>
                    <a:pt x="16" y="5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ea"/>
              </a:endParaRPr>
            </a:p>
          </p:txBody>
        </p:sp>
      </p:grpSp>
      <p:grpSp>
        <p:nvGrpSpPr>
          <p:cNvPr id="70" name="原创设计师QQ598969553          _14"/>
          <p:cNvGrpSpPr/>
          <p:nvPr/>
        </p:nvGrpSpPr>
        <p:grpSpPr>
          <a:xfrm>
            <a:off x="6698004" y="3928037"/>
            <a:ext cx="269186" cy="259180"/>
            <a:chOff x="4160838" y="3222626"/>
            <a:chExt cx="427037" cy="411163"/>
          </a:xfrm>
        </p:grpSpPr>
        <p:sp>
          <p:nvSpPr>
            <p:cNvPr id="71" name="Freeform 23"/>
            <p:cNvSpPr>
              <a:spLocks/>
            </p:cNvSpPr>
            <p:nvPr/>
          </p:nvSpPr>
          <p:spPr bwMode="auto">
            <a:xfrm>
              <a:off x="4221163" y="3438526"/>
              <a:ext cx="306387" cy="195263"/>
            </a:xfrm>
            <a:custGeom>
              <a:avLst/>
              <a:gdLst>
                <a:gd name="T0" fmla="*/ 97 w 101"/>
                <a:gd name="T1" fmla="*/ 65 h 65"/>
                <a:gd name="T2" fmla="*/ 4 w 101"/>
                <a:gd name="T3" fmla="*/ 65 h 65"/>
                <a:gd name="T4" fmla="*/ 0 w 101"/>
                <a:gd name="T5" fmla="*/ 61 h 65"/>
                <a:gd name="T6" fmla="*/ 0 w 101"/>
                <a:gd name="T7" fmla="*/ 4 h 65"/>
                <a:gd name="T8" fmla="*/ 4 w 101"/>
                <a:gd name="T9" fmla="*/ 0 h 65"/>
                <a:gd name="T10" fmla="*/ 8 w 101"/>
                <a:gd name="T11" fmla="*/ 4 h 65"/>
                <a:gd name="T12" fmla="*/ 8 w 101"/>
                <a:gd name="T13" fmla="*/ 57 h 65"/>
                <a:gd name="T14" fmla="*/ 93 w 101"/>
                <a:gd name="T15" fmla="*/ 57 h 65"/>
                <a:gd name="T16" fmla="*/ 93 w 101"/>
                <a:gd name="T17" fmla="*/ 4 h 65"/>
                <a:gd name="T18" fmla="*/ 97 w 101"/>
                <a:gd name="T19" fmla="*/ 0 h 65"/>
                <a:gd name="T20" fmla="*/ 101 w 101"/>
                <a:gd name="T21" fmla="*/ 4 h 65"/>
                <a:gd name="T22" fmla="*/ 101 w 101"/>
                <a:gd name="T23" fmla="*/ 61 h 65"/>
                <a:gd name="T24" fmla="*/ 97 w 101"/>
                <a:gd name="T25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1" h="65">
                  <a:moveTo>
                    <a:pt x="97" y="65"/>
                  </a:moveTo>
                  <a:cubicBezTo>
                    <a:pt x="4" y="65"/>
                    <a:pt x="4" y="65"/>
                    <a:pt x="4" y="65"/>
                  </a:cubicBezTo>
                  <a:cubicBezTo>
                    <a:pt x="2" y="65"/>
                    <a:pt x="0" y="64"/>
                    <a:pt x="0" y="61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"/>
                    <a:pt x="2" y="0"/>
                    <a:pt x="4" y="0"/>
                  </a:cubicBezTo>
                  <a:cubicBezTo>
                    <a:pt x="6" y="0"/>
                    <a:pt x="8" y="1"/>
                    <a:pt x="8" y="4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93" y="57"/>
                    <a:pt x="93" y="57"/>
                    <a:pt x="93" y="57"/>
                  </a:cubicBezTo>
                  <a:cubicBezTo>
                    <a:pt x="93" y="4"/>
                    <a:pt x="93" y="4"/>
                    <a:pt x="93" y="4"/>
                  </a:cubicBezTo>
                  <a:cubicBezTo>
                    <a:pt x="93" y="1"/>
                    <a:pt x="95" y="0"/>
                    <a:pt x="97" y="0"/>
                  </a:cubicBezTo>
                  <a:cubicBezTo>
                    <a:pt x="99" y="0"/>
                    <a:pt x="101" y="1"/>
                    <a:pt x="101" y="4"/>
                  </a:cubicBezTo>
                  <a:cubicBezTo>
                    <a:pt x="101" y="61"/>
                    <a:pt x="101" y="61"/>
                    <a:pt x="101" y="61"/>
                  </a:cubicBezTo>
                  <a:cubicBezTo>
                    <a:pt x="101" y="64"/>
                    <a:pt x="99" y="65"/>
                    <a:pt x="97" y="6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72" name="Freeform 24"/>
            <p:cNvSpPr>
              <a:spLocks/>
            </p:cNvSpPr>
            <p:nvPr/>
          </p:nvSpPr>
          <p:spPr bwMode="auto">
            <a:xfrm>
              <a:off x="4221163" y="3302001"/>
              <a:ext cx="309562" cy="160338"/>
            </a:xfrm>
            <a:custGeom>
              <a:avLst/>
              <a:gdLst>
                <a:gd name="T0" fmla="*/ 97 w 102"/>
                <a:gd name="T1" fmla="*/ 53 h 53"/>
                <a:gd name="T2" fmla="*/ 94 w 102"/>
                <a:gd name="T3" fmla="*/ 52 h 53"/>
                <a:gd name="T4" fmla="*/ 51 w 102"/>
                <a:gd name="T5" fmla="*/ 10 h 53"/>
                <a:gd name="T6" fmla="*/ 7 w 102"/>
                <a:gd name="T7" fmla="*/ 52 h 53"/>
                <a:gd name="T8" fmla="*/ 1 w 102"/>
                <a:gd name="T9" fmla="*/ 52 h 53"/>
                <a:gd name="T10" fmla="*/ 1 w 102"/>
                <a:gd name="T11" fmla="*/ 46 h 53"/>
                <a:gd name="T12" fmla="*/ 48 w 102"/>
                <a:gd name="T13" fmla="*/ 2 h 53"/>
                <a:gd name="T14" fmla="*/ 53 w 102"/>
                <a:gd name="T15" fmla="*/ 2 h 53"/>
                <a:gd name="T16" fmla="*/ 100 w 102"/>
                <a:gd name="T17" fmla="*/ 46 h 53"/>
                <a:gd name="T18" fmla="*/ 100 w 102"/>
                <a:gd name="T19" fmla="*/ 52 h 53"/>
                <a:gd name="T20" fmla="*/ 97 w 102"/>
                <a:gd name="T21" fmla="*/ 5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2" h="53">
                  <a:moveTo>
                    <a:pt x="97" y="53"/>
                  </a:moveTo>
                  <a:cubicBezTo>
                    <a:pt x="96" y="53"/>
                    <a:pt x="95" y="52"/>
                    <a:pt x="94" y="52"/>
                  </a:cubicBezTo>
                  <a:cubicBezTo>
                    <a:pt x="51" y="10"/>
                    <a:pt x="51" y="10"/>
                    <a:pt x="51" y="10"/>
                  </a:cubicBezTo>
                  <a:cubicBezTo>
                    <a:pt x="7" y="52"/>
                    <a:pt x="7" y="52"/>
                    <a:pt x="7" y="52"/>
                  </a:cubicBezTo>
                  <a:cubicBezTo>
                    <a:pt x="5" y="53"/>
                    <a:pt x="3" y="53"/>
                    <a:pt x="1" y="52"/>
                  </a:cubicBezTo>
                  <a:cubicBezTo>
                    <a:pt x="0" y="50"/>
                    <a:pt x="0" y="47"/>
                    <a:pt x="1" y="46"/>
                  </a:cubicBezTo>
                  <a:cubicBezTo>
                    <a:pt x="48" y="2"/>
                    <a:pt x="48" y="2"/>
                    <a:pt x="48" y="2"/>
                  </a:cubicBezTo>
                  <a:cubicBezTo>
                    <a:pt x="49" y="0"/>
                    <a:pt x="52" y="0"/>
                    <a:pt x="53" y="2"/>
                  </a:cubicBezTo>
                  <a:cubicBezTo>
                    <a:pt x="100" y="46"/>
                    <a:pt x="100" y="46"/>
                    <a:pt x="100" y="46"/>
                  </a:cubicBezTo>
                  <a:cubicBezTo>
                    <a:pt x="102" y="47"/>
                    <a:pt x="102" y="50"/>
                    <a:pt x="100" y="52"/>
                  </a:cubicBezTo>
                  <a:cubicBezTo>
                    <a:pt x="99" y="52"/>
                    <a:pt x="98" y="53"/>
                    <a:pt x="97" y="5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73" name="Freeform 25"/>
            <p:cNvSpPr>
              <a:spLocks/>
            </p:cNvSpPr>
            <p:nvPr/>
          </p:nvSpPr>
          <p:spPr bwMode="auto">
            <a:xfrm>
              <a:off x="4160838" y="3222626"/>
              <a:ext cx="427037" cy="215900"/>
            </a:xfrm>
            <a:custGeom>
              <a:avLst/>
              <a:gdLst>
                <a:gd name="T0" fmla="*/ 137 w 141"/>
                <a:gd name="T1" fmla="*/ 70 h 71"/>
                <a:gd name="T2" fmla="*/ 134 w 141"/>
                <a:gd name="T3" fmla="*/ 69 h 71"/>
                <a:gd name="T4" fmla="*/ 71 w 141"/>
                <a:gd name="T5" fmla="*/ 10 h 71"/>
                <a:gd name="T6" fmla="*/ 7 w 141"/>
                <a:gd name="T7" fmla="*/ 69 h 71"/>
                <a:gd name="T8" fmla="*/ 2 w 141"/>
                <a:gd name="T9" fmla="*/ 69 h 71"/>
                <a:gd name="T10" fmla="*/ 2 w 141"/>
                <a:gd name="T11" fmla="*/ 64 h 71"/>
                <a:gd name="T12" fmla="*/ 68 w 141"/>
                <a:gd name="T13" fmla="*/ 1 h 71"/>
                <a:gd name="T14" fmla="*/ 73 w 141"/>
                <a:gd name="T15" fmla="*/ 1 h 71"/>
                <a:gd name="T16" fmla="*/ 139 w 141"/>
                <a:gd name="T17" fmla="*/ 64 h 71"/>
                <a:gd name="T18" fmla="*/ 140 w 141"/>
                <a:gd name="T19" fmla="*/ 69 h 71"/>
                <a:gd name="T20" fmla="*/ 137 w 141"/>
                <a:gd name="T21" fmla="*/ 7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1" h="71">
                  <a:moveTo>
                    <a:pt x="137" y="70"/>
                  </a:moveTo>
                  <a:cubicBezTo>
                    <a:pt x="136" y="70"/>
                    <a:pt x="135" y="70"/>
                    <a:pt x="134" y="69"/>
                  </a:cubicBezTo>
                  <a:cubicBezTo>
                    <a:pt x="71" y="10"/>
                    <a:pt x="71" y="10"/>
                    <a:pt x="71" y="10"/>
                  </a:cubicBezTo>
                  <a:cubicBezTo>
                    <a:pt x="7" y="69"/>
                    <a:pt x="7" y="69"/>
                    <a:pt x="7" y="69"/>
                  </a:cubicBezTo>
                  <a:cubicBezTo>
                    <a:pt x="6" y="71"/>
                    <a:pt x="3" y="71"/>
                    <a:pt x="2" y="69"/>
                  </a:cubicBezTo>
                  <a:cubicBezTo>
                    <a:pt x="0" y="68"/>
                    <a:pt x="0" y="65"/>
                    <a:pt x="2" y="64"/>
                  </a:cubicBezTo>
                  <a:cubicBezTo>
                    <a:pt x="68" y="1"/>
                    <a:pt x="68" y="1"/>
                    <a:pt x="68" y="1"/>
                  </a:cubicBezTo>
                  <a:cubicBezTo>
                    <a:pt x="69" y="0"/>
                    <a:pt x="72" y="0"/>
                    <a:pt x="73" y="1"/>
                  </a:cubicBezTo>
                  <a:cubicBezTo>
                    <a:pt x="139" y="64"/>
                    <a:pt x="139" y="64"/>
                    <a:pt x="139" y="64"/>
                  </a:cubicBezTo>
                  <a:cubicBezTo>
                    <a:pt x="141" y="65"/>
                    <a:pt x="141" y="68"/>
                    <a:pt x="140" y="69"/>
                  </a:cubicBezTo>
                  <a:cubicBezTo>
                    <a:pt x="139" y="70"/>
                    <a:pt x="138" y="70"/>
                    <a:pt x="137" y="7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74" name="Freeform 26"/>
            <p:cNvSpPr>
              <a:spLocks noEditPoints="1"/>
            </p:cNvSpPr>
            <p:nvPr/>
          </p:nvSpPr>
          <p:spPr bwMode="auto">
            <a:xfrm>
              <a:off x="4313238" y="3476626"/>
              <a:ext cx="123825" cy="157163"/>
            </a:xfrm>
            <a:custGeom>
              <a:avLst/>
              <a:gdLst>
                <a:gd name="T0" fmla="*/ 37 w 41"/>
                <a:gd name="T1" fmla="*/ 52 h 52"/>
                <a:gd name="T2" fmla="*/ 4 w 41"/>
                <a:gd name="T3" fmla="*/ 52 h 52"/>
                <a:gd name="T4" fmla="*/ 0 w 41"/>
                <a:gd name="T5" fmla="*/ 48 h 52"/>
                <a:gd name="T6" fmla="*/ 0 w 41"/>
                <a:gd name="T7" fmla="*/ 4 h 52"/>
                <a:gd name="T8" fmla="*/ 4 w 41"/>
                <a:gd name="T9" fmla="*/ 0 h 52"/>
                <a:gd name="T10" fmla="*/ 37 w 41"/>
                <a:gd name="T11" fmla="*/ 0 h 52"/>
                <a:gd name="T12" fmla="*/ 41 w 41"/>
                <a:gd name="T13" fmla="*/ 4 h 52"/>
                <a:gd name="T14" fmla="*/ 41 w 41"/>
                <a:gd name="T15" fmla="*/ 48 h 52"/>
                <a:gd name="T16" fmla="*/ 37 w 41"/>
                <a:gd name="T17" fmla="*/ 52 h 52"/>
                <a:gd name="T18" fmla="*/ 8 w 41"/>
                <a:gd name="T19" fmla="*/ 44 h 52"/>
                <a:gd name="T20" fmla="*/ 33 w 41"/>
                <a:gd name="T21" fmla="*/ 44 h 52"/>
                <a:gd name="T22" fmla="*/ 33 w 41"/>
                <a:gd name="T23" fmla="*/ 8 h 52"/>
                <a:gd name="T24" fmla="*/ 8 w 41"/>
                <a:gd name="T25" fmla="*/ 8 h 52"/>
                <a:gd name="T26" fmla="*/ 8 w 41"/>
                <a:gd name="T27" fmla="*/ 44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1" h="52">
                  <a:moveTo>
                    <a:pt x="37" y="52"/>
                  </a:moveTo>
                  <a:cubicBezTo>
                    <a:pt x="4" y="52"/>
                    <a:pt x="4" y="52"/>
                    <a:pt x="4" y="52"/>
                  </a:cubicBezTo>
                  <a:cubicBezTo>
                    <a:pt x="2" y="52"/>
                    <a:pt x="0" y="51"/>
                    <a:pt x="0" y="48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9" y="0"/>
                    <a:pt x="41" y="2"/>
                    <a:pt x="41" y="4"/>
                  </a:cubicBezTo>
                  <a:cubicBezTo>
                    <a:pt x="41" y="48"/>
                    <a:pt x="41" y="48"/>
                    <a:pt x="41" y="48"/>
                  </a:cubicBezTo>
                  <a:cubicBezTo>
                    <a:pt x="41" y="51"/>
                    <a:pt x="39" y="52"/>
                    <a:pt x="37" y="52"/>
                  </a:cubicBezTo>
                  <a:close/>
                  <a:moveTo>
                    <a:pt x="8" y="44"/>
                  </a:moveTo>
                  <a:cubicBezTo>
                    <a:pt x="33" y="44"/>
                    <a:pt x="33" y="44"/>
                    <a:pt x="33" y="44"/>
                  </a:cubicBezTo>
                  <a:cubicBezTo>
                    <a:pt x="33" y="8"/>
                    <a:pt x="33" y="8"/>
                    <a:pt x="33" y="8"/>
                  </a:cubicBezTo>
                  <a:cubicBezTo>
                    <a:pt x="8" y="8"/>
                    <a:pt x="8" y="8"/>
                    <a:pt x="8" y="8"/>
                  </a:cubicBezTo>
                  <a:lnTo>
                    <a:pt x="8" y="4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ea"/>
              </a:endParaRPr>
            </a:p>
          </p:txBody>
        </p:sp>
      </p:grpSp>
      <p:grpSp>
        <p:nvGrpSpPr>
          <p:cNvPr id="75" name="原创设计师QQ598969553          _15"/>
          <p:cNvGrpSpPr/>
          <p:nvPr/>
        </p:nvGrpSpPr>
        <p:grpSpPr>
          <a:xfrm>
            <a:off x="6723394" y="4988616"/>
            <a:ext cx="218404" cy="218404"/>
            <a:chOff x="1858662" y="4335999"/>
            <a:chExt cx="361658" cy="361658"/>
          </a:xfrm>
        </p:grpSpPr>
        <p:sp>
          <p:nvSpPr>
            <p:cNvPr id="76" name="Freeform 258"/>
            <p:cNvSpPr>
              <a:spLocks noEditPoints="1"/>
            </p:cNvSpPr>
            <p:nvPr/>
          </p:nvSpPr>
          <p:spPr bwMode="auto">
            <a:xfrm>
              <a:off x="1858662" y="4335999"/>
              <a:ext cx="361658" cy="361658"/>
            </a:xfrm>
            <a:custGeom>
              <a:avLst/>
              <a:gdLst>
                <a:gd name="T0" fmla="*/ 68 w 136"/>
                <a:gd name="T1" fmla="*/ 136 h 136"/>
                <a:gd name="T2" fmla="*/ 0 w 136"/>
                <a:gd name="T3" fmla="*/ 68 h 136"/>
                <a:gd name="T4" fmla="*/ 68 w 136"/>
                <a:gd name="T5" fmla="*/ 0 h 136"/>
                <a:gd name="T6" fmla="*/ 136 w 136"/>
                <a:gd name="T7" fmla="*/ 68 h 136"/>
                <a:gd name="T8" fmla="*/ 68 w 136"/>
                <a:gd name="T9" fmla="*/ 136 h 136"/>
                <a:gd name="T10" fmla="*/ 68 w 136"/>
                <a:gd name="T11" fmla="*/ 8 h 136"/>
                <a:gd name="T12" fmla="*/ 8 w 136"/>
                <a:gd name="T13" fmla="*/ 68 h 136"/>
                <a:gd name="T14" fmla="*/ 68 w 136"/>
                <a:gd name="T15" fmla="*/ 128 h 136"/>
                <a:gd name="T16" fmla="*/ 128 w 136"/>
                <a:gd name="T17" fmla="*/ 68 h 136"/>
                <a:gd name="T18" fmla="*/ 68 w 136"/>
                <a:gd name="T19" fmla="*/ 8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6" h="136">
                  <a:moveTo>
                    <a:pt x="68" y="136"/>
                  </a:moveTo>
                  <a:cubicBezTo>
                    <a:pt x="30" y="136"/>
                    <a:pt x="0" y="106"/>
                    <a:pt x="0" y="68"/>
                  </a:cubicBezTo>
                  <a:cubicBezTo>
                    <a:pt x="0" y="31"/>
                    <a:pt x="30" y="0"/>
                    <a:pt x="68" y="0"/>
                  </a:cubicBezTo>
                  <a:cubicBezTo>
                    <a:pt x="105" y="0"/>
                    <a:pt x="136" y="31"/>
                    <a:pt x="136" y="68"/>
                  </a:cubicBezTo>
                  <a:cubicBezTo>
                    <a:pt x="136" y="106"/>
                    <a:pt x="105" y="136"/>
                    <a:pt x="68" y="136"/>
                  </a:cubicBezTo>
                  <a:close/>
                  <a:moveTo>
                    <a:pt x="68" y="8"/>
                  </a:moveTo>
                  <a:cubicBezTo>
                    <a:pt x="35" y="8"/>
                    <a:pt x="8" y="35"/>
                    <a:pt x="8" y="68"/>
                  </a:cubicBezTo>
                  <a:cubicBezTo>
                    <a:pt x="8" y="101"/>
                    <a:pt x="35" y="128"/>
                    <a:pt x="68" y="128"/>
                  </a:cubicBezTo>
                  <a:cubicBezTo>
                    <a:pt x="101" y="128"/>
                    <a:pt x="128" y="101"/>
                    <a:pt x="128" y="68"/>
                  </a:cubicBezTo>
                  <a:cubicBezTo>
                    <a:pt x="128" y="35"/>
                    <a:pt x="101" y="8"/>
                    <a:pt x="68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77" name="Freeform 259"/>
            <p:cNvSpPr>
              <a:spLocks/>
            </p:cNvSpPr>
            <p:nvPr/>
          </p:nvSpPr>
          <p:spPr bwMode="auto">
            <a:xfrm>
              <a:off x="1942899" y="4335999"/>
              <a:ext cx="106700" cy="361658"/>
            </a:xfrm>
            <a:custGeom>
              <a:avLst/>
              <a:gdLst>
                <a:gd name="T0" fmla="*/ 36 w 40"/>
                <a:gd name="T1" fmla="*/ 136 h 136"/>
                <a:gd name="T2" fmla="*/ 0 w 40"/>
                <a:gd name="T3" fmla="*/ 68 h 136"/>
                <a:gd name="T4" fmla="*/ 36 w 40"/>
                <a:gd name="T5" fmla="*/ 0 h 136"/>
                <a:gd name="T6" fmla="*/ 40 w 40"/>
                <a:gd name="T7" fmla="*/ 4 h 136"/>
                <a:gd name="T8" fmla="*/ 36 w 40"/>
                <a:gd name="T9" fmla="*/ 8 h 136"/>
                <a:gd name="T10" fmla="*/ 8 w 40"/>
                <a:gd name="T11" fmla="*/ 68 h 136"/>
                <a:gd name="T12" fmla="*/ 36 w 40"/>
                <a:gd name="T13" fmla="*/ 128 h 136"/>
                <a:gd name="T14" fmla="*/ 40 w 40"/>
                <a:gd name="T15" fmla="*/ 132 h 136"/>
                <a:gd name="T16" fmla="*/ 36 w 40"/>
                <a:gd name="T17" fmla="*/ 136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136">
                  <a:moveTo>
                    <a:pt x="36" y="136"/>
                  </a:moveTo>
                  <a:cubicBezTo>
                    <a:pt x="15" y="136"/>
                    <a:pt x="0" y="106"/>
                    <a:pt x="0" y="68"/>
                  </a:cubicBezTo>
                  <a:cubicBezTo>
                    <a:pt x="0" y="30"/>
                    <a:pt x="15" y="0"/>
                    <a:pt x="36" y="0"/>
                  </a:cubicBezTo>
                  <a:cubicBezTo>
                    <a:pt x="38" y="0"/>
                    <a:pt x="40" y="2"/>
                    <a:pt x="40" y="4"/>
                  </a:cubicBezTo>
                  <a:cubicBezTo>
                    <a:pt x="40" y="6"/>
                    <a:pt x="38" y="8"/>
                    <a:pt x="36" y="8"/>
                  </a:cubicBezTo>
                  <a:cubicBezTo>
                    <a:pt x="20" y="8"/>
                    <a:pt x="8" y="36"/>
                    <a:pt x="8" y="68"/>
                  </a:cubicBezTo>
                  <a:cubicBezTo>
                    <a:pt x="8" y="101"/>
                    <a:pt x="20" y="128"/>
                    <a:pt x="36" y="128"/>
                  </a:cubicBezTo>
                  <a:cubicBezTo>
                    <a:pt x="38" y="128"/>
                    <a:pt x="40" y="130"/>
                    <a:pt x="40" y="132"/>
                  </a:cubicBezTo>
                  <a:cubicBezTo>
                    <a:pt x="40" y="134"/>
                    <a:pt x="38" y="136"/>
                    <a:pt x="36" y="13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78" name="Freeform 260"/>
            <p:cNvSpPr>
              <a:spLocks/>
            </p:cNvSpPr>
            <p:nvPr/>
          </p:nvSpPr>
          <p:spPr bwMode="auto">
            <a:xfrm>
              <a:off x="2028259" y="4335999"/>
              <a:ext cx="106700" cy="361658"/>
            </a:xfrm>
            <a:custGeom>
              <a:avLst/>
              <a:gdLst>
                <a:gd name="T0" fmla="*/ 4 w 40"/>
                <a:gd name="T1" fmla="*/ 136 h 136"/>
                <a:gd name="T2" fmla="*/ 0 w 40"/>
                <a:gd name="T3" fmla="*/ 132 h 136"/>
                <a:gd name="T4" fmla="*/ 4 w 40"/>
                <a:gd name="T5" fmla="*/ 128 h 136"/>
                <a:gd name="T6" fmla="*/ 32 w 40"/>
                <a:gd name="T7" fmla="*/ 68 h 136"/>
                <a:gd name="T8" fmla="*/ 4 w 40"/>
                <a:gd name="T9" fmla="*/ 8 h 136"/>
                <a:gd name="T10" fmla="*/ 0 w 40"/>
                <a:gd name="T11" fmla="*/ 4 h 136"/>
                <a:gd name="T12" fmla="*/ 4 w 40"/>
                <a:gd name="T13" fmla="*/ 0 h 136"/>
                <a:gd name="T14" fmla="*/ 40 w 40"/>
                <a:gd name="T15" fmla="*/ 68 h 136"/>
                <a:gd name="T16" fmla="*/ 4 w 40"/>
                <a:gd name="T17" fmla="*/ 136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136">
                  <a:moveTo>
                    <a:pt x="4" y="136"/>
                  </a:moveTo>
                  <a:cubicBezTo>
                    <a:pt x="1" y="136"/>
                    <a:pt x="0" y="134"/>
                    <a:pt x="0" y="132"/>
                  </a:cubicBezTo>
                  <a:cubicBezTo>
                    <a:pt x="0" y="130"/>
                    <a:pt x="1" y="128"/>
                    <a:pt x="4" y="128"/>
                  </a:cubicBezTo>
                  <a:cubicBezTo>
                    <a:pt x="19" y="128"/>
                    <a:pt x="32" y="101"/>
                    <a:pt x="32" y="68"/>
                  </a:cubicBezTo>
                  <a:cubicBezTo>
                    <a:pt x="32" y="36"/>
                    <a:pt x="19" y="8"/>
                    <a:pt x="4" y="8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2"/>
                    <a:pt x="1" y="0"/>
                    <a:pt x="4" y="0"/>
                  </a:cubicBezTo>
                  <a:cubicBezTo>
                    <a:pt x="24" y="0"/>
                    <a:pt x="40" y="30"/>
                    <a:pt x="40" y="68"/>
                  </a:cubicBezTo>
                  <a:cubicBezTo>
                    <a:pt x="40" y="106"/>
                    <a:pt x="24" y="136"/>
                    <a:pt x="4" y="13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79" name="Freeform 261"/>
            <p:cNvSpPr>
              <a:spLocks/>
            </p:cNvSpPr>
            <p:nvPr/>
          </p:nvSpPr>
          <p:spPr bwMode="auto">
            <a:xfrm>
              <a:off x="1893480" y="4400019"/>
              <a:ext cx="292022" cy="56158"/>
            </a:xfrm>
            <a:custGeom>
              <a:avLst/>
              <a:gdLst>
                <a:gd name="T0" fmla="*/ 55 w 110"/>
                <a:gd name="T1" fmla="*/ 21 h 21"/>
                <a:gd name="T2" fmla="*/ 2 w 110"/>
                <a:gd name="T3" fmla="*/ 8 h 21"/>
                <a:gd name="T4" fmla="*/ 1 w 110"/>
                <a:gd name="T5" fmla="*/ 3 h 21"/>
                <a:gd name="T6" fmla="*/ 6 w 110"/>
                <a:gd name="T7" fmla="*/ 2 h 21"/>
                <a:gd name="T8" fmla="*/ 55 w 110"/>
                <a:gd name="T9" fmla="*/ 13 h 21"/>
                <a:gd name="T10" fmla="*/ 103 w 110"/>
                <a:gd name="T11" fmla="*/ 2 h 21"/>
                <a:gd name="T12" fmla="*/ 108 w 110"/>
                <a:gd name="T13" fmla="*/ 3 h 21"/>
                <a:gd name="T14" fmla="*/ 107 w 110"/>
                <a:gd name="T15" fmla="*/ 8 h 21"/>
                <a:gd name="T16" fmla="*/ 55 w 110"/>
                <a:gd name="T17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0" h="21">
                  <a:moveTo>
                    <a:pt x="55" y="21"/>
                  </a:moveTo>
                  <a:cubicBezTo>
                    <a:pt x="34" y="21"/>
                    <a:pt x="15" y="17"/>
                    <a:pt x="2" y="8"/>
                  </a:cubicBezTo>
                  <a:cubicBezTo>
                    <a:pt x="0" y="7"/>
                    <a:pt x="0" y="5"/>
                    <a:pt x="1" y="3"/>
                  </a:cubicBezTo>
                  <a:cubicBezTo>
                    <a:pt x="2" y="1"/>
                    <a:pt x="4" y="0"/>
                    <a:pt x="6" y="2"/>
                  </a:cubicBezTo>
                  <a:cubicBezTo>
                    <a:pt x="18" y="9"/>
                    <a:pt x="36" y="13"/>
                    <a:pt x="55" y="13"/>
                  </a:cubicBezTo>
                  <a:cubicBezTo>
                    <a:pt x="74" y="13"/>
                    <a:pt x="91" y="9"/>
                    <a:pt x="103" y="2"/>
                  </a:cubicBezTo>
                  <a:cubicBezTo>
                    <a:pt x="105" y="0"/>
                    <a:pt x="107" y="1"/>
                    <a:pt x="108" y="3"/>
                  </a:cubicBezTo>
                  <a:cubicBezTo>
                    <a:pt x="110" y="5"/>
                    <a:pt x="109" y="7"/>
                    <a:pt x="107" y="8"/>
                  </a:cubicBezTo>
                  <a:cubicBezTo>
                    <a:pt x="94" y="17"/>
                    <a:pt x="75" y="21"/>
                    <a:pt x="55" y="2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80" name="Freeform 262"/>
            <p:cNvSpPr>
              <a:spLocks/>
            </p:cNvSpPr>
            <p:nvPr/>
          </p:nvSpPr>
          <p:spPr bwMode="auto">
            <a:xfrm>
              <a:off x="1893480" y="4577478"/>
              <a:ext cx="292022" cy="56158"/>
            </a:xfrm>
            <a:custGeom>
              <a:avLst/>
              <a:gdLst>
                <a:gd name="T0" fmla="*/ 4 w 110"/>
                <a:gd name="T1" fmla="*/ 20 h 21"/>
                <a:gd name="T2" fmla="*/ 1 w 110"/>
                <a:gd name="T3" fmla="*/ 19 h 21"/>
                <a:gd name="T4" fmla="*/ 2 w 110"/>
                <a:gd name="T5" fmla="*/ 13 h 21"/>
                <a:gd name="T6" fmla="*/ 55 w 110"/>
                <a:gd name="T7" fmla="*/ 0 h 21"/>
                <a:gd name="T8" fmla="*/ 107 w 110"/>
                <a:gd name="T9" fmla="*/ 13 h 21"/>
                <a:gd name="T10" fmla="*/ 108 w 110"/>
                <a:gd name="T11" fmla="*/ 19 h 21"/>
                <a:gd name="T12" fmla="*/ 103 w 110"/>
                <a:gd name="T13" fmla="*/ 20 h 21"/>
                <a:gd name="T14" fmla="*/ 55 w 110"/>
                <a:gd name="T15" fmla="*/ 8 h 21"/>
                <a:gd name="T16" fmla="*/ 6 w 110"/>
                <a:gd name="T17" fmla="*/ 20 h 21"/>
                <a:gd name="T18" fmla="*/ 4 w 110"/>
                <a:gd name="T19" fmla="*/ 2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0" h="21">
                  <a:moveTo>
                    <a:pt x="4" y="20"/>
                  </a:moveTo>
                  <a:cubicBezTo>
                    <a:pt x="3" y="20"/>
                    <a:pt x="2" y="20"/>
                    <a:pt x="1" y="19"/>
                  </a:cubicBezTo>
                  <a:cubicBezTo>
                    <a:pt x="0" y="17"/>
                    <a:pt x="0" y="14"/>
                    <a:pt x="2" y="13"/>
                  </a:cubicBezTo>
                  <a:cubicBezTo>
                    <a:pt x="15" y="5"/>
                    <a:pt x="34" y="0"/>
                    <a:pt x="55" y="0"/>
                  </a:cubicBezTo>
                  <a:cubicBezTo>
                    <a:pt x="75" y="0"/>
                    <a:pt x="94" y="5"/>
                    <a:pt x="107" y="13"/>
                  </a:cubicBezTo>
                  <a:cubicBezTo>
                    <a:pt x="109" y="14"/>
                    <a:pt x="110" y="17"/>
                    <a:pt x="108" y="19"/>
                  </a:cubicBezTo>
                  <a:cubicBezTo>
                    <a:pt x="107" y="20"/>
                    <a:pt x="105" y="21"/>
                    <a:pt x="103" y="20"/>
                  </a:cubicBezTo>
                  <a:cubicBezTo>
                    <a:pt x="91" y="12"/>
                    <a:pt x="74" y="8"/>
                    <a:pt x="55" y="8"/>
                  </a:cubicBezTo>
                  <a:cubicBezTo>
                    <a:pt x="36" y="8"/>
                    <a:pt x="18" y="12"/>
                    <a:pt x="6" y="20"/>
                  </a:cubicBezTo>
                  <a:cubicBezTo>
                    <a:pt x="6" y="20"/>
                    <a:pt x="5" y="20"/>
                    <a:pt x="4" y="2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81" name="Freeform 263"/>
            <p:cNvSpPr>
              <a:spLocks/>
            </p:cNvSpPr>
            <p:nvPr/>
          </p:nvSpPr>
          <p:spPr bwMode="auto">
            <a:xfrm>
              <a:off x="2028259" y="4335999"/>
              <a:ext cx="21340" cy="361658"/>
            </a:xfrm>
            <a:custGeom>
              <a:avLst/>
              <a:gdLst>
                <a:gd name="T0" fmla="*/ 4 w 8"/>
                <a:gd name="T1" fmla="*/ 136 h 136"/>
                <a:gd name="T2" fmla="*/ 0 w 8"/>
                <a:gd name="T3" fmla="*/ 132 h 136"/>
                <a:gd name="T4" fmla="*/ 0 w 8"/>
                <a:gd name="T5" fmla="*/ 4 h 136"/>
                <a:gd name="T6" fmla="*/ 4 w 8"/>
                <a:gd name="T7" fmla="*/ 0 h 136"/>
                <a:gd name="T8" fmla="*/ 8 w 8"/>
                <a:gd name="T9" fmla="*/ 4 h 136"/>
                <a:gd name="T10" fmla="*/ 8 w 8"/>
                <a:gd name="T11" fmla="*/ 132 h 136"/>
                <a:gd name="T12" fmla="*/ 4 w 8"/>
                <a:gd name="T13" fmla="*/ 136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36">
                  <a:moveTo>
                    <a:pt x="4" y="136"/>
                  </a:moveTo>
                  <a:cubicBezTo>
                    <a:pt x="1" y="136"/>
                    <a:pt x="0" y="134"/>
                    <a:pt x="0" y="13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1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32"/>
                    <a:pt x="8" y="132"/>
                    <a:pt x="8" y="132"/>
                  </a:cubicBezTo>
                  <a:cubicBezTo>
                    <a:pt x="8" y="134"/>
                    <a:pt x="6" y="136"/>
                    <a:pt x="4" y="13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82" name="Freeform 264"/>
            <p:cNvSpPr>
              <a:spLocks/>
            </p:cNvSpPr>
            <p:nvPr/>
          </p:nvSpPr>
          <p:spPr bwMode="auto">
            <a:xfrm>
              <a:off x="1858662" y="4505596"/>
              <a:ext cx="361658" cy="21340"/>
            </a:xfrm>
            <a:custGeom>
              <a:avLst/>
              <a:gdLst>
                <a:gd name="T0" fmla="*/ 132 w 136"/>
                <a:gd name="T1" fmla="*/ 8 h 8"/>
                <a:gd name="T2" fmla="*/ 4 w 136"/>
                <a:gd name="T3" fmla="*/ 8 h 8"/>
                <a:gd name="T4" fmla="*/ 0 w 136"/>
                <a:gd name="T5" fmla="*/ 4 h 8"/>
                <a:gd name="T6" fmla="*/ 4 w 136"/>
                <a:gd name="T7" fmla="*/ 0 h 8"/>
                <a:gd name="T8" fmla="*/ 132 w 136"/>
                <a:gd name="T9" fmla="*/ 0 h 8"/>
                <a:gd name="T10" fmla="*/ 136 w 136"/>
                <a:gd name="T11" fmla="*/ 4 h 8"/>
                <a:gd name="T12" fmla="*/ 132 w 136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6" h="8">
                  <a:moveTo>
                    <a:pt x="132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32" y="0"/>
                    <a:pt x="132" y="0"/>
                    <a:pt x="132" y="0"/>
                  </a:cubicBezTo>
                  <a:cubicBezTo>
                    <a:pt x="134" y="0"/>
                    <a:pt x="136" y="2"/>
                    <a:pt x="136" y="4"/>
                  </a:cubicBezTo>
                  <a:cubicBezTo>
                    <a:pt x="136" y="6"/>
                    <a:pt x="134" y="8"/>
                    <a:pt x="132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ea"/>
              </a:endParaRPr>
            </a:p>
          </p:txBody>
        </p:sp>
      </p:grpSp>
      <p:grpSp>
        <p:nvGrpSpPr>
          <p:cNvPr id="83" name="原创设计师QQ598969553          _16"/>
          <p:cNvGrpSpPr/>
          <p:nvPr/>
        </p:nvGrpSpPr>
        <p:grpSpPr>
          <a:xfrm>
            <a:off x="6738250" y="5563342"/>
            <a:ext cx="200900" cy="144542"/>
            <a:chOff x="1799514" y="4612155"/>
            <a:chExt cx="369717" cy="266001"/>
          </a:xfrm>
        </p:grpSpPr>
        <p:sp>
          <p:nvSpPr>
            <p:cNvPr id="84" name="Freeform 45"/>
            <p:cNvSpPr>
              <a:spLocks/>
            </p:cNvSpPr>
            <p:nvPr/>
          </p:nvSpPr>
          <p:spPr bwMode="auto">
            <a:xfrm>
              <a:off x="2016708" y="4734174"/>
              <a:ext cx="89074" cy="86633"/>
            </a:xfrm>
            <a:custGeom>
              <a:avLst/>
              <a:gdLst>
                <a:gd name="T0" fmla="*/ 27 w 31"/>
                <a:gd name="T1" fmla="*/ 30 h 30"/>
                <a:gd name="T2" fmla="*/ 24 w 31"/>
                <a:gd name="T3" fmla="*/ 29 h 30"/>
                <a:gd name="T4" fmla="*/ 1 w 31"/>
                <a:gd name="T5" fmla="*/ 8 h 30"/>
                <a:gd name="T6" fmla="*/ 1 w 31"/>
                <a:gd name="T7" fmla="*/ 2 h 30"/>
                <a:gd name="T8" fmla="*/ 7 w 31"/>
                <a:gd name="T9" fmla="*/ 2 h 30"/>
                <a:gd name="T10" fmla="*/ 30 w 31"/>
                <a:gd name="T11" fmla="*/ 23 h 30"/>
                <a:gd name="T12" fmla="*/ 30 w 31"/>
                <a:gd name="T13" fmla="*/ 29 h 30"/>
                <a:gd name="T14" fmla="*/ 27 w 31"/>
                <a:gd name="T15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" h="30">
                  <a:moveTo>
                    <a:pt x="27" y="30"/>
                  </a:moveTo>
                  <a:cubicBezTo>
                    <a:pt x="26" y="30"/>
                    <a:pt x="25" y="30"/>
                    <a:pt x="24" y="29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6"/>
                    <a:pt x="0" y="4"/>
                    <a:pt x="1" y="2"/>
                  </a:cubicBezTo>
                  <a:cubicBezTo>
                    <a:pt x="3" y="0"/>
                    <a:pt x="5" y="0"/>
                    <a:pt x="7" y="2"/>
                  </a:cubicBezTo>
                  <a:cubicBezTo>
                    <a:pt x="30" y="23"/>
                    <a:pt x="30" y="23"/>
                    <a:pt x="30" y="23"/>
                  </a:cubicBezTo>
                  <a:cubicBezTo>
                    <a:pt x="31" y="25"/>
                    <a:pt x="31" y="27"/>
                    <a:pt x="30" y="29"/>
                  </a:cubicBezTo>
                  <a:cubicBezTo>
                    <a:pt x="29" y="30"/>
                    <a:pt x="28" y="30"/>
                    <a:pt x="27" y="3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85" name="Freeform 46"/>
            <p:cNvSpPr>
              <a:spLocks/>
            </p:cNvSpPr>
            <p:nvPr/>
          </p:nvSpPr>
          <p:spPr bwMode="auto">
            <a:xfrm>
              <a:off x="1860523" y="4734174"/>
              <a:ext cx="92734" cy="86633"/>
            </a:xfrm>
            <a:custGeom>
              <a:avLst/>
              <a:gdLst>
                <a:gd name="T0" fmla="*/ 4 w 32"/>
                <a:gd name="T1" fmla="*/ 30 h 30"/>
                <a:gd name="T2" fmla="*/ 1 w 32"/>
                <a:gd name="T3" fmla="*/ 29 h 30"/>
                <a:gd name="T4" fmla="*/ 1 w 32"/>
                <a:gd name="T5" fmla="*/ 23 h 30"/>
                <a:gd name="T6" fmla="*/ 24 w 32"/>
                <a:gd name="T7" fmla="*/ 2 h 30"/>
                <a:gd name="T8" fmla="*/ 30 w 32"/>
                <a:gd name="T9" fmla="*/ 2 h 30"/>
                <a:gd name="T10" fmla="*/ 30 w 32"/>
                <a:gd name="T11" fmla="*/ 8 h 30"/>
                <a:gd name="T12" fmla="*/ 7 w 32"/>
                <a:gd name="T13" fmla="*/ 29 h 30"/>
                <a:gd name="T14" fmla="*/ 4 w 32"/>
                <a:gd name="T15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0">
                  <a:moveTo>
                    <a:pt x="4" y="30"/>
                  </a:moveTo>
                  <a:cubicBezTo>
                    <a:pt x="3" y="30"/>
                    <a:pt x="2" y="30"/>
                    <a:pt x="1" y="29"/>
                  </a:cubicBezTo>
                  <a:cubicBezTo>
                    <a:pt x="0" y="27"/>
                    <a:pt x="0" y="25"/>
                    <a:pt x="1" y="23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6" y="0"/>
                    <a:pt x="29" y="0"/>
                    <a:pt x="30" y="2"/>
                  </a:cubicBezTo>
                  <a:cubicBezTo>
                    <a:pt x="32" y="4"/>
                    <a:pt x="32" y="6"/>
                    <a:pt x="30" y="8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6" y="30"/>
                    <a:pt x="5" y="30"/>
                    <a:pt x="4" y="3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86" name="Freeform 47"/>
            <p:cNvSpPr>
              <a:spLocks noEditPoints="1"/>
            </p:cNvSpPr>
            <p:nvPr/>
          </p:nvSpPr>
          <p:spPr bwMode="auto">
            <a:xfrm>
              <a:off x="1799514" y="4612155"/>
              <a:ext cx="369717" cy="266001"/>
            </a:xfrm>
            <a:custGeom>
              <a:avLst/>
              <a:gdLst>
                <a:gd name="T0" fmla="*/ 116 w 128"/>
                <a:gd name="T1" fmla="*/ 92 h 92"/>
                <a:gd name="T2" fmla="*/ 12 w 128"/>
                <a:gd name="T3" fmla="*/ 92 h 92"/>
                <a:gd name="T4" fmla="*/ 0 w 128"/>
                <a:gd name="T5" fmla="*/ 80 h 92"/>
                <a:gd name="T6" fmla="*/ 0 w 128"/>
                <a:gd name="T7" fmla="*/ 12 h 92"/>
                <a:gd name="T8" fmla="*/ 12 w 128"/>
                <a:gd name="T9" fmla="*/ 0 h 92"/>
                <a:gd name="T10" fmla="*/ 116 w 128"/>
                <a:gd name="T11" fmla="*/ 0 h 92"/>
                <a:gd name="T12" fmla="*/ 128 w 128"/>
                <a:gd name="T13" fmla="*/ 12 h 92"/>
                <a:gd name="T14" fmla="*/ 128 w 128"/>
                <a:gd name="T15" fmla="*/ 80 h 92"/>
                <a:gd name="T16" fmla="*/ 116 w 128"/>
                <a:gd name="T17" fmla="*/ 92 h 92"/>
                <a:gd name="T18" fmla="*/ 12 w 128"/>
                <a:gd name="T19" fmla="*/ 8 h 92"/>
                <a:gd name="T20" fmla="*/ 8 w 128"/>
                <a:gd name="T21" fmla="*/ 12 h 92"/>
                <a:gd name="T22" fmla="*/ 8 w 128"/>
                <a:gd name="T23" fmla="*/ 80 h 92"/>
                <a:gd name="T24" fmla="*/ 12 w 128"/>
                <a:gd name="T25" fmla="*/ 84 h 92"/>
                <a:gd name="T26" fmla="*/ 116 w 128"/>
                <a:gd name="T27" fmla="*/ 84 h 92"/>
                <a:gd name="T28" fmla="*/ 120 w 128"/>
                <a:gd name="T29" fmla="*/ 80 h 92"/>
                <a:gd name="T30" fmla="*/ 120 w 128"/>
                <a:gd name="T31" fmla="*/ 12 h 92"/>
                <a:gd name="T32" fmla="*/ 116 w 128"/>
                <a:gd name="T33" fmla="*/ 8 h 92"/>
                <a:gd name="T34" fmla="*/ 12 w 128"/>
                <a:gd name="T35" fmla="*/ 8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28" h="92">
                  <a:moveTo>
                    <a:pt x="116" y="92"/>
                  </a:moveTo>
                  <a:cubicBezTo>
                    <a:pt x="12" y="92"/>
                    <a:pt x="12" y="92"/>
                    <a:pt x="12" y="92"/>
                  </a:cubicBezTo>
                  <a:cubicBezTo>
                    <a:pt x="5" y="92"/>
                    <a:pt x="0" y="87"/>
                    <a:pt x="0" y="8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6"/>
                    <a:pt x="5" y="0"/>
                    <a:pt x="12" y="0"/>
                  </a:cubicBezTo>
                  <a:cubicBezTo>
                    <a:pt x="116" y="0"/>
                    <a:pt x="116" y="0"/>
                    <a:pt x="116" y="0"/>
                  </a:cubicBezTo>
                  <a:cubicBezTo>
                    <a:pt x="122" y="0"/>
                    <a:pt x="128" y="6"/>
                    <a:pt x="128" y="12"/>
                  </a:cubicBezTo>
                  <a:cubicBezTo>
                    <a:pt x="128" y="80"/>
                    <a:pt x="128" y="80"/>
                    <a:pt x="128" y="80"/>
                  </a:cubicBezTo>
                  <a:cubicBezTo>
                    <a:pt x="128" y="87"/>
                    <a:pt x="122" y="92"/>
                    <a:pt x="116" y="92"/>
                  </a:cubicBezTo>
                  <a:close/>
                  <a:moveTo>
                    <a:pt x="12" y="8"/>
                  </a:moveTo>
                  <a:cubicBezTo>
                    <a:pt x="9" y="8"/>
                    <a:pt x="8" y="10"/>
                    <a:pt x="8" y="12"/>
                  </a:cubicBezTo>
                  <a:cubicBezTo>
                    <a:pt x="8" y="80"/>
                    <a:pt x="8" y="80"/>
                    <a:pt x="8" y="80"/>
                  </a:cubicBezTo>
                  <a:cubicBezTo>
                    <a:pt x="8" y="83"/>
                    <a:pt x="9" y="84"/>
                    <a:pt x="12" y="84"/>
                  </a:cubicBezTo>
                  <a:cubicBezTo>
                    <a:pt x="116" y="84"/>
                    <a:pt x="116" y="84"/>
                    <a:pt x="116" y="84"/>
                  </a:cubicBezTo>
                  <a:cubicBezTo>
                    <a:pt x="118" y="84"/>
                    <a:pt x="120" y="83"/>
                    <a:pt x="120" y="80"/>
                  </a:cubicBezTo>
                  <a:cubicBezTo>
                    <a:pt x="120" y="12"/>
                    <a:pt x="120" y="12"/>
                    <a:pt x="120" y="12"/>
                  </a:cubicBezTo>
                  <a:cubicBezTo>
                    <a:pt x="120" y="10"/>
                    <a:pt x="118" y="8"/>
                    <a:pt x="116" y="8"/>
                  </a:cubicBezTo>
                  <a:lnTo>
                    <a:pt x="12" y="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87" name="Freeform 48"/>
            <p:cNvSpPr>
              <a:spLocks/>
            </p:cNvSpPr>
            <p:nvPr/>
          </p:nvSpPr>
          <p:spPr bwMode="auto">
            <a:xfrm>
              <a:off x="1811716" y="4626798"/>
              <a:ext cx="342873" cy="162285"/>
            </a:xfrm>
            <a:custGeom>
              <a:avLst/>
              <a:gdLst>
                <a:gd name="T0" fmla="*/ 60 w 119"/>
                <a:gd name="T1" fmla="*/ 56 h 56"/>
                <a:gd name="T2" fmla="*/ 57 w 119"/>
                <a:gd name="T3" fmla="*/ 55 h 56"/>
                <a:gd name="T4" fmla="*/ 2 w 119"/>
                <a:gd name="T5" fmla="*/ 8 h 56"/>
                <a:gd name="T6" fmla="*/ 2 w 119"/>
                <a:gd name="T7" fmla="*/ 2 h 56"/>
                <a:gd name="T8" fmla="*/ 7 w 119"/>
                <a:gd name="T9" fmla="*/ 2 h 56"/>
                <a:gd name="T10" fmla="*/ 60 w 119"/>
                <a:gd name="T11" fmla="*/ 47 h 56"/>
                <a:gd name="T12" fmla="*/ 112 w 119"/>
                <a:gd name="T13" fmla="*/ 2 h 56"/>
                <a:gd name="T14" fmla="*/ 117 w 119"/>
                <a:gd name="T15" fmla="*/ 2 h 56"/>
                <a:gd name="T16" fmla="*/ 117 w 119"/>
                <a:gd name="T17" fmla="*/ 8 h 56"/>
                <a:gd name="T18" fmla="*/ 62 w 119"/>
                <a:gd name="T19" fmla="*/ 55 h 56"/>
                <a:gd name="T20" fmla="*/ 60 w 119"/>
                <a:gd name="T21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9" h="56">
                  <a:moveTo>
                    <a:pt x="60" y="56"/>
                  </a:moveTo>
                  <a:cubicBezTo>
                    <a:pt x="59" y="56"/>
                    <a:pt x="58" y="56"/>
                    <a:pt x="57" y="55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1" y="7"/>
                    <a:pt x="0" y="4"/>
                    <a:pt x="2" y="2"/>
                  </a:cubicBezTo>
                  <a:cubicBezTo>
                    <a:pt x="3" y="1"/>
                    <a:pt x="6" y="0"/>
                    <a:pt x="7" y="2"/>
                  </a:cubicBezTo>
                  <a:cubicBezTo>
                    <a:pt x="60" y="47"/>
                    <a:pt x="60" y="47"/>
                    <a:pt x="60" y="47"/>
                  </a:cubicBezTo>
                  <a:cubicBezTo>
                    <a:pt x="112" y="2"/>
                    <a:pt x="112" y="2"/>
                    <a:pt x="112" y="2"/>
                  </a:cubicBezTo>
                  <a:cubicBezTo>
                    <a:pt x="113" y="0"/>
                    <a:pt x="116" y="1"/>
                    <a:pt x="117" y="2"/>
                  </a:cubicBezTo>
                  <a:cubicBezTo>
                    <a:pt x="119" y="4"/>
                    <a:pt x="119" y="7"/>
                    <a:pt x="117" y="8"/>
                  </a:cubicBezTo>
                  <a:cubicBezTo>
                    <a:pt x="62" y="55"/>
                    <a:pt x="62" y="55"/>
                    <a:pt x="62" y="55"/>
                  </a:cubicBezTo>
                  <a:cubicBezTo>
                    <a:pt x="61" y="56"/>
                    <a:pt x="61" y="56"/>
                    <a:pt x="60" y="5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41121209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原创设计师QQ598969553          _1"/>
          <p:cNvSpPr txBox="1"/>
          <p:nvPr/>
        </p:nvSpPr>
        <p:spPr>
          <a:xfrm>
            <a:off x="3599276" y="1700808"/>
            <a:ext cx="223651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0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谢谢欣赏</a:t>
            </a:r>
            <a:endParaRPr kumimoji="0" lang="en-US" sz="40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7" name="原创设计师QQ598969553          _2"/>
          <p:cNvSpPr txBox="1"/>
          <p:nvPr/>
        </p:nvSpPr>
        <p:spPr>
          <a:xfrm>
            <a:off x="3058613" y="2639526"/>
            <a:ext cx="34163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此处添加详细文本描述，建议与标题相关并符合整体语言风格，语言描述尽量简洁生动。</a:t>
            </a: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</p:txBody>
      </p:sp>
      <p:sp>
        <p:nvSpPr>
          <p:cNvPr id="28" name="原创设计师QQ598969553          _3"/>
          <p:cNvSpPr/>
          <p:nvPr/>
        </p:nvSpPr>
        <p:spPr>
          <a:xfrm>
            <a:off x="2282740" y="3803471"/>
            <a:ext cx="723014" cy="723014"/>
          </a:xfrm>
          <a:prstGeom prst="ellipse">
            <a:avLst/>
          </a:prstGeom>
          <a:solidFill>
            <a:srgbClr val="22326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9" name="原创设计师QQ598969553          _4"/>
          <p:cNvSpPr txBox="1"/>
          <p:nvPr/>
        </p:nvSpPr>
        <p:spPr>
          <a:xfrm>
            <a:off x="1979712" y="4728301"/>
            <a:ext cx="132907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223262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微博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rgbClr val="223262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单击此处添加副标题或详细文本描述</a:t>
            </a: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
              </a:t>
            </a:r>
          </a:p>
        </p:txBody>
      </p:sp>
      <p:sp>
        <p:nvSpPr>
          <p:cNvPr id="30" name="原创设计师QQ598969553          _5"/>
          <p:cNvSpPr/>
          <p:nvPr/>
        </p:nvSpPr>
        <p:spPr>
          <a:xfrm>
            <a:off x="3697756" y="3803471"/>
            <a:ext cx="723014" cy="723014"/>
          </a:xfrm>
          <a:prstGeom prst="ellipse">
            <a:avLst/>
          </a:prstGeom>
          <a:solidFill>
            <a:sysClr val="windowText" lastClr="000000">
              <a:lumMod val="65000"/>
              <a:lumOff val="3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1" name="原创设计师QQ598969553          _6"/>
          <p:cNvSpPr txBox="1"/>
          <p:nvPr/>
        </p:nvSpPr>
        <p:spPr>
          <a:xfrm>
            <a:off x="3394728" y="4728301"/>
            <a:ext cx="132907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微信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单击此处添加副标题或详细文本描述</a:t>
            </a: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
              </a:t>
            </a:r>
          </a:p>
        </p:txBody>
      </p:sp>
      <p:sp>
        <p:nvSpPr>
          <p:cNvPr id="32" name="原创设计师QQ598969553          _7"/>
          <p:cNvSpPr/>
          <p:nvPr/>
        </p:nvSpPr>
        <p:spPr>
          <a:xfrm>
            <a:off x="5112772" y="3803471"/>
            <a:ext cx="723014" cy="723014"/>
          </a:xfrm>
          <a:prstGeom prst="ellipse">
            <a:avLst/>
          </a:prstGeom>
          <a:solidFill>
            <a:srgbClr val="22326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3" name="原创设计师QQ598969553          _8"/>
          <p:cNvSpPr txBox="1"/>
          <p:nvPr/>
        </p:nvSpPr>
        <p:spPr>
          <a:xfrm>
            <a:off x="4809744" y="4728300"/>
            <a:ext cx="132907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223262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QQ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单击此处添加副标题或详细文本描述</a:t>
            </a: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
              </a:t>
            </a:r>
          </a:p>
        </p:txBody>
      </p:sp>
      <p:sp>
        <p:nvSpPr>
          <p:cNvPr id="34" name="原创设计师QQ598969553          _9"/>
          <p:cNvSpPr/>
          <p:nvPr/>
        </p:nvSpPr>
        <p:spPr>
          <a:xfrm>
            <a:off x="6527787" y="3802823"/>
            <a:ext cx="723014" cy="723014"/>
          </a:xfrm>
          <a:prstGeom prst="ellipse">
            <a:avLst/>
          </a:prstGeom>
          <a:solidFill>
            <a:sysClr val="windowText" lastClr="000000">
              <a:lumMod val="65000"/>
              <a:lumOff val="3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5" name="原创设计师QQ598969553          _10"/>
          <p:cNvSpPr txBox="1"/>
          <p:nvPr/>
        </p:nvSpPr>
        <p:spPr>
          <a:xfrm>
            <a:off x="6224759" y="4728948"/>
            <a:ext cx="132907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微博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单击此处添加副标题或详细文本描述</a:t>
            </a: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
              </a:t>
            </a:r>
          </a:p>
        </p:txBody>
      </p:sp>
      <p:sp>
        <p:nvSpPr>
          <p:cNvPr id="36" name="原创设计师QQ598969553          _11"/>
          <p:cNvSpPr>
            <a:spLocks/>
          </p:cNvSpPr>
          <p:nvPr/>
        </p:nvSpPr>
        <p:spPr bwMode="auto">
          <a:xfrm>
            <a:off x="5317929" y="3987831"/>
            <a:ext cx="325843" cy="333601"/>
          </a:xfrm>
          <a:custGeom>
            <a:avLst/>
            <a:gdLst>
              <a:gd name="T0" fmla="*/ 70 w 504"/>
              <a:gd name="T1" fmla="*/ 215 h 516"/>
              <a:gd name="T2" fmla="*/ 81 w 504"/>
              <a:gd name="T3" fmla="*/ 187 h 516"/>
              <a:gd name="T4" fmla="*/ 87 w 504"/>
              <a:gd name="T5" fmla="*/ 165 h 516"/>
              <a:gd name="T6" fmla="*/ 92 w 504"/>
              <a:gd name="T7" fmla="*/ 131 h 516"/>
              <a:gd name="T8" fmla="*/ 107 w 504"/>
              <a:gd name="T9" fmla="*/ 94 h 516"/>
              <a:gd name="T10" fmla="*/ 129 w 504"/>
              <a:gd name="T11" fmla="*/ 60 h 516"/>
              <a:gd name="T12" fmla="*/ 167 w 504"/>
              <a:gd name="T13" fmla="*/ 26 h 516"/>
              <a:gd name="T14" fmla="*/ 210 w 504"/>
              <a:gd name="T15" fmla="*/ 7 h 516"/>
              <a:gd name="T16" fmla="*/ 262 w 504"/>
              <a:gd name="T17" fmla="*/ 0 h 516"/>
              <a:gd name="T18" fmla="*/ 317 w 504"/>
              <a:gd name="T19" fmla="*/ 6 h 516"/>
              <a:gd name="T20" fmla="*/ 368 w 504"/>
              <a:gd name="T21" fmla="*/ 26 h 516"/>
              <a:gd name="T22" fmla="*/ 399 w 504"/>
              <a:gd name="T23" fmla="*/ 51 h 516"/>
              <a:gd name="T24" fmla="*/ 423 w 504"/>
              <a:gd name="T25" fmla="*/ 87 h 516"/>
              <a:gd name="T26" fmla="*/ 436 w 504"/>
              <a:gd name="T27" fmla="*/ 126 h 516"/>
              <a:gd name="T28" fmla="*/ 444 w 504"/>
              <a:gd name="T29" fmla="*/ 168 h 516"/>
              <a:gd name="T30" fmla="*/ 458 w 504"/>
              <a:gd name="T31" fmla="*/ 197 h 516"/>
              <a:gd name="T32" fmla="*/ 459 w 504"/>
              <a:gd name="T33" fmla="*/ 219 h 516"/>
              <a:gd name="T34" fmla="*/ 463 w 504"/>
              <a:gd name="T35" fmla="*/ 246 h 516"/>
              <a:gd name="T36" fmla="*/ 489 w 504"/>
              <a:gd name="T37" fmla="*/ 293 h 516"/>
              <a:gd name="T38" fmla="*/ 501 w 504"/>
              <a:gd name="T39" fmla="*/ 331 h 516"/>
              <a:gd name="T40" fmla="*/ 501 w 504"/>
              <a:gd name="T41" fmla="*/ 372 h 516"/>
              <a:gd name="T42" fmla="*/ 493 w 504"/>
              <a:gd name="T43" fmla="*/ 396 h 516"/>
              <a:gd name="T44" fmla="*/ 482 w 504"/>
              <a:gd name="T45" fmla="*/ 403 h 516"/>
              <a:gd name="T46" fmla="*/ 471 w 504"/>
              <a:gd name="T47" fmla="*/ 397 h 516"/>
              <a:gd name="T48" fmla="*/ 455 w 504"/>
              <a:gd name="T49" fmla="*/ 368 h 516"/>
              <a:gd name="T50" fmla="*/ 444 w 504"/>
              <a:gd name="T51" fmla="*/ 388 h 516"/>
              <a:gd name="T52" fmla="*/ 421 w 504"/>
              <a:gd name="T53" fmla="*/ 427 h 516"/>
              <a:gd name="T54" fmla="*/ 442 w 504"/>
              <a:gd name="T55" fmla="*/ 448 h 516"/>
              <a:gd name="T56" fmla="*/ 460 w 504"/>
              <a:gd name="T57" fmla="*/ 467 h 516"/>
              <a:gd name="T58" fmla="*/ 460 w 504"/>
              <a:gd name="T59" fmla="*/ 481 h 516"/>
              <a:gd name="T60" fmla="*/ 448 w 504"/>
              <a:gd name="T61" fmla="*/ 496 h 516"/>
              <a:gd name="T62" fmla="*/ 419 w 504"/>
              <a:gd name="T63" fmla="*/ 508 h 516"/>
              <a:gd name="T64" fmla="*/ 372 w 504"/>
              <a:gd name="T65" fmla="*/ 513 h 516"/>
              <a:gd name="T66" fmla="*/ 317 w 504"/>
              <a:gd name="T67" fmla="*/ 506 h 516"/>
              <a:gd name="T68" fmla="*/ 276 w 504"/>
              <a:gd name="T69" fmla="*/ 494 h 516"/>
              <a:gd name="T70" fmla="*/ 248 w 504"/>
              <a:gd name="T71" fmla="*/ 495 h 516"/>
              <a:gd name="T72" fmla="*/ 209 w 504"/>
              <a:gd name="T73" fmla="*/ 512 h 516"/>
              <a:gd name="T74" fmla="*/ 172 w 504"/>
              <a:gd name="T75" fmla="*/ 516 h 516"/>
              <a:gd name="T76" fmla="*/ 110 w 504"/>
              <a:gd name="T77" fmla="*/ 512 h 516"/>
              <a:gd name="T78" fmla="*/ 74 w 504"/>
              <a:gd name="T79" fmla="*/ 499 h 516"/>
              <a:gd name="T80" fmla="*/ 63 w 504"/>
              <a:gd name="T81" fmla="*/ 487 h 516"/>
              <a:gd name="T82" fmla="*/ 61 w 504"/>
              <a:gd name="T83" fmla="*/ 471 h 516"/>
              <a:gd name="T84" fmla="*/ 66 w 504"/>
              <a:gd name="T85" fmla="*/ 454 h 516"/>
              <a:gd name="T86" fmla="*/ 80 w 504"/>
              <a:gd name="T87" fmla="*/ 444 h 516"/>
              <a:gd name="T88" fmla="*/ 103 w 504"/>
              <a:gd name="T89" fmla="*/ 439 h 516"/>
              <a:gd name="T90" fmla="*/ 96 w 504"/>
              <a:gd name="T91" fmla="*/ 430 h 516"/>
              <a:gd name="T92" fmla="*/ 69 w 504"/>
              <a:gd name="T93" fmla="*/ 400 h 516"/>
              <a:gd name="T94" fmla="*/ 55 w 504"/>
              <a:gd name="T95" fmla="*/ 368 h 516"/>
              <a:gd name="T96" fmla="*/ 50 w 504"/>
              <a:gd name="T97" fmla="*/ 361 h 516"/>
              <a:gd name="T98" fmla="*/ 42 w 504"/>
              <a:gd name="T99" fmla="*/ 376 h 516"/>
              <a:gd name="T100" fmla="*/ 22 w 504"/>
              <a:gd name="T101" fmla="*/ 395 h 516"/>
              <a:gd name="T102" fmla="*/ 8 w 504"/>
              <a:gd name="T103" fmla="*/ 396 h 516"/>
              <a:gd name="T104" fmla="*/ 1 w 504"/>
              <a:gd name="T105" fmla="*/ 374 h 516"/>
              <a:gd name="T106" fmla="*/ 3 w 504"/>
              <a:gd name="T107" fmla="*/ 332 h 516"/>
              <a:gd name="T108" fmla="*/ 18 w 504"/>
              <a:gd name="T109" fmla="*/ 293 h 516"/>
              <a:gd name="T110" fmla="*/ 46 w 504"/>
              <a:gd name="T111" fmla="*/ 254 h 516"/>
              <a:gd name="T112" fmla="*/ 72 w 504"/>
              <a:gd name="T113" fmla="*/ 232 h 5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504" h="516">
                <a:moveTo>
                  <a:pt x="72" y="232"/>
                </a:moveTo>
                <a:lnTo>
                  <a:pt x="71" y="229"/>
                </a:lnTo>
                <a:lnTo>
                  <a:pt x="70" y="225"/>
                </a:lnTo>
                <a:lnTo>
                  <a:pt x="70" y="223"/>
                </a:lnTo>
                <a:lnTo>
                  <a:pt x="70" y="221"/>
                </a:lnTo>
                <a:lnTo>
                  <a:pt x="70" y="217"/>
                </a:lnTo>
                <a:lnTo>
                  <a:pt x="70" y="215"/>
                </a:lnTo>
                <a:lnTo>
                  <a:pt x="71" y="211"/>
                </a:lnTo>
                <a:lnTo>
                  <a:pt x="72" y="207"/>
                </a:lnTo>
                <a:lnTo>
                  <a:pt x="73" y="203"/>
                </a:lnTo>
                <a:lnTo>
                  <a:pt x="74" y="199"/>
                </a:lnTo>
                <a:lnTo>
                  <a:pt x="78" y="195"/>
                </a:lnTo>
                <a:lnTo>
                  <a:pt x="81" y="190"/>
                </a:lnTo>
                <a:lnTo>
                  <a:pt x="81" y="187"/>
                </a:lnTo>
                <a:lnTo>
                  <a:pt x="81" y="184"/>
                </a:lnTo>
                <a:lnTo>
                  <a:pt x="81" y="180"/>
                </a:lnTo>
                <a:lnTo>
                  <a:pt x="83" y="176"/>
                </a:lnTo>
                <a:lnTo>
                  <a:pt x="84" y="171"/>
                </a:lnTo>
                <a:lnTo>
                  <a:pt x="85" y="169"/>
                </a:lnTo>
                <a:lnTo>
                  <a:pt x="86" y="167"/>
                </a:lnTo>
                <a:lnTo>
                  <a:pt x="87" y="165"/>
                </a:lnTo>
                <a:lnTo>
                  <a:pt x="89" y="163"/>
                </a:lnTo>
                <a:lnTo>
                  <a:pt x="89" y="159"/>
                </a:lnTo>
                <a:lnTo>
                  <a:pt x="89" y="156"/>
                </a:lnTo>
                <a:lnTo>
                  <a:pt x="89" y="151"/>
                </a:lnTo>
                <a:lnTo>
                  <a:pt x="90" y="146"/>
                </a:lnTo>
                <a:lnTo>
                  <a:pt x="91" y="140"/>
                </a:lnTo>
                <a:lnTo>
                  <a:pt x="92" y="131"/>
                </a:lnTo>
                <a:lnTo>
                  <a:pt x="94" y="123"/>
                </a:lnTo>
                <a:lnTo>
                  <a:pt x="96" y="119"/>
                </a:lnTo>
                <a:lnTo>
                  <a:pt x="98" y="114"/>
                </a:lnTo>
                <a:lnTo>
                  <a:pt x="99" y="109"/>
                </a:lnTo>
                <a:lnTo>
                  <a:pt x="102" y="104"/>
                </a:lnTo>
                <a:lnTo>
                  <a:pt x="105" y="99"/>
                </a:lnTo>
                <a:lnTo>
                  <a:pt x="107" y="94"/>
                </a:lnTo>
                <a:lnTo>
                  <a:pt x="110" y="89"/>
                </a:lnTo>
                <a:lnTo>
                  <a:pt x="114" y="83"/>
                </a:lnTo>
                <a:lnTo>
                  <a:pt x="115" y="80"/>
                </a:lnTo>
                <a:lnTo>
                  <a:pt x="117" y="77"/>
                </a:lnTo>
                <a:lnTo>
                  <a:pt x="121" y="72"/>
                </a:lnTo>
                <a:lnTo>
                  <a:pt x="125" y="66"/>
                </a:lnTo>
                <a:lnTo>
                  <a:pt x="129" y="60"/>
                </a:lnTo>
                <a:lnTo>
                  <a:pt x="135" y="54"/>
                </a:lnTo>
                <a:lnTo>
                  <a:pt x="140" y="49"/>
                </a:lnTo>
                <a:lnTo>
                  <a:pt x="145" y="44"/>
                </a:lnTo>
                <a:lnTo>
                  <a:pt x="152" y="38"/>
                </a:lnTo>
                <a:lnTo>
                  <a:pt x="156" y="33"/>
                </a:lnTo>
                <a:lnTo>
                  <a:pt x="162" y="29"/>
                </a:lnTo>
                <a:lnTo>
                  <a:pt x="167" y="26"/>
                </a:lnTo>
                <a:lnTo>
                  <a:pt x="172" y="22"/>
                </a:lnTo>
                <a:lnTo>
                  <a:pt x="178" y="19"/>
                </a:lnTo>
                <a:lnTo>
                  <a:pt x="184" y="17"/>
                </a:lnTo>
                <a:lnTo>
                  <a:pt x="191" y="14"/>
                </a:lnTo>
                <a:lnTo>
                  <a:pt x="197" y="12"/>
                </a:lnTo>
                <a:lnTo>
                  <a:pt x="204" y="9"/>
                </a:lnTo>
                <a:lnTo>
                  <a:pt x="210" y="7"/>
                </a:lnTo>
                <a:lnTo>
                  <a:pt x="217" y="5"/>
                </a:lnTo>
                <a:lnTo>
                  <a:pt x="225" y="4"/>
                </a:lnTo>
                <a:lnTo>
                  <a:pt x="232" y="2"/>
                </a:lnTo>
                <a:lnTo>
                  <a:pt x="240" y="2"/>
                </a:lnTo>
                <a:lnTo>
                  <a:pt x="248" y="1"/>
                </a:lnTo>
                <a:lnTo>
                  <a:pt x="255" y="0"/>
                </a:lnTo>
                <a:lnTo>
                  <a:pt x="262" y="0"/>
                </a:lnTo>
                <a:lnTo>
                  <a:pt x="270" y="0"/>
                </a:lnTo>
                <a:lnTo>
                  <a:pt x="279" y="0"/>
                </a:lnTo>
                <a:lnTo>
                  <a:pt x="286" y="1"/>
                </a:lnTo>
                <a:lnTo>
                  <a:pt x="294" y="2"/>
                </a:lnTo>
                <a:lnTo>
                  <a:pt x="301" y="3"/>
                </a:lnTo>
                <a:lnTo>
                  <a:pt x="309" y="4"/>
                </a:lnTo>
                <a:lnTo>
                  <a:pt x="317" y="6"/>
                </a:lnTo>
                <a:lnTo>
                  <a:pt x="324" y="8"/>
                </a:lnTo>
                <a:lnTo>
                  <a:pt x="333" y="10"/>
                </a:lnTo>
                <a:lnTo>
                  <a:pt x="340" y="13"/>
                </a:lnTo>
                <a:lnTo>
                  <a:pt x="347" y="16"/>
                </a:lnTo>
                <a:lnTo>
                  <a:pt x="354" y="19"/>
                </a:lnTo>
                <a:lnTo>
                  <a:pt x="361" y="23"/>
                </a:lnTo>
                <a:lnTo>
                  <a:pt x="368" y="26"/>
                </a:lnTo>
                <a:lnTo>
                  <a:pt x="374" y="30"/>
                </a:lnTo>
                <a:lnTo>
                  <a:pt x="380" y="34"/>
                </a:lnTo>
                <a:lnTo>
                  <a:pt x="382" y="37"/>
                </a:lnTo>
                <a:lnTo>
                  <a:pt x="385" y="39"/>
                </a:lnTo>
                <a:lnTo>
                  <a:pt x="391" y="43"/>
                </a:lnTo>
                <a:lnTo>
                  <a:pt x="395" y="47"/>
                </a:lnTo>
                <a:lnTo>
                  <a:pt x="399" y="51"/>
                </a:lnTo>
                <a:lnTo>
                  <a:pt x="403" y="56"/>
                </a:lnTo>
                <a:lnTo>
                  <a:pt x="407" y="62"/>
                </a:lnTo>
                <a:lnTo>
                  <a:pt x="411" y="66"/>
                </a:lnTo>
                <a:lnTo>
                  <a:pt x="414" y="72"/>
                </a:lnTo>
                <a:lnTo>
                  <a:pt x="416" y="76"/>
                </a:lnTo>
                <a:lnTo>
                  <a:pt x="420" y="81"/>
                </a:lnTo>
                <a:lnTo>
                  <a:pt x="423" y="87"/>
                </a:lnTo>
                <a:lnTo>
                  <a:pt x="427" y="96"/>
                </a:lnTo>
                <a:lnTo>
                  <a:pt x="429" y="101"/>
                </a:lnTo>
                <a:lnTo>
                  <a:pt x="431" y="106"/>
                </a:lnTo>
                <a:lnTo>
                  <a:pt x="432" y="112"/>
                </a:lnTo>
                <a:lnTo>
                  <a:pt x="434" y="117"/>
                </a:lnTo>
                <a:lnTo>
                  <a:pt x="435" y="121"/>
                </a:lnTo>
                <a:lnTo>
                  <a:pt x="436" y="126"/>
                </a:lnTo>
                <a:lnTo>
                  <a:pt x="439" y="134"/>
                </a:lnTo>
                <a:lnTo>
                  <a:pt x="440" y="143"/>
                </a:lnTo>
                <a:lnTo>
                  <a:pt x="441" y="150"/>
                </a:lnTo>
                <a:lnTo>
                  <a:pt x="442" y="156"/>
                </a:lnTo>
                <a:lnTo>
                  <a:pt x="443" y="165"/>
                </a:lnTo>
                <a:lnTo>
                  <a:pt x="443" y="167"/>
                </a:lnTo>
                <a:lnTo>
                  <a:pt x="444" y="168"/>
                </a:lnTo>
                <a:lnTo>
                  <a:pt x="448" y="173"/>
                </a:lnTo>
                <a:lnTo>
                  <a:pt x="450" y="176"/>
                </a:lnTo>
                <a:lnTo>
                  <a:pt x="452" y="179"/>
                </a:lnTo>
                <a:lnTo>
                  <a:pt x="454" y="183"/>
                </a:lnTo>
                <a:lnTo>
                  <a:pt x="455" y="188"/>
                </a:lnTo>
                <a:lnTo>
                  <a:pt x="457" y="192"/>
                </a:lnTo>
                <a:lnTo>
                  <a:pt x="458" y="197"/>
                </a:lnTo>
                <a:lnTo>
                  <a:pt x="459" y="202"/>
                </a:lnTo>
                <a:lnTo>
                  <a:pt x="459" y="204"/>
                </a:lnTo>
                <a:lnTo>
                  <a:pt x="460" y="207"/>
                </a:lnTo>
                <a:lnTo>
                  <a:pt x="460" y="210"/>
                </a:lnTo>
                <a:lnTo>
                  <a:pt x="459" y="213"/>
                </a:lnTo>
                <a:lnTo>
                  <a:pt x="459" y="216"/>
                </a:lnTo>
                <a:lnTo>
                  <a:pt x="459" y="219"/>
                </a:lnTo>
                <a:lnTo>
                  <a:pt x="457" y="225"/>
                </a:lnTo>
                <a:lnTo>
                  <a:pt x="456" y="228"/>
                </a:lnTo>
                <a:lnTo>
                  <a:pt x="455" y="231"/>
                </a:lnTo>
                <a:lnTo>
                  <a:pt x="455" y="232"/>
                </a:lnTo>
                <a:lnTo>
                  <a:pt x="455" y="233"/>
                </a:lnTo>
                <a:lnTo>
                  <a:pt x="457" y="236"/>
                </a:lnTo>
                <a:lnTo>
                  <a:pt x="463" y="246"/>
                </a:lnTo>
                <a:lnTo>
                  <a:pt x="468" y="253"/>
                </a:lnTo>
                <a:lnTo>
                  <a:pt x="471" y="258"/>
                </a:lnTo>
                <a:lnTo>
                  <a:pt x="475" y="265"/>
                </a:lnTo>
                <a:lnTo>
                  <a:pt x="478" y="271"/>
                </a:lnTo>
                <a:lnTo>
                  <a:pt x="482" y="277"/>
                </a:lnTo>
                <a:lnTo>
                  <a:pt x="485" y="285"/>
                </a:lnTo>
                <a:lnTo>
                  <a:pt x="489" y="293"/>
                </a:lnTo>
                <a:lnTo>
                  <a:pt x="491" y="298"/>
                </a:lnTo>
                <a:lnTo>
                  <a:pt x="493" y="303"/>
                </a:lnTo>
                <a:lnTo>
                  <a:pt x="495" y="309"/>
                </a:lnTo>
                <a:lnTo>
                  <a:pt x="496" y="313"/>
                </a:lnTo>
                <a:lnTo>
                  <a:pt x="498" y="318"/>
                </a:lnTo>
                <a:lnTo>
                  <a:pt x="499" y="323"/>
                </a:lnTo>
                <a:lnTo>
                  <a:pt x="501" y="331"/>
                </a:lnTo>
                <a:lnTo>
                  <a:pt x="503" y="341"/>
                </a:lnTo>
                <a:lnTo>
                  <a:pt x="504" y="349"/>
                </a:lnTo>
                <a:lnTo>
                  <a:pt x="504" y="354"/>
                </a:lnTo>
                <a:lnTo>
                  <a:pt x="504" y="357"/>
                </a:lnTo>
                <a:lnTo>
                  <a:pt x="504" y="361"/>
                </a:lnTo>
                <a:lnTo>
                  <a:pt x="503" y="365"/>
                </a:lnTo>
                <a:lnTo>
                  <a:pt x="501" y="372"/>
                </a:lnTo>
                <a:lnTo>
                  <a:pt x="500" y="378"/>
                </a:lnTo>
                <a:lnTo>
                  <a:pt x="498" y="385"/>
                </a:lnTo>
                <a:lnTo>
                  <a:pt x="498" y="387"/>
                </a:lnTo>
                <a:lnTo>
                  <a:pt x="496" y="390"/>
                </a:lnTo>
                <a:lnTo>
                  <a:pt x="495" y="392"/>
                </a:lnTo>
                <a:lnTo>
                  <a:pt x="494" y="394"/>
                </a:lnTo>
                <a:lnTo>
                  <a:pt x="493" y="396"/>
                </a:lnTo>
                <a:lnTo>
                  <a:pt x="491" y="398"/>
                </a:lnTo>
                <a:lnTo>
                  <a:pt x="490" y="399"/>
                </a:lnTo>
                <a:lnTo>
                  <a:pt x="488" y="401"/>
                </a:lnTo>
                <a:lnTo>
                  <a:pt x="486" y="401"/>
                </a:lnTo>
                <a:lnTo>
                  <a:pt x="485" y="402"/>
                </a:lnTo>
                <a:lnTo>
                  <a:pt x="483" y="403"/>
                </a:lnTo>
                <a:lnTo>
                  <a:pt x="482" y="403"/>
                </a:lnTo>
                <a:lnTo>
                  <a:pt x="481" y="403"/>
                </a:lnTo>
                <a:lnTo>
                  <a:pt x="480" y="402"/>
                </a:lnTo>
                <a:lnTo>
                  <a:pt x="477" y="401"/>
                </a:lnTo>
                <a:lnTo>
                  <a:pt x="476" y="400"/>
                </a:lnTo>
                <a:lnTo>
                  <a:pt x="475" y="399"/>
                </a:lnTo>
                <a:lnTo>
                  <a:pt x="473" y="398"/>
                </a:lnTo>
                <a:lnTo>
                  <a:pt x="471" y="397"/>
                </a:lnTo>
                <a:lnTo>
                  <a:pt x="469" y="394"/>
                </a:lnTo>
                <a:lnTo>
                  <a:pt x="467" y="391"/>
                </a:lnTo>
                <a:lnTo>
                  <a:pt x="465" y="387"/>
                </a:lnTo>
                <a:lnTo>
                  <a:pt x="462" y="384"/>
                </a:lnTo>
                <a:lnTo>
                  <a:pt x="461" y="380"/>
                </a:lnTo>
                <a:lnTo>
                  <a:pt x="458" y="374"/>
                </a:lnTo>
                <a:lnTo>
                  <a:pt x="455" y="368"/>
                </a:lnTo>
                <a:lnTo>
                  <a:pt x="454" y="368"/>
                </a:lnTo>
                <a:lnTo>
                  <a:pt x="454" y="368"/>
                </a:lnTo>
                <a:lnTo>
                  <a:pt x="452" y="369"/>
                </a:lnTo>
                <a:lnTo>
                  <a:pt x="452" y="370"/>
                </a:lnTo>
                <a:lnTo>
                  <a:pt x="450" y="372"/>
                </a:lnTo>
                <a:lnTo>
                  <a:pt x="448" y="378"/>
                </a:lnTo>
                <a:lnTo>
                  <a:pt x="444" y="388"/>
                </a:lnTo>
                <a:lnTo>
                  <a:pt x="440" y="398"/>
                </a:lnTo>
                <a:lnTo>
                  <a:pt x="437" y="403"/>
                </a:lnTo>
                <a:lnTo>
                  <a:pt x="433" y="409"/>
                </a:lnTo>
                <a:lnTo>
                  <a:pt x="429" y="415"/>
                </a:lnTo>
                <a:lnTo>
                  <a:pt x="425" y="421"/>
                </a:lnTo>
                <a:lnTo>
                  <a:pt x="423" y="424"/>
                </a:lnTo>
                <a:lnTo>
                  <a:pt x="421" y="427"/>
                </a:lnTo>
                <a:lnTo>
                  <a:pt x="414" y="434"/>
                </a:lnTo>
                <a:lnTo>
                  <a:pt x="414" y="434"/>
                </a:lnTo>
                <a:lnTo>
                  <a:pt x="415" y="435"/>
                </a:lnTo>
                <a:lnTo>
                  <a:pt x="419" y="437"/>
                </a:lnTo>
                <a:lnTo>
                  <a:pt x="431" y="442"/>
                </a:lnTo>
                <a:lnTo>
                  <a:pt x="437" y="446"/>
                </a:lnTo>
                <a:lnTo>
                  <a:pt x="442" y="448"/>
                </a:lnTo>
                <a:lnTo>
                  <a:pt x="448" y="452"/>
                </a:lnTo>
                <a:lnTo>
                  <a:pt x="452" y="456"/>
                </a:lnTo>
                <a:lnTo>
                  <a:pt x="455" y="459"/>
                </a:lnTo>
                <a:lnTo>
                  <a:pt x="456" y="461"/>
                </a:lnTo>
                <a:lnTo>
                  <a:pt x="458" y="463"/>
                </a:lnTo>
                <a:lnTo>
                  <a:pt x="459" y="465"/>
                </a:lnTo>
                <a:lnTo>
                  <a:pt x="460" y="467"/>
                </a:lnTo>
                <a:lnTo>
                  <a:pt x="461" y="470"/>
                </a:lnTo>
                <a:lnTo>
                  <a:pt x="461" y="472"/>
                </a:lnTo>
                <a:lnTo>
                  <a:pt x="462" y="475"/>
                </a:lnTo>
                <a:lnTo>
                  <a:pt x="461" y="476"/>
                </a:lnTo>
                <a:lnTo>
                  <a:pt x="461" y="478"/>
                </a:lnTo>
                <a:lnTo>
                  <a:pt x="461" y="480"/>
                </a:lnTo>
                <a:lnTo>
                  <a:pt x="460" y="481"/>
                </a:lnTo>
                <a:lnTo>
                  <a:pt x="460" y="484"/>
                </a:lnTo>
                <a:lnTo>
                  <a:pt x="459" y="485"/>
                </a:lnTo>
                <a:lnTo>
                  <a:pt x="457" y="488"/>
                </a:lnTo>
                <a:lnTo>
                  <a:pt x="455" y="491"/>
                </a:lnTo>
                <a:lnTo>
                  <a:pt x="453" y="492"/>
                </a:lnTo>
                <a:lnTo>
                  <a:pt x="452" y="494"/>
                </a:lnTo>
                <a:lnTo>
                  <a:pt x="448" y="496"/>
                </a:lnTo>
                <a:lnTo>
                  <a:pt x="443" y="498"/>
                </a:lnTo>
                <a:lnTo>
                  <a:pt x="439" y="500"/>
                </a:lnTo>
                <a:lnTo>
                  <a:pt x="435" y="502"/>
                </a:lnTo>
                <a:lnTo>
                  <a:pt x="430" y="504"/>
                </a:lnTo>
                <a:lnTo>
                  <a:pt x="427" y="505"/>
                </a:lnTo>
                <a:lnTo>
                  <a:pt x="425" y="506"/>
                </a:lnTo>
                <a:lnTo>
                  <a:pt x="419" y="508"/>
                </a:lnTo>
                <a:lnTo>
                  <a:pt x="413" y="509"/>
                </a:lnTo>
                <a:lnTo>
                  <a:pt x="407" y="511"/>
                </a:lnTo>
                <a:lnTo>
                  <a:pt x="400" y="512"/>
                </a:lnTo>
                <a:lnTo>
                  <a:pt x="394" y="512"/>
                </a:lnTo>
                <a:lnTo>
                  <a:pt x="386" y="513"/>
                </a:lnTo>
                <a:lnTo>
                  <a:pt x="379" y="513"/>
                </a:lnTo>
                <a:lnTo>
                  <a:pt x="372" y="513"/>
                </a:lnTo>
                <a:lnTo>
                  <a:pt x="365" y="513"/>
                </a:lnTo>
                <a:lnTo>
                  <a:pt x="356" y="512"/>
                </a:lnTo>
                <a:lnTo>
                  <a:pt x="349" y="512"/>
                </a:lnTo>
                <a:lnTo>
                  <a:pt x="342" y="511"/>
                </a:lnTo>
                <a:lnTo>
                  <a:pt x="334" y="510"/>
                </a:lnTo>
                <a:lnTo>
                  <a:pt x="325" y="509"/>
                </a:lnTo>
                <a:lnTo>
                  <a:pt x="317" y="506"/>
                </a:lnTo>
                <a:lnTo>
                  <a:pt x="310" y="504"/>
                </a:lnTo>
                <a:lnTo>
                  <a:pt x="301" y="502"/>
                </a:lnTo>
                <a:lnTo>
                  <a:pt x="294" y="500"/>
                </a:lnTo>
                <a:lnTo>
                  <a:pt x="286" y="497"/>
                </a:lnTo>
                <a:lnTo>
                  <a:pt x="282" y="496"/>
                </a:lnTo>
                <a:lnTo>
                  <a:pt x="279" y="495"/>
                </a:lnTo>
                <a:lnTo>
                  <a:pt x="276" y="494"/>
                </a:lnTo>
                <a:lnTo>
                  <a:pt x="273" y="493"/>
                </a:lnTo>
                <a:lnTo>
                  <a:pt x="270" y="493"/>
                </a:lnTo>
                <a:lnTo>
                  <a:pt x="267" y="493"/>
                </a:lnTo>
                <a:lnTo>
                  <a:pt x="260" y="493"/>
                </a:lnTo>
                <a:lnTo>
                  <a:pt x="256" y="492"/>
                </a:lnTo>
                <a:lnTo>
                  <a:pt x="251" y="492"/>
                </a:lnTo>
                <a:lnTo>
                  <a:pt x="248" y="495"/>
                </a:lnTo>
                <a:lnTo>
                  <a:pt x="243" y="497"/>
                </a:lnTo>
                <a:lnTo>
                  <a:pt x="238" y="500"/>
                </a:lnTo>
                <a:lnTo>
                  <a:pt x="232" y="503"/>
                </a:lnTo>
                <a:lnTo>
                  <a:pt x="228" y="505"/>
                </a:lnTo>
                <a:lnTo>
                  <a:pt x="224" y="508"/>
                </a:lnTo>
                <a:lnTo>
                  <a:pt x="214" y="511"/>
                </a:lnTo>
                <a:lnTo>
                  <a:pt x="209" y="512"/>
                </a:lnTo>
                <a:lnTo>
                  <a:pt x="205" y="514"/>
                </a:lnTo>
                <a:lnTo>
                  <a:pt x="198" y="515"/>
                </a:lnTo>
                <a:lnTo>
                  <a:pt x="193" y="515"/>
                </a:lnTo>
                <a:lnTo>
                  <a:pt x="188" y="516"/>
                </a:lnTo>
                <a:lnTo>
                  <a:pt x="183" y="516"/>
                </a:lnTo>
                <a:lnTo>
                  <a:pt x="178" y="516"/>
                </a:lnTo>
                <a:lnTo>
                  <a:pt x="172" y="516"/>
                </a:lnTo>
                <a:lnTo>
                  <a:pt x="167" y="516"/>
                </a:lnTo>
                <a:lnTo>
                  <a:pt x="154" y="516"/>
                </a:lnTo>
                <a:lnTo>
                  <a:pt x="141" y="516"/>
                </a:lnTo>
                <a:lnTo>
                  <a:pt x="128" y="515"/>
                </a:lnTo>
                <a:lnTo>
                  <a:pt x="122" y="514"/>
                </a:lnTo>
                <a:lnTo>
                  <a:pt x="116" y="513"/>
                </a:lnTo>
                <a:lnTo>
                  <a:pt x="110" y="512"/>
                </a:lnTo>
                <a:lnTo>
                  <a:pt x="103" y="511"/>
                </a:lnTo>
                <a:lnTo>
                  <a:pt x="98" y="509"/>
                </a:lnTo>
                <a:lnTo>
                  <a:pt x="92" y="508"/>
                </a:lnTo>
                <a:lnTo>
                  <a:pt x="87" y="505"/>
                </a:lnTo>
                <a:lnTo>
                  <a:pt x="83" y="503"/>
                </a:lnTo>
                <a:lnTo>
                  <a:pt x="78" y="501"/>
                </a:lnTo>
                <a:lnTo>
                  <a:pt x="74" y="499"/>
                </a:lnTo>
                <a:lnTo>
                  <a:pt x="70" y="496"/>
                </a:lnTo>
                <a:lnTo>
                  <a:pt x="69" y="495"/>
                </a:lnTo>
                <a:lnTo>
                  <a:pt x="67" y="493"/>
                </a:lnTo>
                <a:lnTo>
                  <a:pt x="66" y="492"/>
                </a:lnTo>
                <a:lnTo>
                  <a:pt x="64" y="490"/>
                </a:lnTo>
                <a:lnTo>
                  <a:pt x="63" y="489"/>
                </a:lnTo>
                <a:lnTo>
                  <a:pt x="63" y="487"/>
                </a:lnTo>
                <a:lnTo>
                  <a:pt x="61" y="484"/>
                </a:lnTo>
                <a:lnTo>
                  <a:pt x="61" y="481"/>
                </a:lnTo>
                <a:lnTo>
                  <a:pt x="60" y="479"/>
                </a:lnTo>
                <a:lnTo>
                  <a:pt x="60" y="477"/>
                </a:lnTo>
                <a:lnTo>
                  <a:pt x="61" y="475"/>
                </a:lnTo>
                <a:lnTo>
                  <a:pt x="61" y="473"/>
                </a:lnTo>
                <a:lnTo>
                  <a:pt x="61" y="471"/>
                </a:lnTo>
                <a:lnTo>
                  <a:pt x="61" y="470"/>
                </a:lnTo>
                <a:lnTo>
                  <a:pt x="61" y="467"/>
                </a:lnTo>
                <a:lnTo>
                  <a:pt x="62" y="465"/>
                </a:lnTo>
                <a:lnTo>
                  <a:pt x="63" y="462"/>
                </a:lnTo>
                <a:lnTo>
                  <a:pt x="63" y="460"/>
                </a:lnTo>
                <a:lnTo>
                  <a:pt x="65" y="456"/>
                </a:lnTo>
                <a:lnTo>
                  <a:pt x="66" y="454"/>
                </a:lnTo>
                <a:lnTo>
                  <a:pt x="67" y="453"/>
                </a:lnTo>
                <a:lnTo>
                  <a:pt x="69" y="450"/>
                </a:lnTo>
                <a:lnTo>
                  <a:pt x="71" y="449"/>
                </a:lnTo>
                <a:lnTo>
                  <a:pt x="73" y="448"/>
                </a:lnTo>
                <a:lnTo>
                  <a:pt x="74" y="446"/>
                </a:lnTo>
                <a:lnTo>
                  <a:pt x="78" y="446"/>
                </a:lnTo>
                <a:lnTo>
                  <a:pt x="80" y="444"/>
                </a:lnTo>
                <a:lnTo>
                  <a:pt x="83" y="443"/>
                </a:lnTo>
                <a:lnTo>
                  <a:pt x="86" y="442"/>
                </a:lnTo>
                <a:lnTo>
                  <a:pt x="89" y="441"/>
                </a:lnTo>
                <a:lnTo>
                  <a:pt x="92" y="440"/>
                </a:lnTo>
                <a:lnTo>
                  <a:pt x="95" y="440"/>
                </a:lnTo>
                <a:lnTo>
                  <a:pt x="99" y="439"/>
                </a:lnTo>
                <a:lnTo>
                  <a:pt x="103" y="439"/>
                </a:lnTo>
                <a:lnTo>
                  <a:pt x="105" y="439"/>
                </a:lnTo>
                <a:lnTo>
                  <a:pt x="105" y="439"/>
                </a:lnTo>
                <a:lnTo>
                  <a:pt x="106" y="438"/>
                </a:lnTo>
                <a:lnTo>
                  <a:pt x="106" y="438"/>
                </a:lnTo>
                <a:lnTo>
                  <a:pt x="105" y="437"/>
                </a:lnTo>
                <a:lnTo>
                  <a:pt x="102" y="436"/>
                </a:lnTo>
                <a:lnTo>
                  <a:pt x="96" y="430"/>
                </a:lnTo>
                <a:lnTo>
                  <a:pt x="93" y="427"/>
                </a:lnTo>
                <a:lnTo>
                  <a:pt x="89" y="423"/>
                </a:lnTo>
                <a:lnTo>
                  <a:pt x="84" y="419"/>
                </a:lnTo>
                <a:lnTo>
                  <a:pt x="80" y="414"/>
                </a:lnTo>
                <a:lnTo>
                  <a:pt x="74" y="407"/>
                </a:lnTo>
                <a:lnTo>
                  <a:pt x="72" y="403"/>
                </a:lnTo>
                <a:lnTo>
                  <a:pt x="69" y="400"/>
                </a:lnTo>
                <a:lnTo>
                  <a:pt x="67" y="396"/>
                </a:lnTo>
                <a:lnTo>
                  <a:pt x="65" y="392"/>
                </a:lnTo>
                <a:lnTo>
                  <a:pt x="62" y="388"/>
                </a:lnTo>
                <a:lnTo>
                  <a:pt x="60" y="382"/>
                </a:lnTo>
                <a:lnTo>
                  <a:pt x="58" y="378"/>
                </a:lnTo>
                <a:lnTo>
                  <a:pt x="56" y="372"/>
                </a:lnTo>
                <a:lnTo>
                  <a:pt x="55" y="368"/>
                </a:lnTo>
                <a:lnTo>
                  <a:pt x="53" y="361"/>
                </a:lnTo>
                <a:lnTo>
                  <a:pt x="53" y="361"/>
                </a:lnTo>
                <a:lnTo>
                  <a:pt x="53" y="361"/>
                </a:lnTo>
                <a:lnTo>
                  <a:pt x="52" y="361"/>
                </a:lnTo>
                <a:lnTo>
                  <a:pt x="52" y="361"/>
                </a:lnTo>
                <a:lnTo>
                  <a:pt x="51" y="361"/>
                </a:lnTo>
                <a:lnTo>
                  <a:pt x="50" y="361"/>
                </a:lnTo>
                <a:lnTo>
                  <a:pt x="50" y="362"/>
                </a:lnTo>
                <a:lnTo>
                  <a:pt x="50" y="364"/>
                </a:lnTo>
                <a:lnTo>
                  <a:pt x="49" y="365"/>
                </a:lnTo>
                <a:lnTo>
                  <a:pt x="48" y="367"/>
                </a:lnTo>
                <a:lnTo>
                  <a:pt x="45" y="371"/>
                </a:lnTo>
                <a:lnTo>
                  <a:pt x="44" y="374"/>
                </a:lnTo>
                <a:lnTo>
                  <a:pt x="42" y="376"/>
                </a:lnTo>
                <a:lnTo>
                  <a:pt x="39" y="379"/>
                </a:lnTo>
                <a:lnTo>
                  <a:pt x="37" y="382"/>
                </a:lnTo>
                <a:lnTo>
                  <a:pt x="34" y="386"/>
                </a:lnTo>
                <a:lnTo>
                  <a:pt x="31" y="389"/>
                </a:lnTo>
                <a:lnTo>
                  <a:pt x="28" y="391"/>
                </a:lnTo>
                <a:lnTo>
                  <a:pt x="25" y="393"/>
                </a:lnTo>
                <a:lnTo>
                  <a:pt x="22" y="395"/>
                </a:lnTo>
                <a:lnTo>
                  <a:pt x="18" y="397"/>
                </a:lnTo>
                <a:lnTo>
                  <a:pt x="14" y="398"/>
                </a:lnTo>
                <a:lnTo>
                  <a:pt x="10" y="398"/>
                </a:lnTo>
                <a:lnTo>
                  <a:pt x="10" y="398"/>
                </a:lnTo>
                <a:lnTo>
                  <a:pt x="9" y="398"/>
                </a:lnTo>
                <a:lnTo>
                  <a:pt x="8" y="398"/>
                </a:lnTo>
                <a:lnTo>
                  <a:pt x="8" y="396"/>
                </a:lnTo>
                <a:lnTo>
                  <a:pt x="7" y="395"/>
                </a:lnTo>
                <a:lnTo>
                  <a:pt x="5" y="392"/>
                </a:lnTo>
                <a:lnTo>
                  <a:pt x="4" y="390"/>
                </a:lnTo>
                <a:lnTo>
                  <a:pt x="3" y="387"/>
                </a:lnTo>
                <a:lnTo>
                  <a:pt x="3" y="384"/>
                </a:lnTo>
                <a:lnTo>
                  <a:pt x="2" y="381"/>
                </a:lnTo>
                <a:lnTo>
                  <a:pt x="1" y="374"/>
                </a:lnTo>
                <a:lnTo>
                  <a:pt x="0" y="370"/>
                </a:lnTo>
                <a:lnTo>
                  <a:pt x="0" y="367"/>
                </a:lnTo>
                <a:lnTo>
                  <a:pt x="0" y="357"/>
                </a:lnTo>
                <a:lnTo>
                  <a:pt x="1" y="348"/>
                </a:lnTo>
                <a:lnTo>
                  <a:pt x="2" y="343"/>
                </a:lnTo>
                <a:lnTo>
                  <a:pt x="3" y="338"/>
                </a:lnTo>
                <a:lnTo>
                  <a:pt x="3" y="332"/>
                </a:lnTo>
                <a:lnTo>
                  <a:pt x="5" y="327"/>
                </a:lnTo>
                <a:lnTo>
                  <a:pt x="6" y="322"/>
                </a:lnTo>
                <a:lnTo>
                  <a:pt x="8" y="316"/>
                </a:lnTo>
                <a:lnTo>
                  <a:pt x="10" y="311"/>
                </a:lnTo>
                <a:lnTo>
                  <a:pt x="12" y="304"/>
                </a:lnTo>
                <a:lnTo>
                  <a:pt x="15" y="299"/>
                </a:lnTo>
                <a:lnTo>
                  <a:pt x="18" y="293"/>
                </a:lnTo>
                <a:lnTo>
                  <a:pt x="22" y="287"/>
                </a:lnTo>
                <a:lnTo>
                  <a:pt x="26" y="281"/>
                </a:lnTo>
                <a:lnTo>
                  <a:pt x="30" y="275"/>
                </a:lnTo>
                <a:lnTo>
                  <a:pt x="34" y="269"/>
                </a:lnTo>
                <a:lnTo>
                  <a:pt x="37" y="265"/>
                </a:lnTo>
                <a:lnTo>
                  <a:pt x="42" y="260"/>
                </a:lnTo>
                <a:lnTo>
                  <a:pt x="46" y="254"/>
                </a:lnTo>
                <a:lnTo>
                  <a:pt x="49" y="252"/>
                </a:lnTo>
                <a:lnTo>
                  <a:pt x="52" y="250"/>
                </a:lnTo>
                <a:lnTo>
                  <a:pt x="56" y="246"/>
                </a:lnTo>
                <a:lnTo>
                  <a:pt x="59" y="243"/>
                </a:lnTo>
                <a:lnTo>
                  <a:pt x="66" y="238"/>
                </a:lnTo>
                <a:lnTo>
                  <a:pt x="70" y="233"/>
                </a:lnTo>
                <a:lnTo>
                  <a:pt x="72" y="232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37" name="原创设计师QQ598969553          _12"/>
          <p:cNvGrpSpPr/>
          <p:nvPr/>
        </p:nvGrpSpPr>
        <p:grpSpPr>
          <a:xfrm>
            <a:off x="6709240" y="4019364"/>
            <a:ext cx="360108" cy="340712"/>
            <a:chOff x="4760915" y="138333"/>
            <a:chExt cx="801339" cy="758179"/>
          </a:xfrm>
          <a:solidFill>
            <a:sysClr val="window" lastClr="FFFFFF"/>
          </a:solidFill>
        </p:grpSpPr>
        <p:sp>
          <p:nvSpPr>
            <p:cNvPr id="38" name="Freeform 6"/>
            <p:cNvSpPr>
              <a:spLocks/>
            </p:cNvSpPr>
            <p:nvPr/>
          </p:nvSpPr>
          <p:spPr bwMode="auto">
            <a:xfrm>
              <a:off x="4760915" y="218898"/>
              <a:ext cx="431601" cy="433040"/>
            </a:xfrm>
            <a:custGeom>
              <a:avLst/>
              <a:gdLst>
                <a:gd name="T0" fmla="*/ 145 w 289"/>
                <a:gd name="T1" fmla="*/ 0 h 289"/>
                <a:gd name="T2" fmla="*/ 0 w 289"/>
                <a:gd name="T3" fmla="*/ 145 h 289"/>
                <a:gd name="T4" fmla="*/ 16 w 289"/>
                <a:gd name="T5" fmla="*/ 210 h 289"/>
                <a:gd name="T6" fmla="*/ 33 w 289"/>
                <a:gd name="T7" fmla="*/ 216 h 289"/>
                <a:gd name="T8" fmla="*/ 39 w 289"/>
                <a:gd name="T9" fmla="*/ 199 h 289"/>
                <a:gd name="T10" fmla="*/ 26 w 289"/>
                <a:gd name="T11" fmla="*/ 145 h 289"/>
                <a:gd name="T12" fmla="*/ 145 w 289"/>
                <a:gd name="T13" fmla="*/ 26 h 289"/>
                <a:gd name="T14" fmla="*/ 263 w 289"/>
                <a:gd name="T15" fmla="*/ 145 h 289"/>
                <a:gd name="T16" fmla="*/ 145 w 289"/>
                <a:gd name="T17" fmla="*/ 263 h 289"/>
                <a:gd name="T18" fmla="*/ 118 w 289"/>
                <a:gd name="T19" fmla="*/ 260 h 289"/>
                <a:gd name="T20" fmla="*/ 103 w 289"/>
                <a:gd name="T21" fmla="*/ 270 h 289"/>
                <a:gd name="T22" fmla="*/ 112 w 289"/>
                <a:gd name="T23" fmla="*/ 285 h 289"/>
                <a:gd name="T24" fmla="*/ 145 w 289"/>
                <a:gd name="T25" fmla="*/ 289 h 289"/>
                <a:gd name="T26" fmla="*/ 289 w 289"/>
                <a:gd name="T27" fmla="*/ 145 h 289"/>
                <a:gd name="T28" fmla="*/ 145 w 289"/>
                <a:gd name="T29" fmla="*/ 0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9" h="289">
                  <a:moveTo>
                    <a:pt x="145" y="0"/>
                  </a:moveTo>
                  <a:cubicBezTo>
                    <a:pt x="65" y="0"/>
                    <a:pt x="0" y="65"/>
                    <a:pt x="0" y="145"/>
                  </a:cubicBezTo>
                  <a:cubicBezTo>
                    <a:pt x="0" y="167"/>
                    <a:pt x="6" y="190"/>
                    <a:pt x="16" y="210"/>
                  </a:cubicBezTo>
                  <a:cubicBezTo>
                    <a:pt x="19" y="217"/>
                    <a:pt x="27" y="219"/>
                    <a:pt x="33" y="216"/>
                  </a:cubicBezTo>
                  <a:cubicBezTo>
                    <a:pt x="40" y="213"/>
                    <a:pt x="42" y="205"/>
                    <a:pt x="39" y="199"/>
                  </a:cubicBezTo>
                  <a:cubicBezTo>
                    <a:pt x="30" y="182"/>
                    <a:pt x="26" y="163"/>
                    <a:pt x="26" y="145"/>
                  </a:cubicBezTo>
                  <a:cubicBezTo>
                    <a:pt x="26" y="79"/>
                    <a:pt x="79" y="26"/>
                    <a:pt x="145" y="26"/>
                  </a:cubicBezTo>
                  <a:cubicBezTo>
                    <a:pt x="210" y="26"/>
                    <a:pt x="263" y="79"/>
                    <a:pt x="263" y="145"/>
                  </a:cubicBezTo>
                  <a:cubicBezTo>
                    <a:pt x="263" y="210"/>
                    <a:pt x="210" y="263"/>
                    <a:pt x="145" y="263"/>
                  </a:cubicBezTo>
                  <a:cubicBezTo>
                    <a:pt x="136" y="263"/>
                    <a:pt x="127" y="262"/>
                    <a:pt x="118" y="260"/>
                  </a:cubicBezTo>
                  <a:cubicBezTo>
                    <a:pt x="111" y="258"/>
                    <a:pt x="104" y="263"/>
                    <a:pt x="103" y="270"/>
                  </a:cubicBezTo>
                  <a:cubicBezTo>
                    <a:pt x="101" y="277"/>
                    <a:pt x="105" y="283"/>
                    <a:pt x="112" y="285"/>
                  </a:cubicBezTo>
                  <a:cubicBezTo>
                    <a:pt x="123" y="287"/>
                    <a:pt x="134" y="289"/>
                    <a:pt x="145" y="289"/>
                  </a:cubicBezTo>
                  <a:cubicBezTo>
                    <a:pt x="224" y="289"/>
                    <a:pt x="289" y="224"/>
                    <a:pt x="289" y="145"/>
                  </a:cubicBezTo>
                  <a:cubicBezTo>
                    <a:pt x="289" y="65"/>
                    <a:pt x="224" y="0"/>
                    <a:pt x="14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9" name="Freeform 7"/>
            <p:cNvSpPr>
              <a:spLocks/>
            </p:cNvSpPr>
            <p:nvPr/>
          </p:nvSpPr>
          <p:spPr bwMode="auto">
            <a:xfrm>
              <a:off x="4769547" y="359888"/>
              <a:ext cx="281979" cy="536624"/>
            </a:xfrm>
            <a:custGeom>
              <a:avLst/>
              <a:gdLst>
                <a:gd name="T0" fmla="*/ 113 w 189"/>
                <a:gd name="T1" fmla="*/ 87 h 358"/>
                <a:gd name="T2" fmla="*/ 141 w 189"/>
                <a:gd name="T3" fmla="*/ 96 h 358"/>
                <a:gd name="T4" fmla="*/ 189 w 189"/>
                <a:gd name="T5" fmla="*/ 48 h 358"/>
                <a:gd name="T6" fmla="*/ 141 w 189"/>
                <a:gd name="T7" fmla="*/ 0 h 358"/>
                <a:gd name="T8" fmla="*/ 93 w 189"/>
                <a:gd name="T9" fmla="*/ 48 h 358"/>
                <a:gd name="T10" fmla="*/ 97 w 189"/>
                <a:gd name="T11" fmla="*/ 67 h 358"/>
                <a:gd name="T12" fmla="*/ 64 w 189"/>
                <a:gd name="T13" fmla="*/ 108 h 358"/>
                <a:gd name="T14" fmla="*/ 9 w 189"/>
                <a:gd name="T15" fmla="*/ 342 h 358"/>
                <a:gd name="T16" fmla="*/ 22 w 189"/>
                <a:gd name="T17" fmla="*/ 358 h 358"/>
                <a:gd name="T18" fmla="*/ 23 w 189"/>
                <a:gd name="T19" fmla="*/ 358 h 358"/>
                <a:gd name="T20" fmla="*/ 35 w 189"/>
                <a:gd name="T21" fmla="*/ 340 h 358"/>
                <a:gd name="T22" fmla="*/ 85 w 189"/>
                <a:gd name="T23" fmla="*/ 125 h 358"/>
                <a:gd name="T24" fmla="*/ 113 w 189"/>
                <a:gd name="T25" fmla="*/ 87 h 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89" h="358">
                  <a:moveTo>
                    <a:pt x="113" y="87"/>
                  </a:moveTo>
                  <a:cubicBezTo>
                    <a:pt x="121" y="92"/>
                    <a:pt x="131" y="96"/>
                    <a:pt x="141" y="96"/>
                  </a:cubicBezTo>
                  <a:cubicBezTo>
                    <a:pt x="167" y="96"/>
                    <a:pt x="189" y="74"/>
                    <a:pt x="189" y="48"/>
                  </a:cubicBezTo>
                  <a:cubicBezTo>
                    <a:pt x="189" y="21"/>
                    <a:pt x="167" y="0"/>
                    <a:pt x="141" y="0"/>
                  </a:cubicBezTo>
                  <a:cubicBezTo>
                    <a:pt x="114" y="0"/>
                    <a:pt x="93" y="21"/>
                    <a:pt x="93" y="48"/>
                  </a:cubicBezTo>
                  <a:cubicBezTo>
                    <a:pt x="93" y="55"/>
                    <a:pt x="94" y="61"/>
                    <a:pt x="97" y="67"/>
                  </a:cubicBezTo>
                  <a:cubicBezTo>
                    <a:pt x="87" y="78"/>
                    <a:pt x="75" y="91"/>
                    <a:pt x="64" y="108"/>
                  </a:cubicBezTo>
                  <a:cubicBezTo>
                    <a:pt x="34" y="153"/>
                    <a:pt x="0" y="234"/>
                    <a:pt x="9" y="342"/>
                  </a:cubicBezTo>
                  <a:cubicBezTo>
                    <a:pt x="10" y="349"/>
                    <a:pt x="15" y="358"/>
                    <a:pt x="22" y="358"/>
                  </a:cubicBezTo>
                  <a:cubicBezTo>
                    <a:pt x="23" y="358"/>
                    <a:pt x="23" y="358"/>
                    <a:pt x="23" y="358"/>
                  </a:cubicBezTo>
                  <a:cubicBezTo>
                    <a:pt x="30" y="358"/>
                    <a:pt x="36" y="347"/>
                    <a:pt x="35" y="340"/>
                  </a:cubicBezTo>
                  <a:cubicBezTo>
                    <a:pt x="28" y="259"/>
                    <a:pt x="45" y="186"/>
                    <a:pt x="85" y="125"/>
                  </a:cubicBezTo>
                  <a:cubicBezTo>
                    <a:pt x="95" y="111"/>
                    <a:pt x="104" y="97"/>
                    <a:pt x="113" y="8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0" name="Freeform 8"/>
            <p:cNvSpPr>
              <a:spLocks/>
            </p:cNvSpPr>
            <p:nvPr/>
          </p:nvSpPr>
          <p:spPr bwMode="auto">
            <a:xfrm>
              <a:off x="5234237" y="138333"/>
              <a:ext cx="277664" cy="261838"/>
            </a:xfrm>
            <a:custGeom>
              <a:avLst/>
              <a:gdLst>
                <a:gd name="T0" fmla="*/ 96 w 187"/>
                <a:gd name="T1" fmla="*/ 160 h 175"/>
                <a:gd name="T2" fmla="*/ 65 w 187"/>
                <a:gd name="T3" fmla="*/ 154 h 175"/>
                <a:gd name="T4" fmla="*/ 33 w 187"/>
                <a:gd name="T5" fmla="*/ 64 h 175"/>
                <a:gd name="T6" fmla="*/ 122 w 187"/>
                <a:gd name="T7" fmla="*/ 32 h 175"/>
                <a:gd name="T8" fmla="*/ 154 w 187"/>
                <a:gd name="T9" fmla="*/ 122 h 175"/>
                <a:gd name="T10" fmla="*/ 146 w 187"/>
                <a:gd name="T11" fmla="*/ 135 h 175"/>
                <a:gd name="T12" fmla="*/ 147 w 187"/>
                <a:gd name="T13" fmla="*/ 145 h 175"/>
                <a:gd name="T14" fmla="*/ 158 w 187"/>
                <a:gd name="T15" fmla="*/ 144 h 175"/>
                <a:gd name="T16" fmla="*/ 167 w 187"/>
                <a:gd name="T17" fmla="*/ 128 h 175"/>
                <a:gd name="T18" fmla="*/ 129 w 187"/>
                <a:gd name="T19" fmla="*/ 19 h 175"/>
                <a:gd name="T20" fmla="*/ 20 w 187"/>
                <a:gd name="T21" fmla="*/ 58 h 175"/>
                <a:gd name="T22" fmla="*/ 58 w 187"/>
                <a:gd name="T23" fmla="*/ 167 h 175"/>
                <a:gd name="T24" fmla="*/ 96 w 187"/>
                <a:gd name="T25" fmla="*/ 175 h 175"/>
                <a:gd name="T26" fmla="*/ 103 w 187"/>
                <a:gd name="T27" fmla="*/ 167 h 175"/>
                <a:gd name="T28" fmla="*/ 96 w 187"/>
                <a:gd name="T29" fmla="*/ 16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7" h="175">
                  <a:moveTo>
                    <a:pt x="96" y="160"/>
                  </a:moveTo>
                  <a:cubicBezTo>
                    <a:pt x="85" y="161"/>
                    <a:pt x="74" y="158"/>
                    <a:pt x="65" y="154"/>
                  </a:cubicBezTo>
                  <a:cubicBezTo>
                    <a:pt x="31" y="138"/>
                    <a:pt x="17" y="98"/>
                    <a:pt x="33" y="64"/>
                  </a:cubicBezTo>
                  <a:cubicBezTo>
                    <a:pt x="49" y="31"/>
                    <a:pt x="89" y="16"/>
                    <a:pt x="122" y="32"/>
                  </a:cubicBezTo>
                  <a:cubicBezTo>
                    <a:pt x="156" y="48"/>
                    <a:pt x="170" y="88"/>
                    <a:pt x="154" y="122"/>
                  </a:cubicBezTo>
                  <a:cubicBezTo>
                    <a:pt x="152" y="126"/>
                    <a:pt x="149" y="131"/>
                    <a:pt x="146" y="135"/>
                  </a:cubicBezTo>
                  <a:cubicBezTo>
                    <a:pt x="144" y="138"/>
                    <a:pt x="144" y="143"/>
                    <a:pt x="147" y="145"/>
                  </a:cubicBezTo>
                  <a:cubicBezTo>
                    <a:pt x="151" y="148"/>
                    <a:pt x="155" y="147"/>
                    <a:pt x="158" y="144"/>
                  </a:cubicBezTo>
                  <a:cubicBezTo>
                    <a:pt x="161" y="139"/>
                    <a:pt x="165" y="134"/>
                    <a:pt x="167" y="128"/>
                  </a:cubicBezTo>
                  <a:cubicBezTo>
                    <a:pt x="187" y="87"/>
                    <a:pt x="170" y="38"/>
                    <a:pt x="129" y="19"/>
                  </a:cubicBezTo>
                  <a:cubicBezTo>
                    <a:pt x="88" y="0"/>
                    <a:pt x="39" y="17"/>
                    <a:pt x="20" y="58"/>
                  </a:cubicBezTo>
                  <a:cubicBezTo>
                    <a:pt x="0" y="99"/>
                    <a:pt x="18" y="148"/>
                    <a:pt x="58" y="167"/>
                  </a:cubicBezTo>
                  <a:cubicBezTo>
                    <a:pt x="70" y="173"/>
                    <a:pt x="83" y="175"/>
                    <a:pt x="96" y="175"/>
                  </a:cubicBezTo>
                  <a:cubicBezTo>
                    <a:pt x="100" y="175"/>
                    <a:pt x="103" y="171"/>
                    <a:pt x="103" y="167"/>
                  </a:cubicBezTo>
                  <a:cubicBezTo>
                    <a:pt x="103" y="163"/>
                    <a:pt x="100" y="160"/>
                    <a:pt x="96" y="1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1" name="Freeform 9"/>
            <p:cNvSpPr>
              <a:spLocks/>
            </p:cNvSpPr>
            <p:nvPr/>
          </p:nvSpPr>
          <p:spPr bwMode="auto">
            <a:xfrm>
              <a:off x="5326312" y="227530"/>
              <a:ext cx="235942" cy="256083"/>
            </a:xfrm>
            <a:custGeom>
              <a:avLst/>
              <a:gdLst>
                <a:gd name="T0" fmla="*/ 152 w 158"/>
                <a:gd name="T1" fmla="*/ 156 h 171"/>
                <a:gd name="T2" fmla="*/ 56 w 158"/>
                <a:gd name="T3" fmla="*/ 78 h 171"/>
                <a:gd name="T4" fmla="*/ 44 w 158"/>
                <a:gd name="T5" fmla="*/ 55 h 171"/>
                <a:gd name="T6" fmla="*/ 55 w 158"/>
                <a:gd name="T7" fmla="*/ 43 h 171"/>
                <a:gd name="T8" fmla="*/ 42 w 158"/>
                <a:gd name="T9" fmla="*/ 7 h 171"/>
                <a:gd name="T10" fmla="*/ 6 w 158"/>
                <a:gd name="T11" fmla="*/ 20 h 171"/>
                <a:gd name="T12" fmla="*/ 19 w 158"/>
                <a:gd name="T13" fmla="*/ 56 h 171"/>
                <a:gd name="T14" fmla="*/ 30 w 158"/>
                <a:gd name="T15" fmla="*/ 58 h 171"/>
                <a:gd name="T16" fmla="*/ 43 w 158"/>
                <a:gd name="T17" fmla="*/ 85 h 171"/>
                <a:gd name="T18" fmla="*/ 147 w 158"/>
                <a:gd name="T19" fmla="*/ 169 h 171"/>
                <a:gd name="T20" fmla="*/ 157 w 158"/>
                <a:gd name="T21" fmla="*/ 166 h 171"/>
                <a:gd name="T22" fmla="*/ 157 w 158"/>
                <a:gd name="T23" fmla="*/ 165 h 171"/>
                <a:gd name="T24" fmla="*/ 152 w 158"/>
                <a:gd name="T25" fmla="*/ 156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8" h="171">
                  <a:moveTo>
                    <a:pt x="152" y="156"/>
                  </a:moveTo>
                  <a:cubicBezTo>
                    <a:pt x="109" y="140"/>
                    <a:pt x="77" y="114"/>
                    <a:pt x="56" y="78"/>
                  </a:cubicBezTo>
                  <a:cubicBezTo>
                    <a:pt x="51" y="70"/>
                    <a:pt x="47" y="62"/>
                    <a:pt x="44" y="55"/>
                  </a:cubicBezTo>
                  <a:cubicBezTo>
                    <a:pt x="49" y="52"/>
                    <a:pt x="53" y="48"/>
                    <a:pt x="55" y="43"/>
                  </a:cubicBezTo>
                  <a:cubicBezTo>
                    <a:pt x="61" y="29"/>
                    <a:pt x="56" y="13"/>
                    <a:pt x="42" y="7"/>
                  </a:cubicBezTo>
                  <a:cubicBezTo>
                    <a:pt x="29" y="0"/>
                    <a:pt x="13" y="6"/>
                    <a:pt x="6" y="20"/>
                  </a:cubicBezTo>
                  <a:cubicBezTo>
                    <a:pt x="0" y="33"/>
                    <a:pt x="5" y="49"/>
                    <a:pt x="19" y="56"/>
                  </a:cubicBezTo>
                  <a:cubicBezTo>
                    <a:pt x="23" y="57"/>
                    <a:pt x="26" y="58"/>
                    <a:pt x="30" y="58"/>
                  </a:cubicBezTo>
                  <a:cubicBezTo>
                    <a:pt x="33" y="66"/>
                    <a:pt x="37" y="75"/>
                    <a:pt x="43" y="85"/>
                  </a:cubicBezTo>
                  <a:cubicBezTo>
                    <a:pt x="58" y="112"/>
                    <a:pt x="89" y="148"/>
                    <a:pt x="147" y="169"/>
                  </a:cubicBezTo>
                  <a:cubicBezTo>
                    <a:pt x="151" y="171"/>
                    <a:pt x="155" y="169"/>
                    <a:pt x="157" y="166"/>
                  </a:cubicBezTo>
                  <a:cubicBezTo>
                    <a:pt x="157" y="165"/>
                    <a:pt x="157" y="165"/>
                    <a:pt x="157" y="165"/>
                  </a:cubicBezTo>
                  <a:cubicBezTo>
                    <a:pt x="158" y="161"/>
                    <a:pt x="156" y="157"/>
                    <a:pt x="152" y="1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42" name="原创设计师QQ598969553          _13"/>
          <p:cNvGrpSpPr/>
          <p:nvPr/>
        </p:nvGrpSpPr>
        <p:grpSpPr>
          <a:xfrm>
            <a:off x="3885513" y="4016601"/>
            <a:ext cx="407303" cy="333601"/>
            <a:chOff x="8770487" y="148403"/>
            <a:chExt cx="906362" cy="742354"/>
          </a:xfrm>
          <a:solidFill>
            <a:sysClr val="window" lastClr="FFFFFF"/>
          </a:solidFill>
        </p:grpSpPr>
        <p:sp>
          <p:nvSpPr>
            <p:cNvPr id="43" name="Freeform 10"/>
            <p:cNvSpPr>
              <a:spLocks noEditPoints="1"/>
            </p:cNvSpPr>
            <p:nvPr/>
          </p:nvSpPr>
          <p:spPr bwMode="auto">
            <a:xfrm>
              <a:off x="8770487" y="148403"/>
              <a:ext cx="644524" cy="589855"/>
            </a:xfrm>
            <a:custGeom>
              <a:avLst/>
              <a:gdLst>
                <a:gd name="T0" fmla="*/ 412 w 432"/>
                <a:gd name="T1" fmla="*/ 150 h 393"/>
                <a:gd name="T2" fmla="*/ 432 w 432"/>
                <a:gd name="T3" fmla="*/ 151 h 393"/>
                <a:gd name="T4" fmla="*/ 215 w 432"/>
                <a:gd name="T5" fmla="*/ 0 h 393"/>
                <a:gd name="T6" fmla="*/ 0 w 432"/>
                <a:gd name="T7" fmla="*/ 183 h 393"/>
                <a:gd name="T8" fmla="*/ 86 w 432"/>
                <a:gd name="T9" fmla="*/ 328 h 393"/>
                <a:gd name="T10" fmla="*/ 65 w 432"/>
                <a:gd name="T11" fmla="*/ 393 h 393"/>
                <a:gd name="T12" fmla="*/ 140 w 432"/>
                <a:gd name="T13" fmla="*/ 355 h 393"/>
                <a:gd name="T14" fmla="*/ 215 w 432"/>
                <a:gd name="T15" fmla="*/ 366 h 393"/>
                <a:gd name="T16" fmla="*/ 235 w 432"/>
                <a:gd name="T17" fmla="*/ 365 h 393"/>
                <a:gd name="T18" fmla="*/ 229 w 432"/>
                <a:gd name="T19" fmla="*/ 320 h 393"/>
                <a:gd name="T20" fmla="*/ 412 w 432"/>
                <a:gd name="T21" fmla="*/ 150 h 393"/>
                <a:gd name="T22" fmla="*/ 296 w 432"/>
                <a:gd name="T23" fmla="*/ 91 h 393"/>
                <a:gd name="T24" fmla="*/ 323 w 432"/>
                <a:gd name="T25" fmla="*/ 118 h 393"/>
                <a:gd name="T26" fmla="*/ 296 w 432"/>
                <a:gd name="T27" fmla="*/ 145 h 393"/>
                <a:gd name="T28" fmla="*/ 264 w 432"/>
                <a:gd name="T29" fmla="*/ 118 h 393"/>
                <a:gd name="T30" fmla="*/ 296 w 432"/>
                <a:gd name="T31" fmla="*/ 91 h 393"/>
                <a:gd name="T32" fmla="*/ 145 w 432"/>
                <a:gd name="T33" fmla="*/ 145 h 393"/>
                <a:gd name="T34" fmla="*/ 113 w 432"/>
                <a:gd name="T35" fmla="*/ 118 h 393"/>
                <a:gd name="T36" fmla="*/ 145 w 432"/>
                <a:gd name="T37" fmla="*/ 91 h 393"/>
                <a:gd name="T38" fmla="*/ 172 w 432"/>
                <a:gd name="T39" fmla="*/ 118 h 393"/>
                <a:gd name="T40" fmla="*/ 145 w 432"/>
                <a:gd name="T41" fmla="*/ 145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32" h="393">
                  <a:moveTo>
                    <a:pt x="412" y="150"/>
                  </a:moveTo>
                  <a:cubicBezTo>
                    <a:pt x="419" y="150"/>
                    <a:pt x="426" y="150"/>
                    <a:pt x="432" y="151"/>
                  </a:cubicBezTo>
                  <a:cubicBezTo>
                    <a:pt x="414" y="64"/>
                    <a:pt x="321" y="0"/>
                    <a:pt x="215" y="0"/>
                  </a:cubicBezTo>
                  <a:cubicBezTo>
                    <a:pt x="97" y="0"/>
                    <a:pt x="0" y="80"/>
                    <a:pt x="0" y="183"/>
                  </a:cubicBezTo>
                  <a:cubicBezTo>
                    <a:pt x="0" y="242"/>
                    <a:pt x="32" y="290"/>
                    <a:pt x="86" y="328"/>
                  </a:cubicBezTo>
                  <a:cubicBezTo>
                    <a:pt x="65" y="393"/>
                    <a:pt x="65" y="393"/>
                    <a:pt x="65" y="393"/>
                  </a:cubicBezTo>
                  <a:cubicBezTo>
                    <a:pt x="140" y="355"/>
                    <a:pt x="140" y="355"/>
                    <a:pt x="140" y="355"/>
                  </a:cubicBezTo>
                  <a:cubicBezTo>
                    <a:pt x="167" y="360"/>
                    <a:pt x="188" y="366"/>
                    <a:pt x="215" y="366"/>
                  </a:cubicBezTo>
                  <a:cubicBezTo>
                    <a:pt x="222" y="366"/>
                    <a:pt x="229" y="365"/>
                    <a:pt x="235" y="365"/>
                  </a:cubicBezTo>
                  <a:cubicBezTo>
                    <a:pt x="231" y="351"/>
                    <a:pt x="229" y="335"/>
                    <a:pt x="229" y="320"/>
                  </a:cubicBezTo>
                  <a:cubicBezTo>
                    <a:pt x="229" y="226"/>
                    <a:pt x="309" y="150"/>
                    <a:pt x="412" y="150"/>
                  </a:cubicBezTo>
                  <a:close/>
                  <a:moveTo>
                    <a:pt x="296" y="91"/>
                  </a:moveTo>
                  <a:cubicBezTo>
                    <a:pt x="312" y="91"/>
                    <a:pt x="323" y="102"/>
                    <a:pt x="323" y="118"/>
                  </a:cubicBezTo>
                  <a:cubicBezTo>
                    <a:pt x="323" y="134"/>
                    <a:pt x="312" y="145"/>
                    <a:pt x="296" y="145"/>
                  </a:cubicBezTo>
                  <a:cubicBezTo>
                    <a:pt x="280" y="145"/>
                    <a:pt x="264" y="134"/>
                    <a:pt x="264" y="118"/>
                  </a:cubicBezTo>
                  <a:cubicBezTo>
                    <a:pt x="264" y="102"/>
                    <a:pt x="280" y="91"/>
                    <a:pt x="296" y="91"/>
                  </a:cubicBezTo>
                  <a:close/>
                  <a:moveTo>
                    <a:pt x="145" y="145"/>
                  </a:moveTo>
                  <a:cubicBezTo>
                    <a:pt x="129" y="145"/>
                    <a:pt x="113" y="134"/>
                    <a:pt x="113" y="118"/>
                  </a:cubicBezTo>
                  <a:cubicBezTo>
                    <a:pt x="113" y="102"/>
                    <a:pt x="129" y="91"/>
                    <a:pt x="145" y="91"/>
                  </a:cubicBezTo>
                  <a:cubicBezTo>
                    <a:pt x="161" y="91"/>
                    <a:pt x="172" y="102"/>
                    <a:pt x="172" y="118"/>
                  </a:cubicBezTo>
                  <a:cubicBezTo>
                    <a:pt x="172" y="134"/>
                    <a:pt x="161" y="145"/>
                    <a:pt x="145" y="14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4" name="Freeform 11"/>
            <p:cNvSpPr>
              <a:spLocks noEditPoints="1"/>
            </p:cNvSpPr>
            <p:nvPr/>
          </p:nvSpPr>
          <p:spPr bwMode="auto">
            <a:xfrm>
              <a:off x="9131593" y="390100"/>
              <a:ext cx="545256" cy="500657"/>
            </a:xfrm>
            <a:custGeom>
              <a:avLst/>
              <a:gdLst>
                <a:gd name="T0" fmla="*/ 366 w 366"/>
                <a:gd name="T1" fmla="*/ 156 h 334"/>
                <a:gd name="T2" fmla="*/ 183 w 366"/>
                <a:gd name="T3" fmla="*/ 0 h 334"/>
                <a:gd name="T4" fmla="*/ 0 w 366"/>
                <a:gd name="T5" fmla="*/ 156 h 334"/>
                <a:gd name="T6" fmla="*/ 183 w 366"/>
                <a:gd name="T7" fmla="*/ 312 h 334"/>
                <a:gd name="T8" fmla="*/ 248 w 366"/>
                <a:gd name="T9" fmla="*/ 302 h 334"/>
                <a:gd name="T10" fmla="*/ 307 w 366"/>
                <a:gd name="T11" fmla="*/ 334 h 334"/>
                <a:gd name="T12" fmla="*/ 291 w 366"/>
                <a:gd name="T13" fmla="*/ 280 h 334"/>
                <a:gd name="T14" fmla="*/ 366 w 366"/>
                <a:gd name="T15" fmla="*/ 156 h 334"/>
                <a:gd name="T16" fmla="*/ 124 w 366"/>
                <a:gd name="T17" fmla="*/ 129 h 334"/>
                <a:gd name="T18" fmla="*/ 102 w 366"/>
                <a:gd name="T19" fmla="*/ 108 h 334"/>
                <a:gd name="T20" fmla="*/ 124 w 366"/>
                <a:gd name="T21" fmla="*/ 86 h 334"/>
                <a:gd name="T22" fmla="*/ 151 w 366"/>
                <a:gd name="T23" fmla="*/ 108 h 334"/>
                <a:gd name="T24" fmla="*/ 124 w 366"/>
                <a:gd name="T25" fmla="*/ 129 h 334"/>
                <a:gd name="T26" fmla="*/ 242 w 366"/>
                <a:gd name="T27" fmla="*/ 129 h 334"/>
                <a:gd name="T28" fmla="*/ 221 w 366"/>
                <a:gd name="T29" fmla="*/ 108 h 334"/>
                <a:gd name="T30" fmla="*/ 242 w 366"/>
                <a:gd name="T31" fmla="*/ 86 h 334"/>
                <a:gd name="T32" fmla="*/ 269 w 366"/>
                <a:gd name="T33" fmla="*/ 108 h 334"/>
                <a:gd name="T34" fmla="*/ 242 w 366"/>
                <a:gd name="T35" fmla="*/ 129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66" h="334">
                  <a:moveTo>
                    <a:pt x="366" y="156"/>
                  </a:moveTo>
                  <a:cubicBezTo>
                    <a:pt x="366" y="70"/>
                    <a:pt x="280" y="0"/>
                    <a:pt x="183" y="0"/>
                  </a:cubicBezTo>
                  <a:cubicBezTo>
                    <a:pt x="81" y="0"/>
                    <a:pt x="0" y="70"/>
                    <a:pt x="0" y="156"/>
                  </a:cubicBezTo>
                  <a:cubicBezTo>
                    <a:pt x="0" y="242"/>
                    <a:pt x="81" y="312"/>
                    <a:pt x="183" y="312"/>
                  </a:cubicBezTo>
                  <a:cubicBezTo>
                    <a:pt x="205" y="312"/>
                    <a:pt x="226" y="307"/>
                    <a:pt x="248" y="302"/>
                  </a:cubicBezTo>
                  <a:cubicBezTo>
                    <a:pt x="307" y="334"/>
                    <a:pt x="307" y="334"/>
                    <a:pt x="307" y="334"/>
                  </a:cubicBezTo>
                  <a:cubicBezTo>
                    <a:pt x="291" y="280"/>
                    <a:pt x="291" y="280"/>
                    <a:pt x="291" y="280"/>
                  </a:cubicBezTo>
                  <a:cubicBezTo>
                    <a:pt x="334" y="248"/>
                    <a:pt x="366" y="205"/>
                    <a:pt x="366" y="156"/>
                  </a:cubicBezTo>
                  <a:close/>
                  <a:moveTo>
                    <a:pt x="124" y="129"/>
                  </a:moveTo>
                  <a:cubicBezTo>
                    <a:pt x="113" y="129"/>
                    <a:pt x="102" y="119"/>
                    <a:pt x="102" y="108"/>
                  </a:cubicBezTo>
                  <a:cubicBezTo>
                    <a:pt x="102" y="97"/>
                    <a:pt x="113" y="86"/>
                    <a:pt x="124" y="86"/>
                  </a:cubicBezTo>
                  <a:cubicBezTo>
                    <a:pt x="140" y="86"/>
                    <a:pt x="151" y="97"/>
                    <a:pt x="151" y="108"/>
                  </a:cubicBezTo>
                  <a:cubicBezTo>
                    <a:pt x="151" y="119"/>
                    <a:pt x="140" y="129"/>
                    <a:pt x="124" y="129"/>
                  </a:cubicBezTo>
                  <a:close/>
                  <a:moveTo>
                    <a:pt x="242" y="129"/>
                  </a:moveTo>
                  <a:cubicBezTo>
                    <a:pt x="232" y="129"/>
                    <a:pt x="221" y="119"/>
                    <a:pt x="221" y="108"/>
                  </a:cubicBezTo>
                  <a:cubicBezTo>
                    <a:pt x="221" y="97"/>
                    <a:pt x="232" y="86"/>
                    <a:pt x="242" y="86"/>
                  </a:cubicBezTo>
                  <a:cubicBezTo>
                    <a:pt x="258" y="86"/>
                    <a:pt x="269" y="97"/>
                    <a:pt x="269" y="108"/>
                  </a:cubicBezTo>
                  <a:cubicBezTo>
                    <a:pt x="269" y="119"/>
                    <a:pt x="258" y="129"/>
                    <a:pt x="242" y="1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45" name="原创设计师QQ598969553          _14"/>
          <p:cNvGrpSpPr/>
          <p:nvPr/>
        </p:nvGrpSpPr>
        <p:grpSpPr>
          <a:xfrm>
            <a:off x="2423463" y="3993004"/>
            <a:ext cx="441569" cy="342652"/>
            <a:chOff x="2623051" y="138333"/>
            <a:chExt cx="982613" cy="762495"/>
          </a:xfrm>
          <a:solidFill>
            <a:sysClr val="window" lastClr="FFFFFF"/>
          </a:solidFill>
        </p:grpSpPr>
        <p:sp>
          <p:nvSpPr>
            <p:cNvPr id="46" name="Freeform 12"/>
            <p:cNvSpPr>
              <a:spLocks noEditPoints="1"/>
            </p:cNvSpPr>
            <p:nvPr/>
          </p:nvSpPr>
          <p:spPr bwMode="auto">
            <a:xfrm>
              <a:off x="2623051" y="223214"/>
              <a:ext cx="847377" cy="677614"/>
            </a:xfrm>
            <a:custGeom>
              <a:avLst/>
              <a:gdLst>
                <a:gd name="T0" fmla="*/ 467 w 568"/>
                <a:gd name="T1" fmla="*/ 190 h 452"/>
                <a:gd name="T2" fmla="*/ 455 w 568"/>
                <a:gd name="T3" fmla="*/ 172 h 452"/>
                <a:gd name="T4" fmla="*/ 450 w 568"/>
                <a:gd name="T5" fmla="*/ 104 h 452"/>
                <a:gd name="T6" fmla="*/ 329 w 568"/>
                <a:gd name="T7" fmla="*/ 109 h 452"/>
                <a:gd name="T8" fmla="*/ 310 w 568"/>
                <a:gd name="T9" fmla="*/ 79 h 452"/>
                <a:gd name="T10" fmla="*/ 213 w 568"/>
                <a:gd name="T11" fmla="*/ 29 h 452"/>
                <a:gd name="T12" fmla="*/ 51 w 568"/>
                <a:gd name="T13" fmla="*/ 163 h 452"/>
                <a:gd name="T14" fmla="*/ 6 w 568"/>
                <a:gd name="T15" fmla="*/ 286 h 452"/>
                <a:gd name="T16" fmla="*/ 242 w 568"/>
                <a:gd name="T17" fmla="*/ 444 h 452"/>
                <a:gd name="T18" fmla="*/ 526 w 568"/>
                <a:gd name="T19" fmla="*/ 319 h 452"/>
                <a:gd name="T20" fmla="*/ 467 w 568"/>
                <a:gd name="T21" fmla="*/ 190 h 452"/>
                <a:gd name="T22" fmla="*/ 250 w 568"/>
                <a:gd name="T23" fmla="*/ 411 h 452"/>
                <a:gd name="T24" fmla="*/ 66 w 568"/>
                <a:gd name="T25" fmla="*/ 296 h 452"/>
                <a:gd name="T26" fmla="*/ 250 w 568"/>
                <a:gd name="T27" fmla="*/ 169 h 452"/>
                <a:gd name="T28" fmla="*/ 435 w 568"/>
                <a:gd name="T29" fmla="*/ 274 h 452"/>
                <a:gd name="T30" fmla="*/ 250 w 568"/>
                <a:gd name="T31" fmla="*/ 411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68" h="452">
                  <a:moveTo>
                    <a:pt x="467" y="190"/>
                  </a:moveTo>
                  <a:cubicBezTo>
                    <a:pt x="443" y="185"/>
                    <a:pt x="455" y="172"/>
                    <a:pt x="455" y="172"/>
                  </a:cubicBezTo>
                  <a:cubicBezTo>
                    <a:pt x="455" y="172"/>
                    <a:pt x="478" y="133"/>
                    <a:pt x="450" y="104"/>
                  </a:cubicBezTo>
                  <a:cubicBezTo>
                    <a:pt x="415" y="69"/>
                    <a:pt x="329" y="109"/>
                    <a:pt x="329" y="109"/>
                  </a:cubicBezTo>
                  <a:cubicBezTo>
                    <a:pt x="297" y="119"/>
                    <a:pt x="305" y="104"/>
                    <a:pt x="310" y="79"/>
                  </a:cubicBezTo>
                  <a:cubicBezTo>
                    <a:pt x="310" y="50"/>
                    <a:pt x="300" y="0"/>
                    <a:pt x="213" y="29"/>
                  </a:cubicBezTo>
                  <a:cubicBezTo>
                    <a:pt x="126" y="59"/>
                    <a:pt x="51" y="163"/>
                    <a:pt x="51" y="163"/>
                  </a:cubicBezTo>
                  <a:cubicBezTo>
                    <a:pt x="0" y="232"/>
                    <a:pt x="6" y="286"/>
                    <a:pt x="6" y="286"/>
                  </a:cubicBezTo>
                  <a:cubicBezTo>
                    <a:pt x="19" y="404"/>
                    <a:pt x="145" y="436"/>
                    <a:pt x="242" y="444"/>
                  </a:cubicBezTo>
                  <a:cubicBezTo>
                    <a:pt x="345" y="452"/>
                    <a:pt x="484" y="409"/>
                    <a:pt x="526" y="319"/>
                  </a:cubicBezTo>
                  <a:cubicBezTo>
                    <a:pt x="568" y="230"/>
                    <a:pt x="491" y="195"/>
                    <a:pt x="467" y="190"/>
                  </a:cubicBezTo>
                  <a:close/>
                  <a:moveTo>
                    <a:pt x="250" y="411"/>
                  </a:moveTo>
                  <a:cubicBezTo>
                    <a:pt x="148" y="415"/>
                    <a:pt x="66" y="364"/>
                    <a:pt x="66" y="296"/>
                  </a:cubicBezTo>
                  <a:cubicBezTo>
                    <a:pt x="66" y="228"/>
                    <a:pt x="148" y="174"/>
                    <a:pt x="250" y="169"/>
                  </a:cubicBezTo>
                  <a:cubicBezTo>
                    <a:pt x="352" y="164"/>
                    <a:pt x="435" y="206"/>
                    <a:pt x="435" y="274"/>
                  </a:cubicBezTo>
                  <a:cubicBezTo>
                    <a:pt x="435" y="342"/>
                    <a:pt x="352" y="406"/>
                    <a:pt x="250" y="4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7" name="Freeform 13"/>
            <p:cNvSpPr>
              <a:spLocks noEditPoints="1"/>
            </p:cNvSpPr>
            <p:nvPr/>
          </p:nvSpPr>
          <p:spPr bwMode="auto">
            <a:xfrm>
              <a:off x="2811518" y="526774"/>
              <a:ext cx="335210" cy="296366"/>
            </a:xfrm>
            <a:custGeom>
              <a:avLst/>
              <a:gdLst>
                <a:gd name="T0" fmla="*/ 103 w 224"/>
                <a:gd name="T1" fmla="*/ 12 h 198"/>
                <a:gd name="T2" fmla="*/ 12 w 224"/>
                <a:gd name="T3" fmla="*/ 120 h 198"/>
                <a:gd name="T4" fmla="*/ 40 w 224"/>
                <a:gd name="T5" fmla="*/ 166 h 198"/>
                <a:gd name="T6" fmla="*/ 193 w 224"/>
                <a:gd name="T7" fmla="*/ 138 h 198"/>
                <a:gd name="T8" fmla="*/ 103 w 224"/>
                <a:gd name="T9" fmla="*/ 12 h 198"/>
                <a:gd name="T10" fmla="*/ 77 w 224"/>
                <a:gd name="T11" fmla="*/ 147 h 198"/>
                <a:gd name="T12" fmla="*/ 42 w 224"/>
                <a:gd name="T13" fmla="*/ 122 h 198"/>
                <a:gd name="T14" fmla="*/ 75 w 224"/>
                <a:gd name="T15" fmla="*/ 87 h 198"/>
                <a:gd name="T16" fmla="*/ 111 w 224"/>
                <a:gd name="T17" fmla="*/ 114 h 198"/>
                <a:gd name="T18" fmla="*/ 77 w 224"/>
                <a:gd name="T19" fmla="*/ 147 h 198"/>
                <a:gd name="T20" fmla="*/ 137 w 224"/>
                <a:gd name="T21" fmla="*/ 95 h 198"/>
                <a:gd name="T22" fmla="*/ 119 w 224"/>
                <a:gd name="T23" fmla="*/ 93 h 198"/>
                <a:gd name="T24" fmla="*/ 124 w 224"/>
                <a:gd name="T25" fmla="*/ 74 h 198"/>
                <a:gd name="T26" fmla="*/ 143 w 224"/>
                <a:gd name="T27" fmla="*/ 76 h 198"/>
                <a:gd name="T28" fmla="*/ 137 w 224"/>
                <a:gd name="T29" fmla="*/ 95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24" h="198">
                  <a:moveTo>
                    <a:pt x="103" y="12"/>
                  </a:moveTo>
                  <a:cubicBezTo>
                    <a:pt x="0" y="24"/>
                    <a:pt x="12" y="120"/>
                    <a:pt x="12" y="120"/>
                  </a:cubicBezTo>
                  <a:cubicBezTo>
                    <a:pt x="12" y="120"/>
                    <a:pt x="11" y="150"/>
                    <a:pt x="40" y="166"/>
                  </a:cubicBezTo>
                  <a:cubicBezTo>
                    <a:pt x="100" y="198"/>
                    <a:pt x="161" y="179"/>
                    <a:pt x="193" y="138"/>
                  </a:cubicBezTo>
                  <a:cubicBezTo>
                    <a:pt x="224" y="98"/>
                    <a:pt x="205" y="0"/>
                    <a:pt x="103" y="12"/>
                  </a:cubicBezTo>
                  <a:close/>
                  <a:moveTo>
                    <a:pt x="77" y="147"/>
                  </a:moveTo>
                  <a:cubicBezTo>
                    <a:pt x="58" y="149"/>
                    <a:pt x="42" y="138"/>
                    <a:pt x="42" y="122"/>
                  </a:cubicBezTo>
                  <a:cubicBezTo>
                    <a:pt x="42" y="106"/>
                    <a:pt x="56" y="89"/>
                    <a:pt x="75" y="87"/>
                  </a:cubicBezTo>
                  <a:cubicBezTo>
                    <a:pt x="97" y="85"/>
                    <a:pt x="111" y="98"/>
                    <a:pt x="111" y="114"/>
                  </a:cubicBezTo>
                  <a:cubicBezTo>
                    <a:pt x="111" y="130"/>
                    <a:pt x="96" y="144"/>
                    <a:pt x="77" y="147"/>
                  </a:cubicBezTo>
                  <a:close/>
                  <a:moveTo>
                    <a:pt x="137" y="95"/>
                  </a:moveTo>
                  <a:cubicBezTo>
                    <a:pt x="131" y="100"/>
                    <a:pt x="123" y="99"/>
                    <a:pt x="119" y="93"/>
                  </a:cubicBezTo>
                  <a:cubicBezTo>
                    <a:pt x="116" y="88"/>
                    <a:pt x="117" y="79"/>
                    <a:pt x="124" y="74"/>
                  </a:cubicBezTo>
                  <a:cubicBezTo>
                    <a:pt x="131" y="68"/>
                    <a:pt x="139" y="70"/>
                    <a:pt x="143" y="76"/>
                  </a:cubicBezTo>
                  <a:cubicBezTo>
                    <a:pt x="146" y="81"/>
                    <a:pt x="144" y="90"/>
                    <a:pt x="137" y="9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8" name="Freeform 14"/>
            <p:cNvSpPr>
              <a:spLocks/>
            </p:cNvSpPr>
            <p:nvPr/>
          </p:nvSpPr>
          <p:spPr bwMode="auto">
            <a:xfrm>
              <a:off x="3256066" y="253426"/>
              <a:ext cx="181272" cy="191344"/>
            </a:xfrm>
            <a:custGeom>
              <a:avLst/>
              <a:gdLst>
                <a:gd name="T0" fmla="*/ 92 w 121"/>
                <a:gd name="T1" fmla="*/ 128 h 128"/>
                <a:gd name="T2" fmla="*/ 109 w 121"/>
                <a:gd name="T3" fmla="*/ 114 h 128"/>
                <a:gd name="T4" fmla="*/ 109 w 121"/>
                <a:gd name="T5" fmla="*/ 112 h 128"/>
                <a:gd name="T6" fmla="*/ 17 w 121"/>
                <a:gd name="T7" fmla="*/ 19 h 128"/>
                <a:gd name="T8" fmla="*/ 0 w 121"/>
                <a:gd name="T9" fmla="*/ 36 h 128"/>
                <a:gd name="T10" fmla="*/ 17 w 121"/>
                <a:gd name="T11" fmla="*/ 53 h 128"/>
                <a:gd name="T12" fmla="*/ 75 w 121"/>
                <a:gd name="T13" fmla="*/ 111 h 128"/>
                <a:gd name="T14" fmla="*/ 92 w 121"/>
                <a:gd name="T15" fmla="*/ 12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1" h="128">
                  <a:moveTo>
                    <a:pt x="92" y="128"/>
                  </a:moveTo>
                  <a:cubicBezTo>
                    <a:pt x="100" y="128"/>
                    <a:pt x="107" y="122"/>
                    <a:pt x="109" y="114"/>
                  </a:cubicBezTo>
                  <a:cubicBezTo>
                    <a:pt x="109" y="113"/>
                    <a:pt x="109" y="113"/>
                    <a:pt x="109" y="112"/>
                  </a:cubicBezTo>
                  <a:cubicBezTo>
                    <a:pt x="121" y="0"/>
                    <a:pt x="17" y="19"/>
                    <a:pt x="17" y="19"/>
                  </a:cubicBezTo>
                  <a:cubicBezTo>
                    <a:pt x="7" y="19"/>
                    <a:pt x="0" y="27"/>
                    <a:pt x="0" y="36"/>
                  </a:cubicBezTo>
                  <a:cubicBezTo>
                    <a:pt x="0" y="45"/>
                    <a:pt x="7" y="53"/>
                    <a:pt x="17" y="53"/>
                  </a:cubicBezTo>
                  <a:cubicBezTo>
                    <a:pt x="92" y="36"/>
                    <a:pt x="75" y="111"/>
                    <a:pt x="75" y="111"/>
                  </a:cubicBezTo>
                  <a:cubicBezTo>
                    <a:pt x="75" y="121"/>
                    <a:pt x="83" y="128"/>
                    <a:pt x="92" y="1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9" name="Freeform 15"/>
            <p:cNvSpPr>
              <a:spLocks/>
            </p:cNvSpPr>
            <p:nvPr/>
          </p:nvSpPr>
          <p:spPr bwMode="auto">
            <a:xfrm>
              <a:off x="3218661" y="138333"/>
              <a:ext cx="387003" cy="359667"/>
            </a:xfrm>
            <a:custGeom>
              <a:avLst/>
              <a:gdLst>
                <a:gd name="T0" fmla="*/ 105 w 259"/>
                <a:gd name="T1" fmla="*/ 9 h 240"/>
                <a:gd name="T2" fmla="*/ 21 w 259"/>
                <a:gd name="T3" fmla="*/ 9 h 240"/>
                <a:gd name="T4" fmla="*/ 19 w 259"/>
                <a:gd name="T5" fmla="*/ 10 h 240"/>
                <a:gd name="T6" fmla="*/ 18 w 259"/>
                <a:gd name="T7" fmla="*/ 11 h 240"/>
                <a:gd name="T8" fmla="*/ 0 w 259"/>
                <a:gd name="T9" fmla="*/ 35 h 240"/>
                <a:gd name="T10" fmla="*/ 25 w 259"/>
                <a:gd name="T11" fmla="*/ 59 h 240"/>
                <a:gd name="T12" fmla="*/ 47 w 259"/>
                <a:gd name="T13" fmla="*/ 54 h 240"/>
                <a:gd name="T14" fmla="*/ 168 w 259"/>
                <a:gd name="T15" fmla="*/ 114 h 240"/>
                <a:gd name="T16" fmla="*/ 176 w 259"/>
                <a:gd name="T17" fmla="*/ 195 h 240"/>
                <a:gd name="T18" fmla="*/ 171 w 259"/>
                <a:gd name="T19" fmla="*/ 218 h 240"/>
                <a:gd name="T20" fmla="*/ 195 w 259"/>
                <a:gd name="T21" fmla="*/ 240 h 240"/>
                <a:gd name="T22" fmla="*/ 219 w 259"/>
                <a:gd name="T23" fmla="*/ 220 h 240"/>
                <a:gd name="T24" fmla="*/ 219 w 259"/>
                <a:gd name="T25" fmla="*/ 220 h 240"/>
                <a:gd name="T26" fmla="*/ 105 w 259"/>
                <a:gd name="T27" fmla="*/ 9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59" h="240">
                  <a:moveTo>
                    <a:pt x="105" y="9"/>
                  </a:moveTo>
                  <a:cubicBezTo>
                    <a:pt x="69" y="0"/>
                    <a:pt x="31" y="7"/>
                    <a:pt x="21" y="9"/>
                  </a:cubicBezTo>
                  <a:cubicBezTo>
                    <a:pt x="20" y="9"/>
                    <a:pt x="19" y="10"/>
                    <a:pt x="19" y="10"/>
                  </a:cubicBezTo>
                  <a:cubicBezTo>
                    <a:pt x="18" y="10"/>
                    <a:pt x="18" y="11"/>
                    <a:pt x="18" y="11"/>
                  </a:cubicBezTo>
                  <a:cubicBezTo>
                    <a:pt x="8" y="14"/>
                    <a:pt x="0" y="23"/>
                    <a:pt x="0" y="35"/>
                  </a:cubicBezTo>
                  <a:cubicBezTo>
                    <a:pt x="0" y="48"/>
                    <a:pt x="11" y="59"/>
                    <a:pt x="25" y="59"/>
                  </a:cubicBezTo>
                  <a:cubicBezTo>
                    <a:pt x="25" y="59"/>
                    <a:pt x="38" y="57"/>
                    <a:pt x="47" y="54"/>
                  </a:cubicBezTo>
                  <a:cubicBezTo>
                    <a:pt x="56" y="50"/>
                    <a:pt x="131" y="51"/>
                    <a:pt x="168" y="114"/>
                  </a:cubicBezTo>
                  <a:cubicBezTo>
                    <a:pt x="188" y="159"/>
                    <a:pt x="177" y="190"/>
                    <a:pt x="176" y="195"/>
                  </a:cubicBezTo>
                  <a:cubicBezTo>
                    <a:pt x="176" y="195"/>
                    <a:pt x="171" y="207"/>
                    <a:pt x="171" y="218"/>
                  </a:cubicBezTo>
                  <a:cubicBezTo>
                    <a:pt x="171" y="232"/>
                    <a:pt x="182" y="240"/>
                    <a:pt x="195" y="240"/>
                  </a:cubicBezTo>
                  <a:cubicBezTo>
                    <a:pt x="206" y="240"/>
                    <a:pt x="216" y="239"/>
                    <a:pt x="219" y="220"/>
                  </a:cubicBezTo>
                  <a:cubicBezTo>
                    <a:pt x="219" y="220"/>
                    <a:pt x="219" y="220"/>
                    <a:pt x="219" y="220"/>
                  </a:cubicBezTo>
                  <a:cubicBezTo>
                    <a:pt x="259" y="86"/>
                    <a:pt x="170" y="24"/>
                    <a:pt x="105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41121209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220114" y="4005064"/>
            <a:ext cx="7960398" cy="26642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1600" dirty="0" smtClean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16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85992"/>
            <a:ext cx="9144000" cy="222250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7867" y="714816"/>
            <a:ext cx="5790477" cy="134603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3" y="2386385"/>
            <a:ext cx="4103687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86385"/>
            <a:ext cx="4103688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3638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5400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原创设计师QQ598969553          _1"/>
          <p:cNvSpPr txBox="1"/>
          <p:nvPr/>
        </p:nvSpPr>
        <p:spPr>
          <a:xfrm>
            <a:off x="312868" y="3009250"/>
            <a:ext cx="14157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无名氏</a:t>
            </a:r>
            <a:endParaRPr kumimoji="0" lang="en-US" sz="32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" name="原创设计师QQ598969553          _3"/>
          <p:cNvSpPr txBox="1"/>
          <p:nvPr/>
        </p:nvSpPr>
        <p:spPr>
          <a:xfrm>
            <a:off x="226074" y="1571253"/>
            <a:ext cx="4161117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主要成员</a:t>
            </a: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rgbClr val="223262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rgbClr val="E74C3C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我们所要做的就是添加内容到这个模板里面，使我们的要表达的内容构思更专业化、可视化进而达到快速传播的目的。</a:t>
            </a: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
              </a:t>
            </a:r>
            <a:r>
              <a: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此处添加详细文本描述，建议与标题相关并符合整体语言风格，语言描述尽量简洁生动。</a:t>
            </a: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</p:txBody>
      </p:sp>
      <p:sp>
        <p:nvSpPr>
          <p:cNvPr id="20" name="原创设计师QQ598969553          _4"/>
          <p:cNvSpPr txBox="1"/>
          <p:nvPr/>
        </p:nvSpPr>
        <p:spPr>
          <a:xfrm>
            <a:off x="1510296" y="3469062"/>
            <a:ext cx="82586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高级设计师</a:t>
            </a: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</p:txBody>
      </p:sp>
      <p:sp>
        <p:nvSpPr>
          <p:cNvPr id="21" name="原创设计师QQ598969553          _5"/>
          <p:cNvSpPr/>
          <p:nvPr/>
        </p:nvSpPr>
        <p:spPr>
          <a:xfrm>
            <a:off x="350929" y="4003044"/>
            <a:ext cx="852765" cy="852765"/>
          </a:xfrm>
          <a:prstGeom prst="arc">
            <a:avLst>
              <a:gd name="adj1" fmla="val 16200000"/>
              <a:gd name="adj2" fmla="val 11870190"/>
            </a:avLst>
          </a:prstGeom>
          <a:noFill/>
          <a:ln w="63500" cap="rnd" cmpd="sng" algn="ctr">
            <a:solidFill>
              <a:srgbClr val="223262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1" i="0" u="none" strike="noStrike" kern="0" cap="none" spc="0" normalizeH="0" baseline="0" noProof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</p:txBody>
      </p:sp>
      <p:sp>
        <p:nvSpPr>
          <p:cNvPr id="22" name="原创设计师QQ598969553          _6"/>
          <p:cNvSpPr/>
          <p:nvPr/>
        </p:nvSpPr>
        <p:spPr>
          <a:xfrm>
            <a:off x="1487586" y="4003044"/>
            <a:ext cx="852765" cy="852765"/>
          </a:xfrm>
          <a:prstGeom prst="arc">
            <a:avLst>
              <a:gd name="adj1" fmla="val 16200000"/>
              <a:gd name="adj2" fmla="val 6515323"/>
            </a:avLst>
          </a:prstGeom>
          <a:noFill/>
          <a:ln w="63500" cap="rnd" cmpd="sng" algn="ctr">
            <a:solidFill>
              <a:srgbClr val="223262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1" i="0" u="none" strike="noStrike" kern="0" cap="none" spc="0" normalizeH="0" baseline="0" noProof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</p:txBody>
      </p:sp>
      <p:sp>
        <p:nvSpPr>
          <p:cNvPr id="23" name="原创设计师QQ598969553          _7"/>
          <p:cNvSpPr/>
          <p:nvPr/>
        </p:nvSpPr>
        <p:spPr>
          <a:xfrm>
            <a:off x="3776591" y="4003044"/>
            <a:ext cx="852765" cy="852765"/>
          </a:xfrm>
          <a:prstGeom prst="arc">
            <a:avLst>
              <a:gd name="adj1" fmla="val 16200000"/>
              <a:gd name="adj2" fmla="val 9420199"/>
            </a:avLst>
          </a:prstGeom>
          <a:noFill/>
          <a:ln w="63500" cap="rnd" cmpd="sng" algn="ctr">
            <a:solidFill>
              <a:srgbClr val="223262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1" i="0" u="none" strike="noStrike" kern="0" cap="none" spc="0" normalizeH="0" baseline="0" noProof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</p:txBody>
      </p:sp>
      <p:sp>
        <p:nvSpPr>
          <p:cNvPr id="24" name="原创设计师QQ598969553          _8"/>
          <p:cNvSpPr txBox="1"/>
          <p:nvPr/>
        </p:nvSpPr>
        <p:spPr>
          <a:xfrm>
            <a:off x="434910" y="4284222"/>
            <a:ext cx="684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85%</a:t>
            </a:r>
          </a:p>
        </p:txBody>
      </p:sp>
      <p:sp>
        <p:nvSpPr>
          <p:cNvPr id="25" name="原创设计师QQ598969553          _9"/>
          <p:cNvSpPr txBox="1"/>
          <p:nvPr/>
        </p:nvSpPr>
        <p:spPr>
          <a:xfrm>
            <a:off x="1571567" y="4284222"/>
            <a:ext cx="684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60%</a:t>
            </a:r>
          </a:p>
        </p:txBody>
      </p:sp>
      <p:sp>
        <p:nvSpPr>
          <p:cNvPr id="26" name="原创设计师QQ598969553          _10"/>
          <p:cNvSpPr txBox="1"/>
          <p:nvPr/>
        </p:nvSpPr>
        <p:spPr>
          <a:xfrm>
            <a:off x="3860571" y="4284222"/>
            <a:ext cx="684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75%</a:t>
            </a:r>
          </a:p>
        </p:txBody>
      </p:sp>
      <p:sp>
        <p:nvSpPr>
          <p:cNvPr id="27" name="原创设计师QQ598969553          _11"/>
          <p:cNvSpPr txBox="1"/>
          <p:nvPr/>
        </p:nvSpPr>
        <p:spPr>
          <a:xfrm>
            <a:off x="556738" y="5033869"/>
            <a:ext cx="44114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设计</a:t>
            </a:r>
            <a:endParaRPr kumimoji="0" lang="en-US" sz="10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</p:txBody>
      </p:sp>
      <p:sp>
        <p:nvSpPr>
          <p:cNvPr id="28" name="原创设计师QQ598969553          _12"/>
          <p:cNvSpPr txBox="1"/>
          <p:nvPr/>
        </p:nvSpPr>
        <p:spPr>
          <a:xfrm>
            <a:off x="1565153" y="5033869"/>
            <a:ext cx="69762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市场推广</a:t>
            </a:r>
            <a:endParaRPr kumimoji="0" lang="en-US" sz="10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</p:txBody>
      </p:sp>
      <p:sp>
        <p:nvSpPr>
          <p:cNvPr id="29" name="原创设计师QQ598969553          _13"/>
          <p:cNvSpPr txBox="1"/>
          <p:nvPr/>
        </p:nvSpPr>
        <p:spPr>
          <a:xfrm>
            <a:off x="3969575" y="5033869"/>
            <a:ext cx="44114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开发</a:t>
            </a:r>
            <a:endParaRPr kumimoji="0" lang="en-US" sz="10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</p:txBody>
      </p:sp>
      <p:sp>
        <p:nvSpPr>
          <p:cNvPr id="30" name="原创设计师QQ598969553          _14"/>
          <p:cNvSpPr/>
          <p:nvPr/>
        </p:nvSpPr>
        <p:spPr>
          <a:xfrm>
            <a:off x="2619747" y="4003044"/>
            <a:ext cx="852765" cy="852765"/>
          </a:xfrm>
          <a:prstGeom prst="arc">
            <a:avLst>
              <a:gd name="adj1" fmla="val 16200000"/>
              <a:gd name="adj2" fmla="val 13410861"/>
            </a:avLst>
          </a:prstGeom>
          <a:noFill/>
          <a:ln w="63500" cap="rnd" cmpd="sng" algn="ctr">
            <a:solidFill>
              <a:srgbClr val="223262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1" i="0" u="none" strike="noStrike" kern="0" cap="none" spc="0" normalizeH="0" baseline="0" noProof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</p:txBody>
      </p:sp>
      <p:sp>
        <p:nvSpPr>
          <p:cNvPr id="31" name="原创设计师QQ598969553          _15"/>
          <p:cNvSpPr txBox="1"/>
          <p:nvPr/>
        </p:nvSpPr>
        <p:spPr>
          <a:xfrm>
            <a:off x="2703727" y="4284222"/>
            <a:ext cx="684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90%</a:t>
            </a:r>
          </a:p>
        </p:txBody>
      </p:sp>
      <p:sp>
        <p:nvSpPr>
          <p:cNvPr id="32" name="原创设计师QQ598969553          _16"/>
          <p:cNvSpPr txBox="1"/>
          <p:nvPr/>
        </p:nvSpPr>
        <p:spPr>
          <a:xfrm>
            <a:off x="2825556" y="5033869"/>
            <a:ext cx="44114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管理</a:t>
            </a:r>
            <a:endParaRPr kumimoji="0" lang="en-US" sz="10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</p:txBody>
      </p:sp>
      <p:pic>
        <p:nvPicPr>
          <p:cNvPr id="33" name="原创设计师QQ598969553          _17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103693" y="772819"/>
            <a:ext cx="4076819" cy="5392486"/>
          </a:xfrm>
          <a:prstGeom prst="rect">
            <a:avLst/>
          </a:prstGeom>
          <a:solidFill>
            <a:sysClr val="window" lastClr="FFFFFF">
              <a:lumMod val="85000"/>
            </a:sysClr>
          </a:solidFill>
        </p:spPr>
      </p:pic>
    </p:spTree>
    <p:extLst>
      <p:ext uri="{BB962C8B-B14F-4D97-AF65-F5344CB8AC3E}">
        <p14:creationId xmlns:p14="http://schemas.microsoft.com/office/powerpoint/2010/main" val="40074155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原创设计师QQ598969553          _3"/>
          <p:cNvCxnSpPr>
            <a:stCxn id="22" idx="2"/>
          </p:cNvCxnSpPr>
          <p:nvPr/>
        </p:nvCxnSpPr>
        <p:spPr>
          <a:xfrm rot="16200000" flipH="1">
            <a:off x="3143078" y="5399996"/>
            <a:ext cx="823118" cy="647233"/>
          </a:xfrm>
          <a:prstGeom prst="curvedConnector3">
            <a:avLst>
              <a:gd name="adj1" fmla="val 55167"/>
            </a:avLst>
          </a:prstGeom>
          <a:noFill/>
          <a:ln w="6350" cap="flat" cmpd="sng" algn="ctr">
            <a:solidFill>
              <a:srgbClr val="7F8C8D"/>
            </a:solidFill>
            <a:prstDash val="dash"/>
            <a:miter lim="800000"/>
          </a:ln>
          <a:effectLst/>
        </p:spPr>
      </p:cxnSp>
      <p:cxnSp>
        <p:nvCxnSpPr>
          <p:cNvPr id="16" name="原创设计师QQ598969553          _4"/>
          <p:cNvCxnSpPr>
            <a:stCxn id="18" idx="2"/>
            <a:endCxn id="20" idx="6"/>
          </p:cNvCxnSpPr>
          <p:nvPr/>
        </p:nvCxnSpPr>
        <p:spPr>
          <a:xfrm rot="16200000" flipH="1">
            <a:off x="3483079" y="1073228"/>
            <a:ext cx="711979" cy="2510560"/>
          </a:xfrm>
          <a:prstGeom prst="curvedConnector3">
            <a:avLst>
              <a:gd name="adj1" fmla="val 55974"/>
            </a:avLst>
          </a:prstGeom>
          <a:noFill/>
          <a:ln w="6350" cap="flat" cmpd="sng" algn="ctr">
            <a:solidFill>
              <a:srgbClr val="7F8C8D"/>
            </a:solidFill>
            <a:prstDash val="dash"/>
            <a:miter lim="800000"/>
          </a:ln>
          <a:effectLst/>
        </p:spPr>
      </p:cxnSp>
      <p:cxnSp>
        <p:nvCxnSpPr>
          <p:cNvPr id="17" name="原创设计师QQ598969553          _5"/>
          <p:cNvCxnSpPr>
            <a:stCxn id="20" idx="2"/>
            <a:endCxn id="22" idx="6"/>
          </p:cNvCxnSpPr>
          <p:nvPr/>
        </p:nvCxnSpPr>
        <p:spPr>
          <a:xfrm rot="5400000">
            <a:off x="3769026" y="3066613"/>
            <a:ext cx="787318" cy="1863327"/>
          </a:xfrm>
          <a:prstGeom prst="curvedConnector3">
            <a:avLst>
              <a:gd name="adj1" fmla="val 50000"/>
            </a:avLst>
          </a:prstGeom>
          <a:noFill/>
          <a:ln w="6350" cap="flat" cmpd="sng" algn="ctr">
            <a:solidFill>
              <a:srgbClr val="7F8C8D"/>
            </a:solidFill>
            <a:prstDash val="dash"/>
            <a:miter lim="800000"/>
          </a:ln>
          <a:effectLst/>
        </p:spPr>
      </p:cxnSp>
      <p:sp>
        <p:nvSpPr>
          <p:cNvPr id="18" name="原创设计师QQ598969553          _6"/>
          <p:cNvSpPr/>
          <p:nvPr/>
        </p:nvSpPr>
        <p:spPr>
          <a:xfrm>
            <a:off x="2123728" y="1052400"/>
            <a:ext cx="920119" cy="920119"/>
          </a:xfrm>
          <a:prstGeom prst="teardrop">
            <a:avLst/>
          </a:prstGeom>
          <a:solidFill>
            <a:sysClr val="window" lastClr="FFFFFF"/>
          </a:solidFill>
          <a:ln w="63500" cap="flat" cmpd="sng" algn="ctr">
            <a:solidFill>
              <a:srgbClr val="223262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/>
                <a:ea typeface="微软雅黑"/>
                <a:cs typeface="Open Sans" panose="020B0606030504020204" pitchFamily="34" charset="0"/>
              </a:rPr>
              <a:t>2010</a:t>
            </a:r>
          </a:p>
        </p:txBody>
      </p:sp>
      <p:sp>
        <p:nvSpPr>
          <p:cNvPr id="19" name="原创设计师QQ598969553          _7"/>
          <p:cNvSpPr txBox="1"/>
          <p:nvPr/>
        </p:nvSpPr>
        <p:spPr>
          <a:xfrm>
            <a:off x="3231021" y="1127739"/>
            <a:ext cx="251027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223262"/>
                </a:solidFill>
                <a:effectLst/>
                <a:uLnTx/>
                <a:uFillTx/>
                <a:latin typeface="微软雅黑"/>
                <a:cs typeface="Open Sans" panose="020B0606030504020204" pitchFamily="34" charset="0"/>
              </a:rPr>
              <a:t>企业成立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rgbClr val="223262"/>
              </a:solidFill>
              <a:effectLst/>
              <a:uLnTx/>
              <a:uFillTx/>
              <a:latin typeface="微软雅黑"/>
              <a:cs typeface="Open Sans" panose="020B0606030504020204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/>
                <a:cs typeface="Open Sans" panose="020B0606030504020204" pitchFamily="34" charset="0"/>
              </a:rPr>
              <a:t>此处添加详细文本描述，建议与标题相关并符合整体语言风格，语言描述尽量简洁生动。</a:t>
            </a: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/>
              <a:cs typeface="Open Sans" panose="020B0606030504020204" pitchFamily="34" charset="0"/>
            </a:endParaRPr>
          </a:p>
        </p:txBody>
      </p:sp>
      <p:sp>
        <p:nvSpPr>
          <p:cNvPr id="20" name="原创设计师QQ598969553          _8"/>
          <p:cNvSpPr/>
          <p:nvPr/>
        </p:nvSpPr>
        <p:spPr>
          <a:xfrm>
            <a:off x="4634288" y="2684498"/>
            <a:ext cx="920119" cy="920119"/>
          </a:xfrm>
          <a:prstGeom prst="teardrop">
            <a:avLst/>
          </a:prstGeom>
          <a:solidFill>
            <a:sysClr val="window" lastClr="FFFFFF"/>
          </a:solidFill>
          <a:ln w="63500" cap="flat" cmpd="sng" algn="ctr">
            <a:solidFill>
              <a:srgbClr val="223262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/>
                <a:ea typeface="微软雅黑"/>
                <a:cs typeface="Open Sans" panose="020B0606030504020204" pitchFamily="34" charset="0"/>
              </a:rPr>
              <a:t>2011</a:t>
            </a:r>
          </a:p>
        </p:txBody>
      </p:sp>
      <p:sp>
        <p:nvSpPr>
          <p:cNvPr id="21" name="原创设计师QQ598969553          _9"/>
          <p:cNvSpPr txBox="1"/>
          <p:nvPr/>
        </p:nvSpPr>
        <p:spPr>
          <a:xfrm>
            <a:off x="5741581" y="2759837"/>
            <a:ext cx="251027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223262"/>
                </a:solidFill>
                <a:effectLst/>
                <a:uLnTx/>
                <a:uFillTx/>
                <a:latin typeface="微软雅黑"/>
                <a:cs typeface="Open Sans" panose="020B0606030504020204" pitchFamily="34" charset="0"/>
              </a:rPr>
              <a:t>新项目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rgbClr val="223262"/>
              </a:solidFill>
              <a:effectLst/>
              <a:uLnTx/>
              <a:uFillTx/>
              <a:latin typeface="微软雅黑"/>
              <a:cs typeface="Open Sans" panose="020B0606030504020204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/>
                <a:cs typeface="Open Sans" panose="020B0606030504020204" pitchFamily="34" charset="0"/>
              </a:rPr>
              <a:t>此处添加详细文本描述，建议与标题相关并符合整体语言风格，语言描述尽量简洁生动。</a:t>
            </a: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/>
              <a:cs typeface="Open Sans" panose="020B0606030504020204" pitchFamily="34" charset="0"/>
            </a:endParaRPr>
          </a:p>
        </p:txBody>
      </p:sp>
      <p:sp>
        <p:nvSpPr>
          <p:cNvPr id="22" name="原创设计师QQ598969553          _10"/>
          <p:cNvSpPr/>
          <p:nvPr/>
        </p:nvSpPr>
        <p:spPr>
          <a:xfrm>
            <a:off x="2770961" y="4391935"/>
            <a:ext cx="920119" cy="920119"/>
          </a:xfrm>
          <a:prstGeom prst="teardrop">
            <a:avLst/>
          </a:prstGeom>
          <a:solidFill>
            <a:sysClr val="window" lastClr="FFFFFF"/>
          </a:solidFill>
          <a:ln w="63500" cap="flat" cmpd="sng" algn="ctr">
            <a:solidFill>
              <a:srgbClr val="223262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/>
                <a:ea typeface="微软雅黑"/>
                <a:cs typeface="Open Sans" panose="020B0606030504020204" pitchFamily="34" charset="0"/>
              </a:rPr>
              <a:t>2012</a:t>
            </a:r>
          </a:p>
        </p:txBody>
      </p:sp>
      <p:sp>
        <p:nvSpPr>
          <p:cNvPr id="23" name="原创设计师QQ598969553          _11"/>
          <p:cNvSpPr txBox="1"/>
          <p:nvPr/>
        </p:nvSpPr>
        <p:spPr>
          <a:xfrm>
            <a:off x="3878254" y="4467274"/>
            <a:ext cx="251027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223262"/>
                </a:solidFill>
                <a:effectLst/>
                <a:uLnTx/>
                <a:uFillTx/>
                <a:latin typeface="微软雅黑"/>
                <a:cs typeface="Open Sans" panose="020B0606030504020204" pitchFamily="34" charset="0"/>
              </a:rPr>
              <a:t>团队组建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rgbClr val="223262"/>
              </a:solidFill>
              <a:effectLst/>
              <a:uLnTx/>
              <a:uFillTx/>
              <a:latin typeface="微软雅黑"/>
              <a:cs typeface="Open Sans" panose="020B0606030504020204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/>
                <a:cs typeface="Open Sans" panose="020B0606030504020204" pitchFamily="34" charset="0"/>
              </a:rPr>
              <a:t>此处添加详细文本描述，建议与标题相关并符合整体语言风格，语言描述尽量简洁生动。</a:t>
            </a: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14251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原创设计师QQ598969553          _1"/>
          <p:cNvCxnSpPr>
            <a:endCxn id="14" idx="4"/>
          </p:cNvCxnSpPr>
          <p:nvPr/>
        </p:nvCxnSpPr>
        <p:spPr>
          <a:xfrm rot="16200000" flipH="1">
            <a:off x="2661426" y="499055"/>
            <a:ext cx="1374460" cy="376350"/>
          </a:xfrm>
          <a:prstGeom prst="curvedConnector2">
            <a:avLst/>
          </a:prstGeom>
          <a:noFill/>
          <a:ln w="6350" cap="flat" cmpd="sng" algn="ctr">
            <a:solidFill>
              <a:srgbClr val="7F8C8D"/>
            </a:solidFill>
            <a:prstDash val="dash"/>
            <a:miter lim="800000"/>
          </a:ln>
          <a:effectLst/>
        </p:spPr>
      </p:cxnSp>
      <p:cxnSp>
        <p:nvCxnSpPr>
          <p:cNvPr id="12" name="原创设计师QQ598969553          _2"/>
          <p:cNvCxnSpPr>
            <a:stCxn id="14" idx="2"/>
            <a:endCxn id="16" idx="6"/>
          </p:cNvCxnSpPr>
          <p:nvPr/>
        </p:nvCxnSpPr>
        <p:spPr>
          <a:xfrm rot="5400000">
            <a:off x="2349047" y="1637213"/>
            <a:ext cx="1450539" cy="1845151"/>
          </a:xfrm>
          <a:prstGeom prst="curvedConnector3">
            <a:avLst>
              <a:gd name="adj1" fmla="val 50000"/>
            </a:avLst>
          </a:prstGeom>
          <a:noFill/>
          <a:ln w="6350" cap="flat" cmpd="sng" algn="ctr">
            <a:solidFill>
              <a:srgbClr val="7F8C8D"/>
            </a:solidFill>
            <a:prstDash val="dash"/>
            <a:miter lim="800000"/>
          </a:ln>
          <a:effectLst/>
        </p:spPr>
      </p:cxnSp>
      <p:cxnSp>
        <p:nvCxnSpPr>
          <p:cNvPr id="13" name="原创设计师QQ598969553          _3"/>
          <p:cNvCxnSpPr>
            <a:stCxn id="16" idx="2"/>
            <a:endCxn id="18" idx="5"/>
          </p:cNvCxnSpPr>
          <p:nvPr/>
        </p:nvCxnSpPr>
        <p:spPr>
          <a:xfrm rot="16200000" flipH="1">
            <a:off x="3022582" y="3334334"/>
            <a:ext cx="979633" cy="2721317"/>
          </a:xfrm>
          <a:prstGeom prst="curvedConnector3">
            <a:avLst>
              <a:gd name="adj1" fmla="val 50000"/>
            </a:avLst>
          </a:prstGeom>
          <a:noFill/>
          <a:ln w="6350" cap="flat" cmpd="sng" algn="ctr">
            <a:solidFill>
              <a:srgbClr val="7F8C8D"/>
            </a:solidFill>
            <a:prstDash val="dash"/>
            <a:miter lim="800000"/>
          </a:ln>
          <a:effectLst/>
        </p:spPr>
      </p:cxnSp>
      <p:sp>
        <p:nvSpPr>
          <p:cNvPr id="14" name="原创设计师QQ598969553          _4"/>
          <p:cNvSpPr/>
          <p:nvPr/>
        </p:nvSpPr>
        <p:spPr>
          <a:xfrm>
            <a:off x="3536831" y="914400"/>
            <a:ext cx="920119" cy="920119"/>
          </a:xfrm>
          <a:prstGeom prst="teardrop">
            <a:avLst/>
          </a:prstGeom>
          <a:solidFill>
            <a:sysClr val="window" lastClr="FFFFFF"/>
          </a:solidFill>
          <a:ln w="63500" cap="flat" cmpd="sng" algn="ctr">
            <a:solidFill>
              <a:srgbClr val="223262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/>
                <a:ea typeface="微软雅黑"/>
                <a:cs typeface="Open Sans" panose="020B0606030504020204" pitchFamily="34" charset="0"/>
              </a:rPr>
              <a:t>2013</a:t>
            </a:r>
          </a:p>
        </p:txBody>
      </p:sp>
      <p:sp>
        <p:nvSpPr>
          <p:cNvPr id="15" name="原创设计师QQ598969553          _5"/>
          <p:cNvSpPr txBox="1"/>
          <p:nvPr/>
        </p:nvSpPr>
        <p:spPr>
          <a:xfrm>
            <a:off x="4644124" y="989739"/>
            <a:ext cx="251027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223262"/>
                </a:solidFill>
                <a:effectLst/>
                <a:uLnTx/>
                <a:uFillTx/>
                <a:latin typeface="微软雅黑"/>
                <a:cs typeface="Open Sans" panose="020B0606030504020204" pitchFamily="34" charset="0"/>
              </a:rPr>
              <a:t>网站项目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rgbClr val="223262"/>
              </a:solidFill>
              <a:effectLst/>
              <a:uLnTx/>
              <a:uFillTx/>
              <a:latin typeface="微软雅黑"/>
              <a:cs typeface="Open Sans" panose="020B0606030504020204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/>
                <a:cs typeface="Open Sans" panose="020B0606030504020204" pitchFamily="34" charset="0"/>
              </a:rPr>
              <a:t>此处添加详细文本描述，建议与标题相关并符合整体语言风格，语言描述尽量简洁生动。</a:t>
            </a: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/>
              <a:cs typeface="Open Sans" panose="020B0606030504020204" pitchFamily="34" charset="0"/>
            </a:endParaRPr>
          </a:p>
        </p:txBody>
      </p:sp>
      <p:sp>
        <p:nvSpPr>
          <p:cNvPr id="16" name="原创设计师QQ598969553          _6"/>
          <p:cNvSpPr/>
          <p:nvPr/>
        </p:nvSpPr>
        <p:spPr>
          <a:xfrm>
            <a:off x="1691680" y="3285058"/>
            <a:ext cx="920119" cy="920119"/>
          </a:xfrm>
          <a:prstGeom prst="teardrop">
            <a:avLst/>
          </a:prstGeom>
          <a:solidFill>
            <a:sysClr val="window" lastClr="FFFFFF"/>
          </a:solidFill>
          <a:ln w="63500" cap="flat" cmpd="sng" algn="ctr">
            <a:solidFill>
              <a:srgbClr val="223262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/>
                <a:ea typeface="微软雅黑"/>
                <a:cs typeface="Open Sans" panose="020B0606030504020204" pitchFamily="34" charset="0"/>
              </a:rPr>
              <a:t>2014</a:t>
            </a:r>
          </a:p>
        </p:txBody>
      </p:sp>
      <p:sp>
        <p:nvSpPr>
          <p:cNvPr id="17" name="原创设计师QQ598969553          _7"/>
          <p:cNvSpPr txBox="1"/>
          <p:nvPr/>
        </p:nvSpPr>
        <p:spPr>
          <a:xfrm>
            <a:off x="2798973" y="3360397"/>
            <a:ext cx="251027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223262"/>
                </a:solidFill>
                <a:effectLst/>
                <a:uLnTx/>
                <a:uFillTx/>
                <a:latin typeface="微软雅黑"/>
                <a:cs typeface="Open Sans" panose="020B0606030504020204" pitchFamily="34" charset="0"/>
              </a:rPr>
              <a:t>团队组建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rgbClr val="223262"/>
              </a:solidFill>
              <a:effectLst/>
              <a:uLnTx/>
              <a:uFillTx/>
              <a:latin typeface="微软雅黑"/>
              <a:cs typeface="Open Sans" panose="020B0606030504020204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/>
                <a:cs typeface="Open Sans" panose="020B0606030504020204" pitchFamily="34" charset="0"/>
              </a:rPr>
              <a:t>此处添加详细文本描述，建议与标题相关并符合整体语言风格，语言描述尽量简洁生动。</a:t>
            </a: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/>
              <a:cs typeface="Open Sans" panose="020B0606030504020204" pitchFamily="34" charset="0"/>
            </a:endParaRPr>
          </a:p>
        </p:txBody>
      </p:sp>
      <p:sp>
        <p:nvSpPr>
          <p:cNvPr id="18" name="原创设计师QQ598969553          _8"/>
          <p:cNvSpPr/>
          <p:nvPr/>
        </p:nvSpPr>
        <p:spPr>
          <a:xfrm>
            <a:off x="4738309" y="5050062"/>
            <a:ext cx="920119" cy="920119"/>
          </a:xfrm>
          <a:prstGeom prst="teardrop">
            <a:avLst/>
          </a:prstGeom>
          <a:solidFill>
            <a:sysClr val="window" lastClr="FFFFFF"/>
          </a:solidFill>
          <a:ln w="63500" cap="flat" cmpd="sng" algn="ctr">
            <a:solidFill>
              <a:srgbClr val="223262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/>
                <a:ea typeface="微软雅黑"/>
                <a:cs typeface="Open Sans" panose="020B0606030504020204" pitchFamily="34" charset="0"/>
              </a:rPr>
              <a:t>2015</a:t>
            </a:r>
          </a:p>
        </p:txBody>
      </p:sp>
      <p:sp>
        <p:nvSpPr>
          <p:cNvPr id="19" name="原创设计师QQ598969553          _9"/>
          <p:cNvSpPr txBox="1"/>
          <p:nvPr/>
        </p:nvSpPr>
        <p:spPr>
          <a:xfrm>
            <a:off x="5845602" y="5125401"/>
            <a:ext cx="251027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223262"/>
                </a:solidFill>
                <a:effectLst/>
                <a:uLnTx/>
                <a:uFillTx/>
                <a:latin typeface="微软雅黑"/>
                <a:cs typeface="Open Sans" panose="020B0606030504020204" pitchFamily="34" charset="0"/>
              </a:rPr>
              <a:t>奖励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rgbClr val="223262"/>
              </a:solidFill>
              <a:effectLst/>
              <a:uLnTx/>
              <a:uFillTx/>
              <a:latin typeface="微软雅黑"/>
              <a:cs typeface="Open Sans" panose="020B0606030504020204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/>
                <a:cs typeface="Open Sans" panose="020B0606030504020204" pitchFamily="34" charset="0"/>
              </a:rPr>
              <a:t>此处添加详细文本描述，建议与标题相关并符合整体语言风格，语言描述尽量简洁生动。</a:t>
            </a: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15341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原创设计师QQ598969553          _4"/>
          <p:cNvSpPr/>
          <p:nvPr/>
        </p:nvSpPr>
        <p:spPr>
          <a:xfrm>
            <a:off x="371523" y="2163874"/>
            <a:ext cx="1029707" cy="1029707"/>
          </a:xfrm>
          <a:prstGeom prst="ellipse">
            <a:avLst/>
          </a:prstGeom>
          <a:solidFill>
            <a:srgbClr val="22326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
             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商务计划</a:t>
            </a: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32" name="原创设计师QQ598969553          _5"/>
          <p:cNvSpPr/>
          <p:nvPr/>
        </p:nvSpPr>
        <p:spPr>
          <a:xfrm>
            <a:off x="323528" y="2115879"/>
            <a:ext cx="1125697" cy="1125697"/>
          </a:xfrm>
          <a:prstGeom prst="ellipse">
            <a:avLst/>
          </a:prstGeom>
          <a:noFill/>
          <a:ln w="3175" cap="flat" cmpd="sng" algn="ctr">
            <a:solidFill>
              <a:sysClr val="window" lastClr="FFFFFF">
                <a:lumMod val="85000"/>
              </a:sys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33" name="原创设计师QQ598969553          _6"/>
          <p:cNvSpPr/>
          <p:nvPr/>
        </p:nvSpPr>
        <p:spPr>
          <a:xfrm>
            <a:off x="995456" y="3034326"/>
            <a:ext cx="318511" cy="318511"/>
          </a:xfrm>
          <a:prstGeom prst="ellipse">
            <a:avLst/>
          </a:prstGeom>
          <a:solidFill>
            <a:sysClr val="windowText" lastClr="000000">
              <a:lumMod val="65000"/>
              <a:lumOff val="3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1</a:t>
            </a:r>
          </a:p>
        </p:txBody>
      </p:sp>
      <p:sp>
        <p:nvSpPr>
          <p:cNvPr id="34" name="原创设计师QQ598969553          _7"/>
          <p:cNvSpPr txBox="1"/>
          <p:nvPr/>
        </p:nvSpPr>
        <p:spPr>
          <a:xfrm>
            <a:off x="1392197" y="3079912"/>
            <a:ext cx="72327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/>
                <a:cs typeface="Open Sans" panose="020B0606030504020204" pitchFamily="34" charset="0"/>
              </a:rPr>
              <a:t>商务计划</a:t>
            </a:r>
            <a:endParaRPr kumimoji="0" lang="en-US" sz="10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/>
              <a:cs typeface="Open Sans" panose="020B0606030504020204" pitchFamily="34" charset="0"/>
            </a:endParaRPr>
          </a:p>
        </p:txBody>
      </p:sp>
      <p:sp>
        <p:nvSpPr>
          <p:cNvPr id="35" name="原创设计师QQ598969553          _8"/>
          <p:cNvSpPr txBox="1"/>
          <p:nvPr/>
        </p:nvSpPr>
        <p:spPr>
          <a:xfrm>
            <a:off x="1497220" y="2489279"/>
            <a:ext cx="260626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/>
                <a:cs typeface="Open Sans" panose="020B0606030504020204" pitchFamily="34" charset="0"/>
              </a:rPr>
              <a:t>此处添加详细文本描述，建议与标题相关并符合整体语言风格，语言描述尽量简洁生动。</a:t>
            </a: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/>
              <a:cs typeface="Open Sans" panose="020B0606030504020204" pitchFamily="34" charset="0"/>
            </a:endParaRPr>
          </a:p>
        </p:txBody>
      </p:sp>
      <p:sp>
        <p:nvSpPr>
          <p:cNvPr id="36" name="原创设计师QQ598969553          _9"/>
          <p:cNvSpPr/>
          <p:nvPr/>
        </p:nvSpPr>
        <p:spPr>
          <a:xfrm>
            <a:off x="1724413" y="3912049"/>
            <a:ext cx="1029707" cy="1029707"/>
          </a:xfrm>
          <a:prstGeom prst="ellipse">
            <a:avLst/>
          </a:prstGeom>
          <a:solidFill>
            <a:sysClr val="windowText" lastClr="000000">
              <a:lumMod val="50000"/>
              <a:lumOff val="50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
             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市场推广</a:t>
            </a: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
              </a:t>
            </a: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调查</a:t>
            </a: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37" name="原创设计师QQ598969553          _10"/>
          <p:cNvSpPr/>
          <p:nvPr/>
        </p:nvSpPr>
        <p:spPr>
          <a:xfrm>
            <a:off x="1676418" y="3864054"/>
            <a:ext cx="1125697" cy="1125697"/>
          </a:xfrm>
          <a:prstGeom prst="ellipse">
            <a:avLst/>
          </a:prstGeom>
          <a:noFill/>
          <a:ln w="3175" cap="flat" cmpd="sng" algn="ctr">
            <a:solidFill>
              <a:sysClr val="window" lastClr="FFFFFF">
                <a:lumMod val="85000"/>
              </a:sys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38" name="原创设计师QQ598969553          _11"/>
          <p:cNvSpPr/>
          <p:nvPr/>
        </p:nvSpPr>
        <p:spPr>
          <a:xfrm>
            <a:off x="2348346" y="4782501"/>
            <a:ext cx="318511" cy="318511"/>
          </a:xfrm>
          <a:prstGeom prst="ellipse">
            <a:avLst/>
          </a:prstGeom>
          <a:solidFill>
            <a:sysClr val="windowText" lastClr="000000">
              <a:lumMod val="65000"/>
              <a:lumOff val="3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3</a:t>
            </a:r>
          </a:p>
        </p:txBody>
      </p:sp>
      <p:sp>
        <p:nvSpPr>
          <p:cNvPr id="39" name="原创设计师QQ598969553          _12"/>
          <p:cNvSpPr txBox="1"/>
          <p:nvPr/>
        </p:nvSpPr>
        <p:spPr>
          <a:xfrm>
            <a:off x="2745086" y="4828087"/>
            <a:ext cx="72327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/>
                <a:cs typeface="Open Sans" panose="020B0606030504020204" pitchFamily="34" charset="0"/>
              </a:rPr>
              <a:t>商务计划</a:t>
            </a:r>
            <a:endParaRPr kumimoji="0" lang="en-US" sz="10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/>
              <a:cs typeface="Open Sans" panose="020B0606030504020204" pitchFamily="34" charset="0"/>
            </a:endParaRPr>
          </a:p>
        </p:txBody>
      </p:sp>
      <p:sp>
        <p:nvSpPr>
          <p:cNvPr id="40" name="原创设计师QQ598969553          _13"/>
          <p:cNvSpPr txBox="1"/>
          <p:nvPr/>
        </p:nvSpPr>
        <p:spPr>
          <a:xfrm>
            <a:off x="2850109" y="4237454"/>
            <a:ext cx="260626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/>
                <a:cs typeface="Open Sans" panose="020B0606030504020204" pitchFamily="34" charset="0"/>
              </a:rPr>
              <a:t>此处添加详细文本描述，建议与标题相关并符合整体语言风格，语言描述尽量简洁生动。</a:t>
            </a: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/>
              <a:cs typeface="Open Sans" panose="020B0606030504020204" pitchFamily="34" charset="0"/>
            </a:endParaRPr>
          </a:p>
        </p:txBody>
      </p:sp>
      <p:sp>
        <p:nvSpPr>
          <p:cNvPr id="41" name="原创设计师QQ598969553          _14"/>
          <p:cNvSpPr/>
          <p:nvPr/>
        </p:nvSpPr>
        <p:spPr>
          <a:xfrm>
            <a:off x="3988076" y="2163874"/>
            <a:ext cx="1029707" cy="1029707"/>
          </a:xfrm>
          <a:prstGeom prst="ellipse">
            <a:avLst/>
          </a:prstGeom>
          <a:solidFill>
            <a:srgbClr val="22326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
             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设计</a:t>
            </a: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42" name="原创设计师QQ598969553          _15"/>
          <p:cNvSpPr/>
          <p:nvPr/>
        </p:nvSpPr>
        <p:spPr>
          <a:xfrm>
            <a:off x="3940081" y="2115879"/>
            <a:ext cx="1125697" cy="1125697"/>
          </a:xfrm>
          <a:prstGeom prst="ellipse">
            <a:avLst/>
          </a:prstGeom>
          <a:noFill/>
          <a:ln w="3175" cap="flat" cmpd="sng" algn="ctr">
            <a:solidFill>
              <a:sysClr val="window" lastClr="FFFFFF">
                <a:lumMod val="85000"/>
              </a:sys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43" name="原创设计师QQ598969553          _16"/>
          <p:cNvSpPr/>
          <p:nvPr/>
        </p:nvSpPr>
        <p:spPr>
          <a:xfrm>
            <a:off x="4612010" y="3034326"/>
            <a:ext cx="318511" cy="318511"/>
          </a:xfrm>
          <a:prstGeom prst="ellipse">
            <a:avLst/>
          </a:prstGeom>
          <a:solidFill>
            <a:sysClr val="windowText" lastClr="000000">
              <a:lumMod val="65000"/>
              <a:lumOff val="3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2</a:t>
            </a:r>
          </a:p>
        </p:txBody>
      </p:sp>
      <p:sp>
        <p:nvSpPr>
          <p:cNvPr id="44" name="原创设计师QQ598969553          _17"/>
          <p:cNvSpPr txBox="1"/>
          <p:nvPr/>
        </p:nvSpPr>
        <p:spPr>
          <a:xfrm>
            <a:off x="5008750" y="3079912"/>
            <a:ext cx="72327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/>
                <a:cs typeface="Open Sans" panose="020B0606030504020204" pitchFamily="34" charset="0"/>
              </a:rPr>
              <a:t>企业标识</a:t>
            </a:r>
            <a:endParaRPr kumimoji="0" lang="en-US" sz="10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/>
              <a:cs typeface="Open Sans" panose="020B0606030504020204" pitchFamily="34" charset="0"/>
            </a:endParaRPr>
          </a:p>
        </p:txBody>
      </p:sp>
      <p:sp>
        <p:nvSpPr>
          <p:cNvPr id="45" name="原创设计师QQ598969553          _18"/>
          <p:cNvSpPr txBox="1"/>
          <p:nvPr/>
        </p:nvSpPr>
        <p:spPr>
          <a:xfrm>
            <a:off x="5113773" y="2489279"/>
            <a:ext cx="260626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/>
                <a:cs typeface="Open Sans" panose="020B0606030504020204" pitchFamily="34" charset="0"/>
              </a:rPr>
              <a:t>此处添加详细文本描述，建议与标题相关并符合整体语言风格，语言描述尽量简洁生动。</a:t>
            </a: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/>
              <a:cs typeface="Open Sans" panose="020B0606030504020204" pitchFamily="34" charset="0"/>
            </a:endParaRPr>
          </a:p>
        </p:txBody>
      </p:sp>
      <p:sp>
        <p:nvSpPr>
          <p:cNvPr id="46" name="原创设计师QQ598969553          _19"/>
          <p:cNvSpPr/>
          <p:nvPr/>
        </p:nvSpPr>
        <p:spPr>
          <a:xfrm>
            <a:off x="5552364" y="3912049"/>
            <a:ext cx="1029707" cy="1029707"/>
          </a:xfrm>
          <a:prstGeom prst="ellipse">
            <a:avLst/>
          </a:prstGeom>
          <a:solidFill>
            <a:sysClr val="windowText" lastClr="000000">
              <a:lumMod val="50000"/>
              <a:lumOff val="50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
             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商务计划</a:t>
            </a: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47" name="原创设计师QQ598969553          _20"/>
          <p:cNvSpPr/>
          <p:nvPr/>
        </p:nvSpPr>
        <p:spPr>
          <a:xfrm>
            <a:off x="5504369" y="3864054"/>
            <a:ext cx="1125697" cy="1125697"/>
          </a:xfrm>
          <a:prstGeom prst="ellipse">
            <a:avLst/>
          </a:prstGeom>
          <a:noFill/>
          <a:ln w="3175" cap="flat" cmpd="sng" algn="ctr">
            <a:solidFill>
              <a:sysClr val="window" lastClr="FFFFFF">
                <a:lumMod val="85000"/>
              </a:sys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48" name="原创设计师QQ598969553          _21"/>
          <p:cNvSpPr/>
          <p:nvPr/>
        </p:nvSpPr>
        <p:spPr>
          <a:xfrm>
            <a:off x="6176298" y="4782501"/>
            <a:ext cx="318511" cy="318511"/>
          </a:xfrm>
          <a:prstGeom prst="ellipse">
            <a:avLst/>
          </a:prstGeom>
          <a:solidFill>
            <a:sysClr val="windowText" lastClr="000000">
              <a:lumMod val="65000"/>
              <a:lumOff val="3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4</a:t>
            </a:r>
          </a:p>
        </p:txBody>
      </p:sp>
      <p:sp>
        <p:nvSpPr>
          <p:cNvPr id="49" name="原创设计师QQ598969553          _22"/>
          <p:cNvSpPr txBox="1"/>
          <p:nvPr/>
        </p:nvSpPr>
        <p:spPr>
          <a:xfrm>
            <a:off x="6573038" y="4828087"/>
            <a:ext cx="72327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/>
                <a:cs typeface="Open Sans" panose="020B0606030504020204" pitchFamily="34" charset="0"/>
              </a:rPr>
              <a:t>商务计划</a:t>
            </a:r>
            <a:endParaRPr kumimoji="0" lang="en-US" sz="10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/>
              <a:cs typeface="Open Sans" panose="020B0606030504020204" pitchFamily="34" charset="0"/>
            </a:endParaRPr>
          </a:p>
        </p:txBody>
      </p:sp>
      <p:sp>
        <p:nvSpPr>
          <p:cNvPr id="50" name="原创设计师QQ598969553          _23"/>
          <p:cNvSpPr txBox="1"/>
          <p:nvPr/>
        </p:nvSpPr>
        <p:spPr>
          <a:xfrm>
            <a:off x="6678062" y="4237454"/>
            <a:ext cx="227581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/>
                <a:cs typeface="Open Sans" panose="020B0606030504020204" pitchFamily="34" charset="0"/>
              </a:rPr>
              <a:t>此处添加详细文本描述，建议与标题相关并符合整体语言风格，语言描述尽量简洁生动。</a:t>
            </a: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/>
              <a:cs typeface="Open Sans" panose="020B0606030504020204" pitchFamily="34" charset="0"/>
            </a:endParaRPr>
          </a:p>
        </p:txBody>
      </p:sp>
      <p:cxnSp>
        <p:nvCxnSpPr>
          <p:cNvPr id="51" name="原创设计师QQ598969553          _24"/>
          <p:cNvCxnSpPr>
            <a:stCxn id="33" idx="5"/>
            <a:endCxn id="37" idx="1"/>
          </p:cNvCxnSpPr>
          <p:nvPr/>
        </p:nvCxnSpPr>
        <p:spPr>
          <a:xfrm>
            <a:off x="1267323" y="3306192"/>
            <a:ext cx="573950" cy="722717"/>
          </a:xfrm>
          <a:prstGeom prst="straightConnector1">
            <a:avLst/>
          </a:prstGeom>
          <a:noFill/>
          <a:ln w="6350" cap="flat" cmpd="sng" algn="ctr">
            <a:solidFill>
              <a:srgbClr val="7F8C8D"/>
            </a:solidFill>
            <a:prstDash val="dash"/>
            <a:miter lim="800000"/>
            <a:tailEnd type="triangle"/>
          </a:ln>
          <a:effectLst/>
        </p:spPr>
      </p:cxnSp>
      <p:cxnSp>
        <p:nvCxnSpPr>
          <p:cNvPr id="52" name="原创设计师QQ598969553          _25"/>
          <p:cNvCxnSpPr>
            <a:stCxn id="37" idx="7"/>
            <a:endCxn id="42" idx="3"/>
          </p:cNvCxnSpPr>
          <p:nvPr/>
        </p:nvCxnSpPr>
        <p:spPr>
          <a:xfrm flipV="1">
            <a:off x="2637260" y="3076722"/>
            <a:ext cx="1467675" cy="952187"/>
          </a:xfrm>
          <a:prstGeom prst="straightConnector1">
            <a:avLst/>
          </a:prstGeom>
          <a:noFill/>
          <a:ln w="6350" cap="flat" cmpd="sng" algn="ctr">
            <a:solidFill>
              <a:srgbClr val="7F8C8D"/>
            </a:solidFill>
            <a:prstDash val="dash"/>
            <a:miter lim="800000"/>
            <a:tailEnd type="triangle"/>
          </a:ln>
          <a:effectLst/>
        </p:spPr>
      </p:cxnSp>
      <p:cxnSp>
        <p:nvCxnSpPr>
          <p:cNvPr id="53" name="原创设计师QQ598969553          _26"/>
          <p:cNvCxnSpPr>
            <a:stCxn id="43" idx="5"/>
            <a:endCxn id="47" idx="1"/>
          </p:cNvCxnSpPr>
          <p:nvPr/>
        </p:nvCxnSpPr>
        <p:spPr>
          <a:xfrm>
            <a:off x="4883876" y="3306192"/>
            <a:ext cx="785348" cy="722717"/>
          </a:xfrm>
          <a:prstGeom prst="straightConnector1">
            <a:avLst/>
          </a:prstGeom>
          <a:noFill/>
          <a:ln w="6350" cap="flat" cmpd="sng" algn="ctr">
            <a:solidFill>
              <a:srgbClr val="7F8C8D"/>
            </a:solidFill>
            <a:prstDash val="dash"/>
            <a:miter lim="800000"/>
            <a:tailEnd type="triangle"/>
          </a:ln>
          <a:effectLst/>
        </p:spPr>
      </p:cxnSp>
      <p:sp>
        <p:nvSpPr>
          <p:cNvPr id="54" name="原创设计师QQ598969553          _27"/>
          <p:cNvSpPr>
            <a:spLocks/>
          </p:cNvSpPr>
          <p:nvPr/>
        </p:nvSpPr>
        <p:spPr bwMode="auto">
          <a:xfrm>
            <a:off x="4383594" y="2349441"/>
            <a:ext cx="238671" cy="258255"/>
          </a:xfrm>
          <a:custGeom>
            <a:avLst/>
            <a:gdLst>
              <a:gd name="T0" fmla="*/ 126 w 134"/>
              <a:gd name="T1" fmla="*/ 100 h 145"/>
              <a:gd name="T2" fmla="*/ 83 w 134"/>
              <a:gd name="T3" fmla="*/ 88 h 145"/>
              <a:gd name="T4" fmla="*/ 85 w 134"/>
              <a:gd name="T5" fmla="*/ 77 h 145"/>
              <a:gd name="T6" fmla="*/ 91 w 134"/>
              <a:gd name="T7" fmla="*/ 69 h 145"/>
              <a:gd name="T8" fmla="*/ 92 w 134"/>
              <a:gd name="T9" fmla="*/ 60 h 145"/>
              <a:gd name="T10" fmla="*/ 94 w 134"/>
              <a:gd name="T11" fmla="*/ 60 h 145"/>
              <a:gd name="T12" fmla="*/ 97 w 134"/>
              <a:gd name="T13" fmla="*/ 58 h 145"/>
              <a:gd name="T14" fmla="*/ 98 w 134"/>
              <a:gd name="T15" fmla="*/ 43 h 145"/>
              <a:gd name="T16" fmla="*/ 96 w 134"/>
              <a:gd name="T17" fmla="*/ 40 h 145"/>
              <a:gd name="T18" fmla="*/ 94 w 134"/>
              <a:gd name="T19" fmla="*/ 40 h 145"/>
              <a:gd name="T20" fmla="*/ 95 w 134"/>
              <a:gd name="T21" fmla="*/ 32 h 145"/>
              <a:gd name="T22" fmla="*/ 90 w 134"/>
              <a:gd name="T23" fmla="*/ 10 h 145"/>
              <a:gd name="T24" fmla="*/ 44 w 134"/>
              <a:gd name="T25" fmla="*/ 10 h 145"/>
              <a:gd name="T26" fmla="*/ 39 w 134"/>
              <a:gd name="T27" fmla="*/ 32 h 145"/>
              <a:gd name="T28" fmla="*/ 40 w 134"/>
              <a:gd name="T29" fmla="*/ 40 h 145"/>
              <a:gd name="T30" fmla="*/ 38 w 134"/>
              <a:gd name="T31" fmla="*/ 40 h 145"/>
              <a:gd name="T32" fmla="*/ 35 w 134"/>
              <a:gd name="T33" fmla="*/ 43 h 145"/>
              <a:gd name="T34" fmla="*/ 37 w 134"/>
              <a:gd name="T35" fmla="*/ 58 h 145"/>
              <a:gd name="T36" fmla="*/ 40 w 134"/>
              <a:gd name="T37" fmla="*/ 60 h 145"/>
              <a:gd name="T38" fmla="*/ 42 w 134"/>
              <a:gd name="T39" fmla="*/ 60 h 145"/>
              <a:gd name="T40" fmla="*/ 43 w 134"/>
              <a:gd name="T41" fmla="*/ 69 h 145"/>
              <a:gd name="T42" fmla="*/ 49 w 134"/>
              <a:gd name="T43" fmla="*/ 77 h 145"/>
              <a:gd name="T44" fmla="*/ 50 w 134"/>
              <a:gd name="T45" fmla="*/ 88 h 145"/>
              <a:gd name="T46" fmla="*/ 8 w 134"/>
              <a:gd name="T47" fmla="*/ 100 h 145"/>
              <a:gd name="T48" fmla="*/ 1 w 134"/>
              <a:gd name="T49" fmla="*/ 113 h 145"/>
              <a:gd name="T50" fmla="*/ 2 w 134"/>
              <a:gd name="T51" fmla="*/ 129 h 145"/>
              <a:gd name="T52" fmla="*/ 11 w 134"/>
              <a:gd name="T53" fmla="*/ 139 h 145"/>
              <a:gd name="T54" fmla="*/ 123 w 134"/>
              <a:gd name="T55" fmla="*/ 139 h 145"/>
              <a:gd name="T56" fmla="*/ 132 w 134"/>
              <a:gd name="T57" fmla="*/ 129 h 145"/>
              <a:gd name="T58" fmla="*/ 133 w 134"/>
              <a:gd name="T59" fmla="*/ 113 h 145"/>
              <a:gd name="T60" fmla="*/ 126 w 134"/>
              <a:gd name="T61" fmla="*/ 100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34" h="145">
                <a:moveTo>
                  <a:pt x="126" y="100"/>
                </a:moveTo>
                <a:cubicBezTo>
                  <a:pt x="113" y="93"/>
                  <a:pt x="98" y="89"/>
                  <a:pt x="83" y="88"/>
                </a:cubicBezTo>
                <a:cubicBezTo>
                  <a:pt x="84" y="84"/>
                  <a:pt x="84" y="81"/>
                  <a:pt x="85" y="77"/>
                </a:cubicBezTo>
                <a:cubicBezTo>
                  <a:pt x="88" y="75"/>
                  <a:pt x="91" y="72"/>
                  <a:pt x="91" y="69"/>
                </a:cubicBezTo>
                <a:cubicBezTo>
                  <a:pt x="91" y="66"/>
                  <a:pt x="92" y="63"/>
                  <a:pt x="92" y="60"/>
                </a:cubicBezTo>
                <a:cubicBezTo>
                  <a:pt x="92" y="60"/>
                  <a:pt x="93" y="60"/>
                  <a:pt x="94" y="60"/>
                </a:cubicBezTo>
                <a:cubicBezTo>
                  <a:pt x="95" y="61"/>
                  <a:pt x="97" y="59"/>
                  <a:pt x="97" y="58"/>
                </a:cubicBezTo>
                <a:cubicBezTo>
                  <a:pt x="98" y="43"/>
                  <a:pt x="98" y="43"/>
                  <a:pt x="98" y="43"/>
                </a:cubicBezTo>
                <a:cubicBezTo>
                  <a:pt x="98" y="41"/>
                  <a:pt x="97" y="40"/>
                  <a:pt x="96" y="40"/>
                </a:cubicBezTo>
                <a:cubicBezTo>
                  <a:pt x="95" y="40"/>
                  <a:pt x="95" y="40"/>
                  <a:pt x="94" y="40"/>
                </a:cubicBezTo>
                <a:cubicBezTo>
                  <a:pt x="94" y="37"/>
                  <a:pt x="95" y="34"/>
                  <a:pt x="95" y="32"/>
                </a:cubicBezTo>
                <a:cubicBezTo>
                  <a:pt x="95" y="28"/>
                  <a:pt x="97" y="17"/>
                  <a:pt x="90" y="10"/>
                </a:cubicBezTo>
                <a:cubicBezTo>
                  <a:pt x="79" y="0"/>
                  <a:pt x="55" y="0"/>
                  <a:pt x="44" y="10"/>
                </a:cubicBezTo>
                <a:cubicBezTo>
                  <a:pt x="36" y="17"/>
                  <a:pt x="38" y="28"/>
                  <a:pt x="39" y="32"/>
                </a:cubicBezTo>
                <a:cubicBezTo>
                  <a:pt x="39" y="34"/>
                  <a:pt x="39" y="37"/>
                  <a:pt x="40" y="40"/>
                </a:cubicBezTo>
                <a:cubicBezTo>
                  <a:pt x="39" y="40"/>
                  <a:pt x="39" y="40"/>
                  <a:pt x="38" y="40"/>
                </a:cubicBezTo>
                <a:cubicBezTo>
                  <a:pt x="36" y="40"/>
                  <a:pt x="35" y="41"/>
                  <a:pt x="35" y="43"/>
                </a:cubicBezTo>
                <a:cubicBezTo>
                  <a:pt x="37" y="58"/>
                  <a:pt x="37" y="58"/>
                  <a:pt x="37" y="58"/>
                </a:cubicBezTo>
                <a:cubicBezTo>
                  <a:pt x="37" y="59"/>
                  <a:pt x="39" y="61"/>
                  <a:pt x="40" y="60"/>
                </a:cubicBezTo>
                <a:cubicBezTo>
                  <a:pt x="41" y="60"/>
                  <a:pt x="41" y="60"/>
                  <a:pt x="42" y="60"/>
                </a:cubicBezTo>
                <a:cubicBezTo>
                  <a:pt x="42" y="63"/>
                  <a:pt x="43" y="66"/>
                  <a:pt x="43" y="69"/>
                </a:cubicBezTo>
                <a:cubicBezTo>
                  <a:pt x="43" y="72"/>
                  <a:pt x="46" y="75"/>
                  <a:pt x="49" y="77"/>
                </a:cubicBezTo>
                <a:cubicBezTo>
                  <a:pt x="49" y="81"/>
                  <a:pt x="50" y="84"/>
                  <a:pt x="50" y="88"/>
                </a:cubicBezTo>
                <a:cubicBezTo>
                  <a:pt x="36" y="89"/>
                  <a:pt x="21" y="93"/>
                  <a:pt x="8" y="100"/>
                </a:cubicBezTo>
                <a:cubicBezTo>
                  <a:pt x="3" y="102"/>
                  <a:pt x="0" y="108"/>
                  <a:pt x="1" y="113"/>
                </a:cubicBezTo>
                <a:cubicBezTo>
                  <a:pt x="1" y="118"/>
                  <a:pt x="2" y="123"/>
                  <a:pt x="2" y="129"/>
                </a:cubicBezTo>
                <a:cubicBezTo>
                  <a:pt x="3" y="133"/>
                  <a:pt x="7" y="138"/>
                  <a:pt x="11" y="139"/>
                </a:cubicBezTo>
                <a:cubicBezTo>
                  <a:pt x="48" y="145"/>
                  <a:pt x="86" y="145"/>
                  <a:pt x="123" y="139"/>
                </a:cubicBezTo>
                <a:cubicBezTo>
                  <a:pt x="127" y="138"/>
                  <a:pt x="131" y="133"/>
                  <a:pt x="132" y="129"/>
                </a:cubicBezTo>
                <a:cubicBezTo>
                  <a:pt x="132" y="123"/>
                  <a:pt x="133" y="118"/>
                  <a:pt x="133" y="113"/>
                </a:cubicBezTo>
                <a:cubicBezTo>
                  <a:pt x="134" y="108"/>
                  <a:pt x="131" y="102"/>
                  <a:pt x="126" y="100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/>
            </a:endParaRPr>
          </a:p>
        </p:txBody>
      </p:sp>
      <p:grpSp>
        <p:nvGrpSpPr>
          <p:cNvPr id="55" name="原创设计师QQ598969553          _28"/>
          <p:cNvGrpSpPr/>
          <p:nvPr/>
        </p:nvGrpSpPr>
        <p:grpSpPr>
          <a:xfrm>
            <a:off x="738072" y="2428710"/>
            <a:ext cx="296609" cy="218020"/>
            <a:chOff x="5446713" y="5784850"/>
            <a:chExt cx="557213" cy="409576"/>
          </a:xfrm>
          <a:solidFill>
            <a:sysClr val="window" lastClr="FFFFFF"/>
          </a:solidFill>
        </p:grpSpPr>
        <p:sp>
          <p:nvSpPr>
            <p:cNvPr id="56" name="Freeform 61"/>
            <p:cNvSpPr>
              <a:spLocks/>
            </p:cNvSpPr>
            <p:nvPr/>
          </p:nvSpPr>
          <p:spPr bwMode="auto">
            <a:xfrm>
              <a:off x="5446713" y="5784850"/>
              <a:ext cx="390525" cy="369888"/>
            </a:xfrm>
            <a:custGeom>
              <a:avLst/>
              <a:gdLst>
                <a:gd name="T0" fmla="*/ 67 w 182"/>
                <a:gd name="T1" fmla="*/ 128 h 173"/>
                <a:gd name="T2" fmla="*/ 65 w 182"/>
                <a:gd name="T3" fmla="*/ 128 h 173"/>
                <a:gd name="T4" fmla="*/ 64 w 182"/>
                <a:gd name="T5" fmla="*/ 128 h 173"/>
                <a:gd name="T6" fmla="*/ 41 w 182"/>
                <a:gd name="T7" fmla="*/ 137 h 173"/>
                <a:gd name="T8" fmla="*/ 47 w 182"/>
                <a:gd name="T9" fmla="*/ 120 h 173"/>
                <a:gd name="T10" fmla="*/ 42 w 182"/>
                <a:gd name="T11" fmla="*/ 117 h 173"/>
                <a:gd name="T12" fmla="*/ 17 w 182"/>
                <a:gd name="T13" fmla="*/ 74 h 173"/>
                <a:gd name="T14" fmla="*/ 98 w 182"/>
                <a:gd name="T15" fmla="*/ 16 h 173"/>
                <a:gd name="T16" fmla="*/ 159 w 182"/>
                <a:gd name="T17" fmla="*/ 36 h 173"/>
                <a:gd name="T18" fmla="*/ 170 w 182"/>
                <a:gd name="T19" fmla="*/ 36 h 173"/>
                <a:gd name="T20" fmla="*/ 182 w 182"/>
                <a:gd name="T21" fmla="*/ 36 h 173"/>
                <a:gd name="T22" fmla="*/ 98 w 182"/>
                <a:gd name="T23" fmla="*/ 0 h 173"/>
                <a:gd name="T24" fmla="*/ 0 w 182"/>
                <a:gd name="T25" fmla="*/ 74 h 173"/>
                <a:gd name="T26" fmla="*/ 27 w 182"/>
                <a:gd name="T27" fmla="*/ 126 h 173"/>
                <a:gd name="T28" fmla="*/ 11 w 182"/>
                <a:gd name="T29" fmla="*/ 173 h 173"/>
                <a:gd name="T30" fmla="*/ 30 w 182"/>
                <a:gd name="T31" fmla="*/ 162 h 173"/>
                <a:gd name="T32" fmla="*/ 64 w 182"/>
                <a:gd name="T33" fmla="*/ 145 h 173"/>
                <a:gd name="T34" fmla="*/ 86 w 182"/>
                <a:gd name="T35" fmla="*/ 149 h 173"/>
                <a:gd name="T36" fmla="*/ 76 w 182"/>
                <a:gd name="T37" fmla="*/ 130 h 173"/>
                <a:gd name="T38" fmla="*/ 67 w 182"/>
                <a:gd name="T39" fmla="*/ 128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82" h="173">
                  <a:moveTo>
                    <a:pt x="67" y="128"/>
                  </a:moveTo>
                  <a:cubicBezTo>
                    <a:pt x="65" y="128"/>
                    <a:pt x="65" y="128"/>
                    <a:pt x="65" y="128"/>
                  </a:cubicBezTo>
                  <a:cubicBezTo>
                    <a:pt x="64" y="128"/>
                    <a:pt x="64" y="128"/>
                    <a:pt x="64" y="128"/>
                  </a:cubicBezTo>
                  <a:cubicBezTo>
                    <a:pt x="62" y="128"/>
                    <a:pt x="59" y="128"/>
                    <a:pt x="41" y="137"/>
                  </a:cubicBezTo>
                  <a:cubicBezTo>
                    <a:pt x="47" y="120"/>
                    <a:pt x="47" y="120"/>
                    <a:pt x="47" y="120"/>
                  </a:cubicBezTo>
                  <a:cubicBezTo>
                    <a:pt x="42" y="117"/>
                    <a:pt x="42" y="117"/>
                    <a:pt x="42" y="117"/>
                  </a:cubicBezTo>
                  <a:cubicBezTo>
                    <a:pt x="26" y="105"/>
                    <a:pt x="17" y="90"/>
                    <a:pt x="17" y="74"/>
                  </a:cubicBezTo>
                  <a:cubicBezTo>
                    <a:pt x="17" y="42"/>
                    <a:pt x="53" y="16"/>
                    <a:pt x="98" y="16"/>
                  </a:cubicBezTo>
                  <a:cubicBezTo>
                    <a:pt x="122" y="16"/>
                    <a:pt x="144" y="24"/>
                    <a:pt x="159" y="36"/>
                  </a:cubicBezTo>
                  <a:cubicBezTo>
                    <a:pt x="163" y="36"/>
                    <a:pt x="167" y="36"/>
                    <a:pt x="170" y="36"/>
                  </a:cubicBezTo>
                  <a:cubicBezTo>
                    <a:pt x="174" y="36"/>
                    <a:pt x="178" y="36"/>
                    <a:pt x="182" y="36"/>
                  </a:cubicBezTo>
                  <a:cubicBezTo>
                    <a:pt x="165" y="14"/>
                    <a:pt x="134" y="0"/>
                    <a:pt x="98" y="0"/>
                  </a:cubicBezTo>
                  <a:cubicBezTo>
                    <a:pt x="44" y="0"/>
                    <a:pt x="0" y="33"/>
                    <a:pt x="0" y="74"/>
                  </a:cubicBezTo>
                  <a:cubicBezTo>
                    <a:pt x="0" y="94"/>
                    <a:pt x="10" y="113"/>
                    <a:pt x="27" y="126"/>
                  </a:cubicBezTo>
                  <a:cubicBezTo>
                    <a:pt x="11" y="173"/>
                    <a:pt x="11" y="173"/>
                    <a:pt x="11" y="173"/>
                  </a:cubicBezTo>
                  <a:cubicBezTo>
                    <a:pt x="30" y="162"/>
                    <a:pt x="30" y="162"/>
                    <a:pt x="30" y="162"/>
                  </a:cubicBezTo>
                  <a:cubicBezTo>
                    <a:pt x="43" y="155"/>
                    <a:pt x="59" y="147"/>
                    <a:pt x="64" y="145"/>
                  </a:cubicBezTo>
                  <a:cubicBezTo>
                    <a:pt x="71" y="147"/>
                    <a:pt x="79" y="148"/>
                    <a:pt x="86" y="149"/>
                  </a:cubicBezTo>
                  <a:cubicBezTo>
                    <a:pt x="82" y="143"/>
                    <a:pt x="78" y="137"/>
                    <a:pt x="76" y="130"/>
                  </a:cubicBezTo>
                  <a:cubicBezTo>
                    <a:pt x="73" y="130"/>
                    <a:pt x="70" y="129"/>
                    <a:pt x="67" y="1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/>
              </a:endParaRPr>
            </a:p>
          </p:txBody>
        </p:sp>
        <p:sp>
          <p:nvSpPr>
            <p:cNvPr id="57" name="Freeform 62"/>
            <p:cNvSpPr>
              <a:spLocks noEditPoints="1"/>
            </p:cNvSpPr>
            <p:nvPr/>
          </p:nvSpPr>
          <p:spPr bwMode="auto">
            <a:xfrm>
              <a:off x="5621338" y="5878513"/>
              <a:ext cx="382588" cy="315913"/>
            </a:xfrm>
            <a:custGeom>
              <a:avLst/>
              <a:gdLst>
                <a:gd name="T0" fmla="*/ 179 w 179"/>
                <a:gd name="T1" fmla="*/ 66 h 147"/>
                <a:gd name="T2" fmla="*/ 89 w 179"/>
                <a:gd name="T3" fmla="*/ 0 h 147"/>
                <a:gd name="T4" fmla="*/ 0 w 179"/>
                <a:gd name="T5" fmla="*/ 66 h 147"/>
                <a:gd name="T6" fmla="*/ 89 w 179"/>
                <a:gd name="T7" fmla="*/ 133 h 147"/>
                <a:gd name="T8" fmla="*/ 123 w 179"/>
                <a:gd name="T9" fmla="*/ 128 h 147"/>
                <a:gd name="T10" fmla="*/ 161 w 179"/>
                <a:gd name="T11" fmla="*/ 147 h 147"/>
                <a:gd name="T12" fmla="*/ 150 w 179"/>
                <a:gd name="T13" fmla="*/ 115 h 147"/>
                <a:gd name="T14" fmla="*/ 179 w 179"/>
                <a:gd name="T15" fmla="*/ 66 h 147"/>
                <a:gd name="T16" fmla="*/ 137 w 179"/>
                <a:gd name="T17" fmla="*/ 88 h 147"/>
                <a:gd name="T18" fmla="*/ 45 w 179"/>
                <a:gd name="T19" fmla="*/ 88 h 147"/>
                <a:gd name="T20" fmla="*/ 45 w 179"/>
                <a:gd name="T21" fmla="*/ 79 h 147"/>
                <a:gd name="T22" fmla="*/ 137 w 179"/>
                <a:gd name="T23" fmla="*/ 79 h 147"/>
                <a:gd name="T24" fmla="*/ 137 w 179"/>
                <a:gd name="T25" fmla="*/ 88 h 147"/>
                <a:gd name="T26" fmla="*/ 137 w 179"/>
                <a:gd name="T27" fmla="*/ 71 h 147"/>
                <a:gd name="T28" fmla="*/ 45 w 179"/>
                <a:gd name="T29" fmla="*/ 71 h 147"/>
                <a:gd name="T30" fmla="*/ 45 w 179"/>
                <a:gd name="T31" fmla="*/ 62 h 147"/>
                <a:gd name="T32" fmla="*/ 137 w 179"/>
                <a:gd name="T33" fmla="*/ 62 h 147"/>
                <a:gd name="T34" fmla="*/ 137 w 179"/>
                <a:gd name="T35" fmla="*/ 71 h 147"/>
                <a:gd name="T36" fmla="*/ 137 w 179"/>
                <a:gd name="T37" fmla="*/ 53 h 147"/>
                <a:gd name="T38" fmla="*/ 45 w 179"/>
                <a:gd name="T39" fmla="*/ 53 h 147"/>
                <a:gd name="T40" fmla="*/ 45 w 179"/>
                <a:gd name="T41" fmla="*/ 45 h 147"/>
                <a:gd name="T42" fmla="*/ 137 w 179"/>
                <a:gd name="T43" fmla="*/ 45 h 147"/>
                <a:gd name="T44" fmla="*/ 137 w 179"/>
                <a:gd name="T45" fmla="*/ 53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9" h="147">
                  <a:moveTo>
                    <a:pt x="179" y="66"/>
                  </a:moveTo>
                  <a:cubicBezTo>
                    <a:pt x="179" y="30"/>
                    <a:pt x="139" y="0"/>
                    <a:pt x="89" y="0"/>
                  </a:cubicBezTo>
                  <a:cubicBezTo>
                    <a:pt x="40" y="0"/>
                    <a:pt x="0" y="30"/>
                    <a:pt x="0" y="66"/>
                  </a:cubicBezTo>
                  <a:cubicBezTo>
                    <a:pt x="0" y="103"/>
                    <a:pt x="40" y="133"/>
                    <a:pt x="89" y="133"/>
                  </a:cubicBezTo>
                  <a:cubicBezTo>
                    <a:pt x="101" y="133"/>
                    <a:pt x="113" y="131"/>
                    <a:pt x="123" y="128"/>
                  </a:cubicBezTo>
                  <a:cubicBezTo>
                    <a:pt x="126" y="127"/>
                    <a:pt x="161" y="147"/>
                    <a:pt x="161" y="147"/>
                  </a:cubicBezTo>
                  <a:cubicBezTo>
                    <a:pt x="150" y="115"/>
                    <a:pt x="150" y="115"/>
                    <a:pt x="150" y="115"/>
                  </a:cubicBezTo>
                  <a:cubicBezTo>
                    <a:pt x="168" y="103"/>
                    <a:pt x="179" y="86"/>
                    <a:pt x="179" y="66"/>
                  </a:cubicBezTo>
                  <a:close/>
                  <a:moveTo>
                    <a:pt x="137" y="88"/>
                  </a:moveTo>
                  <a:cubicBezTo>
                    <a:pt x="45" y="88"/>
                    <a:pt x="45" y="88"/>
                    <a:pt x="45" y="88"/>
                  </a:cubicBezTo>
                  <a:cubicBezTo>
                    <a:pt x="45" y="79"/>
                    <a:pt x="45" y="79"/>
                    <a:pt x="45" y="79"/>
                  </a:cubicBezTo>
                  <a:cubicBezTo>
                    <a:pt x="137" y="79"/>
                    <a:pt x="137" y="79"/>
                    <a:pt x="137" y="79"/>
                  </a:cubicBezTo>
                  <a:lnTo>
                    <a:pt x="137" y="88"/>
                  </a:lnTo>
                  <a:close/>
                  <a:moveTo>
                    <a:pt x="137" y="71"/>
                  </a:moveTo>
                  <a:cubicBezTo>
                    <a:pt x="45" y="71"/>
                    <a:pt x="45" y="71"/>
                    <a:pt x="45" y="71"/>
                  </a:cubicBezTo>
                  <a:cubicBezTo>
                    <a:pt x="45" y="62"/>
                    <a:pt x="45" y="62"/>
                    <a:pt x="45" y="62"/>
                  </a:cubicBezTo>
                  <a:cubicBezTo>
                    <a:pt x="137" y="62"/>
                    <a:pt x="137" y="62"/>
                    <a:pt x="137" y="62"/>
                  </a:cubicBezTo>
                  <a:lnTo>
                    <a:pt x="137" y="71"/>
                  </a:lnTo>
                  <a:close/>
                  <a:moveTo>
                    <a:pt x="137" y="53"/>
                  </a:moveTo>
                  <a:cubicBezTo>
                    <a:pt x="45" y="53"/>
                    <a:pt x="45" y="53"/>
                    <a:pt x="45" y="53"/>
                  </a:cubicBezTo>
                  <a:cubicBezTo>
                    <a:pt x="45" y="45"/>
                    <a:pt x="45" y="45"/>
                    <a:pt x="45" y="45"/>
                  </a:cubicBezTo>
                  <a:cubicBezTo>
                    <a:pt x="137" y="45"/>
                    <a:pt x="137" y="45"/>
                    <a:pt x="137" y="45"/>
                  </a:cubicBezTo>
                  <a:lnTo>
                    <a:pt x="137" y="5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/>
              </a:endParaRPr>
            </a:p>
          </p:txBody>
        </p:sp>
      </p:grpSp>
      <p:sp>
        <p:nvSpPr>
          <p:cNvPr id="58" name="原创设计师QQ598969553          _29"/>
          <p:cNvSpPr>
            <a:spLocks noEditPoints="1"/>
          </p:cNvSpPr>
          <p:nvPr/>
        </p:nvSpPr>
        <p:spPr bwMode="auto">
          <a:xfrm>
            <a:off x="2130081" y="4049089"/>
            <a:ext cx="218369" cy="321213"/>
          </a:xfrm>
          <a:custGeom>
            <a:avLst/>
            <a:gdLst>
              <a:gd name="T0" fmla="*/ 94 w 117"/>
              <a:gd name="T1" fmla="*/ 142 h 173"/>
              <a:gd name="T2" fmla="*/ 93 w 117"/>
              <a:gd name="T3" fmla="*/ 141 h 173"/>
              <a:gd name="T4" fmla="*/ 71 w 117"/>
              <a:gd name="T5" fmla="*/ 90 h 173"/>
              <a:gd name="T6" fmla="*/ 59 w 117"/>
              <a:gd name="T7" fmla="*/ 87 h 173"/>
              <a:gd name="T8" fmla="*/ 46 w 117"/>
              <a:gd name="T9" fmla="*/ 90 h 173"/>
              <a:gd name="T10" fmla="*/ 24 w 117"/>
              <a:gd name="T11" fmla="*/ 141 h 173"/>
              <a:gd name="T12" fmla="*/ 24 w 117"/>
              <a:gd name="T13" fmla="*/ 142 h 173"/>
              <a:gd name="T14" fmla="*/ 23 w 117"/>
              <a:gd name="T15" fmla="*/ 144 h 173"/>
              <a:gd name="T16" fmla="*/ 23 w 117"/>
              <a:gd name="T17" fmla="*/ 144 h 173"/>
              <a:gd name="T18" fmla="*/ 23 w 117"/>
              <a:gd name="T19" fmla="*/ 144 h 173"/>
              <a:gd name="T20" fmla="*/ 59 w 117"/>
              <a:gd name="T21" fmla="*/ 157 h 173"/>
              <a:gd name="T22" fmla="*/ 95 w 117"/>
              <a:gd name="T23" fmla="*/ 144 h 173"/>
              <a:gd name="T24" fmla="*/ 95 w 117"/>
              <a:gd name="T25" fmla="*/ 144 h 173"/>
              <a:gd name="T26" fmla="*/ 95 w 117"/>
              <a:gd name="T27" fmla="*/ 144 h 173"/>
              <a:gd name="T28" fmla="*/ 94 w 117"/>
              <a:gd name="T29" fmla="*/ 142 h 173"/>
              <a:gd name="T30" fmla="*/ 116 w 117"/>
              <a:gd name="T31" fmla="*/ 152 h 173"/>
              <a:gd name="T32" fmla="*/ 115 w 117"/>
              <a:gd name="T33" fmla="*/ 149 h 173"/>
              <a:gd name="T34" fmla="*/ 114 w 117"/>
              <a:gd name="T35" fmla="*/ 147 h 173"/>
              <a:gd name="T36" fmla="*/ 78 w 117"/>
              <a:gd name="T37" fmla="*/ 66 h 173"/>
              <a:gd name="T38" fmla="*/ 79 w 117"/>
              <a:gd name="T39" fmla="*/ 66 h 173"/>
              <a:gd name="T40" fmla="*/ 79 w 117"/>
              <a:gd name="T41" fmla="*/ 30 h 173"/>
              <a:gd name="T42" fmla="*/ 87 w 117"/>
              <a:gd name="T43" fmla="*/ 22 h 173"/>
              <a:gd name="T44" fmla="*/ 87 w 117"/>
              <a:gd name="T45" fmla="*/ 11 h 173"/>
              <a:gd name="T46" fmla="*/ 59 w 117"/>
              <a:gd name="T47" fmla="*/ 0 h 173"/>
              <a:gd name="T48" fmla="*/ 30 w 117"/>
              <a:gd name="T49" fmla="*/ 11 h 173"/>
              <a:gd name="T50" fmla="*/ 30 w 117"/>
              <a:gd name="T51" fmla="*/ 22 h 173"/>
              <a:gd name="T52" fmla="*/ 38 w 117"/>
              <a:gd name="T53" fmla="*/ 30 h 173"/>
              <a:gd name="T54" fmla="*/ 38 w 117"/>
              <a:gd name="T55" fmla="*/ 66 h 173"/>
              <a:gd name="T56" fmla="*/ 39 w 117"/>
              <a:gd name="T57" fmla="*/ 66 h 173"/>
              <a:gd name="T58" fmla="*/ 4 w 117"/>
              <a:gd name="T59" fmla="*/ 147 h 173"/>
              <a:gd name="T60" fmla="*/ 2 w 117"/>
              <a:gd name="T61" fmla="*/ 149 h 173"/>
              <a:gd name="T62" fmla="*/ 1 w 117"/>
              <a:gd name="T63" fmla="*/ 152 h 173"/>
              <a:gd name="T64" fmla="*/ 1 w 117"/>
              <a:gd name="T65" fmla="*/ 153 h 173"/>
              <a:gd name="T66" fmla="*/ 1 w 117"/>
              <a:gd name="T67" fmla="*/ 153 h 173"/>
              <a:gd name="T68" fmla="*/ 59 w 117"/>
              <a:gd name="T69" fmla="*/ 173 h 173"/>
              <a:gd name="T70" fmla="*/ 116 w 117"/>
              <a:gd name="T71" fmla="*/ 153 h 173"/>
              <a:gd name="T72" fmla="*/ 116 w 117"/>
              <a:gd name="T73" fmla="*/ 153 h 173"/>
              <a:gd name="T74" fmla="*/ 116 w 117"/>
              <a:gd name="T75" fmla="*/ 152 h 173"/>
              <a:gd name="T76" fmla="*/ 34 w 117"/>
              <a:gd name="T77" fmla="*/ 15 h 173"/>
              <a:gd name="T78" fmla="*/ 59 w 117"/>
              <a:gd name="T79" fmla="*/ 8 h 173"/>
              <a:gd name="T80" fmla="*/ 83 w 117"/>
              <a:gd name="T81" fmla="*/ 15 h 173"/>
              <a:gd name="T82" fmla="*/ 59 w 117"/>
              <a:gd name="T83" fmla="*/ 21 h 173"/>
              <a:gd name="T84" fmla="*/ 34 w 117"/>
              <a:gd name="T85" fmla="*/ 15 h 173"/>
              <a:gd name="T86" fmla="*/ 104 w 117"/>
              <a:gd name="T87" fmla="*/ 149 h 173"/>
              <a:gd name="T88" fmla="*/ 59 w 117"/>
              <a:gd name="T89" fmla="*/ 165 h 173"/>
              <a:gd name="T90" fmla="*/ 13 w 117"/>
              <a:gd name="T91" fmla="*/ 149 h 173"/>
              <a:gd name="T92" fmla="*/ 13 w 117"/>
              <a:gd name="T93" fmla="*/ 149 h 173"/>
              <a:gd name="T94" fmla="*/ 13 w 117"/>
              <a:gd name="T95" fmla="*/ 149 h 173"/>
              <a:gd name="T96" fmla="*/ 14 w 117"/>
              <a:gd name="T97" fmla="*/ 146 h 173"/>
              <a:gd name="T98" fmla="*/ 15 w 117"/>
              <a:gd name="T99" fmla="*/ 144 h 173"/>
              <a:gd name="T100" fmla="*/ 46 w 117"/>
              <a:gd name="T101" fmla="*/ 71 h 173"/>
              <a:gd name="T102" fmla="*/ 46 w 117"/>
              <a:gd name="T103" fmla="*/ 32 h 173"/>
              <a:gd name="T104" fmla="*/ 59 w 117"/>
              <a:gd name="T105" fmla="*/ 33 h 173"/>
              <a:gd name="T106" fmla="*/ 71 w 117"/>
              <a:gd name="T107" fmla="*/ 32 h 173"/>
              <a:gd name="T108" fmla="*/ 71 w 117"/>
              <a:gd name="T109" fmla="*/ 71 h 173"/>
              <a:gd name="T110" fmla="*/ 102 w 117"/>
              <a:gd name="T111" fmla="*/ 144 h 173"/>
              <a:gd name="T112" fmla="*/ 103 w 117"/>
              <a:gd name="T113" fmla="*/ 146 h 173"/>
              <a:gd name="T114" fmla="*/ 104 w 117"/>
              <a:gd name="T115" fmla="*/ 149 h 173"/>
              <a:gd name="T116" fmla="*/ 104 w 117"/>
              <a:gd name="T117" fmla="*/ 149 h 1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17" h="173">
                <a:moveTo>
                  <a:pt x="94" y="142"/>
                </a:moveTo>
                <a:cubicBezTo>
                  <a:pt x="94" y="141"/>
                  <a:pt x="93" y="141"/>
                  <a:pt x="93" y="141"/>
                </a:cubicBezTo>
                <a:cubicBezTo>
                  <a:pt x="71" y="90"/>
                  <a:pt x="71" y="90"/>
                  <a:pt x="71" y="90"/>
                </a:cubicBezTo>
                <a:cubicBezTo>
                  <a:pt x="71" y="90"/>
                  <a:pt x="65" y="87"/>
                  <a:pt x="59" y="87"/>
                </a:cubicBezTo>
                <a:cubicBezTo>
                  <a:pt x="53" y="87"/>
                  <a:pt x="46" y="90"/>
                  <a:pt x="46" y="90"/>
                </a:cubicBezTo>
                <a:cubicBezTo>
                  <a:pt x="24" y="141"/>
                  <a:pt x="24" y="141"/>
                  <a:pt x="24" y="141"/>
                </a:cubicBezTo>
                <a:cubicBezTo>
                  <a:pt x="24" y="141"/>
                  <a:pt x="24" y="141"/>
                  <a:pt x="24" y="142"/>
                </a:cubicBezTo>
                <a:cubicBezTo>
                  <a:pt x="23" y="142"/>
                  <a:pt x="23" y="143"/>
                  <a:pt x="23" y="144"/>
                </a:cubicBezTo>
                <a:cubicBezTo>
                  <a:pt x="23" y="144"/>
                  <a:pt x="23" y="144"/>
                  <a:pt x="23" y="144"/>
                </a:cubicBezTo>
                <a:cubicBezTo>
                  <a:pt x="23" y="144"/>
                  <a:pt x="23" y="144"/>
                  <a:pt x="23" y="144"/>
                </a:cubicBezTo>
                <a:cubicBezTo>
                  <a:pt x="22" y="151"/>
                  <a:pt x="37" y="157"/>
                  <a:pt x="59" y="157"/>
                </a:cubicBezTo>
                <a:cubicBezTo>
                  <a:pt x="80" y="157"/>
                  <a:pt x="95" y="151"/>
                  <a:pt x="95" y="144"/>
                </a:cubicBezTo>
                <a:cubicBezTo>
                  <a:pt x="95" y="144"/>
                  <a:pt x="95" y="144"/>
                  <a:pt x="95" y="144"/>
                </a:cubicBezTo>
                <a:cubicBezTo>
                  <a:pt x="95" y="144"/>
                  <a:pt x="95" y="144"/>
                  <a:pt x="95" y="144"/>
                </a:cubicBezTo>
                <a:cubicBezTo>
                  <a:pt x="94" y="143"/>
                  <a:pt x="94" y="142"/>
                  <a:pt x="94" y="142"/>
                </a:cubicBezTo>
                <a:close/>
                <a:moveTo>
                  <a:pt x="116" y="152"/>
                </a:moveTo>
                <a:cubicBezTo>
                  <a:pt x="116" y="151"/>
                  <a:pt x="116" y="150"/>
                  <a:pt x="115" y="149"/>
                </a:cubicBezTo>
                <a:cubicBezTo>
                  <a:pt x="115" y="148"/>
                  <a:pt x="114" y="148"/>
                  <a:pt x="114" y="147"/>
                </a:cubicBezTo>
                <a:cubicBezTo>
                  <a:pt x="78" y="66"/>
                  <a:pt x="78" y="66"/>
                  <a:pt x="78" y="66"/>
                </a:cubicBezTo>
                <a:cubicBezTo>
                  <a:pt x="79" y="66"/>
                  <a:pt x="79" y="66"/>
                  <a:pt x="79" y="66"/>
                </a:cubicBezTo>
                <a:cubicBezTo>
                  <a:pt x="79" y="30"/>
                  <a:pt x="79" y="30"/>
                  <a:pt x="79" y="30"/>
                </a:cubicBezTo>
                <a:cubicBezTo>
                  <a:pt x="84" y="28"/>
                  <a:pt x="87" y="25"/>
                  <a:pt x="87" y="22"/>
                </a:cubicBezTo>
                <a:cubicBezTo>
                  <a:pt x="87" y="11"/>
                  <a:pt x="87" y="11"/>
                  <a:pt x="87" y="11"/>
                </a:cubicBezTo>
                <a:cubicBezTo>
                  <a:pt x="87" y="5"/>
                  <a:pt x="75" y="0"/>
                  <a:pt x="59" y="0"/>
                </a:cubicBezTo>
                <a:cubicBezTo>
                  <a:pt x="43" y="0"/>
                  <a:pt x="30" y="5"/>
                  <a:pt x="30" y="11"/>
                </a:cubicBezTo>
                <a:cubicBezTo>
                  <a:pt x="30" y="22"/>
                  <a:pt x="30" y="22"/>
                  <a:pt x="30" y="22"/>
                </a:cubicBezTo>
                <a:cubicBezTo>
                  <a:pt x="30" y="25"/>
                  <a:pt x="33" y="28"/>
                  <a:pt x="38" y="30"/>
                </a:cubicBezTo>
                <a:cubicBezTo>
                  <a:pt x="38" y="66"/>
                  <a:pt x="38" y="66"/>
                  <a:pt x="38" y="66"/>
                </a:cubicBezTo>
                <a:cubicBezTo>
                  <a:pt x="39" y="66"/>
                  <a:pt x="39" y="66"/>
                  <a:pt x="39" y="66"/>
                </a:cubicBezTo>
                <a:cubicBezTo>
                  <a:pt x="4" y="147"/>
                  <a:pt x="4" y="147"/>
                  <a:pt x="4" y="147"/>
                </a:cubicBezTo>
                <a:cubicBezTo>
                  <a:pt x="3" y="148"/>
                  <a:pt x="3" y="148"/>
                  <a:pt x="2" y="149"/>
                </a:cubicBezTo>
                <a:cubicBezTo>
                  <a:pt x="2" y="150"/>
                  <a:pt x="1" y="151"/>
                  <a:pt x="1" y="152"/>
                </a:cubicBezTo>
                <a:cubicBezTo>
                  <a:pt x="1" y="153"/>
                  <a:pt x="1" y="153"/>
                  <a:pt x="1" y="153"/>
                </a:cubicBezTo>
                <a:cubicBezTo>
                  <a:pt x="1" y="153"/>
                  <a:pt x="1" y="153"/>
                  <a:pt x="1" y="153"/>
                </a:cubicBezTo>
                <a:cubicBezTo>
                  <a:pt x="0" y="164"/>
                  <a:pt x="24" y="173"/>
                  <a:pt x="59" y="173"/>
                </a:cubicBezTo>
                <a:cubicBezTo>
                  <a:pt x="94" y="173"/>
                  <a:pt x="117" y="164"/>
                  <a:pt x="116" y="153"/>
                </a:cubicBezTo>
                <a:cubicBezTo>
                  <a:pt x="116" y="153"/>
                  <a:pt x="116" y="153"/>
                  <a:pt x="116" y="153"/>
                </a:cubicBezTo>
                <a:lnTo>
                  <a:pt x="116" y="152"/>
                </a:lnTo>
                <a:close/>
                <a:moveTo>
                  <a:pt x="34" y="15"/>
                </a:moveTo>
                <a:cubicBezTo>
                  <a:pt x="34" y="11"/>
                  <a:pt x="45" y="8"/>
                  <a:pt x="59" y="8"/>
                </a:cubicBezTo>
                <a:cubicBezTo>
                  <a:pt x="72" y="8"/>
                  <a:pt x="83" y="11"/>
                  <a:pt x="83" y="15"/>
                </a:cubicBezTo>
                <a:cubicBezTo>
                  <a:pt x="83" y="18"/>
                  <a:pt x="72" y="21"/>
                  <a:pt x="59" y="21"/>
                </a:cubicBezTo>
                <a:cubicBezTo>
                  <a:pt x="45" y="21"/>
                  <a:pt x="34" y="18"/>
                  <a:pt x="34" y="15"/>
                </a:cubicBezTo>
                <a:close/>
                <a:moveTo>
                  <a:pt x="104" y="149"/>
                </a:moveTo>
                <a:cubicBezTo>
                  <a:pt x="105" y="158"/>
                  <a:pt x="86" y="165"/>
                  <a:pt x="59" y="165"/>
                </a:cubicBezTo>
                <a:cubicBezTo>
                  <a:pt x="31" y="165"/>
                  <a:pt x="13" y="158"/>
                  <a:pt x="13" y="149"/>
                </a:cubicBezTo>
                <a:cubicBezTo>
                  <a:pt x="13" y="149"/>
                  <a:pt x="13" y="149"/>
                  <a:pt x="13" y="149"/>
                </a:cubicBezTo>
                <a:cubicBezTo>
                  <a:pt x="13" y="149"/>
                  <a:pt x="13" y="149"/>
                  <a:pt x="13" y="149"/>
                </a:cubicBezTo>
                <a:cubicBezTo>
                  <a:pt x="13" y="148"/>
                  <a:pt x="14" y="147"/>
                  <a:pt x="14" y="146"/>
                </a:cubicBezTo>
                <a:cubicBezTo>
                  <a:pt x="14" y="145"/>
                  <a:pt x="15" y="145"/>
                  <a:pt x="15" y="144"/>
                </a:cubicBezTo>
                <a:cubicBezTo>
                  <a:pt x="46" y="71"/>
                  <a:pt x="46" y="71"/>
                  <a:pt x="46" y="71"/>
                </a:cubicBezTo>
                <a:cubicBezTo>
                  <a:pt x="46" y="32"/>
                  <a:pt x="46" y="32"/>
                  <a:pt x="46" y="32"/>
                </a:cubicBezTo>
                <a:cubicBezTo>
                  <a:pt x="50" y="33"/>
                  <a:pt x="54" y="33"/>
                  <a:pt x="59" y="33"/>
                </a:cubicBezTo>
                <a:cubicBezTo>
                  <a:pt x="63" y="33"/>
                  <a:pt x="67" y="33"/>
                  <a:pt x="71" y="32"/>
                </a:cubicBezTo>
                <a:cubicBezTo>
                  <a:pt x="71" y="71"/>
                  <a:pt x="71" y="71"/>
                  <a:pt x="71" y="71"/>
                </a:cubicBezTo>
                <a:cubicBezTo>
                  <a:pt x="102" y="144"/>
                  <a:pt x="102" y="144"/>
                  <a:pt x="102" y="144"/>
                </a:cubicBezTo>
                <a:cubicBezTo>
                  <a:pt x="103" y="145"/>
                  <a:pt x="103" y="145"/>
                  <a:pt x="103" y="146"/>
                </a:cubicBezTo>
                <a:cubicBezTo>
                  <a:pt x="104" y="147"/>
                  <a:pt x="104" y="148"/>
                  <a:pt x="104" y="149"/>
                </a:cubicBezTo>
                <a:cubicBezTo>
                  <a:pt x="104" y="149"/>
                  <a:pt x="104" y="149"/>
                  <a:pt x="104" y="149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/>
            </a:endParaRPr>
          </a:p>
        </p:txBody>
      </p:sp>
      <p:sp>
        <p:nvSpPr>
          <p:cNvPr id="59" name="原创设计师QQ598969553          _30"/>
          <p:cNvSpPr>
            <a:spLocks noEditPoints="1"/>
          </p:cNvSpPr>
          <p:nvPr/>
        </p:nvSpPr>
        <p:spPr bwMode="auto">
          <a:xfrm>
            <a:off x="5986501" y="4074802"/>
            <a:ext cx="161434" cy="292973"/>
          </a:xfrm>
          <a:custGeom>
            <a:avLst/>
            <a:gdLst>
              <a:gd name="T0" fmla="*/ 21 w 82"/>
              <a:gd name="T1" fmla="*/ 132 h 148"/>
              <a:gd name="T2" fmla="*/ 29 w 82"/>
              <a:gd name="T3" fmla="*/ 140 h 148"/>
              <a:gd name="T4" fmla="*/ 29 w 82"/>
              <a:gd name="T5" fmla="*/ 140 h 148"/>
              <a:gd name="T6" fmla="*/ 29 w 82"/>
              <a:gd name="T7" fmla="*/ 141 h 148"/>
              <a:gd name="T8" fmla="*/ 36 w 82"/>
              <a:gd name="T9" fmla="*/ 148 h 148"/>
              <a:gd name="T10" fmla="*/ 46 w 82"/>
              <a:gd name="T11" fmla="*/ 148 h 148"/>
              <a:gd name="T12" fmla="*/ 53 w 82"/>
              <a:gd name="T13" fmla="*/ 141 h 148"/>
              <a:gd name="T14" fmla="*/ 53 w 82"/>
              <a:gd name="T15" fmla="*/ 140 h 148"/>
              <a:gd name="T16" fmla="*/ 53 w 82"/>
              <a:gd name="T17" fmla="*/ 140 h 148"/>
              <a:gd name="T18" fmla="*/ 62 w 82"/>
              <a:gd name="T19" fmla="*/ 132 h 148"/>
              <a:gd name="T20" fmla="*/ 62 w 82"/>
              <a:gd name="T21" fmla="*/ 116 h 148"/>
              <a:gd name="T22" fmla="*/ 21 w 82"/>
              <a:gd name="T23" fmla="*/ 116 h 148"/>
              <a:gd name="T24" fmla="*/ 21 w 82"/>
              <a:gd name="T25" fmla="*/ 132 h 148"/>
              <a:gd name="T26" fmla="*/ 41 w 82"/>
              <a:gd name="T27" fmla="*/ 107 h 148"/>
              <a:gd name="T28" fmla="*/ 61 w 82"/>
              <a:gd name="T29" fmla="*/ 108 h 148"/>
              <a:gd name="T30" fmla="*/ 82 w 82"/>
              <a:gd name="T31" fmla="*/ 41 h 148"/>
              <a:gd name="T32" fmla="*/ 41 w 82"/>
              <a:gd name="T33" fmla="*/ 0 h 148"/>
              <a:gd name="T34" fmla="*/ 0 w 82"/>
              <a:gd name="T35" fmla="*/ 41 h 148"/>
              <a:gd name="T36" fmla="*/ 21 w 82"/>
              <a:gd name="T37" fmla="*/ 108 h 148"/>
              <a:gd name="T38" fmla="*/ 41 w 82"/>
              <a:gd name="T39" fmla="*/ 107 h 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82" h="148">
                <a:moveTo>
                  <a:pt x="21" y="132"/>
                </a:moveTo>
                <a:cubicBezTo>
                  <a:pt x="21" y="137"/>
                  <a:pt x="24" y="140"/>
                  <a:pt x="29" y="140"/>
                </a:cubicBezTo>
                <a:cubicBezTo>
                  <a:pt x="29" y="140"/>
                  <a:pt x="29" y="140"/>
                  <a:pt x="29" y="140"/>
                </a:cubicBezTo>
                <a:cubicBezTo>
                  <a:pt x="29" y="141"/>
                  <a:pt x="29" y="141"/>
                  <a:pt x="29" y="141"/>
                </a:cubicBezTo>
                <a:cubicBezTo>
                  <a:pt x="29" y="145"/>
                  <a:pt x="32" y="148"/>
                  <a:pt x="36" y="148"/>
                </a:cubicBezTo>
                <a:cubicBezTo>
                  <a:pt x="46" y="148"/>
                  <a:pt x="46" y="148"/>
                  <a:pt x="46" y="148"/>
                </a:cubicBezTo>
                <a:cubicBezTo>
                  <a:pt x="50" y="148"/>
                  <a:pt x="53" y="145"/>
                  <a:pt x="53" y="141"/>
                </a:cubicBezTo>
                <a:cubicBezTo>
                  <a:pt x="53" y="141"/>
                  <a:pt x="53" y="141"/>
                  <a:pt x="53" y="140"/>
                </a:cubicBezTo>
                <a:cubicBezTo>
                  <a:pt x="53" y="140"/>
                  <a:pt x="53" y="140"/>
                  <a:pt x="53" y="140"/>
                </a:cubicBezTo>
                <a:cubicBezTo>
                  <a:pt x="58" y="140"/>
                  <a:pt x="62" y="137"/>
                  <a:pt x="62" y="132"/>
                </a:cubicBezTo>
                <a:cubicBezTo>
                  <a:pt x="62" y="116"/>
                  <a:pt x="62" y="116"/>
                  <a:pt x="62" y="116"/>
                </a:cubicBezTo>
                <a:cubicBezTo>
                  <a:pt x="21" y="116"/>
                  <a:pt x="21" y="116"/>
                  <a:pt x="21" y="116"/>
                </a:cubicBezTo>
                <a:lnTo>
                  <a:pt x="21" y="132"/>
                </a:lnTo>
                <a:close/>
                <a:moveTo>
                  <a:pt x="41" y="107"/>
                </a:moveTo>
                <a:cubicBezTo>
                  <a:pt x="45" y="107"/>
                  <a:pt x="52" y="107"/>
                  <a:pt x="61" y="108"/>
                </a:cubicBezTo>
                <a:cubicBezTo>
                  <a:pt x="61" y="75"/>
                  <a:pt x="82" y="74"/>
                  <a:pt x="82" y="41"/>
                </a:cubicBezTo>
                <a:cubicBezTo>
                  <a:pt x="82" y="19"/>
                  <a:pt x="64" y="0"/>
                  <a:pt x="41" y="0"/>
                </a:cubicBezTo>
                <a:cubicBezTo>
                  <a:pt x="18" y="0"/>
                  <a:pt x="0" y="19"/>
                  <a:pt x="0" y="41"/>
                </a:cubicBezTo>
                <a:cubicBezTo>
                  <a:pt x="0" y="74"/>
                  <a:pt x="21" y="75"/>
                  <a:pt x="21" y="108"/>
                </a:cubicBezTo>
                <a:cubicBezTo>
                  <a:pt x="31" y="107"/>
                  <a:pt x="37" y="107"/>
                  <a:pt x="41" y="107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2671877229"/>
      </p:ext>
    </p:extLst>
  </p:cSld>
  <p:clrMapOvr>
    <a:masterClrMapping/>
  </p:clrMapOvr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自定义 7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223262"/>
    </a:accent1>
    <a:accent2>
      <a:srgbClr val="223262"/>
    </a:accent2>
    <a:accent3>
      <a:srgbClr val="223262"/>
    </a:accent3>
    <a:accent4>
      <a:srgbClr val="223262"/>
    </a:accent4>
    <a:accent5>
      <a:srgbClr val="223262"/>
    </a:accent5>
    <a:accent6>
      <a:srgbClr val="223262"/>
    </a:accent6>
    <a:hlink>
      <a:srgbClr val="0563C1"/>
    </a:hlink>
    <a:folHlink>
      <a:srgbClr val="954F72"/>
    </a:folHlink>
  </a:clrScheme>
  <a:fontScheme name="自定义 1">
    <a:majorFont>
      <a:latin typeface="微软雅黑"/>
      <a:ea typeface="微软雅黑"/>
      <a:cs typeface=""/>
    </a:majorFont>
    <a:minorFont>
      <a:latin typeface="微软雅黑"/>
      <a:ea typeface="微软雅黑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自定义 7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223262"/>
    </a:accent1>
    <a:accent2>
      <a:srgbClr val="223262"/>
    </a:accent2>
    <a:accent3>
      <a:srgbClr val="223262"/>
    </a:accent3>
    <a:accent4>
      <a:srgbClr val="223262"/>
    </a:accent4>
    <a:accent5>
      <a:srgbClr val="223262"/>
    </a:accent5>
    <a:accent6>
      <a:srgbClr val="223262"/>
    </a:accent6>
    <a:hlink>
      <a:srgbClr val="0563C1"/>
    </a:hlink>
    <a:folHlink>
      <a:srgbClr val="954F72"/>
    </a:folHlink>
  </a:clrScheme>
  <a:fontScheme name="自定义 1">
    <a:majorFont>
      <a:latin typeface="微软雅黑"/>
      <a:ea typeface="微软雅黑"/>
      <a:cs typeface=""/>
    </a:majorFont>
    <a:minorFont>
      <a:latin typeface="微软雅黑"/>
      <a:ea typeface="微软雅黑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自定义 7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223262"/>
    </a:accent1>
    <a:accent2>
      <a:srgbClr val="223262"/>
    </a:accent2>
    <a:accent3>
      <a:srgbClr val="223262"/>
    </a:accent3>
    <a:accent4>
      <a:srgbClr val="223262"/>
    </a:accent4>
    <a:accent5>
      <a:srgbClr val="223262"/>
    </a:accent5>
    <a:accent6>
      <a:srgbClr val="223262"/>
    </a:accent6>
    <a:hlink>
      <a:srgbClr val="0563C1"/>
    </a:hlink>
    <a:folHlink>
      <a:srgbClr val="954F72"/>
    </a:folHlink>
  </a:clrScheme>
  <a:fontScheme name="自定义 1">
    <a:majorFont>
      <a:latin typeface="微软雅黑"/>
      <a:ea typeface="微软雅黑"/>
      <a:cs typeface=""/>
    </a:majorFont>
    <a:minorFont>
      <a:latin typeface="微软雅黑"/>
      <a:ea typeface="微软雅黑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4.xml><?xml version="1.0" encoding="utf-8"?>
<a:themeOverride xmlns:a="http://schemas.openxmlformats.org/drawingml/2006/main">
  <a:clrScheme name="自定义 7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223262"/>
    </a:accent1>
    <a:accent2>
      <a:srgbClr val="223262"/>
    </a:accent2>
    <a:accent3>
      <a:srgbClr val="223262"/>
    </a:accent3>
    <a:accent4>
      <a:srgbClr val="223262"/>
    </a:accent4>
    <a:accent5>
      <a:srgbClr val="223262"/>
    </a:accent5>
    <a:accent6>
      <a:srgbClr val="223262"/>
    </a:accent6>
    <a:hlink>
      <a:srgbClr val="0563C1"/>
    </a:hlink>
    <a:folHlink>
      <a:srgbClr val="954F72"/>
    </a:folHlink>
  </a:clrScheme>
  <a:fontScheme name="自定义 1">
    <a:majorFont>
      <a:latin typeface="微软雅黑"/>
      <a:ea typeface="微软雅黑"/>
      <a:cs typeface=""/>
    </a:majorFont>
    <a:minorFont>
      <a:latin typeface="微软雅黑"/>
      <a:ea typeface="微软雅黑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5.xml><?xml version="1.0" encoding="utf-8"?>
<a:themeOverride xmlns:a="http://schemas.openxmlformats.org/drawingml/2006/main">
  <a:clrScheme name="自定义 7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223262"/>
    </a:accent1>
    <a:accent2>
      <a:srgbClr val="223262"/>
    </a:accent2>
    <a:accent3>
      <a:srgbClr val="223262"/>
    </a:accent3>
    <a:accent4>
      <a:srgbClr val="223262"/>
    </a:accent4>
    <a:accent5>
      <a:srgbClr val="223262"/>
    </a:accent5>
    <a:accent6>
      <a:srgbClr val="223262"/>
    </a:accent6>
    <a:hlink>
      <a:srgbClr val="0563C1"/>
    </a:hlink>
    <a:folHlink>
      <a:srgbClr val="954F72"/>
    </a:folHlink>
  </a:clrScheme>
  <a:fontScheme name="自定义 1">
    <a:majorFont>
      <a:latin typeface="微软雅黑"/>
      <a:ea typeface="微软雅黑"/>
      <a:cs typeface=""/>
    </a:majorFont>
    <a:minorFont>
      <a:latin typeface="微软雅黑"/>
      <a:ea typeface="微软雅黑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6.xml><?xml version="1.0" encoding="utf-8"?>
<a:themeOverride xmlns:a="http://schemas.openxmlformats.org/drawingml/2006/main">
  <a:clrScheme name="自定义 7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223262"/>
    </a:accent1>
    <a:accent2>
      <a:srgbClr val="223262"/>
    </a:accent2>
    <a:accent3>
      <a:srgbClr val="223262"/>
    </a:accent3>
    <a:accent4>
      <a:srgbClr val="223262"/>
    </a:accent4>
    <a:accent5>
      <a:srgbClr val="223262"/>
    </a:accent5>
    <a:accent6>
      <a:srgbClr val="223262"/>
    </a:accent6>
    <a:hlink>
      <a:srgbClr val="0563C1"/>
    </a:hlink>
    <a:folHlink>
      <a:srgbClr val="954F72"/>
    </a:folHlink>
  </a:clrScheme>
  <a:fontScheme name="自定义 1">
    <a:majorFont>
      <a:latin typeface="微软雅黑"/>
      <a:ea typeface="微软雅黑"/>
      <a:cs typeface=""/>
    </a:majorFont>
    <a:minorFont>
      <a:latin typeface="微软雅黑"/>
      <a:ea typeface="微软雅黑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7.xml><?xml version="1.0" encoding="utf-8"?>
<a:themeOverride xmlns:a="http://schemas.openxmlformats.org/drawingml/2006/main">
  <a:clrScheme name="自定义 7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223262"/>
    </a:accent1>
    <a:accent2>
      <a:srgbClr val="223262"/>
    </a:accent2>
    <a:accent3>
      <a:srgbClr val="223262"/>
    </a:accent3>
    <a:accent4>
      <a:srgbClr val="223262"/>
    </a:accent4>
    <a:accent5>
      <a:srgbClr val="223262"/>
    </a:accent5>
    <a:accent6>
      <a:srgbClr val="223262"/>
    </a:accent6>
    <a:hlink>
      <a:srgbClr val="0563C1"/>
    </a:hlink>
    <a:folHlink>
      <a:srgbClr val="954F72"/>
    </a:folHlink>
  </a:clrScheme>
  <a:fontScheme name="自定义 1">
    <a:majorFont>
      <a:latin typeface="微软雅黑"/>
      <a:ea typeface="微软雅黑"/>
      <a:cs typeface=""/>
    </a:majorFont>
    <a:minorFont>
      <a:latin typeface="微软雅黑"/>
      <a:ea typeface="微软雅黑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23102</TotalTime>
  <Words>4725</Words>
  <Application>Microsoft Office PowerPoint</Application>
  <PresentationFormat>全屏显示(4:3)</PresentationFormat>
  <Paragraphs>605</Paragraphs>
  <Slides>52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52</vt:i4>
      </vt:variant>
    </vt:vector>
  </HeadingPairs>
  <TitlesOfParts>
    <vt:vector size="54" baseType="lpstr">
      <vt:lpstr>第一PPT模板网：www.1ppt.com</vt:lpstr>
      <vt:lpstr>第一PPT：www.1ppt.com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1391</cp:revision>
  <dcterms:created xsi:type="dcterms:W3CDTF">2009-02-11T05:37:22Z</dcterms:created>
  <dcterms:modified xsi:type="dcterms:W3CDTF">2017-06-08T08:04:38Z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