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0"/>
  </p:notesMasterIdLst>
  <p:handoutMasterIdLst>
    <p:handoutMasterId r:id="rId31"/>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359" r:id="rId2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186" y="-54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0926"/>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2017/6/8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2017/6/8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2017/6/8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2017/6/8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4"/>
          <p:cNvSpPr>
            <a:spLocks/>
          </p:cNvSpPr>
          <p:nvPr/>
        </p:nvSpPr>
        <p:spPr bwMode="auto">
          <a:xfrm>
            <a:off x="21544" y="2848207"/>
            <a:ext cx="9144000" cy="1660913"/>
          </a:xfrm>
          <a:prstGeom prst="rect">
            <a:avLst/>
          </a:prstGeom>
          <a:solidFill>
            <a:srgbClr val="00823B"/>
          </a:solidFill>
          <a:ln>
            <a:noFill/>
          </a:ln>
          <a:effectLst>
            <a:reflection blurRad="6350" stA="52000" endA="300" endPos="35000" dir="5400000" sy="-100000" algn="bl" rotWithShape="0"/>
          </a:effectLst>
          <a:extLst/>
        </p:spPr>
        <p:txBody>
          <a:bodyPr lIns="0" tIns="0" rIns="0" bIns="0" anchor="ctr"/>
          <a:lstStyle/>
          <a:p>
            <a:pPr algn="ctr"/>
            <a:endParaRPr lang="zh-CN" altLang="zh-CN" sz="1200">
              <a:solidFill>
                <a:srgbClr val="FFFFFF"/>
              </a:solidFill>
              <a:latin typeface="Helvetica Light" charset="0"/>
              <a:ea typeface="宋体" panose="02010600030101010101" pitchFamily="2" charset="-122"/>
              <a:cs typeface="Helvetica Light" charset="0"/>
            </a:endParaRPr>
          </a:p>
        </p:txBody>
      </p:sp>
      <p:sp>
        <p:nvSpPr>
          <p:cNvPr id="29" name="TextBox 59"/>
          <p:cNvSpPr txBox="1">
            <a:spLocks noChangeArrowheads="1"/>
          </p:cNvSpPr>
          <p:nvPr/>
        </p:nvSpPr>
        <p:spPr bwMode="auto">
          <a:xfrm>
            <a:off x="3351406" y="1567106"/>
            <a:ext cx="2484276" cy="954107"/>
          </a:xfrm>
          <a:prstGeom prst="rect">
            <a:avLst/>
          </a:prstGeom>
          <a:noFill/>
          <a:ln w="9525">
            <a:noFill/>
            <a:miter lim="800000"/>
            <a:headEnd/>
            <a:tailEnd/>
          </a:ln>
          <a:extLst/>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rgbClr val="009644"/>
                </a:solidFill>
                <a:effectLst>
                  <a:outerShdw dist="25400" dir="2700000" algn="tl">
                    <a:sysClr val="window" lastClr="FFFFFF">
                      <a:alpha val="81000"/>
                    </a:sysClr>
                  </a:outerShdw>
                  <a:reflection blurRad="6350" stA="55000" endA="300" endPos="45500" dist="50800" dir="5400000" sy="-100000" algn="bl" rotWithShape="0"/>
                </a:effectLst>
                <a:uLnTx/>
                <a:uFillTx/>
                <a:latin typeface="微软雅黑" panose="020B0503020204020204" pitchFamily="34" charset="-122"/>
                <a:ea typeface="微软雅黑" panose="020B0503020204020204" pitchFamily="34" charset="-122"/>
                <a:cs typeface="Arial" panose="020B0604020202020204" pitchFamily="34" charset="0"/>
              </a:rPr>
              <a:t>目  录 </a:t>
            </a:r>
            <a:endParaRPr kumimoji="0" lang="en-US" altLang="zh-CN" b="1" i="0" u="none" strike="noStrike" kern="0" cap="none" spc="0" normalizeH="0" baseline="0" noProof="0" dirty="0">
              <a:ln>
                <a:noFill/>
              </a:ln>
              <a:solidFill>
                <a:srgbClr val="009644"/>
              </a:solidFill>
              <a:effectLst>
                <a:outerShdw dist="25400" dir="2700000" algn="tl">
                  <a:sysClr val="window" lastClr="FFFFFF">
                    <a:alpha val="81000"/>
                  </a:sysClr>
                </a:outerShdw>
                <a:reflection blurRad="6350" stA="55000" endA="300" endPos="45500" dist="50800" dir="5400000" sy="-100000" algn="bl" rotWithShape="0"/>
              </a:effectLst>
              <a:uLnTx/>
              <a:uFillTx/>
              <a:latin typeface="微软雅黑" panose="020B0503020204020204" pitchFamily="34" charset="-122"/>
              <a:ea typeface="微软雅黑" panose="020B0503020204020204" pitchFamily="34" charset="-122"/>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a:ln>
                  <a:noFill/>
                </a:ln>
                <a:solidFill>
                  <a:srgbClr val="009644"/>
                </a:solidFill>
                <a:effectLst>
                  <a:outerShdw dist="25400" dir="2700000" algn="tl">
                    <a:sysClr val="window" lastClr="FFFFFF">
                      <a:alpha val="81000"/>
                    </a:sysClr>
                  </a:outerShdw>
                  <a:reflection blurRad="6350" stA="55000" endA="300" endPos="45500" dist="50800" dir="5400000" sy="-100000" algn="bl" rotWithShape="0"/>
                </a:effectLst>
                <a:uLnTx/>
                <a:uFillTx/>
                <a:latin typeface="微软雅黑" panose="020B0503020204020204" pitchFamily="34" charset="-122"/>
                <a:ea typeface="微软雅黑" panose="020B0503020204020204" pitchFamily="34" charset="-122"/>
                <a:cs typeface="Arial" panose="020B0604020202020204" pitchFamily="34" charset="0"/>
              </a:rPr>
              <a:t>Contents</a:t>
            </a:r>
            <a:endParaRPr kumimoji="0" lang="en-US" altLang="ko-KR" b="1" i="0" u="none" strike="noStrike" kern="0" cap="none" spc="0" normalizeH="0" baseline="0" noProof="0" dirty="0">
              <a:ln>
                <a:noFill/>
              </a:ln>
              <a:solidFill>
                <a:srgbClr val="009644"/>
              </a:solidFill>
              <a:effectLst>
                <a:outerShdw dist="25400" dir="2700000" algn="tl">
                  <a:sysClr val="window" lastClr="FFFFFF">
                    <a:alpha val="81000"/>
                  </a:sysClr>
                </a:outerShdw>
                <a:reflection blurRad="6350" stA="55000" endA="300" endPos="45500" dist="50800" dir="5400000" sy="-100000" algn="bl" rotWithShape="0"/>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0" name="组合 29"/>
          <p:cNvGrpSpPr/>
          <p:nvPr/>
        </p:nvGrpSpPr>
        <p:grpSpPr>
          <a:xfrm>
            <a:off x="996491" y="3692354"/>
            <a:ext cx="1210588" cy="571376"/>
            <a:chOff x="1299929" y="3546418"/>
            <a:chExt cx="1614117" cy="761835"/>
          </a:xfrm>
        </p:grpSpPr>
        <p:sp>
          <p:nvSpPr>
            <p:cNvPr id="31" name="TextBox 64"/>
            <p:cNvSpPr txBox="1"/>
            <p:nvPr/>
          </p:nvSpPr>
          <p:spPr>
            <a:xfrm>
              <a:off x="1512595" y="3546418"/>
              <a:ext cx="1188787" cy="348813"/>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a:ea typeface="微软雅黑"/>
                </a:rPr>
                <a:t>PART </a:t>
              </a:r>
              <a:r>
                <a:rPr kumimoji="0" lang="en-US" altLang="zh-CN" sz="1100" b="0" i="0" u="none" strike="noStrike" kern="0" cap="none" spc="0" normalizeH="0" baseline="0" noProof="0" dirty="0" smtClean="0">
                  <a:ln>
                    <a:noFill/>
                  </a:ln>
                  <a:solidFill>
                    <a:sysClr val="window" lastClr="FFFFFF"/>
                  </a:solidFill>
                  <a:effectLst/>
                  <a:uLnTx/>
                  <a:uFillTx/>
                  <a:latin typeface="微软雅黑"/>
                  <a:ea typeface="微软雅黑"/>
                </a:rPr>
                <a:t>ONE</a:t>
              </a:r>
              <a:endParaRPr kumimoji="0" lang="en-US" altLang="zh-CN" sz="1100" b="0" i="0" u="none" strike="noStrike" kern="0" cap="none" spc="0" normalizeH="0" baseline="0" noProof="0" dirty="0">
                <a:ln>
                  <a:noFill/>
                </a:ln>
                <a:solidFill>
                  <a:sysClr val="window" lastClr="FFFFFF"/>
                </a:solidFill>
                <a:effectLst/>
                <a:uLnTx/>
                <a:uFillTx/>
                <a:latin typeface="微软雅黑"/>
                <a:ea typeface="微软雅黑"/>
              </a:endParaRPr>
            </a:p>
          </p:txBody>
        </p:sp>
        <p:sp>
          <p:nvSpPr>
            <p:cNvPr id="32" name="TextBox 65"/>
            <p:cNvSpPr txBox="1"/>
            <p:nvPr/>
          </p:nvSpPr>
          <p:spPr>
            <a:xfrm>
              <a:off x="1299929" y="3774773"/>
              <a:ext cx="1614117" cy="53348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a:ea typeface="微软雅黑"/>
                  <a:cs typeface="Arial" panose="020B0604020202020204" pitchFamily="34" charset="0"/>
                </a:rPr>
                <a:t>工作概述</a:t>
              </a:r>
              <a:endParaRPr kumimoji="0" lang="zh-CN" altLang="en-US" sz="2000" b="1" i="0" u="none" strike="noStrike" kern="0" cap="none" spc="0" normalizeH="0" baseline="0" noProof="0" dirty="0">
                <a:ln>
                  <a:noFill/>
                </a:ln>
                <a:solidFill>
                  <a:sysClr val="window" lastClr="FFFFFF"/>
                </a:solidFill>
                <a:effectLst/>
                <a:uLnTx/>
                <a:uFillTx/>
                <a:latin typeface="微软雅黑"/>
                <a:ea typeface="微软雅黑"/>
                <a:cs typeface="Arial" panose="020B0604020202020204" pitchFamily="34" charset="0"/>
              </a:endParaRPr>
            </a:p>
          </p:txBody>
        </p:sp>
      </p:grpSp>
      <p:sp>
        <p:nvSpPr>
          <p:cNvPr id="33" name="任意多边形 32"/>
          <p:cNvSpPr>
            <a:spLocks/>
          </p:cNvSpPr>
          <p:nvPr/>
        </p:nvSpPr>
        <p:spPr bwMode="auto">
          <a:xfrm>
            <a:off x="7005478" y="3098848"/>
            <a:ext cx="619796" cy="464325"/>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rgbClr val="E6E506"/>
          </a:solidFill>
          <a:ln>
            <a:noFill/>
          </a:ln>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4" name="任意多边形 33"/>
          <p:cNvSpPr>
            <a:spLocks/>
          </p:cNvSpPr>
          <p:nvPr/>
        </p:nvSpPr>
        <p:spPr bwMode="auto">
          <a:xfrm>
            <a:off x="1331578" y="3080816"/>
            <a:ext cx="515798" cy="500388"/>
          </a:xfrm>
          <a:custGeom>
            <a:avLst/>
            <a:gdLst>
              <a:gd name="connsiteX0" fmla="*/ 262805 w 519288"/>
              <a:gd name="connsiteY0" fmla="*/ 111558 h 503774"/>
              <a:gd name="connsiteX1" fmla="*/ 439744 w 519288"/>
              <a:gd name="connsiteY1" fmla="*/ 276036 h 503774"/>
              <a:gd name="connsiteX2" fmla="*/ 439744 w 519288"/>
              <a:gd name="connsiteY2" fmla="*/ 484796 h 503774"/>
              <a:gd name="connsiteX3" fmla="*/ 433425 w 519288"/>
              <a:gd name="connsiteY3" fmla="*/ 503774 h 503774"/>
              <a:gd name="connsiteX4" fmla="*/ 414467 w 519288"/>
              <a:gd name="connsiteY4" fmla="*/ 503774 h 503774"/>
              <a:gd name="connsiteX5" fmla="*/ 319678 w 519288"/>
              <a:gd name="connsiteY5" fmla="*/ 503774 h 503774"/>
              <a:gd name="connsiteX6" fmla="*/ 313359 w 519288"/>
              <a:gd name="connsiteY6" fmla="*/ 503774 h 503774"/>
              <a:gd name="connsiteX7" fmla="*/ 307040 w 519288"/>
              <a:gd name="connsiteY7" fmla="*/ 497448 h 503774"/>
              <a:gd name="connsiteX8" fmla="*/ 307040 w 519288"/>
              <a:gd name="connsiteY8" fmla="*/ 396231 h 503774"/>
              <a:gd name="connsiteX9" fmla="*/ 212251 w 519288"/>
              <a:gd name="connsiteY9" fmla="*/ 396231 h 503774"/>
              <a:gd name="connsiteX10" fmla="*/ 212251 w 519288"/>
              <a:gd name="connsiteY10" fmla="*/ 497448 h 503774"/>
              <a:gd name="connsiteX11" fmla="*/ 212251 w 519288"/>
              <a:gd name="connsiteY11" fmla="*/ 503774 h 503774"/>
              <a:gd name="connsiteX12" fmla="*/ 199612 w 519288"/>
              <a:gd name="connsiteY12" fmla="*/ 503774 h 503774"/>
              <a:gd name="connsiteX13" fmla="*/ 104823 w 519288"/>
              <a:gd name="connsiteY13" fmla="*/ 503774 h 503774"/>
              <a:gd name="connsiteX14" fmla="*/ 92185 w 519288"/>
              <a:gd name="connsiteY14" fmla="*/ 503774 h 503774"/>
              <a:gd name="connsiteX15" fmla="*/ 79546 w 519288"/>
              <a:gd name="connsiteY15" fmla="*/ 484796 h 503774"/>
              <a:gd name="connsiteX16" fmla="*/ 79546 w 519288"/>
              <a:gd name="connsiteY16" fmla="*/ 276036 h 503774"/>
              <a:gd name="connsiteX17" fmla="*/ 259644 w 519288"/>
              <a:gd name="connsiteY17" fmla="*/ 0 h 503774"/>
              <a:gd name="connsiteX18" fmla="*/ 281809 w 519288"/>
              <a:gd name="connsiteY18" fmla="*/ 9516 h 503774"/>
              <a:gd name="connsiteX19" fmla="*/ 370468 w 519288"/>
              <a:gd name="connsiteY19" fmla="*/ 91992 h 503774"/>
              <a:gd name="connsiteX20" fmla="*/ 370468 w 519288"/>
              <a:gd name="connsiteY20" fmla="*/ 22205 h 503774"/>
              <a:gd name="connsiteX21" fmla="*/ 383134 w 519288"/>
              <a:gd name="connsiteY21" fmla="*/ 9516 h 503774"/>
              <a:gd name="connsiteX22" fmla="*/ 414798 w 519288"/>
              <a:gd name="connsiteY22" fmla="*/ 9516 h 503774"/>
              <a:gd name="connsiteX23" fmla="*/ 427463 w 519288"/>
              <a:gd name="connsiteY23" fmla="*/ 22205 h 503774"/>
              <a:gd name="connsiteX24" fmla="*/ 427463 w 519288"/>
              <a:gd name="connsiteY24" fmla="*/ 142746 h 503774"/>
              <a:gd name="connsiteX25" fmla="*/ 509789 w 519288"/>
              <a:gd name="connsiteY25" fmla="*/ 218877 h 503774"/>
              <a:gd name="connsiteX26" fmla="*/ 509789 w 519288"/>
              <a:gd name="connsiteY26" fmla="*/ 269631 h 503774"/>
              <a:gd name="connsiteX27" fmla="*/ 465460 w 519288"/>
              <a:gd name="connsiteY27" fmla="*/ 269631 h 503774"/>
              <a:gd name="connsiteX28" fmla="*/ 262810 w 519288"/>
              <a:gd name="connsiteY28" fmla="*/ 79303 h 503774"/>
              <a:gd name="connsiteX29" fmla="*/ 60161 w 519288"/>
              <a:gd name="connsiteY29" fmla="*/ 269631 h 503774"/>
              <a:gd name="connsiteX30" fmla="*/ 34830 w 519288"/>
              <a:gd name="connsiteY30" fmla="*/ 275975 h 503774"/>
              <a:gd name="connsiteX31" fmla="*/ 9499 w 519288"/>
              <a:gd name="connsiteY31" fmla="*/ 269631 h 503774"/>
              <a:gd name="connsiteX32" fmla="*/ 9499 w 519288"/>
              <a:gd name="connsiteY32" fmla="*/ 218877 h 503774"/>
              <a:gd name="connsiteX33" fmla="*/ 237479 w 519288"/>
              <a:gd name="connsiteY33" fmla="*/ 9516 h 503774"/>
              <a:gd name="connsiteX34" fmla="*/ 259644 w 519288"/>
              <a:gd name="connsiteY34" fmla="*/ 0 h 50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rgbClr val="E6E506"/>
          </a:solidFill>
          <a:ln w="25400" cap="flat" cmpd="sng" algn="ctr">
            <a:noFill/>
            <a:prstDash val="solid"/>
          </a:ln>
          <a:effectLst/>
          <a:ex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Franklin Gothic Book"/>
              <a:ea typeface="黑体"/>
              <a:cs typeface="+mn-cs"/>
            </a:endParaRPr>
          </a:p>
        </p:txBody>
      </p:sp>
      <p:cxnSp>
        <p:nvCxnSpPr>
          <p:cNvPr id="35" name="直接连接符 34"/>
          <p:cNvCxnSpPr/>
          <p:nvPr/>
        </p:nvCxnSpPr>
        <p:spPr>
          <a:xfrm>
            <a:off x="2465283" y="3190330"/>
            <a:ext cx="0" cy="1009301"/>
          </a:xfrm>
          <a:prstGeom prst="line">
            <a:avLst/>
          </a:prstGeom>
          <a:noFill/>
          <a:ln w="12700" cap="flat" cmpd="sng" algn="ctr">
            <a:solidFill>
              <a:sysClr val="window" lastClr="FFFFFF"/>
            </a:solidFill>
            <a:prstDash val="solid"/>
          </a:ln>
          <a:effectLst/>
        </p:spPr>
      </p:cxnSp>
      <p:grpSp>
        <p:nvGrpSpPr>
          <p:cNvPr id="36" name="组合 35"/>
          <p:cNvGrpSpPr>
            <a:grpSpLocks noChangeAspect="1"/>
          </p:cNvGrpSpPr>
          <p:nvPr/>
        </p:nvGrpSpPr>
        <p:grpSpPr>
          <a:xfrm>
            <a:off x="3262506" y="3082333"/>
            <a:ext cx="579768" cy="497352"/>
            <a:chOff x="5084763" y="971550"/>
            <a:chExt cx="323850" cy="277813"/>
          </a:xfrm>
          <a:solidFill>
            <a:srgbClr val="E6E506"/>
          </a:solidFill>
        </p:grpSpPr>
        <p:sp>
          <p:nvSpPr>
            <p:cNvPr id="37"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38"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3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grpSp>
      <p:grpSp>
        <p:nvGrpSpPr>
          <p:cNvPr id="40" name="组合 39"/>
          <p:cNvGrpSpPr/>
          <p:nvPr/>
        </p:nvGrpSpPr>
        <p:grpSpPr>
          <a:xfrm>
            <a:off x="5269314" y="3092370"/>
            <a:ext cx="371296" cy="477280"/>
            <a:chOff x="9222222" y="4228885"/>
            <a:chExt cx="360197" cy="463013"/>
          </a:xfrm>
          <a:solidFill>
            <a:srgbClr val="E6E506"/>
          </a:solidFill>
        </p:grpSpPr>
        <p:sp>
          <p:nvSpPr>
            <p:cNvPr id="41" name="Freeform 109"/>
            <p:cNvSpPr>
              <a:spLocks noEditPoints="1"/>
            </p:cNvSpPr>
            <p:nvPr/>
          </p:nvSpPr>
          <p:spPr bwMode="auto">
            <a:xfrm flipH="1">
              <a:off x="9222222" y="4228885"/>
              <a:ext cx="360197" cy="46301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1600">
                <a:solidFill>
                  <a:sysClr val="windowText" lastClr="000000"/>
                </a:solidFill>
                <a:latin typeface="Calibri"/>
                <a:ea typeface="宋体"/>
              </a:endParaRPr>
            </a:p>
          </p:txBody>
        </p:sp>
        <p:sp>
          <p:nvSpPr>
            <p:cNvPr id="42" name="任意多边形 41"/>
            <p:cNvSpPr>
              <a:spLocks noChangeArrowheads="1"/>
            </p:cNvSpPr>
            <p:nvPr/>
          </p:nvSpPr>
          <p:spPr bwMode="auto">
            <a:xfrm flipH="1">
              <a:off x="9222222" y="4490367"/>
              <a:ext cx="51067" cy="201531"/>
            </a:xfrm>
            <a:custGeom>
              <a:avLst/>
              <a:gdLst>
                <a:gd name="connsiteX0" fmla="*/ 51067 w 51067"/>
                <a:gd name="connsiteY0" fmla="*/ 149783 h 201531"/>
                <a:gd name="connsiteX1" fmla="*/ 0 w 51067"/>
                <a:gd name="connsiteY1" fmla="*/ 149783 h 201531"/>
                <a:gd name="connsiteX2" fmla="*/ 0 w 51067"/>
                <a:gd name="connsiteY2" fmla="*/ 201531 h 201531"/>
                <a:gd name="connsiteX3" fmla="*/ 25533 w 51067"/>
                <a:gd name="connsiteY3" fmla="*/ 201531 h 201531"/>
                <a:gd name="connsiteX4" fmla="*/ 51067 w 51067"/>
                <a:gd name="connsiteY4" fmla="*/ 175657 h 201531"/>
                <a:gd name="connsiteX5" fmla="*/ 51067 w 51067"/>
                <a:gd name="connsiteY5" fmla="*/ 149783 h 201531"/>
                <a:gd name="connsiteX6" fmla="*/ 51067 w 51067"/>
                <a:gd name="connsiteY6" fmla="*/ 74552 h 201531"/>
                <a:gd name="connsiteX7" fmla="*/ 0 w 51067"/>
                <a:gd name="connsiteY7" fmla="*/ 74552 h 201531"/>
                <a:gd name="connsiteX8" fmla="*/ 0 w 51067"/>
                <a:gd name="connsiteY8" fmla="*/ 126300 h 201531"/>
                <a:gd name="connsiteX9" fmla="*/ 51067 w 51067"/>
                <a:gd name="connsiteY9" fmla="*/ 126300 h 201531"/>
                <a:gd name="connsiteX10" fmla="*/ 51067 w 51067"/>
                <a:gd name="connsiteY10" fmla="*/ 0 h 201531"/>
                <a:gd name="connsiteX11" fmla="*/ 0 w 51067"/>
                <a:gd name="connsiteY11" fmla="*/ 0 h 201531"/>
                <a:gd name="connsiteX12" fmla="*/ 0 w 51067"/>
                <a:gd name="connsiteY12" fmla="*/ 51069 h 201531"/>
                <a:gd name="connsiteX13" fmla="*/ 51067 w 51067"/>
                <a:gd name="connsiteY13" fmla="*/ 51069 h 20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067" h="201531">
                  <a:moveTo>
                    <a:pt x="51067" y="149783"/>
                  </a:moveTo>
                  <a:cubicBezTo>
                    <a:pt x="0" y="149783"/>
                    <a:pt x="0" y="149783"/>
                    <a:pt x="0" y="149783"/>
                  </a:cubicBezTo>
                  <a:lnTo>
                    <a:pt x="0" y="201531"/>
                  </a:lnTo>
                  <a:cubicBezTo>
                    <a:pt x="25533" y="201531"/>
                    <a:pt x="25533" y="201531"/>
                    <a:pt x="25533" y="201531"/>
                  </a:cubicBezTo>
                  <a:cubicBezTo>
                    <a:pt x="39896" y="201531"/>
                    <a:pt x="51067" y="190211"/>
                    <a:pt x="51067" y="175657"/>
                  </a:cubicBezTo>
                  <a:cubicBezTo>
                    <a:pt x="51067" y="149783"/>
                    <a:pt x="51067" y="149783"/>
                    <a:pt x="51067" y="149783"/>
                  </a:cubicBezTo>
                  <a:close/>
                  <a:moveTo>
                    <a:pt x="51067" y="74552"/>
                  </a:moveTo>
                  <a:lnTo>
                    <a:pt x="0" y="74552"/>
                  </a:lnTo>
                  <a:lnTo>
                    <a:pt x="0" y="126300"/>
                  </a:lnTo>
                  <a:lnTo>
                    <a:pt x="51067" y="126300"/>
                  </a:lnTo>
                  <a:close/>
                  <a:moveTo>
                    <a:pt x="51067" y="0"/>
                  </a:moveTo>
                  <a:lnTo>
                    <a:pt x="0" y="0"/>
                  </a:lnTo>
                  <a:lnTo>
                    <a:pt x="0" y="51069"/>
                  </a:lnTo>
                  <a:lnTo>
                    <a:pt x="51067" y="5106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1600">
                <a:solidFill>
                  <a:sysClr val="windowText" lastClr="000000"/>
                </a:solidFill>
                <a:latin typeface="Calibri"/>
                <a:ea typeface="宋体"/>
              </a:endParaRPr>
            </a:p>
          </p:txBody>
        </p:sp>
      </p:grpSp>
      <p:grpSp>
        <p:nvGrpSpPr>
          <p:cNvPr id="43" name="组合 42"/>
          <p:cNvGrpSpPr/>
          <p:nvPr/>
        </p:nvGrpSpPr>
        <p:grpSpPr>
          <a:xfrm>
            <a:off x="2932169" y="3692354"/>
            <a:ext cx="1210588" cy="571376"/>
            <a:chOff x="1299929" y="3546418"/>
            <a:chExt cx="1614117" cy="761835"/>
          </a:xfrm>
        </p:grpSpPr>
        <p:sp>
          <p:nvSpPr>
            <p:cNvPr id="44" name="TextBox 64"/>
            <p:cNvSpPr txBox="1"/>
            <p:nvPr/>
          </p:nvSpPr>
          <p:spPr>
            <a:xfrm>
              <a:off x="1491219" y="3546418"/>
              <a:ext cx="1231535" cy="348813"/>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a:ea typeface="微软雅黑"/>
                </a:rPr>
                <a:t>PART </a:t>
              </a:r>
              <a:r>
                <a:rPr kumimoji="0" lang="en-US" altLang="zh-CN" sz="1100" b="0" i="0" u="none" strike="noStrike" kern="0" cap="none" spc="0" normalizeH="0" baseline="0" noProof="0" dirty="0" smtClean="0">
                  <a:ln>
                    <a:noFill/>
                  </a:ln>
                  <a:solidFill>
                    <a:sysClr val="window" lastClr="FFFFFF"/>
                  </a:solidFill>
                  <a:effectLst/>
                  <a:uLnTx/>
                  <a:uFillTx/>
                  <a:latin typeface="微软雅黑"/>
                  <a:ea typeface="微软雅黑"/>
                </a:rPr>
                <a:t>TWO</a:t>
              </a:r>
              <a:endParaRPr kumimoji="0" lang="en-US" altLang="zh-CN" sz="1100" b="0" i="0" u="none" strike="noStrike" kern="0" cap="none" spc="0" normalizeH="0" baseline="0" noProof="0" dirty="0">
                <a:ln>
                  <a:noFill/>
                </a:ln>
                <a:solidFill>
                  <a:sysClr val="window" lastClr="FFFFFF"/>
                </a:solidFill>
                <a:effectLst/>
                <a:uLnTx/>
                <a:uFillTx/>
                <a:latin typeface="微软雅黑"/>
                <a:ea typeface="微软雅黑"/>
              </a:endParaRPr>
            </a:p>
          </p:txBody>
        </p:sp>
        <p:sp>
          <p:nvSpPr>
            <p:cNvPr id="45" name="TextBox 65"/>
            <p:cNvSpPr txBox="1"/>
            <p:nvPr/>
          </p:nvSpPr>
          <p:spPr>
            <a:xfrm>
              <a:off x="1299929" y="3774773"/>
              <a:ext cx="1614117" cy="53348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a:ea typeface="微软雅黑"/>
                  <a:cs typeface="Arial" panose="020B0604020202020204" pitchFamily="34" charset="0"/>
                </a:rPr>
                <a:t>完成情况</a:t>
              </a:r>
              <a:endParaRPr kumimoji="0" lang="zh-CN" altLang="en-US" sz="2000" b="1" i="0" u="none" strike="noStrike" kern="0" cap="none" spc="0" normalizeH="0" baseline="0" noProof="0" dirty="0">
                <a:ln>
                  <a:noFill/>
                </a:ln>
                <a:solidFill>
                  <a:sysClr val="window" lastClr="FFFFFF"/>
                </a:solidFill>
                <a:effectLst/>
                <a:uLnTx/>
                <a:uFillTx/>
                <a:latin typeface="微软雅黑"/>
                <a:ea typeface="微软雅黑"/>
                <a:cs typeface="Arial" panose="020B0604020202020204" pitchFamily="34" charset="0"/>
              </a:endParaRPr>
            </a:p>
          </p:txBody>
        </p:sp>
      </p:grpSp>
      <p:grpSp>
        <p:nvGrpSpPr>
          <p:cNvPr id="46" name="组合 45"/>
          <p:cNvGrpSpPr/>
          <p:nvPr/>
        </p:nvGrpSpPr>
        <p:grpSpPr>
          <a:xfrm>
            <a:off x="4867847" y="3692354"/>
            <a:ext cx="1210588" cy="571376"/>
            <a:chOff x="1299929" y="3546418"/>
            <a:chExt cx="1614117" cy="761835"/>
          </a:xfrm>
        </p:grpSpPr>
        <p:sp>
          <p:nvSpPr>
            <p:cNvPr id="47" name="TextBox 64"/>
            <p:cNvSpPr txBox="1"/>
            <p:nvPr/>
          </p:nvSpPr>
          <p:spPr>
            <a:xfrm>
              <a:off x="1428169" y="3546418"/>
              <a:ext cx="1357636" cy="348813"/>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a:ea typeface="微软雅黑"/>
                </a:rPr>
                <a:t>PART </a:t>
              </a:r>
              <a:r>
                <a:rPr kumimoji="0" lang="en-US" altLang="zh-CN" sz="1100" b="0" i="0" u="none" strike="noStrike" kern="0" cap="none" spc="0" normalizeH="0" baseline="0" noProof="0" dirty="0" smtClean="0">
                  <a:ln>
                    <a:noFill/>
                  </a:ln>
                  <a:solidFill>
                    <a:sysClr val="window" lastClr="FFFFFF"/>
                  </a:solidFill>
                  <a:effectLst/>
                  <a:uLnTx/>
                  <a:uFillTx/>
                  <a:latin typeface="微软雅黑"/>
                  <a:ea typeface="微软雅黑"/>
                </a:rPr>
                <a:t>THREE</a:t>
              </a:r>
              <a:endParaRPr kumimoji="0" lang="en-US" altLang="zh-CN" sz="1100" b="0" i="0" u="none" strike="noStrike" kern="0" cap="none" spc="0" normalizeH="0" baseline="0" noProof="0" dirty="0">
                <a:ln>
                  <a:noFill/>
                </a:ln>
                <a:solidFill>
                  <a:sysClr val="window" lastClr="FFFFFF"/>
                </a:solidFill>
                <a:effectLst/>
                <a:uLnTx/>
                <a:uFillTx/>
                <a:latin typeface="微软雅黑"/>
                <a:ea typeface="微软雅黑"/>
              </a:endParaRPr>
            </a:p>
          </p:txBody>
        </p:sp>
        <p:sp>
          <p:nvSpPr>
            <p:cNvPr id="48" name="TextBox 65"/>
            <p:cNvSpPr txBox="1"/>
            <p:nvPr/>
          </p:nvSpPr>
          <p:spPr>
            <a:xfrm>
              <a:off x="1299929" y="3774773"/>
              <a:ext cx="1614117" cy="53348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a:ea typeface="微软雅黑"/>
                  <a:cs typeface="Arial" panose="020B0604020202020204" pitchFamily="34" charset="0"/>
                </a:rPr>
                <a:t>经验总结</a:t>
              </a:r>
              <a:endParaRPr kumimoji="0" lang="zh-CN" altLang="en-US" sz="2000" b="1" i="0" u="none" strike="noStrike" kern="0" cap="none" spc="0" normalizeH="0" baseline="0" noProof="0" dirty="0">
                <a:ln>
                  <a:noFill/>
                </a:ln>
                <a:solidFill>
                  <a:sysClr val="window" lastClr="FFFFFF"/>
                </a:solidFill>
                <a:effectLst/>
                <a:uLnTx/>
                <a:uFillTx/>
                <a:latin typeface="微软雅黑"/>
                <a:ea typeface="微软雅黑"/>
                <a:cs typeface="Arial" panose="020B0604020202020204" pitchFamily="34" charset="0"/>
              </a:endParaRPr>
            </a:p>
          </p:txBody>
        </p:sp>
      </p:grpSp>
      <p:grpSp>
        <p:nvGrpSpPr>
          <p:cNvPr id="49" name="组合 48"/>
          <p:cNvGrpSpPr/>
          <p:nvPr/>
        </p:nvGrpSpPr>
        <p:grpSpPr>
          <a:xfrm>
            <a:off x="6803525" y="3692354"/>
            <a:ext cx="1210588" cy="571376"/>
            <a:chOff x="1299929" y="3546418"/>
            <a:chExt cx="1614117" cy="761835"/>
          </a:xfrm>
        </p:grpSpPr>
        <p:sp>
          <p:nvSpPr>
            <p:cNvPr id="50" name="TextBox 64"/>
            <p:cNvSpPr txBox="1"/>
            <p:nvPr/>
          </p:nvSpPr>
          <p:spPr>
            <a:xfrm>
              <a:off x="1459161" y="3546418"/>
              <a:ext cx="1295655" cy="348813"/>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a:ea typeface="微软雅黑"/>
                </a:rPr>
                <a:t>PART </a:t>
              </a:r>
              <a:r>
                <a:rPr kumimoji="0" lang="en-US" altLang="zh-CN" sz="1100" b="0" i="0" u="none" strike="noStrike" kern="0" cap="none" spc="0" normalizeH="0" baseline="0" noProof="0" dirty="0" smtClean="0">
                  <a:ln>
                    <a:noFill/>
                  </a:ln>
                  <a:solidFill>
                    <a:sysClr val="window" lastClr="FFFFFF"/>
                  </a:solidFill>
                  <a:effectLst/>
                  <a:uLnTx/>
                  <a:uFillTx/>
                  <a:latin typeface="微软雅黑"/>
                  <a:ea typeface="微软雅黑"/>
                </a:rPr>
                <a:t>FOUR</a:t>
              </a:r>
              <a:endParaRPr kumimoji="0" lang="en-US" altLang="zh-CN" sz="1100" b="0" i="0" u="none" strike="noStrike" kern="0" cap="none" spc="0" normalizeH="0" baseline="0" noProof="0" dirty="0">
                <a:ln>
                  <a:noFill/>
                </a:ln>
                <a:solidFill>
                  <a:sysClr val="window" lastClr="FFFFFF"/>
                </a:solidFill>
                <a:effectLst/>
                <a:uLnTx/>
                <a:uFillTx/>
                <a:latin typeface="微软雅黑"/>
                <a:ea typeface="微软雅黑"/>
              </a:endParaRPr>
            </a:p>
          </p:txBody>
        </p:sp>
        <p:sp>
          <p:nvSpPr>
            <p:cNvPr id="51" name="TextBox 65"/>
            <p:cNvSpPr txBox="1"/>
            <p:nvPr/>
          </p:nvSpPr>
          <p:spPr>
            <a:xfrm>
              <a:off x="1299929" y="3774773"/>
              <a:ext cx="1614117" cy="53348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a:ea typeface="微软雅黑"/>
                  <a:cs typeface="Arial" panose="020B0604020202020204" pitchFamily="34" charset="0"/>
                </a:rPr>
                <a:t>未来计划</a:t>
              </a:r>
              <a:endParaRPr kumimoji="0" lang="zh-CN" altLang="en-US" sz="2000" b="1" i="0" u="none" strike="noStrike" kern="0" cap="none" spc="0" normalizeH="0" baseline="0" noProof="0" dirty="0">
                <a:ln>
                  <a:noFill/>
                </a:ln>
                <a:solidFill>
                  <a:sysClr val="window" lastClr="FFFFFF"/>
                </a:solidFill>
                <a:effectLst/>
                <a:uLnTx/>
                <a:uFillTx/>
                <a:latin typeface="微软雅黑"/>
                <a:ea typeface="微软雅黑"/>
                <a:cs typeface="Arial" panose="020B0604020202020204" pitchFamily="34" charset="0"/>
              </a:endParaRPr>
            </a:p>
          </p:txBody>
        </p:sp>
      </p:grpSp>
      <p:cxnSp>
        <p:nvCxnSpPr>
          <p:cNvPr id="52" name="直接连接符 51"/>
          <p:cNvCxnSpPr/>
          <p:nvPr/>
        </p:nvCxnSpPr>
        <p:spPr>
          <a:xfrm>
            <a:off x="4504869" y="3190330"/>
            <a:ext cx="0" cy="1009301"/>
          </a:xfrm>
          <a:prstGeom prst="line">
            <a:avLst/>
          </a:prstGeom>
          <a:noFill/>
          <a:ln w="12700" cap="flat" cmpd="sng" algn="ctr">
            <a:solidFill>
              <a:sysClr val="window" lastClr="FFFFFF"/>
            </a:solidFill>
            <a:prstDash val="solid"/>
          </a:ln>
          <a:effectLst/>
        </p:spPr>
      </p:cxnSp>
      <p:cxnSp>
        <p:nvCxnSpPr>
          <p:cNvPr id="53" name="直接连接符 52"/>
          <p:cNvCxnSpPr/>
          <p:nvPr/>
        </p:nvCxnSpPr>
        <p:spPr>
          <a:xfrm>
            <a:off x="6473205" y="3190330"/>
            <a:ext cx="0" cy="1009301"/>
          </a:xfrm>
          <a:prstGeom prst="line">
            <a:avLst/>
          </a:prstGeom>
          <a:noFill/>
          <a:ln w="12700" cap="flat" cmpd="sng" algn="ctr">
            <a:solidFill>
              <a:sysClr val="window" lastClr="FFFFFF"/>
            </a:solidFill>
            <a:prstDash val="solid"/>
          </a:ln>
          <a:effectLst/>
        </p:spPr>
      </p:cxnSp>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燕尾形箭头 26"/>
          <p:cNvSpPr/>
          <p:nvPr/>
        </p:nvSpPr>
        <p:spPr>
          <a:xfrm>
            <a:off x="47538" y="3124067"/>
            <a:ext cx="9060966" cy="189396"/>
          </a:xfrm>
          <a:prstGeom prst="notchedRightArrow">
            <a:avLst/>
          </a:prstGeom>
          <a:solidFill>
            <a:srgbClr val="00823B"/>
          </a:solidFill>
          <a:ln w="25400" cap="flat" cmpd="sng" algn="ctr">
            <a:noFill/>
            <a:prstDash val="solid"/>
          </a:ln>
          <a:effectLst/>
        </p:spPr>
        <p:txBody>
          <a:bodyPr lIns="91431" tIns="45716" rIns="91431"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8" name="椭圆 27"/>
          <p:cNvSpPr/>
          <p:nvPr/>
        </p:nvSpPr>
        <p:spPr>
          <a:xfrm>
            <a:off x="3470110" y="3151033"/>
            <a:ext cx="135467" cy="135467"/>
          </a:xfrm>
          <a:prstGeom prst="ellipse">
            <a:avLst/>
          </a:prstGeom>
          <a:solidFill>
            <a:sysClr val="window" lastClr="FFFFFF">
              <a:lumMod val="85000"/>
            </a:sysClr>
          </a:solidFill>
          <a:ln w="25400" cap="flat" cmpd="sng" algn="ctr">
            <a:noFill/>
            <a:prstDash val="solid"/>
          </a:ln>
          <a:effectLst/>
        </p:spPr>
        <p:txBody>
          <a:bodyPr lIns="91431" tIns="45716" rIns="91431"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9" name="椭圆 28"/>
          <p:cNvSpPr/>
          <p:nvPr/>
        </p:nvSpPr>
        <p:spPr>
          <a:xfrm>
            <a:off x="5500022" y="3151033"/>
            <a:ext cx="135467" cy="135467"/>
          </a:xfrm>
          <a:prstGeom prst="ellipse">
            <a:avLst/>
          </a:prstGeom>
          <a:solidFill>
            <a:sysClr val="window" lastClr="FFFFFF">
              <a:lumMod val="85000"/>
            </a:sysClr>
          </a:solidFill>
          <a:ln w="25400" cap="flat" cmpd="sng" algn="ctr">
            <a:noFill/>
            <a:prstDash val="solid"/>
          </a:ln>
          <a:effectLst/>
        </p:spPr>
        <p:txBody>
          <a:bodyPr lIns="91431" tIns="45716" rIns="91431"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0" name="椭圆 29"/>
          <p:cNvSpPr/>
          <p:nvPr/>
        </p:nvSpPr>
        <p:spPr>
          <a:xfrm>
            <a:off x="7517691" y="3151033"/>
            <a:ext cx="135467" cy="135467"/>
          </a:xfrm>
          <a:prstGeom prst="ellipse">
            <a:avLst/>
          </a:prstGeom>
          <a:solidFill>
            <a:sysClr val="window" lastClr="FFFFFF">
              <a:lumMod val="85000"/>
            </a:sysClr>
          </a:solidFill>
          <a:ln w="25400" cap="flat" cmpd="sng" algn="ctr">
            <a:noFill/>
            <a:prstDash val="solid"/>
          </a:ln>
          <a:effectLst/>
        </p:spPr>
        <p:txBody>
          <a:bodyPr lIns="91431" tIns="45716" rIns="91431"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1" name="椭圆 30"/>
          <p:cNvSpPr/>
          <p:nvPr/>
        </p:nvSpPr>
        <p:spPr>
          <a:xfrm>
            <a:off x="1452444" y="3151033"/>
            <a:ext cx="135467" cy="135467"/>
          </a:xfrm>
          <a:prstGeom prst="ellipse">
            <a:avLst/>
          </a:prstGeom>
          <a:solidFill>
            <a:sysClr val="window" lastClr="FFFFFF">
              <a:lumMod val="85000"/>
            </a:sysClr>
          </a:solidFill>
          <a:ln w="25400" cap="flat" cmpd="sng" algn="ctr">
            <a:noFill/>
            <a:prstDash val="solid"/>
          </a:ln>
          <a:effectLst/>
        </p:spPr>
        <p:txBody>
          <a:bodyPr lIns="91431" tIns="45716" rIns="91431"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32" name="组合 31"/>
          <p:cNvGrpSpPr/>
          <p:nvPr/>
        </p:nvGrpSpPr>
        <p:grpSpPr>
          <a:xfrm>
            <a:off x="3144428" y="2142648"/>
            <a:ext cx="782563" cy="859906"/>
            <a:chOff x="4341368" y="2343128"/>
            <a:chExt cx="962021" cy="1057100"/>
          </a:xfrm>
        </p:grpSpPr>
        <p:sp>
          <p:nvSpPr>
            <p:cNvPr id="33" name="泪滴形 32"/>
            <p:cNvSpPr/>
            <p:nvPr/>
          </p:nvSpPr>
          <p:spPr>
            <a:xfrm rot="8100000">
              <a:off x="4341368" y="2343128"/>
              <a:ext cx="962021" cy="962021"/>
            </a:xfrm>
            <a:prstGeom prst="teardrop">
              <a:avLst/>
            </a:prstGeom>
            <a:solidFill>
              <a:srgbClr val="A9EA25">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0823B">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4" name="文本框 134"/>
            <p:cNvSpPr txBox="1"/>
            <p:nvPr/>
          </p:nvSpPr>
          <p:spPr>
            <a:xfrm>
              <a:off x="4412016" y="2624084"/>
              <a:ext cx="820724" cy="7761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2014</a:t>
              </a:r>
              <a:endParaRPr kumimoji="0" lang="zh-CN" altLang="en-US" sz="16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35" name="组合 34"/>
          <p:cNvGrpSpPr/>
          <p:nvPr/>
        </p:nvGrpSpPr>
        <p:grpSpPr>
          <a:xfrm>
            <a:off x="1125694" y="2142646"/>
            <a:ext cx="782563" cy="782563"/>
            <a:chOff x="1784435" y="2343128"/>
            <a:chExt cx="962021" cy="962021"/>
          </a:xfrm>
        </p:grpSpPr>
        <p:sp>
          <p:nvSpPr>
            <p:cNvPr id="36" name="泪滴形 35"/>
            <p:cNvSpPr/>
            <p:nvPr/>
          </p:nvSpPr>
          <p:spPr>
            <a:xfrm rot="8100000">
              <a:off x="1784435" y="2343128"/>
              <a:ext cx="962021" cy="962021"/>
            </a:xfrm>
            <a:prstGeom prst="teardrop">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0823B">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7" name="文本框 137"/>
            <p:cNvSpPr txBox="1"/>
            <p:nvPr/>
          </p:nvSpPr>
          <p:spPr>
            <a:xfrm>
              <a:off x="1838580" y="2595809"/>
              <a:ext cx="853730" cy="514706"/>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2013</a:t>
              </a:r>
              <a:endParaRPr kumimoji="0" lang="zh-CN" altLang="en-US" sz="1600" b="0" i="0" u="none" strike="noStrike" kern="0" cap="none" spc="0" normalizeH="0" baseline="-300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38" name="组合 37"/>
          <p:cNvGrpSpPr/>
          <p:nvPr/>
        </p:nvGrpSpPr>
        <p:grpSpPr>
          <a:xfrm>
            <a:off x="7194141" y="2142648"/>
            <a:ext cx="782563" cy="971516"/>
            <a:chOff x="9455232" y="2343128"/>
            <a:chExt cx="962021" cy="1194304"/>
          </a:xfrm>
        </p:grpSpPr>
        <p:sp>
          <p:nvSpPr>
            <p:cNvPr id="39" name="泪滴形 38"/>
            <p:cNvSpPr/>
            <p:nvPr/>
          </p:nvSpPr>
          <p:spPr>
            <a:xfrm rot="8100000">
              <a:off x="9455232" y="2343128"/>
              <a:ext cx="962021" cy="962021"/>
            </a:xfrm>
            <a:prstGeom prst="teardrop">
              <a:avLst/>
            </a:prstGeom>
            <a:solidFill>
              <a:srgbClr val="00823B">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0823B">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0" name="文本框 140"/>
            <p:cNvSpPr txBox="1"/>
            <p:nvPr/>
          </p:nvSpPr>
          <p:spPr>
            <a:xfrm>
              <a:off x="9525883" y="2652355"/>
              <a:ext cx="820724" cy="8850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300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未来</a:t>
              </a:r>
              <a:endParaRPr kumimoji="0" lang="zh-CN" altLang="en-US" sz="28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1" name="组合 40"/>
          <p:cNvGrpSpPr/>
          <p:nvPr/>
        </p:nvGrpSpPr>
        <p:grpSpPr>
          <a:xfrm>
            <a:off x="5175407" y="2142648"/>
            <a:ext cx="782563" cy="782564"/>
            <a:chOff x="6898301" y="2343128"/>
            <a:chExt cx="962021" cy="962021"/>
          </a:xfrm>
        </p:grpSpPr>
        <p:sp>
          <p:nvSpPr>
            <p:cNvPr id="42" name="泪滴形 41"/>
            <p:cNvSpPr/>
            <p:nvPr/>
          </p:nvSpPr>
          <p:spPr>
            <a:xfrm rot="8100000">
              <a:off x="6898301" y="2343128"/>
              <a:ext cx="962021" cy="962021"/>
            </a:xfrm>
            <a:prstGeom prst="teardrop">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0823B">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3" name="文本框 143"/>
            <p:cNvSpPr txBox="1"/>
            <p:nvPr/>
          </p:nvSpPr>
          <p:spPr>
            <a:xfrm>
              <a:off x="6952446" y="2624084"/>
              <a:ext cx="853730" cy="514706"/>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2015</a:t>
              </a:r>
              <a:endParaRPr kumimoji="0" lang="zh-CN" altLang="en-US" sz="1600" b="0" i="0" u="none" strike="noStrike" kern="0" cap="none" spc="0" normalizeH="0" baseline="-300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44" name="矩形 43"/>
          <p:cNvSpPr/>
          <p:nvPr/>
        </p:nvSpPr>
        <p:spPr>
          <a:xfrm>
            <a:off x="897571" y="3553693"/>
            <a:ext cx="1196244" cy="398746"/>
          </a:xfrm>
          <a:prstGeom prst="rect">
            <a:avLst/>
          </a:prstGeom>
        </p:spPr>
        <p:txBody>
          <a:bodyPr wrap="none" lIns="91431" tIns="45716" rIns="91431" bIns="45716">
            <a:spAutoFit/>
          </a:bodyPr>
          <a:lstStyle/>
          <a:p>
            <a:pPr algn="ctr"/>
            <a:r>
              <a:rPr lang="zh-CN" altLang="en-US" b="1" dirty="0">
                <a:solidFill>
                  <a:srgbClr val="009644"/>
                </a:solidFill>
                <a:latin typeface="微软雅黑" pitchFamily="34" charset="-122"/>
                <a:ea typeface="微软雅黑" pitchFamily="34" charset="-122"/>
              </a:rPr>
              <a:t>添加标题</a:t>
            </a:r>
            <a:endParaRPr lang="en-US" altLang="zh-CN" b="1" dirty="0">
              <a:solidFill>
                <a:srgbClr val="009644"/>
              </a:solidFill>
              <a:latin typeface="微软雅黑" pitchFamily="34" charset="-122"/>
              <a:ea typeface="微软雅黑" pitchFamily="34" charset="-122"/>
            </a:endParaRPr>
          </a:p>
        </p:txBody>
      </p:sp>
      <p:sp>
        <p:nvSpPr>
          <p:cNvPr id="45" name="矩形 47"/>
          <p:cNvSpPr>
            <a:spLocks noChangeArrowheads="1"/>
          </p:cNvSpPr>
          <p:nvPr/>
        </p:nvSpPr>
        <p:spPr bwMode="auto">
          <a:xfrm>
            <a:off x="707961" y="3869557"/>
            <a:ext cx="1575462" cy="1287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录入上述图表的描述说明。</a:t>
            </a:r>
          </a:p>
        </p:txBody>
      </p:sp>
      <p:sp>
        <p:nvSpPr>
          <p:cNvPr id="46" name="矩形 45"/>
          <p:cNvSpPr/>
          <p:nvPr/>
        </p:nvSpPr>
        <p:spPr>
          <a:xfrm>
            <a:off x="2918332" y="3553693"/>
            <a:ext cx="1196244" cy="398746"/>
          </a:xfrm>
          <a:prstGeom prst="rect">
            <a:avLst/>
          </a:prstGeom>
        </p:spPr>
        <p:txBody>
          <a:bodyPr wrap="none" lIns="91431" tIns="45716" rIns="91431" bIns="45716">
            <a:spAutoFit/>
          </a:bodyPr>
          <a:lstStyle/>
          <a:p>
            <a:pPr algn="ctr"/>
            <a:r>
              <a:rPr lang="zh-CN" altLang="en-US" b="1" dirty="0">
                <a:solidFill>
                  <a:srgbClr val="009644"/>
                </a:solidFill>
                <a:latin typeface="微软雅黑" pitchFamily="34" charset="-122"/>
                <a:ea typeface="微软雅黑" pitchFamily="34" charset="-122"/>
              </a:rPr>
              <a:t>添加标题</a:t>
            </a:r>
            <a:endParaRPr lang="en-US" altLang="zh-CN" b="1" dirty="0">
              <a:solidFill>
                <a:srgbClr val="009644"/>
              </a:solidFill>
              <a:latin typeface="微软雅黑" pitchFamily="34" charset="-122"/>
              <a:ea typeface="微软雅黑" pitchFamily="34" charset="-122"/>
            </a:endParaRPr>
          </a:p>
        </p:txBody>
      </p:sp>
      <p:sp>
        <p:nvSpPr>
          <p:cNvPr id="47" name="矩形 47"/>
          <p:cNvSpPr>
            <a:spLocks noChangeArrowheads="1"/>
          </p:cNvSpPr>
          <p:nvPr/>
        </p:nvSpPr>
        <p:spPr bwMode="auto">
          <a:xfrm>
            <a:off x="2728723" y="3869557"/>
            <a:ext cx="1575462" cy="1287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录入上述图表的描述说明。</a:t>
            </a:r>
          </a:p>
        </p:txBody>
      </p:sp>
      <p:sp>
        <p:nvSpPr>
          <p:cNvPr id="48" name="矩形 47"/>
          <p:cNvSpPr/>
          <p:nvPr/>
        </p:nvSpPr>
        <p:spPr>
          <a:xfrm>
            <a:off x="4972291" y="3553693"/>
            <a:ext cx="1196244" cy="398746"/>
          </a:xfrm>
          <a:prstGeom prst="rect">
            <a:avLst/>
          </a:prstGeom>
        </p:spPr>
        <p:txBody>
          <a:bodyPr wrap="none" lIns="91431" tIns="45716" rIns="91431" bIns="45716">
            <a:spAutoFit/>
          </a:bodyPr>
          <a:lstStyle/>
          <a:p>
            <a:pPr algn="ctr"/>
            <a:r>
              <a:rPr lang="zh-CN" altLang="en-US" b="1" dirty="0">
                <a:solidFill>
                  <a:srgbClr val="009644"/>
                </a:solidFill>
                <a:latin typeface="微软雅黑" pitchFamily="34" charset="-122"/>
                <a:ea typeface="微软雅黑" pitchFamily="34" charset="-122"/>
              </a:rPr>
              <a:t>添加标题</a:t>
            </a:r>
            <a:endParaRPr lang="en-US" altLang="zh-CN" b="1" dirty="0">
              <a:solidFill>
                <a:srgbClr val="009644"/>
              </a:solidFill>
              <a:latin typeface="微软雅黑" pitchFamily="34" charset="-122"/>
              <a:ea typeface="微软雅黑" pitchFamily="34" charset="-122"/>
            </a:endParaRPr>
          </a:p>
        </p:txBody>
      </p:sp>
      <p:sp>
        <p:nvSpPr>
          <p:cNvPr id="49" name="矩形 47"/>
          <p:cNvSpPr>
            <a:spLocks noChangeArrowheads="1"/>
          </p:cNvSpPr>
          <p:nvPr/>
        </p:nvSpPr>
        <p:spPr bwMode="auto">
          <a:xfrm>
            <a:off x="4782684" y="3869557"/>
            <a:ext cx="1575462" cy="1287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录入上述图表的描述说明。</a:t>
            </a:r>
          </a:p>
        </p:txBody>
      </p:sp>
      <p:sp>
        <p:nvSpPr>
          <p:cNvPr id="50" name="矩形 49"/>
          <p:cNvSpPr/>
          <p:nvPr/>
        </p:nvSpPr>
        <p:spPr>
          <a:xfrm>
            <a:off x="6919570" y="3553693"/>
            <a:ext cx="1196244" cy="398746"/>
          </a:xfrm>
          <a:prstGeom prst="rect">
            <a:avLst/>
          </a:prstGeom>
        </p:spPr>
        <p:txBody>
          <a:bodyPr wrap="none" lIns="91431" tIns="45716" rIns="91431" bIns="45716">
            <a:spAutoFit/>
          </a:bodyPr>
          <a:lstStyle/>
          <a:p>
            <a:pPr algn="ctr"/>
            <a:r>
              <a:rPr lang="zh-CN" altLang="en-US" b="1" dirty="0">
                <a:solidFill>
                  <a:srgbClr val="009644"/>
                </a:solidFill>
                <a:latin typeface="微软雅黑" pitchFamily="34" charset="-122"/>
                <a:ea typeface="微软雅黑" pitchFamily="34" charset="-122"/>
              </a:rPr>
              <a:t>添加标题</a:t>
            </a:r>
            <a:endParaRPr lang="en-US" altLang="zh-CN" b="1" dirty="0">
              <a:solidFill>
                <a:srgbClr val="009644"/>
              </a:solidFill>
              <a:latin typeface="微软雅黑" pitchFamily="34" charset="-122"/>
              <a:ea typeface="微软雅黑" pitchFamily="34" charset="-122"/>
            </a:endParaRPr>
          </a:p>
        </p:txBody>
      </p:sp>
      <p:sp>
        <p:nvSpPr>
          <p:cNvPr id="51" name="矩形 47"/>
          <p:cNvSpPr>
            <a:spLocks noChangeArrowheads="1"/>
          </p:cNvSpPr>
          <p:nvPr/>
        </p:nvSpPr>
        <p:spPr bwMode="auto">
          <a:xfrm>
            <a:off x="6729960" y="3869557"/>
            <a:ext cx="1575462" cy="1287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录入上述图表的描述说明。</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a:off x="3550207" y="1045406"/>
            <a:ext cx="1169969" cy="1169969"/>
            <a:chOff x="5055802" y="1912589"/>
            <a:chExt cx="1461956" cy="1461956"/>
          </a:xfrm>
        </p:grpSpPr>
        <p:sp>
          <p:nvSpPr>
            <p:cNvPr id="67" name="椭圆 66"/>
            <p:cNvSpPr/>
            <p:nvPr/>
          </p:nvSpPr>
          <p:spPr>
            <a:xfrm>
              <a:off x="5055802" y="1912589"/>
              <a:ext cx="1461956" cy="1461956"/>
            </a:xfrm>
            <a:prstGeom prst="ellipse">
              <a:avLst/>
            </a:prstGeom>
            <a:solidFill>
              <a:srgbClr val="FFC000"/>
            </a:solidFill>
            <a:ln w="25400" cap="flat" cmpd="sng" algn="ctr">
              <a:noFill/>
              <a:prstDash val="solid"/>
            </a:ln>
            <a:effectLst>
              <a:outerShdw blurRad="2413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68" name="TextBox 58"/>
            <p:cNvSpPr txBox="1"/>
            <p:nvPr/>
          </p:nvSpPr>
          <p:spPr>
            <a:xfrm>
              <a:off x="5165693" y="2093719"/>
              <a:ext cx="1242173" cy="11537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政府</a:t>
              </a:r>
              <a:endParaRPr kumimoji="0" lang="en-US" altLang="zh-CN"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提倡</a:t>
              </a:r>
              <a:r>
                <a:rPr kumimoji="0" lang="zh-CN" altLang="zh-CN"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和</a:t>
              </a:r>
              <a:r>
                <a:rPr kumimoji="0" lang="zh-CN" altLang="zh-CN"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推</a:t>
              </a:r>
              <a:r>
                <a:rPr kumimoji="0" lang="zh-CN" altLang="en-US"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广</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69" name="组合 68"/>
          <p:cNvGrpSpPr/>
          <p:nvPr/>
        </p:nvGrpSpPr>
        <p:grpSpPr>
          <a:xfrm>
            <a:off x="912915" y="2051116"/>
            <a:ext cx="2049964" cy="585835"/>
            <a:chOff x="5782357" y="1305195"/>
            <a:chExt cx="2784526" cy="1101053"/>
          </a:xfrm>
        </p:grpSpPr>
        <p:sp>
          <p:nvSpPr>
            <p:cNvPr id="70" name="圆角矩形 69"/>
            <p:cNvSpPr/>
            <p:nvPr/>
          </p:nvSpPr>
          <p:spPr>
            <a:xfrm>
              <a:off x="5782357" y="1305195"/>
              <a:ext cx="2784526" cy="1101053"/>
            </a:xfrm>
            <a:prstGeom prst="roundRect">
              <a:avLst/>
            </a:prstGeom>
            <a:solidFill>
              <a:srgbClr val="00823B"/>
            </a:solidFill>
            <a:ln w="6350" cap="flat" cmpd="sng" algn="ctr">
              <a:no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mn-lt"/>
              </a:endParaRPr>
            </a:p>
          </p:txBody>
        </p:sp>
        <p:sp>
          <p:nvSpPr>
            <p:cNvPr id="71" name="TextBox 58"/>
            <p:cNvSpPr txBox="1"/>
            <p:nvPr/>
          </p:nvSpPr>
          <p:spPr>
            <a:xfrm>
              <a:off x="5899353" y="1462237"/>
              <a:ext cx="2528710" cy="75199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总承包模式</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cxnSp>
        <p:nvCxnSpPr>
          <p:cNvPr id="72" name="直接箭头连接符 71"/>
          <p:cNvCxnSpPr/>
          <p:nvPr/>
        </p:nvCxnSpPr>
        <p:spPr>
          <a:xfrm>
            <a:off x="3222132" y="2355028"/>
            <a:ext cx="1906206" cy="0"/>
          </a:xfrm>
          <a:prstGeom prst="straightConnector1">
            <a:avLst/>
          </a:prstGeom>
          <a:noFill/>
          <a:ln w="0" cap="flat" cmpd="sng" algn="ctr">
            <a:solidFill>
              <a:sysClr val="windowText" lastClr="000000">
                <a:lumMod val="75000"/>
                <a:lumOff val="25000"/>
              </a:sysClr>
            </a:solidFill>
            <a:prstDash val="solid"/>
            <a:tailEnd type="triangle"/>
          </a:ln>
          <a:effectLst/>
        </p:spPr>
      </p:cxnSp>
      <p:grpSp>
        <p:nvGrpSpPr>
          <p:cNvPr id="73" name="组合 72"/>
          <p:cNvGrpSpPr/>
          <p:nvPr/>
        </p:nvGrpSpPr>
        <p:grpSpPr>
          <a:xfrm>
            <a:off x="5387591" y="1841534"/>
            <a:ext cx="3140700" cy="1026988"/>
            <a:chOff x="7359233" y="2801552"/>
            <a:chExt cx="3924518" cy="1283291"/>
          </a:xfrm>
        </p:grpSpPr>
        <p:sp>
          <p:nvSpPr>
            <p:cNvPr id="74" name="圆角矩形 73"/>
            <p:cNvSpPr/>
            <p:nvPr/>
          </p:nvSpPr>
          <p:spPr>
            <a:xfrm>
              <a:off x="7359233" y="2801552"/>
              <a:ext cx="3924518" cy="1283291"/>
            </a:xfrm>
            <a:prstGeom prst="roundRect">
              <a:avLst/>
            </a:prstGeom>
            <a:solidFill>
              <a:srgbClr val="00823B"/>
            </a:solidFill>
            <a:ln w="25400" cap="flat" cmpd="sng" algn="ctr">
              <a:noFill/>
              <a:prstDash val="solid"/>
            </a:ln>
            <a:effectLst>
              <a:outerShdw blurRad="215900" dist="152400" dir="2700000" algn="tl" rotWithShape="0">
                <a:prstClr val="black">
                  <a:alpha val="1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75" name="TextBox 58"/>
            <p:cNvSpPr txBox="1"/>
            <p:nvPr/>
          </p:nvSpPr>
          <p:spPr>
            <a:xfrm>
              <a:off x="8033552" y="2852419"/>
              <a:ext cx="2808311" cy="10383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让专业的人做专业的事</a:t>
              </a:r>
              <a:endPar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76" name="KSO_Shape"/>
            <p:cNvSpPr>
              <a:spLocks/>
            </p:cNvSpPr>
            <p:nvPr/>
          </p:nvSpPr>
          <p:spPr bwMode="auto">
            <a:xfrm>
              <a:off x="7581097" y="3024947"/>
              <a:ext cx="515571" cy="771428"/>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cxnSp>
        <p:nvCxnSpPr>
          <p:cNvPr id="77" name="直接连接符 76"/>
          <p:cNvCxnSpPr/>
          <p:nvPr/>
        </p:nvCxnSpPr>
        <p:spPr>
          <a:xfrm>
            <a:off x="179512" y="3011203"/>
            <a:ext cx="8586322" cy="0"/>
          </a:xfrm>
          <a:prstGeom prst="line">
            <a:avLst/>
          </a:prstGeom>
          <a:noFill/>
          <a:ln w="19050" cap="flat" cmpd="sng" algn="ctr">
            <a:solidFill>
              <a:sysClr val="windowText" lastClr="000000">
                <a:lumMod val="75000"/>
                <a:lumOff val="25000"/>
              </a:sysClr>
            </a:solidFill>
            <a:prstDash val="dash"/>
          </a:ln>
          <a:effectLst/>
        </p:spPr>
      </p:cxnSp>
      <p:grpSp>
        <p:nvGrpSpPr>
          <p:cNvPr id="78" name="组合 77"/>
          <p:cNvGrpSpPr/>
          <p:nvPr/>
        </p:nvGrpSpPr>
        <p:grpSpPr>
          <a:xfrm>
            <a:off x="912916" y="4119678"/>
            <a:ext cx="1658089" cy="585835"/>
            <a:chOff x="5782357" y="1305195"/>
            <a:chExt cx="2252231" cy="1101053"/>
          </a:xfrm>
        </p:grpSpPr>
        <p:sp>
          <p:nvSpPr>
            <p:cNvPr id="79" name="圆角矩形 78"/>
            <p:cNvSpPr/>
            <p:nvPr/>
          </p:nvSpPr>
          <p:spPr>
            <a:xfrm>
              <a:off x="5782357" y="1305195"/>
              <a:ext cx="2252230" cy="1101053"/>
            </a:xfrm>
            <a:prstGeom prst="roundRect">
              <a:avLst/>
            </a:prstGeom>
            <a:solidFill>
              <a:srgbClr val="00823B"/>
            </a:solidFill>
            <a:ln w="6350" cap="flat" cmpd="sng" algn="ctr">
              <a:no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mn-lt"/>
              </a:endParaRPr>
            </a:p>
          </p:txBody>
        </p:sp>
        <p:sp>
          <p:nvSpPr>
            <p:cNvPr id="80" name="TextBox 58"/>
            <p:cNvSpPr txBox="1"/>
            <p:nvPr/>
          </p:nvSpPr>
          <p:spPr>
            <a:xfrm>
              <a:off x="5899354" y="1462237"/>
              <a:ext cx="2135234" cy="75199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企业特色</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81" name="组合 80"/>
          <p:cNvGrpSpPr/>
          <p:nvPr/>
        </p:nvGrpSpPr>
        <p:grpSpPr>
          <a:xfrm>
            <a:off x="5387591" y="3289046"/>
            <a:ext cx="3140700" cy="562708"/>
            <a:chOff x="7359233" y="3013770"/>
            <a:chExt cx="3924518" cy="792088"/>
          </a:xfrm>
        </p:grpSpPr>
        <p:sp>
          <p:nvSpPr>
            <p:cNvPr id="82" name="圆角矩形 81"/>
            <p:cNvSpPr/>
            <p:nvPr/>
          </p:nvSpPr>
          <p:spPr>
            <a:xfrm>
              <a:off x="7359233" y="3013770"/>
              <a:ext cx="3924518" cy="792088"/>
            </a:xfrm>
            <a:prstGeom prst="roundRect">
              <a:avLst/>
            </a:prstGeom>
            <a:solidFill>
              <a:srgbClr val="00823B"/>
            </a:solidFill>
            <a:ln w="25400" cap="flat" cmpd="sng" algn="ctr">
              <a:noFill/>
              <a:prstDash val="solid"/>
            </a:ln>
            <a:effectLst>
              <a:outerShdw blurRad="215900" dist="152400" dir="2700000" algn="tl" rotWithShape="0">
                <a:prstClr val="black">
                  <a:alpha val="1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83" name="TextBox 58"/>
            <p:cNvSpPr txBox="1"/>
            <p:nvPr/>
          </p:nvSpPr>
          <p:spPr>
            <a:xfrm>
              <a:off x="8033552" y="3085778"/>
              <a:ext cx="2808311" cy="56320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综合实力强</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84" name="KSO_Shape"/>
            <p:cNvSpPr>
              <a:spLocks/>
            </p:cNvSpPr>
            <p:nvPr/>
          </p:nvSpPr>
          <p:spPr bwMode="auto">
            <a:xfrm>
              <a:off x="7581098" y="3118585"/>
              <a:ext cx="363076" cy="543256"/>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85" name="组合 84"/>
          <p:cNvGrpSpPr/>
          <p:nvPr/>
        </p:nvGrpSpPr>
        <p:grpSpPr>
          <a:xfrm>
            <a:off x="5387591" y="4037837"/>
            <a:ext cx="3140700" cy="562708"/>
            <a:chOff x="7359233" y="3013770"/>
            <a:chExt cx="3924518" cy="792088"/>
          </a:xfrm>
        </p:grpSpPr>
        <p:sp>
          <p:nvSpPr>
            <p:cNvPr id="86" name="圆角矩形 85"/>
            <p:cNvSpPr/>
            <p:nvPr/>
          </p:nvSpPr>
          <p:spPr>
            <a:xfrm>
              <a:off x="7359233" y="3013770"/>
              <a:ext cx="3924518" cy="792088"/>
            </a:xfrm>
            <a:prstGeom prst="roundRect">
              <a:avLst/>
            </a:prstGeom>
            <a:solidFill>
              <a:srgbClr val="00823B"/>
            </a:solidFill>
            <a:ln w="25400" cap="flat" cmpd="sng" algn="ctr">
              <a:noFill/>
              <a:prstDash val="solid"/>
            </a:ln>
            <a:effectLst>
              <a:outerShdw blurRad="215900" dist="152400" dir="2700000" algn="tl" rotWithShape="0">
                <a:prstClr val="black">
                  <a:alpha val="1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87" name="TextBox 58"/>
            <p:cNvSpPr txBox="1"/>
            <p:nvPr/>
          </p:nvSpPr>
          <p:spPr>
            <a:xfrm>
              <a:off x="8033552" y="3085778"/>
              <a:ext cx="2808311" cy="56320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品牌信誉优</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88" name="KSO_Shape"/>
            <p:cNvSpPr>
              <a:spLocks/>
            </p:cNvSpPr>
            <p:nvPr/>
          </p:nvSpPr>
          <p:spPr bwMode="auto">
            <a:xfrm>
              <a:off x="7581098" y="3118585"/>
              <a:ext cx="363076" cy="543256"/>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89" name="组合 88"/>
          <p:cNvGrpSpPr/>
          <p:nvPr/>
        </p:nvGrpSpPr>
        <p:grpSpPr>
          <a:xfrm>
            <a:off x="5387591" y="4821990"/>
            <a:ext cx="3140700" cy="825838"/>
            <a:chOff x="7359233" y="3013770"/>
            <a:chExt cx="3924518" cy="1162480"/>
          </a:xfrm>
        </p:grpSpPr>
        <p:sp>
          <p:nvSpPr>
            <p:cNvPr id="90" name="圆角矩形 89"/>
            <p:cNvSpPr/>
            <p:nvPr/>
          </p:nvSpPr>
          <p:spPr>
            <a:xfrm>
              <a:off x="7359233" y="3013770"/>
              <a:ext cx="3924518" cy="1162480"/>
            </a:xfrm>
            <a:prstGeom prst="roundRect">
              <a:avLst/>
            </a:prstGeom>
            <a:solidFill>
              <a:srgbClr val="00823B"/>
            </a:solidFill>
            <a:ln w="25400" cap="flat" cmpd="sng" algn="ctr">
              <a:noFill/>
              <a:prstDash val="solid"/>
            </a:ln>
            <a:effectLst>
              <a:outerShdw blurRad="215900" dist="152400" dir="2700000" algn="tl" rotWithShape="0">
                <a:prstClr val="black">
                  <a:alpha val="1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91" name="TextBox 58"/>
            <p:cNvSpPr txBox="1"/>
            <p:nvPr/>
          </p:nvSpPr>
          <p:spPr>
            <a:xfrm>
              <a:off x="8033552" y="3013770"/>
              <a:ext cx="2808311" cy="5632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投标门槛相对较高</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92" name="KSO_Shape"/>
            <p:cNvSpPr>
              <a:spLocks/>
            </p:cNvSpPr>
            <p:nvPr/>
          </p:nvSpPr>
          <p:spPr bwMode="auto">
            <a:xfrm>
              <a:off x="7581098" y="3118585"/>
              <a:ext cx="363076" cy="543256"/>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400" b="1"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93" name="组合 92"/>
          <p:cNvGrpSpPr/>
          <p:nvPr/>
        </p:nvGrpSpPr>
        <p:grpSpPr>
          <a:xfrm>
            <a:off x="3053166" y="3122888"/>
            <a:ext cx="1169969" cy="1169969"/>
            <a:chOff x="5055802" y="1912589"/>
            <a:chExt cx="1461956" cy="1461956"/>
          </a:xfrm>
        </p:grpSpPr>
        <p:sp>
          <p:nvSpPr>
            <p:cNvPr id="94" name="椭圆 93"/>
            <p:cNvSpPr/>
            <p:nvPr/>
          </p:nvSpPr>
          <p:spPr>
            <a:xfrm>
              <a:off x="5055802" y="1912589"/>
              <a:ext cx="1461956" cy="1461956"/>
            </a:xfrm>
            <a:prstGeom prst="ellipse">
              <a:avLst/>
            </a:prstGeom>
            <a:solidFill>
              <a:srgbClr val="FFC000"/>
            </a:solidFill>
            <a:ln w="25400" cap="flat" cmpd="sng" algn="ctr">
              <a:noFill/>
              <a:prstDash val="solid"/>
            </a:ln>
            <a:effectLst>
              <a:outerShdw blurRad="2413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95" name="TextBox 58"/>
            <p:cNvSpPr txBox="1"/>
            <p:nvPr/>
          </p:nvSpPr>
          <p:spPr>
            <a:xfrm>
              <a:off x="5165693" y="2093719"/>
              <a:ext cx="1242173" cy="11537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业主</a:t>
              </a:r>
              <a:endParaRPr kumimoji="0" lang="en-US" altLang="zh-CN"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招标倾向</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cxnSp>
        <p:nvCxnSpPr>
          <p:cNvPr id="96" name="直接箭头连接符 95"/>
          <p:cNvCxnSpPr/>
          <p:nvPr/>
        </p:nvCxnSpPr>
        <p:spPr>
          <a:xfrm>
            <a:off x="2731089" y="4451861"/>
            <a:ext cx="1906206" cy="0"/>
          </a:xfrm>
          <a:prstGeom prst="straightConnector1">
            <a:avLst/>
          </a:prstGeom>
          <a:noFill/>
          <a:ln w="0" cap="flat" cmpd="sng" algn="ctr">
            <a:solidFill>
              <a:sysClr val="windowText" lastClr="000000">
                <a:lumMod val="75000"/>
                <a:lumOff val="25000"/>
              </a:sysClr>
            </a:solidFill>
            <a:prstDash val="solid"/>
            <a:tailEnd type="triangle"/>
          </a:ln>
          <a:effectLst/>
        </p:spPr>
      </p:cxnSp>
      <p:sp>
        <p:nvSpPr>
          <p:cNvPr id="97" name="左大括号 96"/>
          <p:cNvSpPr/>
          <p:nvPr/>
        </p:nvSpPr>
        <p:spPr>
          <a:xfrm>
            <a:off x="4752736" y="3337336"/>
            <a:ext cx="375602" cy="2209425"/>
          </a:xfrm>
          <a:prstGeom prst="leftBrace">
            <a:avLst/>
          </a:prstGeom>
          <a:noFill/>
          <a:ln w="0" cap="flat" cmpd="sng" algn="ctr">
            <a:solidFill>
              <a:sysClr val="windowText" lastClr="000000">
                <a:lumMod val="75000"/>
                <a:lumOff val="2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30"/>
          <p:cNvSpPr/>
          <p:nvPr/>
        </p:nvSpPr>
        <p:spPr>
          <a:xfrm>
            <a:off x="2039426" y="2895854"/>
            <a:ext cx="1895209" cy="943159"/>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A9EA25">
              <a:lumMod val="50000"/>
            </a:srgbClr>
          </a:solidFill>
          <a:ln w="25400" cap="flat" cmpd="sng" algn="ctr">
            <a:noFill/>
            <a:prstDash val="solid"/>
          </a:ln>
          <a:effectLst/>
        </p:spPr>
        <p:txBody>
          <a:bodyPr lIns="91412" tIns="45706" rIns="91412" bIns="45706" anchor="ctr"/>
          <a:lstStyle/>
          <a:p>
            <a:pPr marL="0" marR="0" lvl="0" indent="0" algn="ctr" defTabSz="914400" eaLnBrk="0" fontAlgn="auto" latinLnBrk="0" hangingPunct="0">
              <a:lnSpc>
                <a:spcPct val="100000"/>
              </a:lnSpc>
              <a:spcBef>
                <a:spcPts val="0"/>
              </a:spcBef>
              <a:spcAft>
                <a:spcPts val="0"/>
              </a:spcAft>
              <a:buClr>
                <a:srgbClr val="FF0000"/>
              </a:buClr>
              <a:buSzPct val="70000"/>
              <a:buFont typeface="Arial" pitchFamily="34" charset="0"/>
              <a:buNone/>
              <a:tabLst/>
              <a:defRPr/>
            </a:pPr>
            <a:endParaRPr kumimoji="0" lang="id-ID" sz="248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ndParaRPr>
          </a:p>
        </p:txBody>
      </p:sp>
      <p:sp>
        <p:nvSpPr>
          <p:cNvPr id="45" name="Freeform 31"/>
          <p:cNvSpPr/>
          <p:nvPr/>
        </p:nvSpPr>
        <p:spPr>
          <a:xfrm flipV="1">
            <a:off x="386360" y="1951340"/>
            <a:ext cx="1895209" cy="944514"/>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A9EA25">
              <a:lumMod val="75000"/>
            </a:srgbClr>
          </a:solidFill>
          <a:ln w="25400" cap="flat" cmpd="sng" algn="ctr">
            <a:noFill/>
            <a:prstDash val="solid"/>
          </a:ln>
          <a:effectLst/>
        </p:spPr>
        <p:txBody>
          <a:bodyPr lIns="91412" tIns="45706" rIns="91412" bIns="45706" anchor="ctr"/>
          <a:lstStyle/>
          <a:p>
            <a:pPr marL="0" marR="0" lvl="0" indent="0" algn="ctr" defTabSz="914400" eaLnBrk="0" fontAlgn="auto" latinLnBrk="0" hangingPunct="0">
              <a:lnSpc>
                <a:spcPct val="100000"/>
              </a:lnSpc>
              <a:spcBef>
                <a:spcPts val="0"/>
              </a:spcBef>
              <a:spcAft>
                <a:spcPts val="0"/>
              </a:spcAft>
              <a:buClr>
                <a:srgbClr val="FF0000"/>
              </a:buClr>
              <a:buSzPct val="70000"/>
              <a:buFont typeface="Arial" pitchFamily="34" charset="0"/>
              <a:buNone/>
              <a:tabLst/>
              <a:defRPr/>
            </a:pPr>
            <a:endParaRPr kumimoji="0" lang="id-ID" sz="248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ndParaRPr>
          </a:p>
        </p:txBody>
      </p:sp>
      <p:sp>
        <p:nvSpPr>
          <p:cNvPr id="46" name="Freeform 32"/>
          <p:cNvSpPr/>
          <p:nvPr/>
        </p:nvSpPr>
        <p:spPr>
          <a:xfrm>
            <a:off x="5344209" y="2895854"/>
            <a:ext cx="1895207" cy="943159"/>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A9EA25">
              <a:lumMod val="50000"/>
            </a:srgbClr>
          </a:solidFill>
          <a:ln w="25400" cap="flat" cmpd="sng" algn="ctr">
            <a:noFill/>
            <a:prstDash val="solid"/>
          </a:ln>
          <a:effectLst/>
        </p:spPr>
        <p:txBody>
          <a:bodyPr lIns="91412" tIns="45706" rIns="91412" bIns="45706" anchor="ctr"/>
          <a:lstStyle/>
          <a:p>
            <a:pPr marL="0" marR="0" lvl="0" indent="0" algn="ctr" defTabSz="914400" eaLnBrk="0" fontAlgn="auto" latinLnBrk="0" hangingPunct="0">
              <a:lnSpc>
                <a:spcPct val="100000"/>
              </a:lnSpc>
              <a:spcBef>
                <a:spcPts val="0"/>
              </a:spcBef>
              <a:spcAft>
                <a:spcPts val="0"/>
              </a:spcAft>
              <a:buClr>
                <a:srgbClr val="FF0000"/>
              </a:buClr>
              <a:buSzPct val="70000"/>
              <a:buFont typeface="Arial" pitchFamily="34" charset="0"/>
              <a:buNone/>
              <a:tabLst/>
              <a:defRPr/>
            </a:pPr>
            <a:endParaRPr kumimoji="0" lang="id-ID" sz="248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ndParaRPr>
          </a:p>
        </p:txBody>
      </p:sp>
      <p:sp>
        <p:nvSpPr>
          <p:cNvPr id="47" name="Freeform 33"/>
          <p:cNvSpPr/>
          <p:nvPr/>
        </p:nvSpPr>
        <p:spPr>
          <a:xfrm flipV="1">
            <a:off x="3692495" y="1951340"/>
            <a:ext cx="1893855" cy="944514"/>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A9EA25">
              <a:lumMod val="75000"/>
            </a:srgbClr>
          </a:solidFill>
          <a:ln w="25400" cap="flat" cmpd="sng" algn="ctr">
            <a:noFill/>
            <a:prstDash val="solid"/>
          </a:ln>
          <a:effectLst/>
        </p:spPr>
        <p:txBody>
          <a:bodyPr lIns="91412" tIns="45706" rIns="91412" bIns="45706" anchor="ctr"/>
          <a:lstStyle/>
          <a:p>
            <a:pPr marL="0" marR="0" lvl="0" indent="0" algn="ctr" defTabSz="914400" eaLnBrk="0" fontAlgn="auto" latinLnBrk="0" hangingPunct="0">
              <a:lnSpc>
                <a:spcPct val="100000"/>
              </a:lnSpc>
              <a:spcBef>
                <a:spcPts val="0"/>
              </a:spcBef>
              <a:spcAft>
                <a:spcPts val="0"/>
              </a:spcAft>
              <a:buClr>
                <a:srgbClr val="FF0000"/>
              </a:buClr>
              <a:buSzPct val="70000"/>
              <a:buFont typeface="Arial" pitchFamily="34" charset="0"/>
              <a:buNone/>
              <a:tabLst/>
              <a:defRPr/>
            </a:pPr>
            <a:endParaRPr kumimoji="0" lang="id-ID" sz="248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ndParaRPr>
          </a:p>
        </p:txBody>
      </p:sp>
      <p:sp>
        <p:nvSpPr>
          <p:cNvPr id="48" name="Freeform 34"/>
          <p:cNvSpPr/>
          <p:nvPr/>
        </p:nvSpPr>
        <p:spPr>
          <a:xfrm flipV="1">
            <a:off x="6997273" y="1951340"/>
            <a:ext cx="1895207" cy="944514"/>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A9EA25">
              <a:lumMod val="75000"/>
            </a:srgbClr>
          </a:solidFill>
          <a:ln w="25400" cap="flat" cmpd="sng" algn="ctr">
            <a:noFill/>
            <a:prstDash val="solid"/>
          </a:ln>
          <a:effectLst/>
        </p:spPr>
        <p:txBody>
          <a:bodyPr lIns="91412" tIns="45706" rIns="91412" bIns="45706" anchor="ctr"/>
          <a:lstStyle/>
          <a:p>
            <a:pPr marL="0" marR="0" lvl="0" indent="0" algn="ctr" defTabSz="914400" eaLnBrk="0" fontAlgn="auto" latinLnBrk="0" hangingPunct="0">
              <a:lnSpc>
                <a:spcPct val="100000"/>
              </a:lnSpc>
              <a:spcBef>
                <a:spcPts val="0"/>
              </a:spcBef>
              <a:spcAft>
                <a:spcPts val="0"/>
              </a:spcAft>
              <a:buClr>
                <a:srgbClr val="FF0000"/>
              </a:buClr>
              <a:buSzPct val="70000"/>
              <a:buFont typeface="Arial" pitchFamily="34" charset="0"/>
              <a:buNone/>
              <a:tabLst/>
              <a:defRPr/>
            </a:pPr>
            <a:endParaRPr kumimoji="0" lang="id-ID" sz="248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ndParaRPr>
          </a:p>
        </p:txBody>
      </p:sp>
      <p:sp>
        <p:nvSpPr>
          <p:cNvPr id="49" name="Text Placeholder 32"/>
          <p:cNvSpPr txBox="1">
            <a:spLocks/>
          </p:cNvSpPr>
          <p:nvPr/>
        </p:nvSpPr>
        <p:spPr bwMode="auto">
          <a:xfrm>
            <a:off x="628504" y="3793005"/>
            <a:ext cx="1406865" cy="51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defTabSz="914400" eaLnBrk="0" fontAlgn="ctr" latinLnBrk="0" hangingPunct="0">
              <a:lnSpc>
                <a:spcPct val="100000"/>
              </a:lnSpc>
              <a:spcBef>
                <a:spcPct val="0"/>
              </a:spcBef>
              <a:spcAft>
                <a:spcPct val="0"/>
              </a:spcAft>
              <a:buClr>
                <a:srgbClr val="FF0000"/>
              </a:buClr>
              <a:buSzPct val="70000"/>
              <a:buFont typeface="Arial" pitchFamily="34" charset="0"/>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所有文字都可以随意更改成您的文字内容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MS PGothic" pitchFamily="34" charset="-128"/>
            </a:endParaRPr>
          </a:p>
        </p:txBody>
      </p:sp>
      <p:sp>
        <p:nvSpPr>
          <p:cNvPr id="50" name="Text Placeholder 33"/>
          <p:cNvSpPr txBox="1">
            <a:spLocks/>
          </p:cNvSpPr>
          <p:nvPr/>
        </p:nvSpPr>
        <p:spPr>
          <a:xfrm>
            <a:off x="628504" y="3557549"/>
            <a:ext cx="1406865" cy="2719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09210" rtl="0" eaLnBrk="1" fontAlgn="auto" latinLnBrk="0" hangingPunct="1">
              <a:lnSpc>
                <a:spcPct val="90000"/>
              </a:lnSpc>
              <a:spcBef>
                <a:spcPts val="750"/>
              </a:spcBef>
              <a:spcAft>
                <a:spcPts val="0"/>
              </a:spcAft>
              <a:buClr>
                <a:srgbClr val="FF0000"/>
              </a:buClr>
              <a:buSzPct val="70000"/>
              <a:buFont typeface="Arial" panose="020B0604020202020204" pitchFamily="34" charset="0"/>
              <a:buNone/>
              <a:tabLst/>
              <a:defRPr/>
            </a:pPr>
            <a:r>
              <a:rPr kumimoji="0" lang="zh-CN" altLang="en-US" sz="1599" b="0" i="0" u="none" strike="noStrike" kern="1200" cap="none" spc="0" normalizeH="0" baseline="0" noProof="0" dirty="0">
                <a:ln>
                  <a:noFill/>
                </a:ln>
                <a:solidFill>
                  <a:sysClr val="windowText" lastClr="000000">
                    <a:lumMod val="75000"/>
                    <a:lumOff val="25000"/>
                  </a:sysClr>
                </a:solidFill>
                <a:effectLst/>
                <a:uLnTx/>
                <a:uFillTx/>
                <a:latin typeface="Neris Thin" panose="00000300000000000000" pitchFamily="50" charset="0"/>
                <a:ea typeface="微软雅黑" pitchFamily="34" charset="-122"/>
                <a:cs typeface="+mn-cs"/>
              </a:rPr>
              <a:t>点击输入标题</a:t>
            </a:r>
            <a:endParaRPr kumimoji="0" lang="en-AU" altLang="zh-CN" sz="1599" b="0" i="0" u="none" strike="noStrike" kern="1200" cap="none" spc="0" normalizeH="0" baseline="0" noProof="0" dirty="0">
              <a:ln>
                <a:noFill/>
              </a:ln>
              <a:solidFill>
                <a:sysClr val="windowText" lastClr="000000">
                  <a:lumMod val="75000"/>
                  <a:lumOff val="25000"/>
                </a:sysClr>
              </a:solidFill>
              <a:effectLst/>
              <a:uLnTx/>
              <a:uFillTx/>
              <a:latin typeface="Roboto Condensed" panose="02000000000000000000" pitchFamily="2" charset="0"/>
              <a:ea typeface="Arial"/>
              <a:cs typeface="Arial"/>
            </a:endParaRPr>
          </a:p>
        </p:txBody>
      </p:sp>
      <p:sp>
        <p:nvSpPr>
          <p:cNvPr id="51" name="Text Placeholder 32"/>
          <p:cNvSpPr txBox="1">
            <a:spLocks/>
          </p:cNvSpPr>
          <p:nvPr/>
        </p:nvSpPr>
        <p:spPr bwMode="auto">
          <a:xfrm>
            <a:off x="3934638" y="3793005"/>
            <a:ext cx="1405511" cy="51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defTabSz="914400" eaLnBrk="0" fontAlgn="ctr" latinLnBrk="0" hangingPunct="0">
              <a:lnSpc>
                <a:spcPct val="100000"/>
              </a:lnSpc>
              <a:spcBef>
                <a:spcPct val="0"/>
              </a:spcBef>
              <a:spcAft>
                <a:spcPct val="0"/>
              </a:spcAft>
              <a:buClr>
                <a:srgbClr val="FF0000"/>
              </a:buClr>
              <a:buSzPct val="70000"/>
              <a:buFont typeface="Arial" pitchFamily="34" charset="0"/>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所有文字都可以随意更改成您的文字内容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MS PGothic" pitchFamily="34" charset="-128"/>
            </a:endParaRPr>
          </a:p>
        </p:txBody>
      </p:sp>
      <p:sp>
        <p:nvSpPr>
          <p:cNvPr id="52" name="Text Placeholder 33"/>
          <p:cNvSpPr txBox="1">
            <a:spLocks/>
          </p:cNvSpPr>
          <p:nvPr/>
        </p:nvSpPr>
        <p:spPr>
          <a:xfrm>
            <a:off x="3934638" y="3557549"/>
            <a:ext cx="1405511" cy="2719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09210" rtl="0" eaLnBrk="1" fontAlgn="auto" latinLnBrk="0" hangingPunct="1">
              <a:lnSpc>
                <a:spcPct val="90000"/>
              </a:lnSpc>
              <a:spcBef>
                <a:spcPts val="750"/>
              </a:spcBef>
              <a:spcAft>
                <a:spcPts val="0"/>
              </a:spcAft>
              <a:buClr>
                <a:srgbClr val="FF0000"/>
              </a:buClr>
              <a:buSzPct val="70000"/>
              <a:buFont typeface="Arial" panose="020B0604020202020204" pitchFamily="34" charset="0"/>
              <a:buNone/>
              <a:tabLst/>
              <a:defRPr/>
            </a:pPr>
            <a:r>
              <a:rPr kumimoji="0" lang="zh-CN" altLang="en-US" sz="1599" b="0" i="0" u="none" strike="noStrike" kern="1200" cap="none" spc="0" normalizeH="0" baseline="0" noProof="0" dirty="0">
                <a:ln>
                  <a:noFill/>
                </a:ln>
                <a:solidFill>
                  <a:sysClr val="windowText" lastClr="000000">
                    <a:lumMod val="75000"/>
                    <a:lumOff val="25000"/>
                  </a:sysClr>
                </a:solidFill>
                <a:effectLst/>
                <a:uLnTx/>
                <a:uFillTx/>
                <a:latin typeface="Neris Thin" panose="00000300000000000000" pitchFamily="50" charset="0"/>
                <a:ea typeface="微软雅黑" pitchFamily="34" charset="-122"/>
                <a:cs typeface="+mn-cs"/>
              </a:rPr>
              <a:t>点击输入标题</a:t>
            </a:r>
            <a:endParaRPr kumimoji="0" lang="en-AU" altLang="zh-CN" sz="1599" b="0" i="0" u="none" strike="noStrike" kern="1200" cap="none" spc="0" normalizeH="0" baseline="0" noProof="0" dirty="0">
              <a:ln>
                <a:noFill/>
              </a:ln>
              <a:solidFill>
                <a:sysClr val="windowText" lastClr="000000">
                  <a:lumMod val="75000"/>
                  <a:lumOff val="25000"/>
                </a:sysClr>
              </a:solidFill>
              <a:effectLst/>
              <a:uLnTx/>
              <a:uFillTx/>
              <a:latin typeface="Roboto Condensed" panose="02000000000000000000" pitchFamily="2" charset="0"/>
              <a:ea typeface="Arial"/>
              <a:cs typeface="Arial"/>
            </a:endParaRPr>
          </a:p>
        </p:txBody>
      </p:sp>
      <p:sp>
        <p:nvSpPr>
          <p:cNvPr id="53" name="Text Placeholder 32"/>
          <p:cNvSpPr txBox="1">
            <a:spLocks/>
          </p:cNvSpPr>
          <p:nvPr/>
        </p:nvSpPr>
        <p:spPr bwMode="auto">
          <a:xfrm>
            <a:off x="7243472" y="3793005"/>
            <a:ext cx="1406865" cy="51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defTabSz="914400" eaLnBrk="0" fontAlgn="ctr" latinLnBrk="0" hangingPunct="0">
              <a:lnSpc>
                <a:spcPct val="100000"/>
              </a:lnSpc>
              <a:spcBef>
                <a:spcPct val="0"/>
              </a:spcBef>
              <a:spcAft>
                <a:spcPct val="0"/>
              </a:spcAft>
              <a:buClr>
                <a:srgbClr val="FF0000"/>
              </a:buClr>
              <a:buSzPct val="70000"/>
              <a:buFont typeface="Arial" pitchFamily="34" charset="0"/>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所有文字都可以随意更改成您的文字内容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MS PGothic" pitchFamily="34" charset="-128"/>
            </a:endParaRPr>
          </a:p>
        </p:txBody>
      </p:sp>
      <p:sp>
        <p:nvSpPr>
          <p:cNvPr id="54" name="Text Placeholder 33"/>
          <p:cNvSpPr txBox="1">
            <a:spLocks/>
          </p:cNvSpPr>
          <p:nvPr/>
        </p:nvSpPr>
        <p:spPr>
          <a:xfrm>
            <a:off x="7243472" y="3557549"/>
            <a:ext cx="1406865" cy="2719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09210" rtl="0" eaLnBrk="1" fontAlgn="auto" latinLnBrk="0" hangingPunct="1">
              <a:lnSpc>
                <a:spcPct val="90000"/>
              </a:lnSpc>
              <a:spcBef>
                <a:spcPts val="750"/>
              </a:spcBef>
              <a:spcAft>
                <a:spcPts val="0"/>
              </a:spcAft>
              <a:buClr>
                <a:srgbClr val="FF0000"/>
              </a:buClr>
              <a:buSzPct val="70000"/>
              <a:buFont typeface="Arial" panose="020B0604020202020204" pitchFamily="34" charset="0"/>
              <a:buNone/>
              <a:tabLst/>
              <a:defRPr/>
            </a:pPr>
            <a:r>
              <a:rPr kumimoji="0" lang="zh-CN" altLang="en-US" sz="1599" b="0" i="0" u="none" strike="noStrike" kern="1200" cap="none" spc="0" normalizeH="0" baseline="0" noProof="0" dirty="0">
                <a:ln>
                  <a:noFill/>
                </a:ln>
                <a:solidFill>
                  <a:sysClr val="windowText" lastClr="000000">
                    <a:lumMod val="75000"/>
                    <a:lumOff val="25000"/>
                  </a:sysClr>
                </a:solidFill>
                <a:effectLst/>
                <a:uLnTx/>
                <a:uFillTx/>
                <a:latin typeface="Neris Thin" panose="00000300000000000000" pitchFamily="50" charset="0"/>
                <a:ea typeface="微软雅黑" pitchFamily="34" charset="-122"/>
                <a:cs typeface="+mn-cs"/>
              </a:rPr>
              <a:t>点击输入标题</a:t>
            </a:r>
            <a:endParaRPr kumimoji="0" lang="en-AU" altLang="zh-CN" sz="1599" b="0" i="0" u="none" strike="noStrike" kern="1200" cap="none" spc="0" normalizeH="0" baseline="0" noProof="0" dirty="0">
              <a:ln>
                <a:noFill/>
              </a:ln>
              <a:solidFill>
                <a:sysClr val="windowText" lastClr="000000">
                  <a:lumMod val="75000"/>
                  <a:lumOff val="25000"/>
                </a:sysClr>
              </a:solidFill>
              <a:effectLst/>
              <a:uLnTx/>
              <a:uFillTx/>
              <a:latin typeface="Roboto Condensed" panose="02000000000000000000" pitchFamily="2" charset="0"/>
              <a:ea typeface="Arial"/>
              <a:cs typeface="Arial"/>
            </a:endParaRPr>
          </a:p>
        </p:txBody>
      </p:sp>
      <p:sp>
        <p:nvSpPr>
          <p:cNvPr id="55" name="Text Placeholder 32"/>
          <p:cNvSpPr txBox="1">
            <a:spLocks/>
          </p:cNvSpPr>
          <p:nvPr/>
        </p:nvSpPr>
        <p:spPr bwMode="auto">
          <a:xfrm>
            <a:off x="2285628" y="1738890"/>
            <a:ext cx="1406865" cy="512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defTabSz="914400" eaLnBrk="0" fontAlgn="ctr" latinLnBrk="0" hangingPunct="0">
              <a:lnSpc>
                <a:spcPct val="100000"/>
              </a:lnSpc>
              <a:spcBef>
                <a:spcPct val="0"/>
              </a:spcBef>
              <a:spcAft>
                <a:spcPct val="0"/>
              </a:spcAft>
              <a:buClr>
                <a:srgbClr val="FF0000"/>
              </a:buClr>
              <a:buSzPct val="70000"/>
              <a:buFont typeface="Arial" pitchFamily="34" charset="0"/>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所有文字都可以随意更改成您的文字内容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MS PGothic" pitchFamily="34" charset="-128"/>
            </a:endParaRPr>
          </a:p>
        </p:txBody>
      </p:sp>
      <p:sp>
        <p:nvSpPr>
          <p:cNvPr id="56" name="Text Placeholder 33"/>
          <p:cNvSpPr txBox="1">
            <a:spLocks/>
          </p:cNvSpPr>
          <p:nvPr/>
        </p:nvSpPr>
        <p:spPr>
          <a:xfrm>
            <a:off x="2285628" y="1503434"/>
            <a:ext cx="1406865" cy="2719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09210" rtl="0" eaLnBrk="1" fontAlgn="auto" latinLnBrk="0" hangingPunct="1">
              <a:lnSpc>
                <a:spcPct val="90000"/>
              </a:lnSpc>
              <a:spcBef>
                <a:spcPts val="750"/>
              </a:spcBef>
              <a:spcAft>
                <a:spcPts val="0"/>
              </a:spcAft>
              <a:buClr>
                <a:srgbClr val="FF0000"/>
              </a:buClr>
              <a:buSzPct val="70000"/>
              <a:buFont typeface="Arial" panose="020B0604020202020204" pitchFamily="34" charset="0"/>
              <a:buNone/>
              <a:tabLst/>
              <a:defRPr/>
            </a:pPr>
            <a:r>
              <a:rPr kumimoji="0" lang="zh-CN" altLang="en-US" sz="1599" b="0" i="0" u="none" strike="noStrike" kern="1200" cap="none" spc="0" normalizeH="0" baseline="0" noProof="0" dirty="0">
                <a:ln>
                  <a:noFill/>
                </a:ln>
                <a:solidFill>
                  <a:sysClr val="windowText" lastClr="000000">
                    <a:lumMod val="75000"/>
                    <a:lumOff val="25000"/>
                  </a:sysClr>
                </a:solidFill>
                <a:effectLst/>
                <a:uLnTx/>
                <a:uFillTx/>
                <a:latin typeface="Neris Thin" panose="00000300000000000000" pitchFamily="50" charset="0"/>
                <a:ea typeface="微软雅黑" pitchFamily="34" charset="-122"/>
                <a:cs typeface="+mn-cs"/>
              </a:rPr>
              <a:t>点击输入标题</a:t>
            </a:r>
            <a:endParaRPr kumimoji="0" lang="en-AU" altLang="zh-CN" sz="1599" b="0" i="0" u="none" strike="noStrike" kern="1200" cap="none" spc="0" normalizeH="0" baseline="0" noProof="0" dirty="0">
              <a:ln>
                <a:noFill/>
              </a:ln>
              <a:solidFill>
                <a:sysClr val="windowText" lastClr="000000">
                  <a:lumMod val="75000"/>
                  <a:lumOff val="25000"/>
                </a:sysClr>
              </a:solidFill>
              <a:effectLst/>
              <a:uLnTx/>
              <a:uFillTx/>
              <a:latin typeface="Roboto Condensed" panose="02000000000000000000" pitchFamily="2" charset="0"/>
              <a:ea typeface="Arial"/>
              <a:cs typeface="Arial"/>
            </a:endParaRPr>
          </a:p>
        </p:txBody>
      </p:sp>
      <p:sp>
        <p:nvSpPr>
          <p:cNvPr id="57" name="Text Placeholder 32"/>
          <p:cNvSpPr txBox="1">
            <a:spLocks/>
          </p:cNvSpPr>
          <p:nvPr/>
        </p:nvSpPr>
        <p:spPr bwMode="auto">
          <a:xfrm>
            <a:off x="5591757" y="1738890"/>
            <a:ext cx="1405512" cy="512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defTabSz="914400" eaLnBrk="0" fontAlgn="ctr" latinLnBrk="0" hangingPunct="0">
              <a:lnSpc>
                <a:spcPct val="100000"/>
              </a:lnSpc>
              <a:spcBef>
                <a:spcPct val="0"/>
              </a:spcBef>
              <a:spcAft>
                <a:spcPct val="0"/>
              </a:spcAft>
              <a:buClr>
                <a:srgbClr val="FF0000"/>
              </a:buClr>
              <a:buSzPct val="70000"/>
              <a:buFont typeface="Arial" pitchFamily="34" charset="0"/>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所有文字都可以随意更改成您的文字内容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MS PGothic" pitchFamily="34" charset="-128"/>
            </a:endParaRPr>
          </a:p>
        </p:txBody>
      </p:sp>
      <p:sp>
        <p:nvSpPr>
          <p:cNvPr id="58" name="Text Placeholder 33"/>
          <p:cNvSpPr txBox="1">
            <a:spLocks/>
          </p:cNvSpPr>
          <p:nvPr/>
        </p:nvSpPr>
        <p:spPr>
          <a:xfrm>
            <a:off x="5591757" y="1503434"/>
            <a:ext cx="1405512" cy="2719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09210" rtl="0" eaLnBrk="1" fontAlgn="auto" latinLnBrk="0" hangingPunct="1">
              <a:lnSpc>
                <a:spcPct val="90000"/>
              </a:lnSpc>
              <a:spcBef>
                <a:spcPts val="750"/>
              </a:spcBef>
              <a:spcAft>
                <a:spcPts val="0"/>
              </a:spcAft>
              <a:buClr>
                <a:srgbClr val="FF0000"/>
              </a:buClr>
              <a:buSzPct val="70000"/>
              <a:buFont typeface="Arial" panose="020B0604020202020204" pitchFamily="34" charset="0"/>
              <a:buNone/>
              <a:tabLst/>
              <a:defRPr/>
            </a:pPr>
            <a:r>
              <a:rPr kumimoji="0" lang="zh-CN" altLang="en-US" sz="1599" b="0" i="0" u="none" strike="noStrike" kern="1200" cap="none" spc="0" normalizeH="0" baseline="0" noProof="0" dirty="0">
                <a:ln>
                  <a:noFill/>
                </a:ln>
                <a:solidFill>
                  <a:sysClr val="windowText" lastClr="000000">
                    <a:lumMod val="75000"/>
                    <a:lumOff val="25000"/>
                  </a:sysClr>
                </a:solidFill>
                <a:effectLst/>
                <a:uLnTx/>
                <a:uFillTx/>
                <a:latin typeface="Neris Thin" panose="00000300000000000000" pitchFamily="50" charset="0"/>
                <a:ea typeface="微软雅黑" pitchFamily="34" charset="-122"/>
                <a:cs typeface="+mn-cs"/>
              </a:rPr>
              <a:t>点击输入标题</a:t>
            </a:r>
            <a:endParaRPr kumimoji="0" lang="en-AU" altLang="zh-CN" sz="1599" b="0" i="0" u="none" strike="noStrike" kern="1200" cap="none" spc="0" normalizeH="0" baseline="0" noProof="0" dirty="0">
              <a:ln>
                <a:noFill/>
              </a:ln>
              <a:solidFill>
                <a:sysClr val="windowText" lastClr="000000">
                  <a:lumMod val="75000"/>
                  <a:lumOff val="25000"/>
                </a:sysClr>
              </a:solidFill>
              <a:effectLst/>
              <a:uLnTx/>
              <a:uFillTx/>
              <a:latin typeface="Roboto Condensed" panose="02000000000000000000" pitchFamily="2" charset="0"/>
              <a:ea typeface="Arial"/>
              <a:cs typeface="Arial"/>
            </a:endParaRPr>
          </a:p>
        </p:txBody>
      </p:sp>
      <p:grpSp>
        <p:nvGrpSpPr>
          <p:cNvPr id="59" name="Group 4"/>
          <p:cNvGrpSpPr>
            <a:grpSpLocks/>
          </p:cNvGrpSpPr>
          <p:nvPr/>
        </p:nvGrpSpPr>
        <p:grpSpPr bwMode="auto">
          <a:xfrm>
            <a:off x="412066" y="4798409"/>
            <a:ext cx="2629754" cy="646815"/>
            <a:chOff x="1135099" y="5478412"/>
            <a:chExt cx="3085878" cy="758582"/>
          </a:xfrm>
        </p:grpSpPr>
        <p:sp>
          <p:nvSpPr>
            <p:cNvPr id="60" name="Text Placeholder 32"/>
            <p:cNvSpPr txBox="1">
              <a:spLocks/>
            </p:cNvSpPr>
            <p:nvPr/>
          </p:nvSpPr>
          <p:spPr bwMode="auto">
            <a:xfrm>
              <a:off x="1754819" y="5807287"/>
              <a:ext cx="2405142" cy="429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defTabSz="914400" eaLnBrk="0" fontAlgn="ctr" latinLnBrk="0" hangingPunct="0">
                <a:lnSpc>
                  <a:spcPct val="100000"/>
                </a:lnSpc>
                <a:spcBef>
                  <a:spcPct val="0"/>
                </a:spcBef>
                <a:spcAft>
                  <a:spcPct val="0"/>
                </a:spcAft>
                <a:buClr>
                  <a:srgbClr val="FF0000"/>
                </a:buClr>
                <a:buSzPct val="70000"/>
                <a:buFont typeface="Arial" pitchFamily="34" charset="0"/>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所有文字都可以随意更改成您的文字内容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MS PGothic" pitchFamily="34" charset="-128"/>
              </a:endParaRPr>
            </a:p>
          </p:txBody>
        </p:sp>
        <p:sp>
          <p:nvSpPr>
            <p:cNvPr id="61" name="Text Placeholder 33"/>
            <p:cNvSpPr txBox="1">
              <a:spLocks/>
            </p:cNvSpPr>
            <p:nvPr/>
          </p:nvSpPr>
          <p:spPr>
            <a:xfrm>
              <a:off x="1797038" y="5499042"/>
              <a:ext cx="2423939" cy="280898"/>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09210" rtl="0" eaLnBrk="1" fontAlgn="auto" latinLnBrk="0" hangingPunct="1">
                <a:lnSpc>
                  <a:spcPct val="90000"/>
                </a:lnSpc>
                <a:spcBef>
                  <a:spcPts val="750"/>
                </a:spcBef>
                <a:spcAft>
                  <a:spcPts val="0"/>
                </a:spcAft>
                <a:buClr>
                  <a:srgbClr val="FF0000"/>
                </a:buClr>
                <a:buSzPct val="70000"/>
                <a:buFont typeface="Arial" panose="020B0604020202020204" pitchFamily="34" charset="0"/>
                <a:buNone/>
                <a:tabLst/>
                <a:defRPr/>
              </a:pPr>
              <a:r>
                <a:rPr kumimoji="0" lang="zh-CN" altLang="en-US" sz="1599" b="0" i="0" u="none" strike="noStrike" kern="1200" cap="none" spc="0" normalizeH="0" baseline="0" noProof="0" dirty="0">
                  <a:ln>
                    <a:noFill/>
                  </a:ln>
                  <a:solidFill>
                    <a:sysClr val="windowText" lastClr="000000">
                      <a:lumMod val="75000"/>
                      <a:lumOff val="25000"/>
                    </a:sysClr>
                  </a:solidFill>
                  <a:effectLst/>
                  <a:uLnTx/>
                  <a:uFillTx/>
                  <a:latin typeface="Neris Thin" panose="00000300000000000000" pitchFamily="50" charset="0"/>
                  <a:ea typeface="微软雅黑" pitchFamily="34" charset="-122"/>
                  <a:cs typeface="+mn-cs"/>
                </a:rPr>
                <a:t>点击输入标题</a:t>
              </a:r>
              <a:endParaRPr kumimoji="0" lang="en-AU" altLang="zh-CN" sz="1599" b="0" i="0" u="none" strike="noStrike" kern="1200" cap="none" spc="0" normalizeH="0" baseline="0" noProof="0" dirty="0">
                <a:ln>
                  <a:noFill/>
                </a:ln>
                <a:solidFill>
                  <a:sysClr val="windowText" lastClr="000000">
                    <a:lumMod val="75000"/>
                    <a:lumOff val="25000"/>
                  </a:sysClr>
                </a:solidFill>
                <a:effectLst/>
                <a:uLnTx/>
                <a:uFillTx/>
                <a:latin typeface="Roboto Condensed" panose="02000000000000000000" pitchFamily="2" charset="0"/>
                <a:ea typeface="Arial"/>
                <a:cs typeface="Arial"/>
              </a:endParaRPr>
            </a:p>
          </p:txBody>
        </p:sp>
        <p:sp>
          <p:nvSpPr>
            <p:cNvPr id="62" name="Text Placeholder 33"/>
            <p:cNvSpPr txBox="1">
              <a:spLocks/>
            </p:cNvSpPr>
            <p:nvPr/>
          </p:nvSpPr>
          <p:spPr>
            <a:xfrm>
              <a:off x="1135099" y="5478412"/>
              <a:ext cx="661939" cy="66336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09210" rtl="0" eaLnBrk="1" fontAlgn="auto" latinLnBrk="0" hangingPunct="1">
                <a:lnSpc>
                  <a:spcPct val="90000"/>
                </a:lnSpc>
                <a:spcBef>
                  <a:spcPct val="20000"/>
                </a:spcBef>
                <a:spcAft>
                  <a:spcPts val="0"/>
                </a:spcAft>
                <a:buClr>
                  <a:srgbClr val="FF0000"/>
                </a:buClr>
                <a:buSzPct val="70000"/>
                <a:buFont typeface="Arial" panose="020B0604020202020204" pitchFamily="34" charset="0"/>
                <a:buNone/>
                <a:tabLst/>
                <a:defRPr/>
              </a:pPr>
              <a:r>
                <a:rPr kumimoji="0" lang="en-AU" sz="3599" b="1" i="0" u="none" strike="noStrike" kern="1200" cap="none" spc="0" normalizeH="0" baseline="0" noProof="0" dirty="0">
                  <a:ln>
                    <a:noFill/>
                  </a:ln>
                  <a:solidFill>
                    <a:sysClr val="windowText" lastClr="000000">
                      <a:lumMod val="75000"/>
                      <a:lumOff val="25000"/>
                    </a:sysClr>
                  </a:solidFill>
                  <a:effectLst/>
                  <a:uLnTx/>
                  <a:uFillTx/>
                  <a:latin typeface="Roboto Condensed" panose="02000000000000000000" pitchFamily="2" charset="0"/>
                  <a:ea typeface="Arial"/>
                  <a:cs typeface="Arial"/>
                </a:rPr>
                <a:t>01</a:t>
              </a:r>
            </a:p>
          </p:txBody>
        </p:sp>
      </p:grpSp>
      <p:grpSp>
        <p:nvGrpSpPr>
          <p:cNvPr id="63" name="Group 5"/>
          <p:cNvGrpSpPr>
            <a:grpSpLocks/>
          </p:cNvGrpSpPr>
          <p:nvPr/>
        </p:nvGrpSpPr>
        <p:grpSpPr bwMode="auto">
          <a:xfrm>
            <a:off x="3311015" y="4798409"/>
            <a:ext cx="2632459" cy="646815"/>
            <a:chOff x="4537690" y="5478412"/>
            <a:chExt cx="3088279" cy="758582"/>
          </a:xfrm>
        </p:grpSpPr>
        <p:sp>
          <p:nvSpPr>
            <p:cNvPr id="64" name="Text Placeholder 32"/>
            <p:cNvSpPr txBox="1">
              <a:spLocks/>
            </p:cNvSpPr>
            <p:nvPr/>
          </p:nvSpPr>
          <p:spPr bwMode="auto">
            <a:xfrm>
              <a:off x="5171534" y="5807287"/>
              <a:ext cx="2405142" cy="429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defTabSz="914400" eaLnBrk="0" fontAlgn="ctr" latinLnBrk="0" hangingPunct="0">
                <a:lnSpc>
                  <a:spcPct val="100000"/>
                </a:lnSpc>
                <a:spcBef>
                  <a:spcPct val="0"/>
                </a:spcBef>
                <a:spcAft>
                  <a:spcPct val="0"/>
                </a:spcAft>
                <a:buClr>
                  <a:srgbClr val="FF0000"/>
                </a:buClr>
                <a:buSzPct val="70000"/>
                <a:buFont typeface="Arial" pitchFamily="34" charset="0"/>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所有文字都可以随意更改成您的文字内容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MS PGothic" pitchFamily="34" charset="-128"/>
              </a:endParaRPr>
            </a:p>
          </p:txBody>
        </p:sp>
        <p:sp>
          <p:nvSpPr>
            <p:cNvPr id="65" name="Text Placeholder 33"/>
            <p:cNvSpPr txBox="1">
              <a:spLocks/>
            </p:cNvSpPr>
            <p:nvPr/>
          </p:nvSpPr>
          <p:spPr>
            <a:xfrm>
              <a:off x="5202639" y="5499042"/>
              <a:ext cx="2423330" cy="280898"/>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09210" rtl="0" eaLnBrk="1" fontAlgn="auto" latinLnBrk="0" hangingPunct="1">
                <a:lnSpc>
                  <a:spcPct val="90000"/>
                </a:lnSpc>
                <a:spcBef>
                  <a:spcPts val="750"/>
                </a:spcBef>
                <a:spcAft>
                  <a:spcPts val="0"/>
                </a:spcAft>
                <a:buClr>
                  <a:srgbClr val="FF0000"/>
                </a:buClr>
                <a:buSzPct val="70000"/>
                <a:buFont typeface="Arial" panose="020B0604020202020204" pitchFamily="34" charset="0"/>
                <a:buNone/>
                <a:tabLst/>
                <a:defRPr/>
              </a:pPr>
              <a:r>
                <a:rPr kumimoji="0" lang="zh-CN" altLang="en-US" sz="1599" b="0" i="0" u="none" strike="noStrike" kern="1200" cap="none" spc="0" normalizeH="0" baseline="0" noProof="0" dirty="0">
                  <a:ln>
                    <a:noFill/>
                  </a:ln>
                  <a:solidFill>
                    <a:sysClr val="windowText" lastClr="000000">
                      <a:lumMod val="75000"/>
                      <a:lumOff val="25000"/>
                    </a:sysClr>
                  </a:solidFill>
                  <a:effectLst/>
                  <a:uLnTx/>
                  <a:uFillTx/>
                  <a:latin typeface="Neris Thin" panose="00000300000000000000" pitchFamily="50" charset="0"/>
                  <a:ea typeface="微软雅黑" pitchFamily="34" charset="-122"/>
                  <a:cs typeface="+mn-cs"/>
                </a:rPr>
                <a:t>点击输入标题</a:t>
              </a:r>
              <a:endParaRPr kumimoji="0" lang="en-AU" altLang="zh-CN" sz="1599" b="0" i="0" u="none" strike="noStrike" kern="1200" cap="none" spc="0" normalizeH="0" baseline="0" noProof="0" dirty="0">
                <a:ln>
                  <a:noFill/>
                </a:ln>
                <a:solidFill>
                  <a:sysClr val="windowText" lastClr="000000">
                    <a:lumMod val="75000"/>
                    <a:lumOff val="25000"/>
                  </a:sysClr>
                </a:solidFill>
                <a:effectLst/>
                <a:uLnTx/>
                <a:uFillTx/>
                <a:latin typeface="Roboto Condensed" panose="02000000000000000000" pitchFamily="2" charset="0"/>
                <a:ea typeface="Arial"/>
                <a:cs typeface="Arial"/>
              </a:endParaRPr>
            </a:p>
          </p:txBody>
        </p:sp>
        <p:sp>
          <p:nvSpPr>
            <p:cNvPr id="66" name="Text Placeholder 33"/>
            <p:cNvSpPr txBox="1">
              <a:spLocks/>
            </p:cNvSpPr>
            <p:nvPr/>
          </p:nvSpPr>
          <p:spPr>
            <a:xfrm>
              <a:off x="4537690" y="5478412"/>
              <a:ext cx="661775" cy="66336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09210" rtl="0" eaLnBrk="1" fontAlgn="auto" latinLnBrk="0" hangingPunct="1">
                <a:lnSpc>
                  <a:spcPct val="90000"/>
                </a:lnSpc>
                <a:spcBef>
                  <a:spcPct val="20000"/>
                </a:spcBef>
                <a:spcAft>
                  <a:spcPts val="0"/>
                </a:spcAft>
                <a:buClr>
                  <a:srgbClr val="FF0000"/>
                </a:buClr>
                <a:buSzPct val="70000"/>
                <a:buFont typeface="Arial" panose="020B0604020202020204" pitchFamily="34" charset="0"/>
                <a:buNone/>
                <a:tabLst/>
                <a:defRPr/>
              </a:pPr>
              <a:r>
                <a:rPr kumimoji="0" lang="en-AU" sz="3599" b="1" i="0" u="none" strike="noStrike" kern="1200" cap="none" spc="0" normalizeH="0" baseline="0" noProof="0" dirty="0">
                  <a:ln>
                    <a:noFill/>
                  </a:ln>
                  <a:solidFill>
                    <a:sysClr val="windowText" lastClr="000000">
                      <a:lumMod val="75000"/>
                      <a:lumOff val="25000"/>
                    </a:sysClr>
                  </a:solidFill>
                  <a:effectLst/>
                  <a:uLnTx/>
                  <a:uFillTx/>
                  <a:latin typeface="Roboto Condensed" panose="02000000000000000000" pitchFamily="2" charset="0"/>
                  <a:ea typeface="Arial"/>
                  <a:cs typeface="Arial"/>
                </a:rPr>
                <a:t>02</a:t>
              </a:r>
            </a:p>
          </p:txBody>
        </p:sp>
      </p:grpSp>
      <p:grpSp>
        <p:nvGrpSpPr>
          <p:cNvPr id="67" name="Group 6"/>
          <p:cNvGrpSpPr>
            <a:grpSpLocks/>
          </p:cNvGrpSpPr>
          <p:nvPr/>
        </p:nvGrpSpPr>
        <p:grpSpPr bwMode="auto">
          <a:xfrm>
            <a:off x="6235670" y="4798409"/>
            <a:ext cx="2631107" cy="646815"/>
            <a:chOff x="7968623" y="5478412"/>
            <a:chExt cx="3088279" cy="758582"/>
          </a:xfrm>
        </p:grpSpPr>
        <p:sp>
          <p:nvSpPr>
            <p:cNvPr id="68" name="Text Placeholder 32"/>
            <p:cNvSpPr txBox="1">
              <a:spLocks/>
            </p:cNvSpPr>
            <p:nvPr/>
          </p:nvSpPr>
          <p:spPr bwMode="auto">
            <a:xfrm>
              <a:off x="8602467" y="5807287"/>
              <a:ext cx="2405142" cy="429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defTabSz="914400" eaLnBrk="0" fontAlgn="ctr" latinLnBrk="0" hangingPunct="0">
                <a:lnSpc>
                  <a:spcPct val="100000"/>
                </a:lnSpc>
                <a:spcBef>
                  <a:spcPct val="0"/>
                </a:spcBef>
                <a:spcAft>
                  <a:spcPct val="0"/>
                </a:spcAft>
                <a:buClr>
                  <a:srgbClr val="FF0000"/>
                </a:buClr>
                <a:buSzPct val="70000"/>
                <a:buFont typeface="Arial" pitchFamily="34" charset="0"/>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所有文字都可以随意更改成您的文字内容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MS PGothic" pitchFamily="34" charset="-128"/>
              </a:endParaRPr>
            </a:p>
          </p:txBody>
        </p:sp>
        <p:sp>
          <p:nvSpPr>
            <p:cNvPr id="69" name="Text Placeholder 33"/>
            <p:cNvSpPr txBox="1">
              <a:spLocks/>
            </p:cNvSpPr>
            <p:nvPr/>
          </p:nvSpPr>
          <p:spPr>
            <a:xfrm>
              <a:off x="8633913" y="5499042"/>
              <a:ext cx="2422989" cy="280898"/>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09210" rtl="0" eaLnBrk="1" fontAlgn="auto" latinLnBrk="0" hangingPunct="1">
                <a:lnSpc>
                  <a:spcPct val="90000"/>
                </a:lnSpc>
                <a:spcBef>
                  <a:spcPts val="750"/>
                </a:spcBef>
                <a:spcAft>
                  <a:spcPts val="0"/>
                </a:spcAft>
                <a:buClr>
                  <a:srgbClr val="FF0000"/>
                </a:buClr>
                <a:buSzPct val="70000"/>
                <a:buFont typeface="Arial" panose="020B0604020202020204" pitchFamily="34" charset="0"/>
                <a:buNone/>
                <a:tabLst/>
                <a:defRPr/>
              </a:pPr>
              <a:r>
                <a:rPr kumimoji="0" lang="zh-CN" altLang="en-US" sz="1599" b="0" i="0" u="none" strike="noStrike" kern="1200" cap="none" spc="0" normalizeH="0" baseline="0" noProof="0" dirty="0">
                  <a:ln>
                    <a:noFill/>
                  </a:ln>
                  <a:solidFill>
                    <a:sysClr val="windowText" lastClr="000000">
                      <a:lumMod val="75000"/>
                      <a:lumOff val="25000"/>
                    </a:sysClr>
                  </a:solidFill>
                  <a:effectLst/>
                  <a:uLnTx/>
                  <a:uFillTx/>
                  <a:latin typeface="Neris Thin" panose="00000300000000000000" pitchFamily="50" charset="0"/>
                  <a:ea typeface="微软雅黑" pitchFamily="34" charset="-122"/>
                  <a:cs typeface="+mn-cs"/>
                </a:rPr>
                <a:t>点击输入标题</a:t>
              </a:r>
              <a:endParaRPr kumimoji="0" lang="en-AU" altLang="zh-CN" sz="1599" b="0" i="0" u="none" strike="noStrike" kern="1200" cap="none" spc="0" normalizeH="0" baseline="0" noProof="0" dirty="0">
                <a:ln>
                  <a:noFill/>
                </a:ln>
                <a:solidFill>
                  <a:sysClr val="windowText" lastClr="000000">
                    <a:lumMod val="75000"/>
                    <a:lumOff val="25000"/>
                  </a:sysClr>
                </a:solidFill>
                <a:effectLst/>
                <a:uLnTx/>
                <a:uFillTx/>
                <a:latin typeface="Roboto Condensed" panose="02000000000000000000" pitchFamily="2" charset="0"/>
                <a:ea typeface="Arial"/>
                <a:cs typeface="Arial"/>
              </a:endParaRPr>
            </a:p>
          </p:txBody>
        </p:sp>
        <p:sp>
          <p:nvSpPr>
            <p:cNvPr id="70" name="Text Placeholder 33"/>
            <p:cNvSpPr txBox="1">
              <a:spLocks/>
            </p:cNvSpPr>
            <p:nvPr/>
          </p:nvSpPr>
          <p:spPr>
            <a:xfrm>
              <a:off x="7968623" y="5478412"/>
              <a:ext cx="662115" cy="66336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09210" rtl="0" eaLnBrk="1" fontAlgn="auto" latinLnBrk="0" hangingPunct="1">
                <a:lnSpc>
                  <a:spcPct val="90000"/>
                </a:lnSpc>
                <a:spcBef>
                  <a:spcPct val="20000"/>
                </a:spcBef>
                <a:spcAft>
                  <a:spcPts val="0"/>
                </a:spcAft>
                <a:buClr>
                  <a:srgbClr val="FF0000"/>
                </a:buClr>
                <a:buSzPct val="70000"/>
                <a:buFont typeface="Arial" panose="020B0604020202020204" pitchFamily="34" charset="0"/>
                <a:buNone/>
                <a:tabLst/>
                <a:defRPr/>
              </a:pPr>
              <a:r>
                <a:rPr kumimoji="0" lang="en-AU" sz="3599" b="1" i="0" u="none" strike="noStrike" kern="1200" cap="none" spc="0" normalizeH="0" baseline="0" noProof="0" dirty="0">
                  <a:ln>
                    <a:noFill/>
                  </a:ln>
                  <a:solidFill>
                    <a:sysClr val="windowText" lastClr="000000">
                      <a:lumMod val="75000"/>
                      <a:lumOff val="25000"/>
                    </a:sysClr>
                  </a:solidFill>
                  <a:effectLst/>
                  <a:uLnTx/>
                  <a:uFillTx/>
                  <a:latin typeface="Roboto Condensed" panose="02000000000000000000" pitchFamily="2" charset="0"/>
                  <a:ea typeface="Arial"/>
                  <a:cs typeface="Arial"/>
                </a:rPr>
                <a:t>03</a:t>
              </a:r>
            </a:p>
          </p:txBody>
        </p:sp>
      </p:grpSp>
      <p:grpSp>
        <p:nvGrpSpPr>
          <p:cNvPr id="71" name="Group 3"/>
          <p:cNvGrpSpPr>
            <a:grpSpLocks/>
          </p:cNvGrpSpPr>
          <p:nvPr/>
        </p:nvGrpSpPr>
        <p:grpSpPr bwMode="auto">
          <a:xfrm>
            <a:off x="842241" y="2400591"/>
            <a:ext cx="979394" cy="979697"/>
            <a:chOff x="1639544" y="2665080"/>
            <a:chExt cx="1149172" cy="1149172"/>
          </a:xfrm>
        </p:grpSpPr>
        <p:sp>
          <p:nvSpPr>
            <p:cNvPr id="72" name="Oval 37"/>
            <p:cNvSpPr>
              <a:spLocks noChangeAspect="1"/>
            </p:cNvSpPr>
            <p:nvPr/>
          </p:nvSpPr>
          <p:spPr>
            <a:xfrm>
              <a:off x="1639544" y="2665080"/>
              <a:ext cx="1149172" cy="1149172"/>
            </a:xfrm>
            <a:prstGeom prst="ellipse">
              <a:avLst/>
            </a:prstGeom>
            <a:solidFill>
              <a:srgbClr val="005828"/>
            </a:solidFill>
            <a:ln w="25400" cap="flat" cmpd="sng" algn="ctr">
              <a:noFill/>
              <a:prstDash val="solid"/>
            </a:ln>
            <a:effectLst/>
          </p:spPr>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zh-CN" sz="3199" b="0" i="0" u="none" strike="noStrike" kern="0" cap="none" spc="0" normalizeH="0" baseline="0" noProof="0">
                <a:ln>
                  <a:noFill/>
                </a:ln>
                <a:solidFill>
                  <a:sysClr val="windowText" lastClr="000000">
                    <a:lumMod val="75000"/>
                    <a:lumOff val="25000"/>
                  </a:sysClr>
                </a:solidFill>
                <a:effectLst/>
                <a:uLnTx/>
                <a:uFillTx/>
                <a:latin typeface="Arial" pitchFamily="34" charset="0"/>
                <a:ea typeface="MS PGothic" pitchFamily="34" charset="-128"/>
              </a:endParaRPr>
            </a:p>
          </p:txBody>
        </p:sp>
        <p:sp>
          <p:nvSpPr>
            <p:cNvPr id="73" name="Freeform 27"/>
            <p:cNvSpPr>
              <a:spLocks noChangeArrowheads="1"/>
            </p:cNvSpPr>
            <p:nvPr/>
          </p:nvSpPr>
          <p:spPr bwMode="auto">
            <a:xfrm>
              <a:off x="1946850" y="3056579"/>
              <a:ext cx="559973" cy="438238"/>
            </a:xfrm>
            <a:custGeom>
              <a:avLst/>
              <a:gdLst>
                <a:gd name="T0" fmla="*/ 480293 w 506"/>
                <a:gd name="T1" fmla="*/ 76884 h 399"/>
                <a:gd name="T2" fmla="*/ 480293 w 506"/>
                <a:gd name="T3" fmla="*/ 76884 h 399"/>
                <a:gd name="T4" fmla="*/ 185920 w 506"/>
                <a:gd name="T5" fmla="*/ 38442 h 399"/>
                <a:gd name="T6" fmla="*/ 9960 w 506"/>
                <a:gd name="T7" fmla="*/ 242733 h 399"/>
                <a:gd name="T8" fmla="*/ 215800 w 506"/>
                <a:gd name="T9" fmla="*/ 437140 h 399"/>
                <a:gd name="T10" fmla="*/ 421640 w 506"/>
                <a:gd name="T11" fmla="*/ 340486 h 399"/>
                <a:gd name="T12" fmla="*/ 401720 w 506"/>
                <a:gd name="T13" fmla="*/ 232848 h 399"/>
                <a:gd name="T14" fmla="*/ 519026 w 506"/>
                <a:gd name="T15" fmla="*/ 222963 h 399"/>
                <a:gd name="T16" fmla="*/ 480293 w 506"/>
                <a:gd name="T17" fmla="*/ 76884 h 399"/>
                <a:gd name="T18" fmla="*/ 303226 w 506"/>
                <a:gd name="T19" fmla="*/ 330601 h 399"/>
                <a:gd name="T20" fmla="*/ 303226 w 506"/>
                <a:gd name="T21" fmla="*/ 330601 h 399"/>
                <a:gd name="T22" fmla="*/ 264493 w 506"/>
                <a:gd name="T23" fmla="*/ 291060 h 399"/>
                <a:gd name="T24" fmla="*/ 303226 w 506"/>
                <a:gd name="T25" fmla="*/ 252618 h 399"/>
                <a:gd name="T26" fmla="*/ 341960 w 506"/>
                <a:gd name="T27" fmla="*/ 291060 h 399"/>
                <a:gd name="T28" fmla="*/ 303226 w 506"/>
                <a:gd name="T29" fmla="*/ 330601 h 3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en-US" sz="2487"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宋体" pitchFamily="2" charset="-122"/>
              </a:endParaRPr>
            </a:p>
          </p:txBody>
        </p:sp>
      </p:grpSp>
      <p:grpSp>
        <p:nvGrpSpPr>
          <p:cNvPr id="74" name="Group 7"/>
          <p:cNvGrpSpPr>
            <a:grpSpLocks/>
          </p:cNvGrpSpPr>
          <p:nvPr/>
        </p:nvGrpSpPr>
        <p:grpSpPr bwMode="auto">
          <a:xfrm>
            <a:off x="2496659" y="2400591"/>
            <a:ext cx="979394" cy="979697"/>
            <a:chOff x="3581386" y="2665080"/>
            <a:chExt cx="1149172" cy="1149172"/>
          </a:xfrm>
        </p:grpSpPr>
        <p:sp>
          <p:nvSpPr>
            <p:cNvPr id="75" name="Oval 38"/>
            <p:cNvSpPr>
              <a:spLocks noChangeAspect="1"/>
            </p:cNvSpPr>
            <p:nvPr/>
          </p:nvSpPr>
          <p:spPr>
            <a:xfrm>
              <a:off x="3581386" y="2665080"/>
              <a:ext cx="1149172" cy="1149172"/>
            </a:xfrm>
            <a:prstGeom prst="ellipse">
              <a:avLst/>
            </a:prstGeom>
            <a:solidFill>
              <a:srgbClr val="005828"/>
            </a:solidFill>
            <a:ln w="25400" cap="flat" cmpd="sng" algn="ctr">
              <a:noFill/>
              <a:prstDash val="solid"/>
            </a:ln>
            <a:effectLst/>
          </p:spPr>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zh-CN" sz="3199" b="0" i="0" u="none" strike="noStrike" kern="0" cap="none" spc="0" normalizeH="0" baseline="0" noProof="0">
                <a:ln>
                  <a:noFill/>
                </a:ln>
                <a:solidFill>
                  <a:sysClr val="windowText" lastClr="000000">
                    <a:lumMod val="75000"/>
                    <a:lumOff val="25000"/>
                  </a:sysClr>
                </a:solidFill>
                <a:effectLst/>
                <a:uLnTx/>
                <a:uFillTx/>
                <a:latin typeface="Arial" pitchFamily="34" charset="0"/>
                <a:ea typeface="MS PGothic" pitchFamily="34" charset="-128"/>
              </a:endParaRPr>
            </a:p>
          </p:txBody>
        </p:sp>
        <p:sp>
          <p:nvSpPr>
            <p:cNvPr id="76" name="Freeform 116"/>
            <p:cNvSpPr>
              <a:spLocks noChangeArrowheads="1"/>
            </p:cNvSpPr>
            <p:nvPr/>
          </p:nvSpPr>
          <p:spPr bwMode="auto">
            <a:xfrm>
              <a:off x="3920940" y="2997622"/>
              <a:ext cx="465650" cy="484088"/>
            </a:xfrm>
            <a:custGeom>
              <a:avLst/>
              <a:gdLst>
                <a:gd name="T0" fmla="*/ 418562 w 445"/>
                <a:gd name="T1" fmla="*/ 166602 h 462"/>
                <a:gd name="T2" fmla="*/ 418562 w 445"/>
                <a:gd name="T3" fmla="*/ 166602 h 462"/>
                <a:gd name="T4" fmla="*/ 278344 w 445"/>
                <a:gd name="T5" fmla="*/ 8382 h 462"/>
                <a:gd name="T6" fmla="*/ 37671 w 445"/>
                <a:gd name="T7" fmla="*/ 259857 h 462"/>
                <a:gd name="T8" fmla="*/ 9418 w 445"/>
                <a:gd name="T9" fmla="*/ 334251 h 462"/>
                <a:gd name="T10" fmla="*/ 84759 w 445"/>
                <a:gd name="T11" fmla="*/ 371972 h 462"/>
                <a:gd name="T12" fmla="*/ 102548 w 445"/>
                <a:gd name="T13" fmla="*/ 362542 h 462"/>
                <a:gd name="T14" fmla="*/ 140218 w 445"/>
                <a:gd name="T15" fmla="*/ 389785 h 462"/>
                <a:gd name="T16" fmla="*/ 167425 w 445"/>
                <a:gd name="T17" fmla="*/ 454749 h 462"/>
                <a:gd name="T18" fmla="*/ 195678 w 445"/>
                <a:gd name="T19" fmla="*/ 473610 h 462"/>
                <a:gd name="T20" fmla="*/ 251137 w 445"/>
                <a:gd name="T21" fmla="*/ 454749 h 462"/>
                <a:gd name="T22" fmla="*/ 260555 w 445"/>
                <a:gd name="T23" fmla="*/ 435889 h 462"/>
                <a:gd name="T24" fmla="*/ 241719 w 445"/>
                <a:gd name="T25" fmla="*/ 408646 h 462"/>
                <a:gd name="T26" fmla="*/ 213467 w 445"/>
                <a:gd name="T27" fmla="*/ 353112 h 462"/>
                <a:gd name="T28" fmla="*/ 241719 w 445"/>
                <a:gd name="T29" fmla="*/ 324821 h 462"/>
                <a:gd name="T30" fmla="*/ 436351 w 445"/>
                <a:gd name="T31" fmla="*/ 371972 h 462"/>
                <a:gd name="T32" fmla="*/ 418562 w 445"/>
                <a:gd name="T33" fmla="*/ 166602 h 462"/>
                <a:gd name="T34" fmla="*/ 408098 w 445"/>
                <a:gd name="T35" fmla="*/ 324821 h 462"/>
                <a:gd name="T36" fmla="*/ 408098 w 445"/>
                <a:gd name="T37" fmla="*/ 324821 h 462"/>
                <a:gd name="T38" fmla="*/ 316014 w 445"/>
                <a:gd name="T39" fmla="*/ 213753 h 462"/>
                <a:gd name="T40" fmla="*/ 297179 w 445"/>
                <a:gd name="T41" fmla="*/ 64964 h 462"/>
                <a:gd name="T42" fmla="*/ 380891 w 445"/>
                <a:gd name="T43" fmla="*/ 185462 h 462"/>
                <a:gd name="T44" fmla="*/ 408098 w 445"/>
                <a:gd name="T45" fmla="*/ 324821 h 4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en-US" sz="2487"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宋体" pitchFamily="2" charset="-122"/>
              </a:endParaRPr>
            </a:p>
          </p:txBody>
        </p:sp>
      </p:grpSp>
      <p:grpSp>
        <p:nvGrpSpPr>
          <p:cNvPr id="77" name="Group 8"/>
          <p:cNvGrpSpPr>
            <a:grpSpLocks/>
          </p:cNvGrpSpPr>
          <p:nvPr/>
        </p:nvGrpSpPr>
        <p:grpSpPr bwMode="auto">
          <a:xfrm>
            <a:off x="4149726" y="2400591"/>
            <a:ext cx="979394" cy="979697"/>
            <a:chOff x="5521022" y="2665080"/>
            <a:chExt cx="1149172" cy="1149172"/>
          </a:xfrm>
        </p:grpSpPr>
        <p:sp>
          <p:nvSpPr>
            <p:cNvPr id="78" name="Oval 39"/>
            <p:cNvSpPr>
              <a:spLocks noChangeAspect="1"/>
            </p:cNvSpPr>
            <p:nvPr/>
          </p:nvSpPr>
          <p:spPr>
            <a:xfrm>
              <a:off x="5521022" y="2665080"/>
              <a:ext cx="1149172" cy="1149172"/>
            </a:xfrm>
            <a:prstGeom prst="ellipse">
              <a:avLst/>
            </a:prstGeom>
            <a:solidFill>
              <a:srgbClr val="005828"/>
            </a:solidFill>
            <a:ln w="25400" cap="flat" cmpd="sng" algn="ctr">
              <a:noFill/>
              <a:prstDash val="solid"/>
            </a:ln>
            <a:effectLst/>
          </p:spPr>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zh-CN" sz="3199" b="0" i="0" u="none" strike="noStrike" kern="0" cap="none" spc="0" normalizeH="0" baseline="0" noProof="0">
                <a:ln>
                  <a:noFill/>
                </a:ln>
                <a:solidFill>
                  <a:sysClr val="windowText" lastClr="000000">
                    <a:lumMod val="75000"/>
                    <a:lumOff val="25000"/>
                  </a:sysClr>
                </a:solidFill>
                <a:effectLst/>
                <a:uLnTx/>
                <a:uFillTx/>
                <a:latin typeface="Arial" pitchFamily="34" charset="0"/>
                <a:ea typeface="MS PGothic" pitchFamily="34" charset="-128"/>
              </a:endParaRPr>
            </a:p>
          </p:txBody>
        </p:sp>
        <p:sp>
          <p:nvSpPr>
            <p:cNvPr id="79" name="Freeform 102"/>
            <p:cNvSpPr>
              <a:spLocks noChangeArrowheads="1"/>
            </p:cNvSpPr>
            <p:nvPr/>
          </p:nvSpPr>
          <p:spPr bwMode="auto">
            <a:xfrm>
              <a:off x="5865958" y="3032893"/>
              <a:ext cx="466594" cy="417042"/>
            </a:xfrm>
            <a:custGeom>
              <a:avLst/>
              <a:gdLst>
                <a:gd name="T0" fmla="*/ 74955 w 498"/>
                <a:gd name="T1" fmla="*/ 141513 h 445"/>
                <a:gd name="T2" fmla="*/ 74955 w 498"/>
                <a:gd name="T3" fmla="*/ 141513 h 445"/>
                <a:gd name="T4" fmla="*/ 133045 w 498"/>
                <a:gd name="T5" fmla="*/ 158382 h 445"/>
                <a:gd name="T6" fmla="*/ 141477 w 498"/>
                <a:gd name="T7" fmla="*/ 158382 h 445"/>
                <a:gd name="T8" fmla="*/ 182702 w 498"/>
                <a:gd name="T9" fmla="*/ 125581 h 445"/>
                <a:gd name="T10" fmla="*/ 182702 w 498"/>
                <a:gd name="T11" fmla="*/ 117147 h 445"/>
                <a:gd name="T12" fmla="*/ 166775 w 498"/>
                <a:gd name="T13" fmla="*/ 100278 h 445"/>
                <a:gd name="T14" fmla="*/ 257657 w 498"/>
                <a:gd name="T15" fmla="*/ 9372 h 445"/>
                <a:gd name="T16" fmla="*/ 182702 w 498"/>
                <a:gd name="T17" fmla="*/ 0 h 445"/>
                <a:gd name="T18" fmla="*/ 100252 w 498"/>
                <a:gd name="T19" fmla="*/ 50607 h 445"/>
                <a:gd name="T20" fmla="*/ 67459 w 498"/>
                <a:gd name="T21" fmla="*/ 75911 h 445"/>
                <a:gd name="T22" fmla="*/ 49658 w 498"/>
                <a:gd name="T23" fmla="*/ 108712 h 445"/>
                <a:gd name="T24" fmla="*/ 16865 w 498"/>
                <a:gd name="T25" fmla="*/ 117147 h 445"/>
                <a:gd name="T26" fmla="*/ 0 w 498"/>
                <a:gd name="T27" fmla="*/ 134016 h 445"/>
                <a:gd name="T28" fmla="*/ 0 w 498"/>
                <a:gd name="T29" fmla="*/ 141513 h 445"/>
                <a:gd name="T30" fmla="*/ 33730 w 498"/>
                <a:gd name="T31" fmla="*/ 175251 h 445"/>
                <a:gd name="T32" fmla="*/ 49658 w 498"/>
                <a:gd name="T33" fmla="*/ 183686 h 445"/>
                <a:gd name="T34" fmla="*/ 67459 w 498"/>
                <a:gd name="T35" fmla="*/ 166817 h 445"/>
                <a:gd name="T36" fmla="*/ 74955 w 498"/>
                <a:gd name="T37" fmla="*/ 141513 h 445"/>
                <a:gd name="T38" fmla="*/ 208000 w 498"/>
                <a:gd name="T39" fmla="*/ 149948 h 445"/>
                <a:gd name="T40" fmla="*/ 208000 w 498"/>
                <a:gd name="T41" fmla="*/ 149948 h 445"/>
                <a:gd name="T42" fmla="*/ 199567 w 498"/>
                <a:gd name="T43" fmla="*/ 149948 h 445"/>
                <a:gd name="T44" fmla="*/ 166775 w 498"/>
                <a:gd name="T45" fmla="*/ 175251 h 445"/>
                <a:gd name="T46" fmla="*/ 158342 w 498"/>
                <a:gd name="T47" fmla="*/ 191183 h 445"/>
                <a:gd name="T48" fmla="*/ 356973 w 498"/>
                <a:gd name="T49" fmla="*/ 407670 h 445"/>
                <a:gd name="T50" fmla="*/ 373837 w 498"/>
                <a:gd name="T51" fmla="*/ 407670 h 445"/>
                <a:gd name="T52" fmla="*/ 399135 w 498"/>
                <a:gd name="T53" fmla="*/ 390801 h 445"/>
                <a:gd name="T54" fmla="*/ 399135 w 498"/>
                <a:gd name="T55" fmla="*/ 374869 h 445"/>
                <a:gd name="T56" fmla="*/ 208000 w 498"/>
                <a:gd name="T57" fmla="*/ 149948 h 445"/>
                <a:gd name="T58" fmla="*/ 465657 w 498"/>
                <a:gd name="T59" fmla="*/ 59042 h 445"/>
                <a:gd name="T60" fmla="*/ 465657 w 498"/>
                <a:gd name="T61" fmla="*/ 59042 h 445"/>
                <a:gd name="T62" fmla="*/ 448792 w 498"/>
                <a:gd name="T63" fmla="*/ 50607 h 445"/>
                <a:gd name="T64" fmla="*/ 431927 w 498"/>
                <a:gd name="T65" fmla="*/ 83408 h 445"/>
                <a:gd name="T66" fmla="*/ 382270 w 498"/>
                <a:gd name="T67" fmla="*/ 100278 h 445"/>
                <a:gd name="T68" fmla="*/ 373837 w 498"/>
                <a:gd name="T69" fmla="*/ 59042 h 445"/>
                <a:gd name="T70" fmla="*/ 390702 w 498"/>
                <a:gd name="T71" fmla="*/ 17806 h 445"/>
                <a:gd name="T72" fmla="*/ 382270 w 498"/>
                <a:gd name="T73" fmla="*/ 9372 h 445"/>
                <a:gd name="T74" fmla="*/ 315747 w 498"/>
                <a:gd name="T75" fmla="*/ 67476 h 445"/>
                <a:gd name="T76" fmla="*/ 298883 w 498"/>
                <a:gd name="T77" fmla="*/ 141513 h 445"/>
                <a:gd name="T78" fmla="*/ 266090 w 498"/>
                <a:gd name="T79" fmla="*/ 175251 h 445"/>
                <a:gd name="T80" fmla="*/ 298883 w 498"/>
                <a:gd name="T81" fmla="*/ 216487 h 445"/>
                <a:gd name="T82" fmla="*/ 341045 w 498"/>
                <a:gd name="T83" fmla="*/ 175251 h 445"/>
                <a:gd name="T84" fmla="*/ 382270 w 498"/>
                <a:gd name="T85" fmla="*/ 166817 h 445"/>
                <a:gd name="T86" fmla="*/ 457225 w 498"/>
                <a:gd name="T87" fmla="*/ 134016 h 445"/>
                <a:gd name="T88" fmla="*/ 465657 w 498"/>
                <a:gd name="T89" fmla="*/ 59042 h 445"/>
                <a:gd name="T90" fmla="*/ 67459 w 498"/>
                <a:gd name="T91" fmla="*/ 374869 h 445"/>
                <a:gd name="T92" fmla="*/ 67459 w 498"/>
                <a:gd name="T93" fmla="*/ 374869 h 445"/>
                <a:gd name="T94" fmla="*/ 67459 w 498"/>
                <a:gd name="T95" fmla="*/ 390801 h 445"/>
                <a:gd name="T96" fmla="*/ 83387 w 498"/>
                <a:gd name="T97" fmla="*/ 416105 h 445"/>
                <a:gd name="T98" fmla="*/ 100252 w 498"/>
                <a:gd name="T99" fmla="*/ 407670 h 445"/>
                <a:gd name="T100" fmla="*/ 216432 w 498"/>
                <a:gd name="T101" fmla="*/ 299895 h 445"/>
                <a:gd name="T102" fmla="*/ 182702 w 498"/>
                <a:gd name="T103" fmla="*/ 257723 h 445"/>
                <a:gd name="T104" fmla="*/ 67459 w 498"/>
                <a:gd name="T105" fmla="*/ 374869 h 4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en-US" sz="2487"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宋体" pitchFamily="2" charset="-122"/>
              </a:endParaRPr>
            </a:p>
          </p:txBody>
        </p:sp>
      </p:grpSp>
      <p:grpSp>
        <p:nvGrpSpPr>
          <p:cNvPr id="80" name="Group 9"/>
          <p:cNvGrpSpPr>
            <a:grpSpLocks/>
          </p:cNvGrpSpPr>
          <p:nvPr/>
        </p:nvGrpSpPr>
        <p:grpSpPr bwMode="auto">
          <a:xfrm>
            <a:off x="5802789" y="2400591"/>
            <a:ext cx="979394" cy="979697"/>
            <a:chOff x="7460658" y="2665080"/>
            <a:chExt cx="1149172" cy="1149172"/>
          </a:xfrm>
        </p:grpSpPr>
        <p:sp>
          <p:nvSpPr>
            <p:cNvPr id="81" name="Oval 40"/>
            <p:cNvSpPr>
              <a:spLocks noChangeAspect="1"/>
            </p:cNvSpPr>
            <p:nvPr/>
          </p:nvSpPr>
          <p:spPr>
            <a:xfrm>
              <a:off x="7460658" y="2665080"/>
              <a:ext cx="1149172" cy="1149172"/>
            </a:xfrm>
            <a:prstGeom prst="ellipse">
              <a:avLst/>
            </a:prstGeom>
            <a:solidFill>
              <a:srgbClr val="005828"/>
            </a:solidFill>
            <a:ln w="25400" cap="flat" cmpd="sng" algn="ctr">
              <a:noFill/>
              <a:prstDash val="solid"/>
            </a:ln>
            <a:effectLst/>
          </p:spPr>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zh-CN" sz="3199" b="0" i="0" u="none" strike="noStrike" kern="0" cap="none" spc="0" normalizeH="0" baseline="0" noProof="0">
                <a:ln>
                  <a:noFill/>
                </a:ln>
                <a:solidFill>
                  <a:sysClr val="windowText" lastClr="000000">
                    <a:lumMod val="75000"/>
                    <a:lumOff val="25000"/>
                  </a:sysClr>
                </a:solidFill>
                <a:effectLst/>
                <a:uLnTx/>
                <a:uFillTx/>
                <a:latin typeface="Arial" pitchFamily="34" charset="0"/>
                <a:ea typeface="MS PGothic" pitchFamily="34" charset="-128"/>
              </a:endParaRPr>
            </a:p>
          </p:txBody>
        </p:sp>
        <p:sp>
          <p:nvSpPr>
            <p:cNvPr id="82" name="Freeform 119"/>
            <p:cNvSpPr>
              <a:spLocks noChangeArrowheads="1"/>
            </p:cNvSpPr>
            <p:nvPr/>
          </p:nvSpPr>
          <p:spPr bwMode="auto">
            <a:xfrm>
              <a:off x="7800595" y="3032893"/>
              <a:ext cx="456198" cy="407752"/>
            </a:xfrm>
            <a:custGeom>
              <a:avLst/>
              <a:gdLst>
                <a:gd name="T0" fmla="*/ 406631 w 497"/>
                <a:gd name="T1" fmla="*/ 64285 h 444"/>
                <a:gd name="T2" fmla="*/ 406631 w 497"/>
                <a:gd name="T3" fmla="*/ 64285 h 444"/>
                <a:gd name="T4" fmla="*/ 391027 w 497"/>
                <a:gd name="T5" fmla="*/ 64285 h 444"/>
                <a:gd name="T6" fmla="*/ 391027 w 497"/>
                <a:gd name="T7" fmla="*/ 406834 h 444"/>
                <a:gd name="T8" fmla="*/ 406631 w 497"/>
                <a:gd name="T9" fmla="*/ 406834 h 444"/>
                <a:gd name="T10" fmla="*/ 455280 w 497"/>
                <a:gd name="T11" fmla="*/ 365507 h 444"/>
                <a:gd name="T12" fmla="*/ 455280 w 497"/>
                <a:gd name="T13" fmla="*/ 113877 h 444"/>
                <a:gd name="T14" fmla="*/ 406631 w 497"/>
                <a:gd name="T15" fmla="*/ 64285 h 444"/>
                <a:gd name="T16" fmla="*/ 0 w 497"/>
                <a:gd name="T17" fmla="*/ 113877 h 444"/>
                <a:gd name="T18" fmla="*/ 0 w 497"/>
                <a:gd name="T19" fmla="*/ 113877 h 444"/>
                <a:gd name="T20" fmla="*/ 0 w 497"/>
                <a:gd name="T21" fmla="*/ 365507 h 444"/>
                <a:gd name="T22" fmla="*/ 48649 w 497"/>
                <a:gd name="T23" fmla="*/ 406834 h 444"/>
                <a:gd name="T24" fmla="*/ 65171 w 497"/>
                <a:gd name="T25" fmla="*/ 406834 h 444"/>
                <a:gd name="T26" fmla="*/ 65171 w 497"/>
                <a:gd name="T27" fmla="*/ 64285 h 444"/>
                <a:gd name="T28" fmla="*/ 48649 w 497"/>
                <a:gd name="T29" fmla="*/ 64285 h 444"/>
                <a:gd name="T30" fmla="*/ 0 w 497"/>
                <a:gd name="T31" fmla="*/ 113877 h 444"/>
                <a:gd name="T32" fmla="*/ 309333 w 497"/>
                <a:gd name="T33" fmla="*/ 23877 h 444"/>
                <a:gd name="T34" fmla="*/ 309333 w 497"/>
                <a:gd name="T35" fmla="*/ 23877 h 444"/>
                <a:gd name="T36" fmla="*/ 227640 w 497"/>
                <a:gd name="T37" fmla="*/ 0 h 444"/>
                <a:gd name="T38" fmla="*/ 146865 w 497"/>
                <a:gd name="T39" fmla="*/ 23877 h 444"/>
                <a:gd name="T40" fmla="*/ 146865 w 497"/>
                <a:gd name="T41" fmla="*/ 64285 h 444"/>
                <a:gd name="T42" fmla="*/ 98216 w 497"/>
                <a:gd name="T43" fmla="*/ 64285 h 444"/>
                <a:gd name="T44" fmla="*/ 98216 w 497"/>
                <a:gd name="T45" fmla="*/ 406834 h 444"/>
                <a:gd name="T46" fmla="*/ 357982 w 497"/>
                <a:gd name="T47" fmla="*/ 406834 h 444"/>
                <a:gd name="T48" fmla="*/ 357982 w 497"/>
                <a:gd name="T49" fmla="*/ 64285 h 444"/>
                <a:gd name="T50" fmla="*/ 309333 w 497"/>
                <a:gd name="T51" fmla="*/ 64285 h 444"/>
                <a:gd name="T52" fmla="*/ 309333 w 497"/>
                <a:gd name="T53" fmla="*/ 23877 h 444"/>
                <a:gd name="T54" fmla="*/ 276289 w 497"/>
                <a:gd name="T55" fmla="*/ 64285 h 444"/>
                <a:gd name="T56" fmla="*/ 276289 w 497"/>
                <a:gd name="T57" fmla="*/ 64285 h 444"/>
                <a:gd name="T58" fmla="*/ 178991 w 497"/>
                <a:gd name="T59" fmla="*/ 64285 h 444"/>
                <a:gd name="T60" fmla="*/ 178991 w 497"/>
                <a:gd name="T61" fmla="*/ 40408 h 444"/>
                <a:gd name="T62" fmla="*/ 227640 w 497"/>
                <a:gd name="T63" fmla="*/ 23877 h 444"/>
                <a:gd name="T64" fmla="*/ 276289 w 497"/>
                <a:gd name="T65" fmla="*/ 40408 h 444"/>
                <a:gd name="T66" fmla="*/ 276289 w 497"/>
                <a:gd name="T67" fmla="*/ 64285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en-US" sz="2487"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宋体" pitchFamily="2" charset="-122"/>
              </a:endParaRPr>
            </a:p>
          </p:txBody>
        </p:sp>
      </p:grpSp>
      <p:grpSp>
        <p:nvGrpSpPr>
          <p:cNvPr id="83" name="Group 10"/>
          <p:cNvGrpSpPr>
            <a:grpSpLocks/>
          </p:cNvGrpSpPr>
          <p:nvPr/>
        </p:nvGrpSpPr>
        <p:grpSpPr bwMode="auto">
          <a:xfrm>
            <a:off x="7454503" y="2400591"/>
            <a:ext cx="979394" cy="979697"/>
            <a:chOff x="9400294" y="2665080"/>
            <a:chExt cx="1149172" cy="1149172"/>
          </a:xfrm>
        </p:grpSpPr>
        <p:sp>
          <p:nvSpPr>
            <p:cNvPr id="84" name="Oval 41"/>
            <p:cNvSpPr>
              <a:spLocks noChangeAspect="1"/>
            </p:cNvSpPr>
            <p:nvPr/>
          </p:nvSpPr>
          <p:spPr>
            <a:xfrm>
              <a:off x="9400294" y="2665080"/>
              <a:ext cx="1149172" cy="1149172"/>
            </a:xfrm>
            <a:prstGeom prst="ellipse">
              <a:avLst/>
            </a:prstGeom>
            <a:solidFill>
              <a:srgbClr val="3E8853"/>
            </a:solidFill>
            <a:ln w="25400" cap="flat" cmpd="sng" algn="ctr">
              <a:noFill/>
              <a:prstDash val="solid"/>
            </a:ln>
            <a:effectLst/>
          </p:spPr>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zh-CN" sz="3199" b="0" i="0" u="none" strike="noStrike" kern="0" cap="none" spc="0" normalizeH="0" baseline="0" noProof="0">
                <a:ln>
                  <a:noFill/>
                </a:ln>
                <a:solidFill>
                  <a:sysClr val="windowText" lastClr="000000">
                    <a:lumMod val="75000"/>
                    <a:lumOff val="25000"/>
                  </a:sysClr>
                </a:solidFill>
                <a:effectLst/>
                <a:uLnTx/>
                <a:uFillTx/>
                <a:latin typeface="Arial" pitchFamily="34" charset="0"/>
                <a:ea typeface="MS PGothic" pitchFamily="34" charset="-128"/>
              </a:endParaRPr>
            </a:p>
          </p:txBody>
        </p:sp>
        <p:sp>
          <p:nvSpPr>
            <p:cNvPr id="85" name="Freeform 29"/>
            <p:cNvSpPr>
              <a:spLocks noChangeArrowheads="1"/>
            </p:cNvSpPr>
            <p:nvPr/>
          </p:nvSpPr>
          <p:spPr bwMode="auto">
            <a:xfrm>
              <a:off x="9771037" y="2998133"/>
              <a:ext cx="407686" cy="423830"/>
            </a:xfrm>
            <a:custGeom>
              <a:avLst/>
              <a:gdLst>
                <a:gd name="T0" fmla="*/ 227717 w 444"/>
                <a:gd name="T1" fmla="*/ 309157 h 462"/>
                <a:gd name="T2" fmla="*/ 227717 w 444"/>
                <a:gd name="T3" fmla="*/ 309157 h 462"/>
                <a:gd name="T4" fmla="*/ 293828 w 444"/>
                <a:gd name="T5" fmla="*/ 235767 h 462"/>
                <a:gd name="T6" fmla="*/ 406768 w 444"/>
                <a:gd name="T7" fmla="*/ 65134 h 462"/>
                <a:gd name="T8" fmla="*/ 391158 w 444"/>
                <a:gd name="T9" fmla="*/ 48621 h 462"/>
                <a:gd name="T10" fmla="*/ 317701 w 444"/>
                <a:gd name="T11" fmla="*/ 48621 h 462"/>
                <a:gd name="T12" fmla="*/ 203843 w 444"/>
                <a:gd name="T13" fmla="*/ 0 h 462"/>
                <a:gd name="T14" fmla="*/ 89985 w 444"/>
                <a:gd name="T15" fmla="*/ 48621 h 462"/>
                <a:gd name="T16" fmla="*/ 16528 w 444"/>
                <a:gd name="T17" fmla="*/ 48621 h 462"/>
                <a:gd name="T18" fmla="*/ 0 w 444"/>
                <a:gd name="T19" fmla="*/ 65134 h 462"/>
                <a:gd name="T20" fmla="*/ 113858 w 444"/>
                <a:gd name="T21" fmla="*/ 235767 h 462"/>
                <a:gd name="T22" fmla="*/ 179051 w 444"/>
                <a:gd name="T23" fmla="*/ 309157 h 462"/>
                <a:gd name="T24" fmla="*/ 179051 w 444"/>
                <a:gd name="T25" fmla="*/ 341266 h 462"/>
                <a:gd name="T26" fmla="*/ 98249 w 444"/>
                <a:gd name="T27" fmla="*/ 381630 h 462"/>
                <a:gd name="T28" fmla="*/ 203843 w 444"/>
                <a:gd name="T29" fmla="*/ 422913 h 462"/>
                <a:gd name="T30" fmla="*/ 301173 w 444"/>
                <a:gd name="T31" fmla="*/ 381630 h 462"/>
                <a:gd name="T32" fmla="*/ 227717 w 444"/>
                <a:gd name="T33" fmla="*/ 341266 h 462"/>
                <a:gd name="T34" fmla="*/ 227717 w 444"/>
                <a:gd name="T35" fmla="*/ 309157 h 462"/>
                <a:gd name="T36" fmla="*/ 293828 w 444"/>
                <a:gd name="T37" fmla="*/ 194485 h 462"/>
                <a:gd name="T38" fmla="*/ 293828 w 444"/>
                <a:gd name="T39" fmla="*/ 194485 h 462"/>
                <a:gd name="T40" fmla="*/ 317701 w 444"/>
                <a:gd name="T41" fmla="*/ 81647 h 462"/>
                <a:gd name="T42" fmla="*/ 374630 w 444"/>
                <a:gd name="T43" fmla="*/ 81647 h 462"/>
                <a:gd name="T44" fmla="*/ 293828 w 444"/>
                <a:gd name="T45" fmla="*/ 194485 h 462"/>
                <a:gd name="T46" fmla="*/ 203843 w 444"/>
                <a:gd name="T47" fmla="*/ 33026 h 462"/>
                <a:gd name="T48" fmla="*/ 203843 w 444"/>
                <a:gd name="T49" fmla="*/ 33026 h 462"/>
                <a:gd name="T50" fmla="*/ 293828 w 444"/>
                <a:gd name="T51" fmla="*/ 65134 h 462"/>
                <a:gd name="T52" fmla="*/ 203843 w 444"/>
                <a:gd name="T53" fmla="*/ 105499 h 462"/>
                <a:gd name="T54" fmla="*/ 113858 w 444"/>
                <a:gd name="T55" fmla="*/ 65134 h 462"/>
                <a:gd name="T56" fmla="*/ 203843 w 444"/>
                <a:gd name="T57" fmla="*/ 33026 h 462"/>
                <a:gd name="T58" fmla="*/ 33056 w 444"/>
                <a:gd name="T59" fmla="*/ 81647 h 462"/>
                <a:gd name="T60" fmla="*/ 33056 w 444"/>
                <a:gd name="T61" fmla="*/ 81647 h 462"/>
                <a:gd name="T62" fmla="*/ 89985 w 444"/>
                <a:gd name="T63" fmla="*/ 81647 h 462"/>
                <a:gd name="T64" fmla="*/ 113858 w 444"/>
                <a:gd name="T65" fmla="*/ 194485 h 462"/>
                <a:gd name="T66" fmla="*/ 33056 w 444"/>
                <a:gd name="T67" fmla="*/ 81647 h 46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en-US" sz="2487"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宋体" pitchFamily="2" charset="-122"/>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空心弧 35"/>
          <p:cNvSpPr/>
          <p:nvPr/>
        </p:nvSpPr>
        <p:spPr>
          <a:xfrm rot="5400000">
            <a:off x="323529" y="1863411"/>
            <a:ext cx="3380939" cy="3380941"/>
          </a:xfrm>
          <a:prstGeom prst="blockArc">
            <a:avLst>
              <a:gd name="adj1" fmla="val 10800000"/>
              <a:gd name="adj2" fmla="val 6953"/>
              <a:gd name="adj3" fmla="val 1246"/>
            </a:avLst>
          </a:prstGeom>
          <a:solidFill>
            <a:sysClr val="window" lastClr="FFFFFF">
              <a:lumMod val="75000"/>
            </a:sysClr>
          </a:solidFill>
          <a:ln w="25400" cap="flat" cmpd="sng" algn="ctr">
            <a:noFill/>
            <a:prstDash val="solid"/>
          </a:ln>
          <a:effectLst/>
        </p:spPr>
        <p:txBody>
          <a:bodyPr lIns="91431" tIns="45716" rIns="91431"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7" name="椭圆 36"/>
          <p:cNvSpPr/>
          <p:nvPr/>
        </p:nvSpPr>
        <p:spPr>
          <a:xfrm>
            <a:off x="2660748" y="1914945"/>
            <a:ext cx="423784" cy="423784"/>
          </a:xfrm>
          <a:prstGeom prst="ellipse">
            <a:avLst/>
          </a:prstGeom>
          <a:solidFill>
            <a:srgbClr val="00AC4E"/>
          </a:solidFill>
          <a:ln w="25400" cap="flat" cmpd="sng" algn="ctr">
            <a:noFill/>
            <a:prstDash val="solid"/>
          </a:ln>
          <a:effectLst/>
        </p:spPr>
        <p:txBody>
          <a:bodyPr lIns="91431" tIns="45716" rIns="91431"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8" name="椭圆 37"/>
          <p:cNvSpPr/>
          <p:nvPr/>
        </p:nvSpPr>
        <p:spPr>
          <a:xfrm>
            <a:off x="3299541" y="2629543"/>
            <a:ext cx="423784" cy="423784"/>
          </a:xfrm>
          <a:prstGeom prst="ellipse">
            <a:avLst/>
          </a:prstGeom>
          <a:solidFill>
            <a:srgbClr val="00823B"/>
          </a:solidFill>
          <a:ln w="25400" cap="flat" cmpd="sng" algn="ctr">
            <a:noFill/>
            <a:prstDash val="solid"/>
          </a:ln>
          <a:effectLst/>
        </p:spPr>
        <p:txBody>
          <a:bodyPr lIns="91431" tIns="45716" rIns="91431"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9" name="椭圆 38"/>
          <p:cNvSpPr/>
          <p:nvPr/>
        </p:nvSpPr>
        <p:spPr>
          <a:xfrm>
            <a:off x="3382635" y="3859999"/>
            <a:ext cx="423784" cy="423784"/>
          </a:xfrm>
          <a:prstGeom prst="ellipse">
            <a:avLst/>
          </a:prstGeom>
          <a:solidFill>
            <a:sysClr val="windowText" lastClr="000000">
              <a:lumMod val="50000"/>
              <a:lumOff val="50000"/>
            </a:sysClr>
          </a:solidFill>
          <a:ln w="25400" cap="flat" cmpd="sng" algn="ctr">
            <a:noFill/>
            <a:prstDash val="solid"/>
          </a:ln>
          <a:effectLst/>
        </p:spPr>
        <p:txBody>
          <a:bodyPr lIns="91431" tIns="45716" rIns="91431"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0" name="椭圆 39"/>
          <p:cNvSpPr/>
          <p:nvPr/>
        </p:nvSpPr>
        <p:spPr>
          <a:xfrm>
            <a:off x="2664158" y="4782481"/>
            <a:ext cx="423784" cy="423784"/>
          </a:xfrm>
          <a:prstGeom prst="ellipse">
            <a:avLst/>
          </a:prstGeom>
          <a:solidFill>
            <a:srgbClr val="FFC000"/>
          </a:solidFill>
          <a:ln w="25400" cap="flat" cmpd="sng" algn="ctr">
            <a:noFill/>
            <a:prstDash val="solid"/>
          </a:ln>
          <a:effectLst/>
        </p:spPr>
        <p:txBody>
          <a:bodyPr lIns="91431" tIns="45716" rIns="91431"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41" name="组合 40"/>
          <p:cNvGrpSpPr/>
          <p:nvPr/>
        </p:nvGrpSpPr>
        <p:grpSpPr>
          <a:xfrm>
            <a:off x="3081909" y="1729555"/>
            <a:ext cx="1975883" cy="790143"/>
            <a:chOff x="4340951" y="1564822"/>
            <a:chExt cx="2390955" cy="956128"/>
          </a:xfrm>
        </p:grpSpPr>
        <p:cxnSp>
          <p:nvCxnSpPr>
            <p:cNvPr id="42" name="直接连接符 41"/>
            <p:cNvCxnSpPr/>
            <p:nvPr/>
          </p:nvCxnSpPr>
          <p:spPr>
            <a:xfrm>
              <a:off x="4340951" y="2045561"/>
              <a:ext cx="1440000" cy="0"/>
            </a:xfrm>
            <a:prstGeom prst="line">
              <a:avLst/>
            </a:prstGeom>
            <a:noFill/>
            <a:ln w="12700" cap="flat" cmpd="sng" algn="ctr">
              <a:solidFill>
                <a:sysClr val="windowText" lastClr="000000">
                  <a:lumMod val="50000"/>
                  <a:lumOff val="50000"/>
                </a:sysClr>
              </a:solidFill>
              <a:prstDash val="solid"/>
            </a:ln>
            <a:effectLst/>
          </p:spPr>
        </p:cxnSp>
        <p:sp>
          <p:nvSpPr>
            <p:cNvPr id="43" name="椭圆 42"/>
            <p:cNvSpPr/>
            <p:nvPr/>
          </p:nvSpPr>
          <p:spPr>
            <a:xfrm>
              <a:off x="5775778" y="1564822"/>
              <a:ext cx="956128" cy="956128"/>
            </a:xfrm>
            <a:prstGeom prst="ellipse">
              <a:avLst/>
            </a:prstGeom>
            <a:solidFill>
              <a:srgbClr val="00AC4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44" name="组合 43"/>
            <p:cNvGrpSpPr>
              <a:grpSpLocks noChangeAspect="1"/>
            </p:cNvGrpSpPr>
            <p:nvPr/>
          </p:nvGrpSpPr>
          <p:grpSpPr>
            <a:xfrm>
              <a:off x="6044150" y="1775120"/>
              <a:ext cx="419385" cy="504000"/>
              <a:chOff x="5072479" y="2378340"/>
              <a:chExt cx="239649" cy="288000"/>
            </a:xfrm>
          </p:grpSpPr>
          <p:sp>
            <p:nvSpPr>
              <p:cNvPr id="45" name="Freeform 846"/>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E5E5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6" name="Freeform 847"/>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E5E5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47" name="组合 46"/>
          <p:cNvGrpSpPr/>
          <p:nvPr/>
        </p:nvGrpSpPr>
        <p:grpSpPr>
          <a:xfrm>
            <a:off x="3087946" y="4599302"/>
            <a:ext cx="1969848" cy="790143"/>
            <a:chOff x="4348253" y="4975681"/>
            <a:chExt cx="2383653" cy="956128"/>
          </a:xfrm>
        </p:grpSpPr>
        <p:cxnSp>
          <p:nvCxnSpPr>
            <p:cNvPr id="48" name="直接连接符 47"/>
            <p:cNvCxnSpPr/>
            <p:nvPr/>
          </p:nvCxnSpPr>
          <p:spPr>
            <a:xfrm>
              <a:off x="4348253" y="5453745"/>
              <a:ext cx="1440000" cy="0"/>
            </a:xfrm>
            <a:prstGeom prst="line">
              <a:avLst/>
            </a:prstGeom>
            <a:noFill/>
            <a:ln w="12700" cap="flat" cmpd="sng" algn="ctr">
              <a:solidFill>
                <a:sysClr val="windowText" lastClr="000000">
                  <a:lumMod val="50000"/>
                  <a:lumOff val="50000"/>
                </a:sysClr>
              </a:solidFill>
              <a:prstDash val="solid"/>
            </a:ln>
            <a:effectLst/>
          </p:spPr>
        </p:cxnSp>
        <p:sp>
          <p:nvSpPr>
            <p:cNvPr id="49" name="椭圆 48"/>
            <p:cNvSpPr/>
            <p:nvPr/>
          </p:nvSpPr>
          <p:spPr>
            <a:xfrm>
              <a:off x="5775778" y="4975681"/>
              <a:ext cx="956128" cy="956128"/>
            </a:xfrm>
            <a:prstGeom prst="ellipse">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0" name="Freeform 110"/>
            <p:cNvSpPr>
              <a:spLocks noChangeAspect="1" noEditPoints="1"/>
            </p:cNvSpPr>
            <p:nvPr/>
          </p:nvSpPr>
          <p:spPr bwMode="auto">
            <a:xfrm>
              <a:off x="6046029" y="5239979"/>
              <a:ext cx="447158" cy="396000"/>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1" name="组合 50"/>
          <p:cNvGrpSpPr/>
          <p:nvPr/>
        </p:nvGrpSpPr>
        <p:grpSpPr>
          <a:xfrm>
            <a:off x="3723325" y="2443285"/>
            <a:ext cx="2844112" cy="790143"/>
            <a:chOff x="5394905" y="2397618"/>
            <a:chExt cx="3441573" cy="956128"/>
          </a:xfrm>
        </p:grpSpPr>
        <p:cxnSp>
          <p:nvCxnSpPr>
            <p:cNvPr id="52" name="直接连接符 51"/>
            <p:cNvCxnSpPr>
              <a:stCxn id="38" idx="6"/>
              <a:endCxn id="53" idx="2"/>
            </p:cNvCxnSpPr>
            <p:nvPr/>
          </p:nvCxnSpPr>
          <p:spPr>
            <a:xfrm flipV="1">
              <a:off x="5394905" y="2875682"/>
              <a:ext cx="2485445" cy="3725"/>
            </a:xfrm>
            <a:prstGeom prst="line">
              <a:avLst/>
            </a:prstGeom>
            <a:noFill/>
            <a:ln w="12700" cap="flat" cmpd="sng" algn="ctr">
              <a:solidFill>
                <a:sysClr val="windowText" lastClr="000000">
                  <a:lumMod val="50000"/>
                  <a:lumOff val="50000"/>
                </a:sysClr>
              </a:solidFill>
              <a:prstDash val="solid"/>
            </a:ln>
            <a:effectLst/>
          </p:spPr>
        </p:cxnSp>
        <p:sp>
          <p:nvSpPr>
            <p:cNvPr id="53" name="椭圆 52"/>
            <p:cNvSpPr/>
            <p:nvPr/>
          </p:nvSpPr>
          <p:spPr>
            <a:xfrm>
              <a:off x="7880350" y="2397618"/>
              <a:ext cx="956128" cy="956128"/>
            </a:xfrm>
            <a:prstGeom prst="ellipse">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168"/>
            <p:cNvSpPr>
              <a:spLocks noChangeAspect="1" noEditPoints="1"/>
            </p:cNvSpPr>
            <p:nvPr/>
          </p:nvSpPr>
          <p:spPr bwMode="auto">
            <a:xfrm>
              <a:off x="8127242" y="2620280"/>
              <a:ext cx="462345" cy="396000"/>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5" name="组合 54"/>
          <p:cNvGrpSpPr/>
          <p:nvPr/>
        </p:nvGrpSpPr>
        <p:grpSpPr>
          <a:xfrm>
            <a:off x="3797577" y="3676820"/>
            <a:ext cx="2769858" cy="790143"/>
            <a:chOff x="5484757" y="3890281"/>
            <a:chExt cx="3351721" cy="956128"/>
          </a:xfrm>
        </p:grpSpPr>
        <p:cxnSp>
          <p:nvCxnSpPr>
            <p:cNvPr id="56" name="直接连接符 55"/>
            <p:cNvCxnSpPr/>
            <p:nvPr/>
          </p:nvCxnSpPr>
          <p:spPr>
            <a:xfrm>
              <a:off x="5484757" y="4384386"/>
              <a:ext cx="2372336" cy="0"/>
            </a:xfrm>
            <a:prstGeom prst="line">
              <a:avLst/>
            </a:prstGeom>
            <a:noFill/>
            <a:ln w="12700" cap="flat" cmpd="sng" algn="ctr">
              <a:solidFill>
                <a:sysClr val="windowText" lastClr="000000">
                  <a:lumMod val="50000"/>
                  <a:lumOff val="50000"/>
                </a:sysClr>
              </a:solidFill>
              <a:prstDash val="solid"/>
            </a:ln>
            <a:effectLst/>
          </p:spPr>
        </p:cxnSp>
        <p:sp>
          <p:nvSpPr>
            <p:cNvPr id="57" name="椭圆 56"/>
            <p:cNvSpPr/>
            <p:nvPr/>
          </p:nvSpPr>
          <p:spPr>
            <a:xfrm>
              <a:off x="7880350" y="3890281"/>
              <a:ext cx="956128" cy="956128"/>
            </a:xfrm>
            <a:prstGeom prst="ellips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8" name="Freeform 203"/>
            <p:cNvSpPr>
              <a:spLocks noChangeAspect="1" noEditPoints="1"/>
            </p:cNvSpPr>
            <p:nvPr/>
          </p:nvSpPr>
          <p:spPr bwMode="auto">
            <a:xfrm>
              <a:off x="8167654" y="4154579"/>
              <a:ext cx="413052" cy="396000"/>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59" name="矩形 58"/>
          <p:cNvSpPr/>
          <p:nvPr/>
        </p:nvSpPr>
        <p:spPr>
          <a:xfrm>
            <a:off x="5100104" y="1627604"/>
            <a:ext cx="902793" cy="307768"/>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创新精神</a:t>
            </a:r>
            <a:endParaRPr kumimoji="0" lang="en-US" altLang="zh-CN" sz="1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0" name="矩形 47"/>
          <p:cNvSpPr>
            <a:spLocks noChangeArrowheads="1"/>
          </p:cNvSpPr>
          <p:nvPr/>
        </p:nvSpPr>
        <p:spPr bwMode="auto">
          <a:xfrm>
            <a:off x="5102418" y="1931254"/>
            <a:ext cx="2514829" cy="613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sp>
        <p:nvSpPr>
          <p:cNvPr id="61" name="矩形 60"/>
          <p:cNvSpPr/>
          <p:nvPr/>
        </p:nvSpPr>
        <p:spPr>
          <a:xfrm>
            <a:off x="5100104" y="4561672"/>
            <a:ext cx="1261866" cy="307768"/>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可</a:t>
            </a:r>
            <a:r>
              <a:rPr kumimoji="0" lang="zh-CN" altLang="en-US" sz="14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为与不可为</a:t>
            </a:r>
            <a:endParaRPr kumimoji="0" lang="en-US" altLang="zh-CN" sz="1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2" name="矩形 47"/>
          <p:cNvSpPr>
            <a:spLocks noChangeArrowheads="1"/>
          </p:cNvSpPr>
          <p:nvPr/>
        </p:nvSpPr>
        <p:spPr bwMode="auto">
          <a:xfrm>
            <a:off x="5102418" y="4865322"/>
            <a:ext cx="2514829" cy="613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在此录入图表的描述说明，在此录入上述图表的描述说明，在此录入上述图表的描述说明。</a:t>
            </a:r>
          </a:p>
        </p:txBody>
      </p:sp>
      <p:sp>
        <p:nvSpPr>
          <p:cNvPr id="63" name="矩形 62"/>
          <p:cNvSpPr/>
          <p:nvPr/>
        </p:nvSpPr>
        <p:spPr>
          <a:xfrm>
            <a:off x="6616834" y="2537858"/>
            <a:ext cx="902793" cy="307768"/>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团结合作</a:t>
            </a:r>
            <a:endParaRPr kumimoji="0" lang="en-US" altLang="zh-CN" sz="1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4" name="矩形 47"/>
          <p:cNvSpPr>
            <a:spLocks noChangeArrowheads="1"/>
          </p:cNvSpPr>
          <p:nvPr/>
        </p:nvSpPr>
        <p:spPr bwMode="auto">
          <a:xfrm>
            <a:off x="6619149" y="2841505"/>
            <a:ext cx="2107273" cy="45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录入图表</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的描述说明，在此</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录入图表</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的描述说明。</a:t>
            </a:r>
          </a:p>
        </p:txBody>
      </p:sp>
      <p:sp>
        <p:nvSpPr>
          <p:cNvPr id="65" name="矩形 64"/>
          <p:cNvSpPr/>
          <p:nvPr/>
        </p:nvSpPr>
        <p:spPr>
          <a:xfrm>
            <a:off x="6616834" y="3616169"/>
            <a:ext cx="902793" cy="307768"/>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后勤保障</a:t>
            </a:r>
            <a:endParaRPr kumimoji="0" lang="en-US" altLang="zh-CN" sz="1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6" name="矩形 47"/>
          <p:cNvSpPr>
            <a:spLocks noChangeArrowheads="1"/>
          </p:cNvSpPr>
          <p:nvPr/>
        </p:nvSpPr>
        <p:spPr bwMode="auto">
          <a:xfrm>
            <a:off x="6619149" y="3919817"/>
            <a:ext cx="2107273" cy="45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录入图表</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的描述说明，在此</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录入图表</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的描述说明。</a:t>
            </a:r>
          </a:p>
        </p:txBody>
      </p:sp>
      <p:grpSp>
        <p:nvGrpSpPr>
          <p:cNvPr id="67" name="组合 66"/>
          <p:cNvGrpSpPr/>
          <p:nvPr/>
        </p:nvGrpSpPr>
        <p:grpSpPr>
          <a:xfrm>
            <a:off x="717686" y="2245876"/>
            <a:ext cx="2611480" cy="2611480"/>
            <a:chOff x="1103084" y="2155824"/>
            <a:chExt cx="3176815" cy="3176815"/>
          </a:xfrm>
        </p:grpSpPr>
        <p:sp>
          <p:nvSpPr>
            <p:cNvPr id="68" name="椭圆 67"/>
            <p:cNvSpPr/>
            <p:nvPr/>
          </p:nvSpPr>
          <p:spPr>
            <a:xfrm>
              <a:off x="1103084" y="2155824"/>
              <a:ext cx="3176815" cy="3176815"/>
            </a:xfrm>
            <a:prstGeom prst="ellipse">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9" name="椭圆 68"/>
            <p:cNvSpPr/>
            <p:nvPr/>
          </p:nvSpPr>
          <p:spPr>
            <a:xfrm>
              <a:off x="1281199" y="2333939"/>
              <a:ext cx="2820586" cy="2820584"/>
            </a:xfrm>
            <a:prstGeom prst="ellipse">
              <a:avLst/>
            </a:prstGeom>
            <a:blipFill>
              <a:blip r:embed="rId2" cstate="screen">
                <a:extLst>
                  <a:ext uri="{28A0092B-C50C-407E-A947-70E740481C1C}">
                    <a14:useLocalDpi xmlns:a14="http://schemas.microsoft.com/office/drawing/2010/main"/>
                  </a:ext>
                </a:extLst>
              </a:blip>
              <a:stretch>
                <a:fillRect l="5"/>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776046" y="3747067"/>
            <a:ext cx="2364568" cy="1576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235044" y="3747067"/>
            <a:ext cx="2483768" cy="1576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800827" y="3747067"/>
            <a:ext cx="2519404" cy="1576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7" name="直接连接符 26"/>
          <p:cNvCxnSpPr>
            <a:stCxn id="29" idx="6"/>
            <a:endCxn id="28" idx="2"/>
          </p:cNvCxnSpPr>
          <p:nvPr/>
        </p:nvCxnSpPr>
        <p:spPr>
          <a:xfrm>
            <a:off x="1626319" y="2404280"/>
            <a:ext cx="831059" cy="0"/>
          </a:xfrm>
          <a:prstGeom prst="line">
            <a:avLst/>
          </a:prstGeom>
          <a:noFill/>
          <a:ln w="9525" cap="flat" cmpd="sng" algn="ctr">
            <a:solidFill>
              <a:sysClr val="window" lastClr="FFFFFF">
                <a:lumMod val="75000"/>
              </a:sysClr>
            </a:solidFill>
            <a:prstDash val="solid"/>
          </a:ln>
          <a:effectLst/>
        </p:spPr>
      </p:cxnSp>
      <p:sp>
        <p:nvSpPr>
          <p:cNvPr id="28" name="Oval 14"/>
          <p:cNvSpPr>
            <a:spLocks noChangeArrowheads="1"/>
          </p:cNvSpPr>
          <p:nvPr/>
        </p:nvSpPr>
        <p:spPr bwMode="auto">
          <a:xfrm>
            <a:off x="2457378" y="1840983"/>
            <a:ext cx="1126740" cy="1126594"/>
          </a:xfrm>
          <a:prstGeom prst="ellipse">
            <a:avLst/>
          </a:prstGeom>
          <a:noFill/>
          <a:ln w="127000">
            <a:solidFill>
              <a:srgbClr val="00823B"/>
            </a:solidFill>
            <a:round/>
            <a:headEnd/>
            <a:tailEnd/>
          </a:ln>
        </p:spPr>
        <p:txBody>
          <a:bodyPr vert="horz" wrap="square" lIns="36000" tIns="45720" rIns="36000" bIns="4572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点击添加说明文字</a:t>
            </a:r>
          </a:p>
        </p:txBody>
      </p:sp>
      <p:sp>
        <p:nvSpPr>
          <p:cNvPr id="29" name="Oval 15"/>
          <p:cNvSpPr>
            <a:spLocks noChangeArrowheads="1"/>
          </p:cNvSpPr>
          <p:nvPr/>
        </p:nvSpPr>
        <p:spPr bwMode="auto">
          <a:xfrm>
            <a:off x="718494" y="1949251"/>
            <a:ext cx="907825" cy="910061"/>
          </a:xfrm>
          <a:prstGeom prst="ellipse">
            <a:avLst/>
          </a:prstGeom>
          <a:noFill/>
          <a:ln w="127000">
            <a:solidFill>
              <a:srgbClr val="00823B">
                <a:lumMod val="75000"/>
              </a:srgbClr>
            </a:solidFill>
            <a:round/>
            <a:headEnd/>
            <a:tailEnd/>
          </a:ln>
          <a:effectLst/>
        </p:spPr>
        <p:txBody>
          <a:bodyPr vert="horz" wrap="square" lIns="91440" tIns="45720" rIns="91440" bIns="4572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添加标题</a:t>
            </a:r>
          </a:p>
        </p:txBody>
      </p:sp>
      <p:grpSp>
        <p:nvGrpSpPr>
          <p:cNvPr id="30" name="Group 22"/>
          <p:cNvGrpSpPr>
            <a:grpSpLocks/>
          </p:cNvGrpSpPr>
          <p:nvPr/>
        </p:nvGrpSpPr>
        <p:grpSpPr bwMode="auto">
          <a:xfrm>
            <a:off x="4824630" y="1458873"/>
            <a:ext cx="937044" cy="416028"/>
            <a:chOff x="0" y="0"/>
            <a:chExt cx="1131895" cy="504056"/>
          </a:xfrm>
        </p:grpSpPr>
        <p:sp>
          <p:nvSpPr>
            <p:cNvPr id="31" name="矩形 46"/>
            <p:cNvSpPr>
              <a:spLocks noChangeArrowheads="1"/>
            </p:cNvSpPr>
            <p:nvPr/>
          </p:nvSpPr>
          <p:spPr bwMode="auto">
            <a:xfrm>
              <a:off x="0" y="0"/>
              <a:ext cx="1080120" cy="504056"/>
            </a:xfrm>
            <a:prstGeom prst="rect">
              <a:avLst/>
            </a:prstGeom>
            <a:solidFill>
              <a:srgbClr val="71685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800" b="0" i="0" u="none" strike="noStrike" kern="0" cap="none" spc="0" normalizeH="0" baseline="0" noProof="0">
                <a:ln>
                  <a:noFill/>
                </a:ln>
                <a:solidFill>
                  <a:sysClr val="window" lastClr="FFFFFF"/>
                </a:solidFill>
                <a:effectLst/>
                <a:uLnTx/>
                <a:uFillTx/>
                <a:latin typeface="微软雅黑"/>
                <a:ea typeface="微软雅黑"/>
                <a:sym typeface="宋体" pitchFamily="2" charset="-122"/>
              </a:endParaRPr>
            </a:p>
          </p:txBody>
        </p:sp>
        <p:sp>
          <p:nvSpPr>
            <p:cNvPr id="32" name="文本框 47"/>
            <p:cNvSpPr>
              <a:spLocks noChangeArrowheads="1"/>
            </p:cNvSpPr>
            <p:nvPr/>
          </p:nvSpPr>
          <p:spPr bwMode="auto">
            <a:xfrm>
              <a:off x="51774" y="41772"/>
              <a:ext cx="1080121" cy="447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solidFill>
                  <a:effectLst/>
                  <a:uLnTx/>
                  <a:uFillTx/>
                  <a:latin typeface="微软雅黑"/>
                  <a:ea typeface="微软雅黑"/>
                  <a:sym typeface="方正兰亭细黑_GBK" charset="-122"/>
                </a:rPr>
                <a:t>关键字</a:t>
              </a:r>
            </a:p>
          </p:txBody>
        </p:sp>
      </p:grpSp>
      <p:sp>
        <p:nvSpPr>
          <p:cNvPr id="33" name="矩形 60"/>
          <p:cNvSpPr>
            <a:spLocks noChangeArrowheads="1"/>
          </p:cNvSpPr>
          <p:nvPr/>
        </p:nvSpPr>
        <p:spPr bwMode="auto">
          <a:xfrm>
            <a:off x="5918230" y="1412776"/>
            <a:ext cx="2758226" cy="549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p:txBody>
      </p:sp>
      <p:grpSp>
        <p:nvGrpSpPr>
          <p:cNvPr id="34" name="Group 22"/>
          <p:cNvGrpSpPr>
            <a:grpSpLocks/>
          </p:cNvGrpSpPr>
          <p:nvPr/>
        </p:nvGrpSpPr>
        <p:grpSpPr bwMode="auto">
          <a:xfrm>
            <a:off x="4824630" y="2188492"/>
            <a:ext cx="937044" cy="416028"/>
            <a:chOff x="0" y="0"/>
            <a:chExt cx="1131895" cy="504056"/>
          </a:xfrm>
        </p:grpSpPr>
        <p:sp>
          <p:nvSpPr>
            <p:cNvPr id="35" name="矩形 46"/>
            <p:cNvSpPr>
              <a:spLocks noChangeArrowheads="1"/>
            </p:cNvSpPr>
            <p:nvPr/>
          </p:nvSpPr>
          <p:spPr bwMode="auto">
            <a:xfrm>
              <a:off x="0" y="0"/>
              <a:ext cx="1080120" cy="504056"/>
            </a:xfrm>
            <a:prstGeom prst="rect">
              <a:avLst/>
            </a:prstGeom>
            <a:solidFill>
              <a:srgbClr val="0082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800" b="0" i="0" u="none" strike="noStrike" kern="0" cap="none" spc="0" normalizeH="0" baseline="0" noProof="0">
                <a:ln>
                  <a:noFill/>
                </a:ln>
                <a:solidFill>
                  <a:sysClr val="window" lastClr="FFFFFF"/>
                </a:solidFill>
                <a:effectLst/>
                <a:uLnTx/>
                <a:uFillTx/>
                <a:latin typeface="微软雅黑"/>
                <a:ea typeface="微软雅黑"/>
                <a:sym typeface="宋体" pitchFamily="2" charset="-122"/>
              </a:endParaRPr>
            </a:p>
          </p:txBody>
        </p:sp>
        <p:sp>
          <p:nvSpPr>
            <p:cNvPr id="36" name="文本框 47"/>
            <p:cNvSpPr>
              <a:spLocks noChangeArrowheads="1"/>
            </p:cNvSpPr>
            <p:nvPr/>
          </p:nvSpPr>
          <p:spPr bwMode="auto">
            <a:xfrm>
              <a:off x="51774" y="41772"/>
              <a:ext cx="1080121" cy="447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solidFill>
                  <a:effectLst/>
                  <a:uLnTx/>
                  <a:uFillTx/>
                  <a:latin typeface="微软雅黑"/>
                  <a:ea typeface="微软雅黑"/>
                  <a:sym typeface="方正兰亭细黑_GBK" charset="-122"/>
                </a:rPr>
                <a:t>关键字</a:t>
              </a:r>
            </a:p>
          </p:txBody>
        </p:sp>
      </p:grpSp>
      <p:sp>
        <p:nvSpPr>
          <p:cNvPr id="37" name="矩形 60"/>
          <p:cNvSpPr>
            <a:spLocks noChangeArrowheads="1"/>
          </p:cNvSpPr>
          <p:nvPr/>
        </p:nvSpPr>
        <p:spPr bwMode="auto">
          <a:xfrm>
            <a:off x="5918230" y="2142395"/>
            <a:ext cx="2758226" cy="549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p:txBody>
      </p:sp>
      <p:grpSp>
        <p:nvGrpSpPr>
          <p:cNvPr id="38" name="Group 22"/>
          <p:cNvGrpSpPr>
            <a:grpSpLocks/>
          </p:cNvGrpSpPr>
          <p:nvPr/>
        </p:nvGrpSpPr>
        <p:grpSpPr bwMode="auto">
          <a:xfrm>
            <a:off x="4824630" y="2928696"/>
            <a:ext cx="937044" cy="416028"/>
            <a:chOff x="0" y="0"/>
            <a:chExt cx="1131895" cy="504056"/>
          </a:xfrm>
        </p:grpSpPr>
        <p:sp>
          <p:nvSpPr>
            <p:cNvPr id="39" name="矩形 46"/>
            <p:cNvSpPr>
              <a:spLocks noChangeArrowheads="1"/>
            </p:cNvSpPr>
            <p:nvPr/>
          </p:nvSpPr>
          <p:spPr bwMode="auto">
            <a:xfrm>
              <a:off x="0" y="0"/>
              <a:ext cx="1080120" cy="504056"/>
            </a:xfrm>
            <a:prstGeom prst="rect">
              <a:avLst/>
            </a:prstGeom>
            <a:solidFill>
              <a:srgbClr val="00AC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800" b="0" i="0" u="none" strike="noStrike" kern="0" cap="none" spc="0" normalizeH="0" baseline="0" noProof="0">
                <a:ln>
                  <a:noFill/>
                </a:ln>
                <a:solidFill>
                  <a:sysClr val="window" lastClr="FFFFFF"/>
                </a:solidFill>
                <a:effectLst/>
                <a:uLnTx/>
                <a:uFillTx/>
                <a:latin typeface="微软雅黑"/>
                <a:ea typeface="微软雅黑"/>
                <a:sym typeface="宋体" pitchFamily="2" charset="-122"/>
              </a:endParaRPr>
            </a:p>
          </p:txBody>
        </p:sp>
        <p:sp>
          <p:nvSpPr>
            <p:cNvPr id="40" name="文本框 47"/>
            <p:cNvSpPr>
              <a:spLocks noChangeArrowheads="1"/>
            </p:cNvSpPr>
            <p:nvPr/>
          </p:nvSpPr>
          <p:spPr bwMode="auto">
            <a:xfrm>
              <a:off x="51774" y="41772"/>
              <a:ext cx="1080121" cy="447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solidFill>
                  <a:effectLst/>
                  <a:uLnTx/>
                  <a:uFillTx/>
                  <a:latin typeface="微软雅黑"/>
                  <a:ea typeface="微软雅黑"/>
                  <a:sym typeface="方正兰亭细黑_GBK" charset="-122"/>
                </a:rPr>
                <a:t>关键字</a:t>
              </a:r>
            </a:p>
          </p:txBody>
        </p:sp>
      </p:grpSp>
      <p:sp>
        <p:nvSpPr>
          <p:cNvPr id="41" name="矩形 60"/>
          <p:cNvSpPr>
            <a:spLocks noChangeArrowheads="1"/>
          </p:cNvSpPr>
          <p:nvPr/>
        </p:nvSpPr>
        <p:spPr bwMode="auto">
          <a:xfrm>
            <a:off x="5918230" y="2882599"/>
            <a:ext cx="2758226" cy="549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p:txBody>
      </p:sp>
      <p:grpSp>
        <p:nvGrpSpPr>
          <p:cNvPr id="42" name="组合 41"/>
          <p:cNvGrpSpPr/>
          <p:nvPr/>
        </p:nvGrpSpPr>
        <p:grpSpPr>
          <a:xfrm>
            <a:off x="3637281" y="1671457"/>
            <a:ext cx="1107977" cy="1469822"/>
            <a:chOff x="3851920" y="1290118"/>
            <a:chExt cx="1005181" cy="1333454"/>
          </a:xfrm>
        </p:grpSpPr>
        <p:cxnSp>
          <p:nvCxnSpPr>
            <p:cNvPr id="43" name="肘形连接符 42"/>
            <p:cNvCxnSpPr>
              <a:endCxn id="39" idx="1"/>
            </p:cNvCxnSpPr>
            <p:nvPr/>
          </p:nvCxnSpPr>
          <p:spPr>
            <a:xfrm rot="16200000" flipH="1">
              <a:off x="4276056" y="2042527"/>
              <a:ext cx="750262" cy="411827"/>
            </a:xfrm>
            <a:prstGeom prst="bentConnector2">
              <a:avLst/>
            </a:prstGeom>
            <a:noFill/>
            <a:ln w="9525" cap="flat" cmpd="sng" algn="ctr">
              <a:solidFill>
                <a:sysClr val="window" lastClr="FFFFFF">
                  <a:lumMod val="75000"/>
                </a:sysClr>
              </a:solidFill>
              <a:prstDash val="solid"/>
              <a:tailEnd type="arrow"/>
            </a:ln>
            <a:effectLst/>
          </p:spPr>
        </p:cxnSp>
        <p:cxnSp>
          <p:nvCxnSpPr>
            <p:cNvPr id="44" name="肘形连接符 43"/>
            <p:cNvCxnSpPr>
              <a:endCxn id="31" idx="1"/>
            </p:cNvCxnSpPr>
            <p:nvPr/>
          </p:nvCxnSpPr>
          <p:spPr>
            <a:xfrm rot="5400000" flipH="1" flipV="1">
              <a:off x="4359591" y="1375800"/>
              <a:ext cx="583192" cy="411827"/>
            </a:xfrm>
            <a:prstGeom prst="bentConnector2">
              <a:avLst/>
            </a:prstGeom>
            <a:noFill/>
            <a:ln w="9525" cap="flat" cmpd="sng" algn="ctr">
              <a:solidFill>
                <a:sysClr val="window" lastClr="FFFFFF">
                  <a:lumMod val="75000"/>
                </a:sysClr>
              </a:solidFill>
              <a:prstDash val="solid"/>
              <a:tailEnd type="arrow"/>
            </a:ln>
            <a:effectLst/>
          </p:spPr>
        </p:cxnSp>
        <p:cxnSp>
          <p:nvCxnSpPr>
            <p:cNvPr id="45" name="直接箭头连接符 44"/>
            <p:cNvCxnSpPr/>
            <p:nvPr/>
          </p:nvCxnSpPr>
          <p:spPr>
            <a:xfrm>
              <a:off x="3851920" y="1947897"/>
              <a:ext cx="1005181" cy="0"/>
            </a:xfrm>
            <a:prstGeom prst="straightConnector1">
              <a:avLst/>
            </a:prstGeom>
            <a:noFill/>
            <a:ln w="9525" cap="flat" cmpd="sng" algn="ctr">
              <a:solidFill>
                <a:sysClr val="window" lastClr="FFFFFF">
                  <a:lumMod val="75000"/>
                </a:sysClr>
              </a:solidFill>
              <a:prstDash val="solid"/>
              <a:tailEnd type="arrow"/>
            </a:ln>
            <a:effectLst/>
          </p:spPr>
        </p:cxn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p:cNvSpPr>
          <p:nvPr/>
        </p:nvSpPr>
        <p:spPr bwMode="auto">
          <a:xfrm>
            <a:off x="14514" y="2204864"/>
            <a:ext cx="9144000" cy="1498895"/>
          </a:xfrm>
          <a:prstGeom prst="rect">
            <a:avLst/>
          </a:prstGeom>
          <a:solidFill>
            <a:srgbClr val="00823B"/>
          </a:solidFill>
          <a:ln>
            <a:noFill/>
          </a:ln>
          <a:effectLst>
            <a:reflection blurRad="6350" stA="52000" endA="300" endPos="35000" dir="5400000" sy="-100000" algn="bl" rotWithShape="0"/>
          </a:effectLst>
          <a:extLst/>
        </p:spPr>
        <p:txBody>
          <a:bodyPr lIns="0" tIns="0" rIns="0" bIns="0" anchor="ctr"/>
          <a:lstStyle/>
          <a:p>
            <a:pPr algn="ctr"/>
            <a:endParaRPr lang="zh-CN" altLang="zh-CN" sz="1400">
              <a:solidFill>
                <a:srgbClr val="FFFFFF"/>
              </a:solidFill>
              <a:latin typeface="Helvetica Light" charset="0"/>
              <a:ea typeface="宋体" panose="02010600030101010101" pitchFamily="2" charset="-122"/>
              <a:cs typeface="Helvetica Light" charset="0"/>
            </a:endParaRPr>
          </a:p>
        </p:txBody>
      </p:sp>
      <p:sp>
        <p:nvSpPr>
          <p:cNvPr id="9" name="TextBox 18"/>
          <p:cNvSpPr txBox="1"/>
          <p:nvPr/>
        </p:nvSpPr>
        <p:spPr>
          <a:xfrm>
            <a:off x="2676787" y="2607276"/>
            <a:ext cx="1003444" cy="553994"/>
          </a:xfrm>
          <a:prstGeom prst="rect">
            <a:avLst/>
          </a:prstGeom>
          <a:noFill/>
        </p:spPr>
        <p:txBody>
          <a:bodyPr wrap="square" lIns="91434" tIns="45718" rIns="91434" bIns="4571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Arial" panose="020B0604020202020204" pitchFamily="34" charset="0"/>
                <a:ea typeface="Dotum" panose="020B0600000101010101" pitchFamily="34" charset="-127"/>
                <a:cs typeface="Arial" panose="020B0604020202020204" pitchFamily="34" charset="0"/>
              </a:rPr>
              <a:t>PART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latin typeface="Arial" panose="020B0604020202020204" pitchFamily="34" charset="0"/>
                <a:ea typeface="Dotum" panose="020B0600000101010101" pitchFamily="34" charset="-127"/>
                <a:cs typeface="Arial" panose="020B0604020202020204" pitchFamily="34" charset="0"/>
              </a:rPr>
              <a:t>THREE</a:t>
            </a:r>
            <a:endPar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Dotum" panose="020B0600000101010101" pitchFamily="34" charset="-127"/>
              <a:cs typeface="Arial" panose="020B0604020202020204" pitchFamily="34" charset="0"/>
            </a:endParaRPr>
          </a:p>
        </p:txBody>
      </p:sp>
      <p:sp>
        <p:nvSpPr>
          <p:cNvPr id="10" name="文本框 8"/>
          <p:cNvSpPr txBox="1"/>
          <p:nvPr/>
        </p:nvSpPr>
        <p:spPr>
          <a:xfrm>
            <a:off x="3560401" y="2583130"/>
            <a:ext cx="3942438" cy="76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defPPr>
              <a:defRPr lang="zh-CN"/>
            </a:defPPr>
            <a:lvl1pPr fontAlgn="base">
              <a:spcBef>
                <a:spcPct val="0"/>
              </a:spcBef>
              <a:spcAft>
                <a:spcPct val="0"/>
              </a:spcAft>
              <a:buFont typeface="Arial" charset="0"/>
              <a:buNone/>
              <a:defRPr>
                <a:solidFill>
                  <a:srgbClr val="000000"/>
                </a:solidFill>
                <a:latin typeface="微软雅黑" pitchFamily="34" charset="-122"/>
                <a:ea typeface="微软雅黑" pitchFamily="34" charset="-122"/>
              </a:defRPr>
            </a:lvl1pPr>
            <a:lvl2pPr marL="742950" indent="-285750" eaLnBrk="0" fontAlgn="base" hangingPunct="0">
              <a:spcBef>
                <a:spcPct val="20000"/>
              </a:spcBef>
              <a:spcAft>
                <a:spcPct val="0"/>
              </a:spcAft>
              <a:buFont typeface="Arial" charset="0"/>
              <a:buChar char="–"/>
              <a:defRPr sz="2800">
                <a:latin typeface="微软雅黑" pitchFamily="34" charset="-122"/>
                <a:ea typeface="微软雅黑" pitchFamily="34" charset="-122"/>
              </a:defRPr>
            </a:lvl2pPr>
            <a:lvl3pPr marL="1143000" indent="-228600" eaLnBrk="0" fontAlgn="base" hangingPunct="0">
              <a:spcBef>
                <a:spcPct val="20000"/>
              </a:spcBef>
              <a:spcAft>
                <a:spcPct val="0"/>
              </a:spcAft>
              <a:buFont typeface="Arial" charset="0"/>
              <a:buChar char="•"/>
              <a:defRPr sz="2400">
                <a:latin typeface="微软雅黑" pitchFamily="34" charset="-122"/>
                <a:ea typeface="微软雅黑" pitchFamily="34" charset="-122"/>
              </a:defRPr>
            </a:lvl3pPr>
            <a:lvl4pPr marL="1600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4pPr>
            <a:lvl5pPr marL="20574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defTabSz="914400" eaLnBrk="1" fontAlgn="base" latinLnBrk="0" hangingPunct="1">
              <a:lnSpc>
                <a:spcPct val="100000"/>
              </a:lnSpc>
              <a:spcBef>
                <a:spcPct val="0"/>
              </a:spcBef>
              <a:spcAft>
                <a:spcPct val="0"/>
              </a:spcAft>
              <a:buClrTx/>
              <a:buSzTx/>
              <a:buFont typeface="Arial" charset="0"/>
              <a:buNone/>
              <a:tabLst/>
              <a:defRPr/>
            </a:pPr>
            <a:r>
              <a:rPr kumimoji="0" lang="zh-CN" altLang="en-US" sz="4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工作经验总结</a:t>
            </a:r>
            <a:endParaRPr kumimoji="0" lang="zh-CN" altLang="en-US" sz="4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11" name="组合 10"/>
          <p:cNvGrpSpPr/>
          <p:nvPr/>
        </p:nvGrpSpPr>
        <p:grpSpPr>
          <a:xfrm>
            <a:off x="2217942" y="2636912"/>
            <a:ext cx="478362" cy="614907"/>
            <a:chOff x="9222222" y="4228885"/>
            <a:chExt cx="360197" cy="463013"/>
          </a:xfrm>
          <a:solidFill>
            <a:srgbClr val="E6E506"/>
          </a:solidFill>
        </p:grpSpPr>
        <p:sp>
          <p:nvSpPr>
            <p:cNvPr id="12" name="Freeform 109"/>
            <p:cNvSpPr>
              <a:spLocks noEditPoints="1"/>
            </p:cNvSpPr>
            <p:nvPr/>
          </p:nvSpPr>
          <p:spPr bwMode="auto">
            <a:xfrm flipH="1">
              <a:off x="9222222" y="4228885"/>
              <a:ext cx="360197" cy="46301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a:solidFill>
                  <a:sysClr val="windowText" lastClr="000000"/>
                </a:solidFill>
                <a:latin typeface="Calibri"/>
                <a:ea typeface="宋体"/>
              </a:endParaRPr>
            </a:p>
          </p:txBody>
        </p:sp>
        <p:sp>
          <p:nvSpPr>
            <p:cNvPr id="13" name="任意多边形 12"/>
            <p:cNvSpPr>
              <a:spLocks noChangeArrowheads="1"/>
            </p:cNvSpPr>
            <p:nvPr/>
          </p:nvSpPr>
          <p:spPr bwMode="auto">
            <a:xfrm flipH="1">
              <a:off x="9222222" y="4490367"/>
              <a:ext cx="51067" cy="201531"/>
            </a:xfrm>
            <a:custGeom>
              <a:avLst/>
              <a:gdLst>
                <a:gd name="connsiteX0" fmla="*/ 51067 w 51067"/>
                <a:gd name="connsiteY0" fmla="*/ 149783 h 201531"/>
                <a:gd name="connsiteX1" fmla="*/ 0 w 51067"/>
                <a:gd name="connsiteY1" fmla="*/ 149783 h 201531"/>
                <a:gd name="connsiteX2" fmla="*/ 0 w 51067"/>
                <a:gd name="connsiteY2" fmla="*/ 201531 h 201531"/>
                <a:gd name="connsiteX3" fmla="*/ 25533 w 51067"/>
                <a:gd name="connsiteY3" fmla="*/ 201531 h 201531"/>
                <a:gd name="connsiteX4" fmla="*/ 51067 w 51067"/>
                <a:gd name="connsiteY4" fmla="*/ 175657 h 201531"/>
                <a:gd name="connsiteX5" fmla="*/ 51067 w 51067"/>
                <a:gd name="connsiteY5" fmla="*/ 149783 h 201531"/>
                <a:gd name="connsiteX6" fmla="*/ 51067 w 51067"/>
                <a:gd name="connsiteY6" fmla="*/ 74552 h 201531"/>
                <a:gd name="connsiteX7" fmla="*/ 0 w 51067"/>
                <a:gd name="connsiteY7" fmla="*/ 74552 h 201531"/>
                <a:gd name="connsiteX8" fmla="*/ 0 w 51067"/>
                <a:gd name="connsiteY8" fmla="*/ 126300 h 201531"/>
                <a:gd name="connsiteX9" fmla="*/ 51067 w 51067"/>
                <a:gd name="connsiteY9" fmla="*/ 126300 h 201531"/>
                <a:gd name="connsiteX10" fmla="*/ 51067 w 51067"/>
                <a:gd name="connsiteY10" fmla="*/ 0 h 201531"/>
                <a:gd name="connsiteX11" fmla="*/ 0 w 51067"/>
                <a:gd name="connsiteY11" fmla="*/ 0 h 201531"/>
                <a:gd name="connsiteX12" fmla="*/ 0 w 51067"/>
                <a:gd name="connsiteY12" fmla="*/ 51069 h 201531"/>
                <a:gd name="connsiteX13" fmla="*/ 51067 w 51067"/>
                <a:gd name="connsiteY13" fmla="*/ 51069 h 20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067" h="201531">
                  <a:moveTo>
                    <a:pt x="51067" y="149783"/>
                  </a:moveTo>
                  <a:cubicBezTo>
                    <a:pt x="0" y="149783"/>
                    <a:pt x="0" y="149783"/>
                    <a:pt x="0" y="149783"/>
                  </a:cubicBezTo>
                  <a:lnTo>
                    <a:pt x="0" y="201531"/>
                  </a:lnTo>
                  <a:cubicBezTo>
                    <a:pt x="25533" y="201531"/>
                    <a:pt x="25533" y="201531"/>
                    <a:pt x="25533" y="201531"/>
                  </a:cubicBezTo>
                  <a:cubicBezTo>
                    <a:pt x="39896" y="201531"/>
                    <a:pt x="51067" y="190211"/>
                    <a:pt x="51067" y="175657"/>
                  </a:cubicBezTo>
                  <a:cubicBezTo>
                    <a:pt x="51067" y="149783"/>
                    <a:pt x="51067" y="149783"/>
                    <a:pt x="51067" y="149783"/>
                  </a:cubicBezTo>
                  <a:close/>
                  <a:moveTo>
                    <a:pt x="51067" y="74552"/>
                  </a:moveTo>
                  <a:lnTo>
                    <a:pt x="0" y="74552"/>
                  </a:lnTo>
                  <a:lnTo>
                    <a:pt x="0" y="126300"/>
                  </a:lnTo>
                  <a:lnTo>
                    <a:pt x="51067" y="126300"/>
                  </a:lnTo>
                  <a:close/>
                  <a:moveTo>
                    <a:pt x="51067" y="0"/>
                  </a:moveTo>
                  <a:lnTo>
                    <a:pt x="0" y="0"/>
                  </a:lnTo>
                  <a:lnTo>
                    <a:pt x="0" y="51069"/>
                  </a:lnTo>
                  <a:lnTo>
                    <a:pt x="51067" y="5106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a:solidFill>
                  <a:sysClr val="windowText" lastClr="000000"/>
                </a:solidFill>
                <a:latin typeface="Calibri"/>
                <a:ea typeface="宋体"/>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2490294" y="2447632"/>
            <a:ext cx="5574020" cy="859944"/>
            <a:chOff x="3506394" y="2434165"/>
            <a:chExt cx="6535007" cy="1008202"/>
          </a:xfrm>
        </p:grpSpPr>
        <p:cxnSp>
          <p:nvCxnSpPr>
            <p:cNvPr id="43" name="肘形连接符 42"/>
            <p:cNvCxnSpPr>
              <a:stCxn id="44" idx="6"/>
              <a:endCxn id="69" idx="2"/>
            </p:cNvCxnSpPr>
            <p:nvPr/>
          </p:nvCxnSpPr>
          <p:spPr>
            <a:xfrm>
              <a:off x="4262394" y="2812165"/>
              <a:ext cx="5779007" cy="630202"/>
            </a:xfrm>
            <a:prstGeom prst="bentConnector3">
              <a:avLst>
                <a:gd name="adj1" fmla="val 46221"/>
              </a:avLst>
            </a:prstGeom>
            <a:noFill/>
            <a:ln w="12700" cap="flat" cmpd="sng" algn="ctr">
              <a:solidFill>
                <a:sysClr val="window" lastClr="FFFFFF">
                  <a:lumMod val="65000"/>
                </a:sysClr>
              </a:solidFill>
              <a:prstDash val="solid"/>
            </a:ln>
            <a:effectLst/>
          </p:spPr>
        </p:cxnSp>
        <p:sp>
          <p:nvSpPr>
            <p:cNvPr id="44" name="椭圆 43"/>
            <p:cNvSpPr/>
            <p:nvPr/>
          </p:nvSpPr>
          <p:spPr>
            <a:xfrm>
              <a:off x="3506394" y="2434165"/>
              <a:ext cx="756000" cy="756000"/>
            </a:xfrm>
            <a:prstGeom prst="ellipse">
              <a:avLst/>
            </a:prstGeom>
            <a:solidFill>
              <a:srgbClr val="00622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Book"/>
                <a:ea typeface="黑体"/>
                <a:cs typeface="+mn-cs"/>
              </a:endParaRPr>
            </a:p>
          </p:txBody>
        </p:sp>
        <p:grpSp>
          <p:nvGrpSpPr>
            <p:cNvPr id="45" name="组合 44"/>
            <p:cNvGrpSpPr/>
            <p:nvPr/>
          </p:nvGrpSpPr>
          <p:grpSpPr>
            <a:xfrm>
              <a:off x="3659394" y="2570928"/>
              <a:ext cx="450000" cy="434596"/>
              <a:chOff x="5512720" y="2152017"/>
              <a:chExt cx="583915" cy="496874"/>
            </a:xfrm>
          </p:grpSpPr>
          <p:sp>
            <p:nvSpPr>
              <p:cNvPr id="46"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endParaRPr>
              </a:p>
            </p:txBody>
          </p:sp>
          <p:sp>
            <p:nvSpPr>
              <p:cNvPr id="47"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endParaRPr>
              </a:p>
            </p:txBody>
          </p:sp>
        </p:grpSp>
      </p:grpSp>
      <p:grpSp>
        <p:nvGrpSpPr>
          <p:cNvPr id="48" name="组合 47"/>
          <p:cNvGrpSpPr/>
          <p:nvPr/>
        </p:nvGrpSpPr>
        <p:grpSpPr>
          <a:xfrm>
            <a:off x="2490294" y="4047294"/>
            <a:ext cx="3468916" cy="644829"/>
            <a:chOff x="3506394" y="4309617"/>
            <a:chExt cx="4066973" cy="756000"/>
          </a:xfrm>
        </p:grpSpPr>
        <p:cxnSp>
          <p:nvCxnSpPr>
            <p:cNvPr id="49" name="肘形连接符 48"/>
            <p:cNvCxnSpPr>
              <a:stCxn id="50" idx="6"/>
              <a:endCxn id="71" idx="2"/>
            </p:cNvCxnSpPr>
            <p:nvPr/>
          </p:nvCxnSpPr>
          <p:spPr>
            <a:xfrm>
              <a:off x="4262394" y="4687617"/>
              <a:ext cx="3310973" cy="376143"/>
            </a:xfrm>
            <a:prstGeom prst="bentConnector3">
              <a:avLst>
                <a:gd name="adj1" fmla="val 50000"/>
              </a:avLst>
            </a:prstGeom>
            <a:noFill/>
            <a:ln w="12700" cap="flat" cmpd="sng" algn="ctr">
              <a:solidFill>
                <a:sysClr val="window" lastClr="FFFFFF">
                  <a:lumMod val="65000"/>
                </a:sysClr>
              </a:solidFill>
              <a:prstDash val="solid"/>
            </a:ln>
            <a:effectLst/>
          </p:spPr>
        </p:cxnSp>
        <p:sp>
          <p:nvSpPr>
            <p:cNvPr id="50" name="椭圆 49"/>
            <p:cNvSpPr/>
            <p:nvPr/>
          </p:nvSpPr>
          <p:spPr>
            <a:xfrm>
              <a:off x="3506394" y="4309617"/>
              <a:ext cx="756000" cy="756000"/>
            </a:xfrm>
            <a:prstGeom prst="ellipse">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51" name="Freeform 277"/>
            <p:cNvSpPr>
              <a:spLocks noEditPoints="1"/>
            </p:cNvSpPr>
            <p:nvPr/>
          </p:nvSpPr>
          <p:spPr bwMode="auto">
            <a:xfrm>
              <a:off x="3696838" y="4431424"/>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grpSp>
        <p:nvGrpSpPr>
          <p:cNvPr id="52" name="组合 51"/>
          <p:cNvGrpSpPr/>
          <p:nvPr/>
        </p:nvGrpSpPr>
        <p:grpSpPr>
          <a:xfrm>
            <a:off x="2490294" y="3247463"/>
            <a:ext cx="4521469" cy="897212"/>
            <a:chOff x="3506394" y="3371891"/>
            <a:chExt cx="5300991" cy="1051895"/>
          </a:xfrm>
        </p:grpSpPr>
        <p:cxnSp>
          <p:nvCxnSpPr>
            <p:cNvPr id="53" name="肘形连接符 52"/>
            <p:cNvCxnSpPr>
              <a:stCxn id="54" idx="6"/>
              <a:endCxn id="70" idx="2"/>
            </p:cNvCxnSpPr>
            <p:nvPr/>
          </p:nvCxnSpPr>
          <p:spPr>
            <a:xfrm>
              <a:off x="4262394" y="3749891"/>
              <a:ext cx="4544991" cy="673895"/>
            </a:xfrm>
            <a:prstGeom prst="bentConnector3">
              <a:avLst>
                <a:gd name="adj1" fmla="val 50000"/>
              </a:avLst>
            </a:prstGeom>
            <a:noFill/>
            <a:ln w="12700" cap="flat" cmpd="sng" algn="ctr">
              <a:solidFill>
                <a:sysClr val="window" lastClr="FFFFFF">
                  <a:lumMod val="65000"/>
                </a:sysClr>
              </a:solidFill>
              <a:prstDash val="solid"/>
            </a:ln>
            <a:effectLst/>
          </p:spPr>
        </p:cxnSp>
        <p:sp>
          <p:nvSpPr>
            <p:cNvPr id="54" name="椭圆 53"/>
            <p:cNvSpPr/>
            <p:nvPr/>
          </p:nvSpPr>
          <p:spPr>
            <a:xfrm>
              <a:off x="3506394" y="3371891"/>
              <a:ext cx="756000" cy="756000"/>
            </a:xfrm>
            <a:prstGeom prst="ellipse">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Book"/>
                <a:ea typeface="黑体"/>
                <a:cs typeface="+mn-cs"/>
              </a:endParaRPr>
            </a:p>
          </p:txBody>
        </p:sp>
        <p:grpSp>
          <p:nvGrpSpPr>
            <p:cNvPr id="55" name="Group 92"/>
            <p:cNvGrpSpPr/>
            <p:nvPr/>
          </p:nvGrpSpPr>
          <p:grpSpPr>
            <a:xfrm>
              <a:off x="3659830" y="3602100"/>
              <a:ext cx="474528" cy="295582"/>
              <a:chOff x="5172076" y="1938338"/>
              <a:chExt cx="471488" cy="293688"/>
            </a:xfrm>
            <a:solidFill>
              <a:sysClr val="window" lastClr="FFFFFF"/>
            </a:solidFill>
          </p:grpSpPr>
          <p:sp>
            <p:nvSpPr>
              <p:cNvPr id="56"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533" b="0" i="0" u="none" strike="noStrike" kern="0" cap="none" spc="0" normalizeH="0" baseline="0" noProof="0">
                  <a:ln>
                    <a:noFill/>
                  </a:ln>
                  <a:solidFill>
                    <a:sysClr val="windowText" lastClr="000000"/>
                  </a:solidFill>
                  <a:effectLst/>
                  <a:uLnTx/>
                  <a:uFillTx/>
                </a:endParaRPr>
              </a:p>
            </p:txBody>
          </p:sp>
          <p:sp>
            <p:nvSpPr>
              <p:cNvPr id="57"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533" b="0" i="0" u="none" strike="noStrike" kern="0" cap="none" spc="0" normalizeH="0" baseline="0" noProof="0">
                  <a:ln>
                    <a:noFill/>
                  </a:ln>
                  <a:solidFill>
                    <a:sysClr val="windowText" lastClr="000000"/>
                  </a:solidFill>
                  <a:effectLst/>
                  <a:uLnTx/>
                  <a:uFillTx/>
                </a:endParaRPr>
              </a:p>
            </p:txBody>
          </p:sp>
          <p:sp>
            <p:nvSpPr>
              <p:cNvPr id="58"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533" b="0" i="0" u="none" strike="noStrike" kern="0" cap="none" spc="0" normalizeH="0" baseline="0" noProof="0">
                  <a:ln>
                    <a:noFill/>
                  </a:ln>
                  <a:solidFill>
                    <a:sysClr val="windowText" lastClr="000000"/>
                  </a:solidFill>
                  <a:effectLst/>
                  <a:uLnTx/>
                  <a:uFillTx/>
                </a:endParaRPr>
              </a:p>
            </p:txBody>
          </p:sp>
        </p:grpSp>
      </p:grpSp>
      <p:grpSp>
        <p:nvGrpSpPr>
          <p:cNvPr id="59" name="组合 58"/>
          <p:cNvGrpSpPr/>
          <p:nvPr/>
        </p:nvGrpSpPr>
        <p:grpSpPr>
          <a:xfrm>
            <a:off x="2490294" y="4847126"/>
            <a:ext cx="2094099" cy="644829"/>
            <a:chOff x="3506394" y="5247344"/>
            <a:chExt cx="2455131" cy="756000"/>
          </a:xfrm>
        </p:grpSpPr>
        <p:cxnSp>
          <p:nvCxnSpPr>
            <p:cNvPr id="60" name="直接连接符 59"/>
            <p:cNvCxnSpPr/>
            <p:nvPr/>
          </p:nvCxnSpPr>
          <p:spPr>
            <a:xfrm flipH="1">
              <a:off x="3919371" y="5625345"/>
              <a:ext cx="2042154" cy="0"/>
            </a:xfrm>
            <a:prstGeom prst="line">
              <a:avLst/>
            </a:prstGeom>
            <a:noFill/>
            <a:ln w="12700" cap="flat" cmpd="sng" algn="ctr">
              <a:solidFill>
                <a:sysClr val="window" lastClr="FFFFFF">
                  <a:lumMod val="65000"/>
                </a:sysClr>
              </a:solidFill>
              <a:prstDash val="solid"/>
            </a:ln>
            <a:effectLst/>
          </p:spPr>
        </p:cxnSp>
        <p:sp>
          <p:nvSpPr>
            <p:cNvPr id="61" name="椭圆 60"/>
            <p:cNvSpPr/>
            <p:nvPr/>
          </p:nvSpPr>
          <p:spPr>
            <a:xfrm>
              <a:off x="3506394" y="5247344"/>
              <a:ext cx="756000" cy="756000"/>
            </a:xfrm>
            <a:prstGeom prst="ellipse">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Book"/>
                <a:ea typeface="黑体"/>
                <a:cs typeface="+mn-cs"/>
              </a:endParaRPr>
            </a:p>
          </p:txBody>
        </p:sp>
        <p:grpSp>
          <p:nvGrpSpPr>
            <p:cNvPr id="62" name="Group 9"/>
            <p:cNvGrpSpPr/>
            <p:nvPr/>
          </p:nvGrpSpPr>
          <p:grpSpPr>
            <a:xfrm>
              <a:off x="3631370" y="5445692"/>
              <a:ext cx="516045" cy="382660"/>
              <a:chOff x="4572000" y="3414713"/>
              <a:chExt cx="374651" cy="277813"/>
            </a:xfrm>
            <a:solidFill>
              <a:sysClr val="window" lastClr="FFFFFF"/>
            </a:solidFill>
          </p:grpSpPr>
          <p:sp>
            <p:nvSpPr>
              <p:cNvPr id="63"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Franklin Gothic Book"/>
                  <a:cs typeface="+mn-cs"/>
                </a:endParaRPr>
              </a:p>
            </p:txBody>
          </p:sp>
          <p:sp>
            <p:nvSpPr>
              <p:cNvPr id="64"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Franklin Gothic Book"/>
                  <a:cs typeface="+mn-cs"/>
                </a:endParaRPr>
              </a:p>
            </p:txBody>
          </p:sp>
        </p:grpSp>
      </p:grpSp>
      <p:sp>
        <p:nvSpPr>
          <p:cNvPr id="65" name="任意多边形 64"/>
          <p:cNvSpPr/>
          <p:nvPr/>
        </p:nvSpPr>
        <p:spPr>
          <a:xfrm>
            <a:off x="7683430" y="2300379"/>
            <a:ext cx="1007417" cy="3154947"/>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00622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66" name="任意多边形 65"/>
          <p:cNvSpPr/>
          <p:nvPr/>
        </p:nvSpPr>
        <p:spPr>
          <a:xfrm>
            <a:off x="6630878" y="3816083"/>
            <a:ext cx="1007417" cy="1639241"/>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67" name="任意多边形 66"/>
          <p:cNvSpPr/>
          <p:nvPr/>
        </p:nvSpPr>
        <p:spPr>
          <a:xfrm>
            <a:off x="5578325" y="4464410"/>
            <a:ext cx="1007417" cy="990916"/>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68" name="任意多边形 67"/>
          <p:cNvSpPr/>
          <p:nvPr/>
        </p:nvSpPr>
        <p:spPr>
          <a:xfrm>
            <a:off x="3881244" y="4923870"/>
            <a:ext cx="1651945" cy="531455"/>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69" name="椭圆 68"/>
          <p:cNvSpPr/>
          <p:nvPr/>
        </p:nvSpPr>
        <p:spPr>
          <a:xfrm>
            <a:off x="8064314" y="3184751"/>
            <a:ext cx="245649" cy="245649"/>
          </a:xfrm>
          <a:prstGeom prst="ellipse">
            <a:avLst/>
          </a:prstGeom>
          <a:solidFill>
            <a:srgbClr val="00622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70" name="椭圆 69"/>
          <p:cNvSpPr/>
          <p:nvPr/>
        </p:nvSpPr>
        <p:spPr>
          <a:xfrm>
            <a:off x="7011763" y="4021850"/>
            <a:ext cx="245649" cy="245649"/>
          </a:xfrm>
          <a:prstGeom prst="ellipse">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71" name="椭圆 70"/>
          <p:cNvSpPr/>
          <p:nvPr/>
        </p:nvSpPr>
        <p:spPr>
          <a:xfrm>
            <a:off x="5959210" y="4567714"/>
            <a:ext cx="245649" cy="245649"/>
          </a:xfrm>
          <a:prstGeom prst="ellipse">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72" name="椭圆 71"/>
          <p:cNvSpPr/>
          <p:nvPr/>
        </p:nvSpPr>
        <p:spPr>
          <a:xfrm>
            <a:off x="4584393" y="5051351"/>
            <a:ext cx="245649" cy="245649"/>
          </a:xfrm>
          <a:prstGeom prst="ellipse">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73" name="矩形 47"/>
          <p:cNvSpPr>
            <a:spLocks noChangeArrowheads="1"/>
          </p:cNvSpPr>
          <p:nvPr/>
        </p:nvSpPr>
        <p:spPr bwMode="auto">
          <a:xfrm>
            <a:off x="611560" y="1628800"/>
            <a:ext cx="8193137" cy="5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3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74" name="矩形 73"/>
          <p:cNvSpPr/>
          <p:nvPr/>
        </p:nvSpPr>
        <p:spPr>
          <a:xfrm>
            <a:off x="1351611" y="2494987"/>
            <a:ext cx="1032553" cy="341265"/>
          </a:xfrm>
          <a:prstGeom prst="rect">
            <a:avLst/>
          </a:prstGeom>
        </p:spPr>
        <p:txBody>
          <a:bodyPr wrap="none" lIns="91431" tIns="45716" rIns="91431" bIns="4571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添加标题</a:t>
            </a:r>
            <a:endParaRPr kumimoji="0" lang="en-US" altLang="zh-CN"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75" name="矩形 74"/>
          <p:cNvSpPr/>
          <p:nvPr/>
        </p:nvSpPr>
        <p:spPr>
          <a:xfrm>
            <a:off x="662488" y="2828396"/>
            <a:ext cx="1721676" cy="249392"/>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微软雅黑" pitchFamily="34" charset="-122"/>
              </a:rPr>
              <a:t>点击输入图表</a:t>
            </a:r>
            <a:r>
              <a:rPr kumimoji="0" lang="zh-CN" altLang="en-US" sz="13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微软雅黑" pitchFamily="34" charset="-122"/>
              </a:rPr>
              <a:t>的描述说明</a:t>
            </a:r>
            <a:endParaRPr kumimoji="0" lang="zh-CN" altLang="en-US" sz="13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sp>
        <p:nvSpPr>
          <p:cNvPr id="76" name="矩形 75"/>
          <p:cNvSpPr/>
          <p:nvPr/>
        </p:nvSpPr>
        <p:spPr>
          <a:xfrm>
            <a:off x="1351611" y="3286247"/>
            <a:ext cx="1032553" cy="341265"/>
          </a:xfrm>
          <a:prstGeom prst="rect">
            <a:avLst/>
          </a:prstGeom>
        </p:spPr>
        <p:txBody>
          <a:bodyPr wrap="none" lIns="91431" tIns="45716" rIns="91431" bIns="4571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添加标题</a:t>
            </a:r>
            <a:endParaRPr kumimoji="0" lang="en-US" altLang="zh-CN"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77" name="矩形 76"/>
          <p:cNvSpPr/>
          <p:nvPr/>
        </p:nvSpPr>
        <p:spPr>
          <a:xfrm>
            <a:off x="662488" y="3619656"/>
            <a:ext cx="1721676" cy="249392"/>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微软雅黑" pitchFamily="34" charset="-122"/>
              </a:rPr>
              <a:t>点击输入图表</a:t>
            </a:r>
            <a:r>
              <a:rPr kumimoji="0" lang="zh-CN" altLang="en-US" sz="13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微软雅黑" pitchFamily="34" charset="-122"/>
              </a:rPr>
              <a:t>的描述说明</a:t>
            </a:r>
            <a:endParaRPr kumimoji="0" lang="zh-CN" altLang="en-US" sz="13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sp>
        <p:nvSpPr>
          <p:cNvPr id="78" name="矩形 77"/>
          <p:cNvSpPr/>
          <p:nvPr/>
        </p:nvSpPr>
        <p:spPr>
          <a:xfrm>
            <a:off x="1351611" y="4092889"/>
            <a:ext cx="1032553" cy="341265"/>
          </a:xfrm>
          <a:prstGeom prst="rect">
            <a:avLst/>
          </a:prstGeom>
        </p:spPr>
        <p:txBody>
          <a:bodyPr wrap="none" lIns="91431" tIns="45716" rIns="91431" bIns="4571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添加标题</a:t>
            </a:r>
            <a:endParaRPr kumimoji="0" lang="en-US" altLang="zh-CN"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79" name="矩形 78"/>
          <p:cNvSpPr/>
          <p:nvPr/>
        </p:nvSpPr>
        <p:spPr>
          <a:xfrm>
            <a:off x="662488" y="4426297"/>
            <a:ext cx="1721676" cy="249392"/>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微软雅黑" pitchFamily="34" charset="-122"/>
              </a:rPr>
              <a:t>点击输入图表</a:t>
            </a:r>
            <a:r>
              <a:rPr kumimoji="0" lang="zh-CN" altLang="en-US" sz="13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微软雅黑" pitchFamily="34" charset="-122"/>
              </a:rPr>
              <a:t>的描述说明</a:t>
            </a:r>
            <a:endParaRPr kumimoji="0" lang="zh-CN" altLang="en-US" sz="13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sp>
        <p:nvSpPr>
          <p:cNvPr id="80" name="矩形 79"/>
          <p:cNvSpPr/>
          <p:nvPr/>
        </p:nvSpPr>
        <p:spPr>
          <a:xfrm>
            <a:off x="1351611" y="4882049"/>
            <a:ext cx="1032553" cy="341265"/>
          </a:xfrm>
          <a:prstGeom prst="rect">
            <a:avLst/>
          </a:prstGeom>
        </p:spPr>
        <p:txBody>
          <a:bodyPr wrap="none" lIns="91431" tIns="45716" rIns="91431" bIns="4571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添加标题</a:t>
            </a:r>
            <a:endParaRPr kumimoji="0" lang="en-US" altLang="zh-CN"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81" name="矩形 80"/>
          <p:cNvSpPr/>
          <p:nvPr/>
        </p:nvSpPr>
        <p:spPr>
          <a:xfrm>
            <a:off x="662488" y="5215457"/>
            <a:ext cx="1721676" cy="249392"/>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微软雅黑" pitchFamily="34" charset="-122"/>
              </a:rPr>
              <a:t>点击输入图表</a:t>
            </a:r>
            <a:r>
              <a:rPr kumimoji="0" lang="zh-CN" altLang="en-US" sz="13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微软雅黑" pitchFamily="34" charset="-122"/>
              </a:rPr>
              <a:t>的描述说明</a:t>
            </a:r>
            <a:endParaRPr kumimoji="0" lang="zh-CN" altLang="en-US" sz="13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3613019" y="3260571"/>
            <a:ext cx="2941714" cy="2688710"/>
          </a:xfrm>
          <a:prstGeom prst="rect">
            <a:avLst/>
          </a:prstGeom>
          <a:solidFill>
            <a:srgbClr val="70AD47">
              <a:lumMod val="50000"/>
            </a:srgbClr>
          </a:solidFill>
          <a:ln w="25400" cap="flat" cmpd="sng" algn="ctr">
            <a:noFill/>
            <a:prstDash val="solid"/>
          </a:ln>
          <a:effectLst/>
          <a:scene3d>
            <a:camera prst="isometricTopUp">
              <a:rot lat="19334322" lon="18553891" rev="3806096"/>
            </a:camera>
            <a:lightRig rig="threePt" dir="t"/>
          </a:scene3d>
        </p:spPr>
        <p:txBody>
          <a:bodyPr rtlCol="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ysClr val="windowText" lastClr="000000">
                  <a:lumMod val="65000"/>
                  <a:lumOff val="35000"/>
                </a:sysClr>
              </a:solidFill>
              <a:effectLst/>
              <a:uLnTx/>
              <a:uFillTx/>
              <a:latin typeface="Arial"/>
              <a:ea typeface="微软雅黑"/>
            </a:endParaRPr>
          </a:p>
        </p:txBody>
      </p:sp>
      <p:sp>
        <p:nvSpPr>
          <p:cNvPr id="27" name="矩形 26"/>
          <p:cNvSpPr/>
          <p:nvPr/>
        </p:nvSpPr>
        <p:spPr>
          <a:xfrm>
            <a:off x="3625125" y="2600049"/>
            <a:ext cx="2941714" cy="2688710"/>
          </a:xfrm>
          <a:prstGeom prst="rect">
            <a:avLst/>
          </a:prstGeom>
          <a:solidFill>
            <a:srgbClr val="70AD47">
              <a:alpha val="60000"/>
            </a:srgbClr>
          </a:solidFill>
          <a:ln w="25400" cap="flat" cmpd="sng" algn="ctr">
            <a:noFill/>
            <a:prstDash val="solid"/>
          </a:ln>
          <a:effectLst/>
          <a:scene3d>
            <a:camera prst="isometricTopUp">
              <a:rot lat="19334316" lon="18553888" rev="3806097"/>
            </a:camera>
            <a:lightRig rig="threePt" dir="t"/>
          </a:scene3d>
        </p:spPr>
        <p:txBody>
          <a:bodyPr rtlCol="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ysClr val="windowText" lastClr="000000">
                  <a:lumMod val="65000"/>
                  <a:lumOff val="35000"/>
                </a:sysClr>
              </a:solidFill>
              <a:effectLst/>
              <a:uLnTx/>
              <a:uFillTx/>
              <a:latin typeface="Arial"/>
              <a:ea typeface="微软雅黑"/>
            </a:endParaRPr>
          </a:p>
        </p:txBody>
      </p:sp>
      <p:sp>
        <p:nvSpPr>
          <p:cNvPr id="28" name="矩形 27"/>
          <p:cNvSpPr/>
          <p:nvPr/>
        </p:nvSpPr>
        <p:spPr>
          <a:xfrm>
            <a:off x="3659061" y="1939529"/>
            <a:ext cx="2941714" cy="2688710"/>
          </a:xfrm>
          <a:prstGeom prst="rect">
            <a:avLst/>
          </a:prstGeom>
          <a:solidFill>
            <a:srgbClr val="70AD47">
              <a:lumMod val="75000"/>
              <a:alpha val="49000"/>
            </a:srgbClr>
          </a:solidFill>
          <a:ln w="25400" cap="flat" cmpd="sng" algn="ctr">
            <a:noFill/>
            <a:prstDash val="solid"/>
          </a:ln>
          <a:effectLst/>
          <a:scene3d>
            <a:camera prst="isometricTopUp">
              <a:rot lat="19334316" lon="18553888" rev="3806097"/>
            </a:camera>
            <a:lightRig rig="threePt" dir="t"/>
          </a:scene3d>
        </p:spPr>
        <p:txBody>
          <a:bodyPr rtlCol="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ysClr val="windowText" lastClr="000000">
                  <a:lumMod val="65000"/>
                  <a:lumOff val="35000"/>
                </a:sysClr>
              </a:solidFill>
              <a:effectLst/>
              <a:uLnTx/>
              <a:uFillTx/>
              <a:latin typeface="Arial"/>
              <a:ea typeface="微软雅黑"/>
            </a:endParaRPr>
          </a:p>
        </p:txBody>
      </p:sp>
      <p:sp>
        <p:nvSpPr>
          <p:cNvPr id="29" name="矩形 28"/>
          <p:cNvSpPr/>
          <p:nvPr/>
        </p:nvSpPr>
        <p:spPr>
          <a:xfrm>
            <a:off x="3681611" y="1279010"/>
            <a:ext cx="2941714" cy="2688710"/>
          </a:xfrm>
          <a:prstGeom prst="rect">
            <a:avLst/>
          </a:prstGeom>
          <a:solidFill>
            <a:srgbClr val="70AD47">
              <a:lumMod val="60000"/>
              <a:lumOff val="40000"/>
              <a:alpha val="55000"/>
            </a:srgbClr>
          </a:solidFill>
          <a:ln w="25400" cap="flat" cmpd="sng" algn="ctr">
            <a:noFill/>
            <a:prstDash val="solid"/>
          </a:ln>
          <a:effectLst/>
          <a:scene3d>
            <a:camera prst="isometricTopUp">
              <a:rot lat="19334316" lon="18553888" rev="3806097"/>
            </a:camera>
            <a:lightRig rig="threePt" dir="t"/>
          </a:scene3d>
        </p:spPr>
        <p:txBody>
          <a:bodyPr rtlCol="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ysClr val="windowText" lastClr="000000">
                  <a:lumMod val="65000"/>
                  <a:lumOff val="35000"/>
                </a:sysClr>
              </a:solidFill>
              <a:effectLst/>
              <a:uLnTx/>
              <a:uFillTx/>
              <a:latin typeface="Arial"/>
              <a:ea typeface="微软雅黑"/>
            </a:endParaRPr>
          </a:p>
        </p:txBody>
      </p:sp>
      <p:cxnSp>
        <p:nvCxnSpPr>
          <p:cNvPr id="30" name="直接连接符 29"/>
          <p:cNvCxnSpPr/>
          <p:nvPr/>
        </p:nvCxnSpPr>
        <p:spPr>
          <a:xfrm>
            <a:off x="2395801" y="1773486"/>
            <a:ext cx="1671400" cy="0"/>
          </a:xfrm>
          <a:prstGeom prst="line">
            <a:avLst/>
          </a:prstGeom>
          <a:noFill/>
          <a:ln w="15875" cap="flat" cmpd="sng" algn="ctr">
            <a:solidFill>
              <a:sysClr val="window" lastClr="FFFFFF">
                <a:lumMod val="75000"/>
              </a:sysClr>
            </a:solidFill>
            <a:prstDash val="solid"/>
            <a:headEnd type="oval"/>
            <a:tailEnd type="none"/>
          </a:ln>
          <a:effectLst/>
        </p:spPr>
      </p:cxnSp>
      <p:cxnSp>
        <p:nvCxnSpPr>
          <p:cNvPr id="31" name="直接连接符 30"/>
          <p:cNvCxnSpPr/>
          <p:nvPr/>
        </p:nvCxnSpPr>
        <p:spPr>
          <a:xfrm>
            <a:off x="2395801" y="3283883"/>
            <a:ext cx="1671400" cy="0"/>
          </a:xfrm>
          <a:prstGeom prst="line">
            <a:avLst/>
          </a:prstGeom>
          <a:noFill/>
          <a:ln w="15875" cap="flat" cmpd="sng" algn="ctr">
            <a:solidFill>
              <a:sysClr val="window" lastClr="FFFFFF">
                <a:lumMod val="75000"/>
              </a:sysClr>
            </a:solidFill>
            <a:prstDash val="solid"/>
            <a:headEnd type="oval"/>
            <a:tailEnd type="none"/>
          </a:ln>
          <a:effectLst/>
        </p:spPr>
      </p:cxnSp>
      <p:cxnSp>
        <p:nvCxnSpPr>
          <p:cNvPr id="32" name="直接连接符 31"/>
          <p:cNvCxnSpPr/>
          <p:nvPr/>
        </p:nvCxnSpPr>
        <p:spPr>
          <a:xfrm flipH="1">
            <a:off x="6625703" y="2548871"/>
            <a:ext cx="1577039" cy="0"/>
          </a:xfrm>
          <a:prstGeom prst="line">
            <a:avLst/>
          </a:prstGeom>
          <a:noFill/>
          <a:ln w="15875" cap="flat" cmpd="sng" algn="ctr">
            <a:solidFill>
              <a:sysClr val="window" lastClr="FFFFFF">
                <a:lumMod val="75000"/>
              </a:sysClr>
            </a:solidFill>
            <a:prstDash val="solid"/>
            <a:headEnd type="oval"/>
            <a:tailEnd type="none"/>
          </a:ln>
          <a:effectLst/>
        </p:spPr>
      </p:cxnSp>
      <p:cxnSp>
        <p:nvCxnSpPr>
          <p:cNvPr id="33" name="直接连接符 32"/>
          <p:cNvCxnSpPr/>
          <p:nvPr/>
        </p:nvCxnSpPr>
        <p:spPr>
          <a:xfrm flipH="1">
            <a:off x="6625703" y="3881451"/>
            <a:ext cx="1577039" cy="0"/>
          </a:xfrm>
          <a:prstGeom prst="line">
            <a:avLst/>
          </a:prstGeom>
          <a:noFill/>
          <a:ln w="15875" cap="flat" cmpd="sng" algn="ctr">
            <a:solidFill>
              <a:sysClr val="window" lastClr="FFFFFF">
                <a:lumMod val="75000"/>
              </a:sysClr>
            </a:solidFill>
            <a:prstDash val="solid"/>
            <a:headEnd type="oval"/>
            <a:tailEnd type="none"/>
          </a:ln>
          <a:effectLst/>
        </p:spPr>
      </p:cxnSp>
      <p:cxnSp>
        <p:nvCxnSpPr>
          <p:cNvPr id="34" name="直接连接符 33"/>
          <p:cNvCxnSpPr/>
          <p:nvPr/>
        </p:nvCxnSpPr>
        <p:spPr>
          <a:xfrm>
            <a:off x="2395801" y="4628238"/>
            <a:ext cx="1671400" cy="0"/>
          </a:xfrm>
          <a:prstGeom prst="line">
            <a:avLst/>
          </a:prstGeom>
          <a:noFill/>
          <a:ln w="15875" cap="flat" cmpd="sng" algn="ctr">
            <a:solidFill>
              <a:sysClr val="window" lastClr="FFFFFF">
                <a:lumMod val="75000"/>
              </a:sysClr>
            </a:solidFill>
            <a:prstDash val="solid"/>
            <a:headEnd type="oval"/>
            <a:tailEnd type="none"/>
          </a:ln>
          <a:effectLst/>
        </p:spPr>
      </p:cxnSp>
      <p:grpSp>
        <p:nvGrpSpPr>
          <p:cNvPr id="35" name="组合 34"/>
          <p:cNvGrpSpPr/>
          <p:nvPr/>
        </p:nvGrpSpPr>
        <p:grpSpPr>
          <a:xfrm>
            <a:off x="305052" y="1268761"/>
            <a:ext cx="2065216" cy="1058359"/>
            <a:chOff x="528902" y="1788037"/>
            <a:chExt cx="2253624" cy="1154912"/>
          </a:xfrm>
        </p:grpSpPr>
        <p:sp>
          <p:nvSpPr>
            <p:cNvPr id="36" name="Content Placeholder 2"/>
            <p:cNvSpPr txBox="1">
              <a:spLocks/>
            </p:cNvSpPr>
            <p:nvPr/>
          </p:nvSpPr>
          <p:spPr>
            <a:xfrm>
              <a:off x="528902" y="1788037"/>
              <a:ext cx="2253624" cy="444587"/>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r" defTabSz="457200" rtl="0" eaLnBrk="1" fontAlgn="base" latinLnBrk="0" hangingPunct="1">
                <a:lnSpc>
                  <a:spcPct val="100000"/>
                </a:lnSpc>
                <a:spcBef>
                  <a:spcPct val="20000"/>
                </a:spcBef>
                <a:spcAft>
                  <a:spcPts val="600"/>
                </a:spcAft>
                <a:buClr>
                  <a:srgbClr val="CE5252">
                    <a:lumMod val="75000"/>
                  </a:srgbClr>
                </a:buClr>
                <a:buSzPct val="145000"/>
                <a:buFont typeface="Arial"/>
                <a:buNone/>
                <a:tabLst/>
                <a:defRPr/>
              </a:pPr>
              <a:r>
                <a:rPr kumimoji="0" lang="zh-CN" altLang="en-US" sz="18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Arial" panose="020B0604020202020204" pitchFamily="34" charset="0"/>
                </a:rPr>
                <a:t>填加</a:t>
              </a:r>
              <a:r>
                <a:rPr kumimoji="0" lang="zh-CN" altLang="en-US" sz="18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Arial" panose="020B0604020202020204" pitchFamily="34" charset="0"/>
                </a:rPr>
                <a:t>标题</a:t>
              </a:r>
              <a:endParaRPr kumimoji="0" 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Arial" panose="020B0604020202020204" pitchFamily="34" charset="0"/>
              </a:endParaRPr>
            </a:p>
          </p:txBody>
        </p:sp>
        <p:sp>
          <p:nvSpPr>
            <p:cNvPr id="37" name="矩形 47"/>
            <p:cNvSpPr>
              <a:spLocks noChangeArrowheads="1"/>
            </p:cNvSpPr>
            <p:nvPr/>
          </p:nvSpPr>
          <p:spPr bwMode="auto">
            <a:xfrm>
              <a:off x="531495" y="2232625"/>
              <a:ext cx="2251030" cy="710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1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grpSp>
      <p:grpSp>
        <p:nvGrpSpPr>
          <p:cNvPr id="38" name="组合 37"/>
          <p:cNvGrpSpPr/>
          <p:nvPr/>
        </p:nvGrpSpPr>
        <p:grpSpPr>
          <a:xfrm>
            <a:off x="305052" y="2759539"/>
            <a:ext cx="2065216" cy="1050475"/>
            <a:chOff x="528902" y="1788037"/>
            <a:chExt cx="2253624" cy="1146309"/>
          </a:xfrm>
        </p:grpSpPr>
        <p:sp>
          <p:nvSpPr>
            <p:cNvPr id="39" name="Content Placeholder 2"/>
            <p:cNvSpPr txBox="1">
              <a:spLocks/>
            </p:cNvSpPr>
            <p:nvPr/>
          </p:nvSpPr>
          <p:spPr>
            <a:xfrm>
              <a:off x="528902" y="1788037"/>
              <a:ext cx="2253624" cy="444587"/>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r" defTabSz="457200" rtl="0" eaLnBrk="1" fontAlgn="base" latinLnBrk="0" hangingPunct="1">
                <a:lnSpc>
                  <a:spcPct val="100000"/>
                </a:lnSpc>
                <a:spcBef>
                  <a:spcPct val="20000"/>
                </a:spcBef>
                <a:spcAft>
                  <a:spcPts val="600"/>
                </a:spcAft>
                <a:buClr>
                  <a:srgbClr val="CE5252">
                    <a:lumMod val="75000"/>
                  </a:srgbClr>
                </a:buClr>
                <a:buSzPct val="145000"/>
                <a:buFont typeface="Arial"/>
                <a:buNone/>
                <a:tabLst/>
                <a:defRPr/>
              </a:pPr>
              <a:r>
                <a:rPr kumimoji="0" lang="zh-CN" altLang="en-US" sz="18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Arial" panose="020B0604020202020204" pitchFamily="34" charset="0"/>
                </a:rPr>
                <a:t>填加</a:t>
              </a:r>
              <a:r>
                <a:rPr kumimoji="0" lang="zh-CN" altLang="en-US" sz="18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Arial" panose="020B0604020202020204" pitchFamily="34" charset="0"/>
                </a:rPr>
                <a:t>标题</a:t>
              </a:r>
              <a:endParaRPr kumimoji="0" 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Arial" panose="020B0604020202020204" pitchFamily="34" charset="0"/>
              </a:endParaRPr>
            </a:p>
          </p:txBody>
        </p:sp>
        <p:sp>
          <p:nvSpPr>
            <p:cNvPr id="40" name="矩形 47"/>
            <p:cNvSpPr>
              <a:spLocks noChangeArrowheads="1"/>
            </p:cNvSpPr>
            <p:nvPr/>
          </p:nvSpPr>
          <p:spPr bwMode="auto">
            <a:xfrm>
              <a:off x="531495" y="2232624"/>
              <a:ext cx="2251030"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1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grpSp>
      <p:grpSp>
        <p:nvGrpSpPr>
          <p:cNvPr id="41" name="组合 40"/>
          <p:cNvGrpSpPr/>
          <p:nvPr/>
        </p:nvGrpSpPr>
        <p:grpSpPr>
          <a:xfrm>
            <a:off x="305052" y="4172369"/>
            <a:ext cx="2065216" cy="1050475"/>
            <a:chOff x="528902" y="1788037"/>
            <a:chExt cx="2253624" cy="1146309"/>
          </a:xfrm>
        </p:grpSpPr>
        <p:sp>
          <p:nvSpPr>
            <p:cNvPr id="42" name="Content Placeholder 2"/>
            <p:cNvSpPr txBox="1">
              <a:spLocks/>
            </p:cNvSpPr>
            <p:nvPr/>
          </p:nvSpPr>
          <p:spPr>
            <a:xfrm>
              <a:off x="528902" y="1788037"/>
              <a:ext cx="2253624" cy="444587"/>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r" defTabSz="457200" rtl="0" eaLnBrk="1" fontAlgn="base" latinLnBrk="0" hangingPunct="1">
                <a:lnSpc>
                  <a:spcPct val="100000"/>
                </a:lnSpc>
                <a:spcBef>
                  <a:spcPct val="20000"/>
                </a:spcBef>
                <a:spcAft>
                  <a:spcPts val="600"/>
                </a:spcAft>
                <a:buClr>
                  <a:srgbClr val="CE5252">
                    <a:lumMod val="75000"/>
                  </a:srgbClr>
                </a:buClr>
                <a:buSzPct val="145000"/>
                <a:buFont typeface="Arial"/>
                <a:buNone/>
                <a:tabLst/>
                <a:defRPr/>
              </a:pPr>
              <a:r>
                <a:rPr kumimoji="0" lang="zh-CN" altLang="en-US" sz="18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Arial" panose="020B0604020202020204" pitchFamily="34" charset="0"/>
                </a:rPr>
                <a:t>填加</a:t>
              </a:r>
              <a:r>
                <a:rPr kumimoji="0" lang="zh-CN" altLang="en-US" sz="18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Arial" panose="020B0604020202020204" pitchFamily="34" charset="0"/>
                </a:rPr>
                <a:t>标题</a:t>
              </a:r>
              <a:endParaRPr kumimoji="0" 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Arial" panose="020B0604020202020204" pitchFamily="34" charset="0"/>
              </a:endParaRPr>
            </a:p>
          </p:txBody>
        </p:sp>
        <p:sp>
          <p:nvSpPr>
            <p:cNvPr id="43" name="矩形 47"/>
            <p:cNvSpPr>
              <a:spLocks noChangeArrowheads="1"/>
            </p:cNvSpPr>
            <p:nvPr/>
          </p:nvSpPr>
          <p:spPr bwMode="auto">
            <a:xfrm>
              <a:off x="531495" y="2232624"/>
              <a:ext cx="2251030"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1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grpSp>
      <p:grpSp>
        <p:nvGrpSpPr>
          <p:cNvPr id="44" name="组合 43"/>
          <p:cNvGrpSpPr/>
          <p:nvPr/>
        </p:nvGrpSpPr>
        <p:grpSpPr>
          <a:xfrm>
            <a:off x="7115296" y="1366068"/>
            <a:ext cx="2065216" cy="1050475"/>
            <a:chOff x="528902" y="1788037"/>
            <a:chExt cx="2253624" cy="1146309"/>
          </a:xfrm>
        </p:grpSpPr>
        <p:sp>
          <p:nvSpPr>
            <p:cNvPr id="45" name="Content Placeholder 2"/>
            <p:cNvSpPr txBox="1">
              <a:spLocks/>
            </p:cNvSpPr>
            <p:nvPr/>
          </p:nvSpPr>
          <p:spPr>
            <a:xfrm>
              <a:off x="528902" y="1788037"/>
              <a:ext cx="2253624" cy="444587"/>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base" latinLnBrk="0" hangingPunct="1">
                <a:lnSpc>
                  <a:spcPct val="100000"/>
                </a:lnSpc>
                <a:spcBef>
                  <a:spcPct val="20000"/>
                </a:spcBef>
                <a:spcAft>
                  <a:spcPts val="600"/>
                </a:spcAft>
                <a:buClr>
                  <a:srgbClr val="CE5252">
                    <a:lumMod val="75000"/>
                  </a:srgbClr>
                </a:buClr>
                <a:buSzPct val="145000"/>
                <a:buFont typeface="Arial"/>
                <a:buNone/>
                <a:tabLst/>
                <a:defRPr/>
              </a:pPr>
              <a:r>
                <a:rPr kumimoji="0" lang="zh-CN" altLang="en-US" sz="18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Arial" panose="020B0604020202020204" pitchFamily="34" charset="0"/>
                </a:rPr>
                <a:t>填加</a:t>
              </a:r>
              <a:r>
                <a:rPr kumimoji="0" lang="zh-CN" altLang="en-US" sz="18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Arial" panose="020B0604020202020204" pitchFamily="34" charset="0"/>
                </a:rPr>
                <a:t>标题</a:t>
              </a:r>
              <a:endParaRPr kumimoji="0" 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Arial" panose="020B0604020202020204" pitchFamily="34" charset="0"/>
              </a:endParaRPr>
            </a:p>
          </p:txBody>
        </p:sp>
        <p:sp>
          <p:nvSpPr>
            <p:cNvPr id="46" name="矩形 47"/>
            <p:cNvSpPr>
              <a:spLocks noChangeArrowheads="1"/>
            </p:cNvSpPr>
            <p:nvPr/>
          </p:nvSpPr>
          <p:spPr bwMode="auto">
            <a:xfrm>
              <a:off x="531495" y="2232624"/>
              <a:ext cx="2251030"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grpSp>
      <p:grpSp>
        <p:nvGrpSpPr>
          <p:cNvPr id="47" name="组合 46"/>
          <p:cNvGrpSpPr/>
          <p:nvPr/>
        </p:nvGrpSpPr>
        <p:grpSpPr>
          <a:xfrm>
            <a:off x="7115296" y="2856846"/>
            <a:ext cx="2065216" cy="1050475"/>
            <a:chOff x="528902" y="1788037"/>
            <a:chExt cx="2253624" cy="1146309"/>
          </a:xfrm>
        </p:grpSpPr>
        <p:sp>
          <p:nvSpPr>
            <p:cNvPr id="48" name="Content Placeholder 2"/>
            <p:cNvSpPr txBox="1">
              <a:spLocks/>
            </p:cNvSpPr>
            <p:nvPr/>
          </p:nvSpPr>
          <p:spPr>
            <a:xfrm>
              <a:off x="528902" y="1788037"/>
              <a:ext cx="2253624" cy="444587"/>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base" latinLnBrk="0" hangingPunct="1">
                <a:lnSpc>
                  <a:spcPct val="100000"/>
                </a:lnSpc>
                <a:spcBef>
                  <a:spcPct val="20000"/>
                </a:spcBef>
                <a:spcAft>
                  <a:spcPts val="600"/>
                </a:spcAft>
                <a:buClr>
                  <a:srgbClr val="CE5252">
                    <a:lumMod val="75000"/>
                  </a:srgbClr>
                </a:buClr>
                <a:buSzPct val="145000"/>
                <a:buFont typeface="Arial"/>
                <a:buNone/>
                <a:tabLst/>
                <a:defRPr/>
              </a:pPr>
              <a:r>
                <a:rPr kumimoji="0" lang="zh-CN" altLang="en-US" sz="18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Arial" panose="020B0604020202020204" pitchFamily="34" charset="0"/>
                </a:rPr>
                <a:t>填加</a:t>
              </a:r>
              <a:r>
                <a:rPr kumimoji="0" lang="zh-CN" altLang="en-US" sz="18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Arial" panose="020B0604020202020204" pitchFamily="34" charset="0"/>
                </a:rPr>
                <a:t>标题</a:t>
              </a:r>
              <a:endParaRPr kumimoji="0" 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Arial" panose="020B0604020202020204" pitchFamily="34" charset="0"/>
              </a:endParaRPr>
            </a:p>
          </p:txBody>
        </p:sp>
        <p:sp>
          <p:nvSpPr>
            <p:cNvPr id="49" name="矩形 47"/>
            <p:cNvSpPr>
              <a:spLocks noChangeArrowheads="1"/>
            </p:cNvSpPr>
            <p:nvPr/>
          </p:nvSpPr>
          <p:spPr bwMode="auto">
            <a:xfrm>
              <a:off x="531495" y="2232624"/>
              <a:ext cx="2251030"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858723" y="1245685"/>
            <a:ext cx="1754467" cy="1754467"/>
            <a:chOff x="5182632" y="1700808"/>
            <a:chExt cx="2015329" cy="2015329"/>
          </a:xfrm>
        </p:grpSpPr>
        <p:sp>
          <p:nvSpPr>
            <p:cNvPr id="19" name="Oval 6"/>
            <p:cNvSpPr>
              <a:spLocks noChangeArrowheads="1"/>
            </p:cNvSpPr>
            <p:nvPr/>
          </p:nvSpPr>
          <p:spPr bwMode="auto">
            <a:xfrm>
              <a:off x="5182632" y="1700808"/>
              <a:ext cx="2015329" cy="2015329"/>
            </a:xfrm>
            <a:prstGeom prst="ellipse">
              <a:avLst/>
            </a:prstGeom>
            <a:solidFill>
              <a:srgbClr val="1286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20"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nvGrpSpPr>
          <p:cNvPr id="21" name="组合 20"/>
          <p:cNvGrpSpPr/>
          <p:nvPr/>
        </p:nvGrpSpPr>
        <p:grpSpPr>
          <a:xfrm>
            <a:off x="6972007" y="1245685"/>
            <a:ext cx="1755704" cy="1754467"/>
            <a:chOff x="8758812" y="1700808"/>
            <a:chExt cx="2016749" cy="2015329"/>
          </a:xfrm>
        </p:grpSpPr>
        <p:sp>
          <p:nvSpPr>
            <p:cNvPr id="22" name="Oval 8"/>
            <p:cNvSpPr>
              <a:spLocks noChangeArrowheads="1"/>
            </p:cNvSpPr>
            <p:nvPr/>
          </p:nvSpPr>
          <p:spPr bwMode="auto">
            <a:xfrm>
              <a:off x="8758812" y="1700808"/>
              <a:ext cx="2016749" cy="2015329"/>
            </a:xfrm>
            <a:prstGeom prst="ellipse">
              <a:avLst/>
            </a:pr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23"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nvGrpSpPr>
          <p:cNvPr id="24" name="组合 23"/>
          <p:cNvGrpSpPr/>
          <p:nvPr/>
        </p:nvGrpSpPr>
        <p:grpSpPr>
          <a:xfrm>
            <a:off x="395536" y="1245685"/>
            <a:ext cx="1755704" cy="1754467"/>
            <a:chOff x="1204523" y="1700808"/>
            <a:chExt cx="2016749" cy="2015329"/>
          </a:xfrm>
        </p:grpSpPr>
        <p:sp>
          <p:nvSpPr>
            <p:cNvPr id="25" name="Oval 10"/>
            <p:cNvSpPr>
              <a:spLocks noChangeArrowheads="1"/>
            </p:cNvSpPr>
            <p:nvPr/>
          </p:nvSpPr>
          <p:spPr bwMode="auto">
            <a:xfrm>
              <a:off x="1204523" y="1700808"/>
              <a:ext cx="2016749" cy="2015329"/>
            </a:xfrm>
            <a:prstGeom prst="ellipse">
              <a:avLst/>
            </a:prstGeom>
            <a:solidFill>
              <a:srgbClr val="00823B">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26"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sp>
        <p:nvSpPr>
          <p:cNvPr id="27" name="Freeform 12"/>
          <p:cNvSpPr>
            <a:spLocks/>
          </p:cNvSpPr>
          <p:nvPr/>
        </p:nvSpPr>
        <p:spPr bwMode="auto">
          <a:xfrm>
            <a:off x="2780573" y="1842872"/>
            <a:ext cx="508165" cy="508165"/>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28" name="Freeform 13"/>
          <p:cNvSpPr>
            <a:spLocks/>
          </p:cNvSpPr>
          <p:nvPr/>
        </p:nvSpPr>
        <p:spPr bwMode="auto">
          <a:xfrm>
            <a:off x="6062009" y="1842872"/>
            <a:ext cx="508165" cy="508165"/>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29" name="矩形 83"/>
          <p:cNvSpPr>
            <a:spLocks noChangeArrowheads="1"/>
          </p:cNvSpPr>
          <p:nvPr/>
        </p:nvSpPr>
        <p:spPr bwMode="auto">
          <a:xfrm>
            <a:off x="493401" y="3817762"/>
            <a:ext cx="8418530" cy="1843486"/>
          </a:xfrm>
          <a:prstGeom prst="rect">
            <a:avLst/>
          </a:prstGeom>
          <a:noFill/>
          <a:ln w="9525" cmpd="sng">
            <a:solidFill>
              <a:srgbClr val="00823B">
                <a:lumMod val="75000"/>
              </a:srgbClr>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30" name="TextBox 84"/>
          <p:cNvSpPr txBox="1">
            <a:spLocks noChangeArrowheads="1"/>
          </p:cNvSpPr>
          <p:nvPr/>
        </p:nvSpPr>
        <p:spPr bwMode="auto">
          <a:xfrm>
            <a:off x="611908" y="3949807"/>
            <a:ext cx="8050090" cy="142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just" defTabSz="914400" eaLnBrk="0" fontAlgn="auto" latinLnBrk="0" hangingPunct="0">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这里输入产品形式的简介，这里输入产品形式的简介</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这里输入产品形式的简介</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这里输入产品形式的简介</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这里输入产品形式的简介</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，里</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输入产品形式的简介</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简介。</a:t>
            </a:r>
            <a:endPar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a:p>
            <a:pPr marL="0" marR="0" lvl="0" indent="0" algn="just" defTabSz="914400" eaLnBrk="0" fontAlgn="auto" latinLnBrk="0" hangingPunct="0">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简介</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p>
        </p:txBody>
      </p:sp>
      <p:sp>
        <p:nvSpPr>
          <p:cNvPr id="31" name="TextBox 21"/>
          <p:cNvSpPr txBox="1"/>
          <p:nvPr/>
        </p:nvSpPr>
        <p:spPr>
          <a:xfrm>
            <a:off x="522355" y="3111511"/>
            <a:ext cx="1448368"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00823B">
                    <a:lumMod val="75000"/>
                  </a:srgbClr>
                </a:solidFill>
                <a:effectLst/>
                <a:uLnTx/>
                <a:uFillTx/>
                <a:latin typeface="微软雅黑"/>
                <a:ea typeface="微软雅黑"/>
              </a:rPr>
              <a:t>线下门店</a:t>
            </a:r>
            <a:endParaRPr kumimoji="0" lang="zh-CN" altLang="en-US" b="1" i="0" u="none" strike="noStrike" kern="0" cap="none" spc="0" normalizeH="0" baseline="0" noProof="0" dirty="0">
              <a:ln>
                <a:noFill/>
              </a:ln>
              <a:solidFill>
                <a:srgbClr val="00823B">
                  <a:lumMod val="75000"/>
                </a:srgbClr>
              </a:solidFill>
              <a:effectLst/>
              <a:uLnTx/>
              <a:uFillTx/>
              <a:latin typeface="微软雅黑"/>
              <a:ea typeface="微软雅黑"/>
            </a:endParaRPr>
          </a:p>
        </p:txBody>
      </p:sp>
      <p:sp>
        <p:nvSpPr>
          <p:cNvPr id="32" name="TextBox 22"/>
          <p:cNvSpPr txBox="1"/>
          <p:nvPr/>
        </p:nvSpPr>
        <p:spPr>
          <a:xfrm>
            <a:off x="3979788" y="3111511"/>
            <a:ext cx="1448368" cy="369332"/>
          </a:xfrm>
          <a:prstGeom prst="rect">
            <a:avLst/>
          </a:prstGeom>
          <a:noFill/>
        </p:spPr>
        <p:txBody>
          <a:bodyPr wrap="square" rtlCol="0">
            <a:spAutoFit/>
          </a:bodyPr>
          <a:lstStyle/>
          <a:p>
            <a:pPr algn="ctr"/>
            <a:r>
              <a:rPr lang="zh-CN" altLang="en-US" b="1" dirty="0" smtClean="0">
                <a:solidFill>
                  <a:srgbClr val="128657"/>
                </a:solidFill>
                <a:latin typeface="+mj-ea"/>
                <a:ea typeface="+mj-ea"/>
              </a:rPr>
              <a:t>手机</a:t>
            </a:r>
            <a:r>
              <a:rPr lang="en-US" altLang="zh-CN" b="1" dirty="0" smtClean="0">
                <a:solidFill>
                  <a:srgbClr val="128657"/>
                </a:solidFill>
                <a:latin typeface="+mj-ea"/>
                <a:ea typeface="+mj-ea"/>
              </a:rPr>
              <a:t>APP</a:t>
            </a:r>
            <a:endParaRPr lang="zh-CN" altLang="en-US" b="1" dirty="0">
              <a:solidFill>
                <a:srgbClr val="128657"/>
              </a:solidFill>
              <a:latin typeface="+mj-ea"/>
              <a:ea typeface="+mj-ea"/>
            </a:endParaRPr>
          </a:p>
        </p:txBody>
      </p:sp>
      <p:sp>
        <p:nvSpPr>
          <p:cNvPr id="33" name="TextBox 23"/>
          <p:cNvSpPr txBox="1"/>
          <p:nvPr/>
        </p:nvSpPr>
        <p:spPr>
          <a:xfrm>
            <a:off x="7175834" y="3111511"/>
            <a:ext cx="1448368"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微软雅黑"/>
                <a:ea typeface="微软雅黑"/>
              </a:rPr>
              <a:t>电脑客户端</a:t>
            </a:r>
            <a:endParaRPr kumimoji="0" lang="zh-CN" altLang="en-US" b="1"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1" y="4776001"/>
            <a:ext cx="4594074" cy="96913"/>
          </a:xfrm>
          <a:prstGeom prst="rect">
            <a:avLst/>
          </a:prstGeom>
          <a:solidFill>
            <a:srgbClr val="70AD47">
              <a:lumMod val="75000"/>
            </a:srgbClr>
          </a:solidFill>
          <a:ln w="635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zh-CN" altLang="en-US" sz="24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23" name="矩形 22"/>
          <p:cNvSpPr/>
          <p:nvPr/>
        </p:nvSpPr>
        <p:spPr>
          <a:xfrm>
            <a:off x="1" y="3813445"/>
            <a:ext cx="4594074" cy="96913"/>
          </a:xfrm>
          <a:prstGeom prst="rect">
            <a:avLst/>
          </a:prstGeom>
          <a:solidFill>
            <a:srgbClr val="70AD47">
              <a:lumMod val="50000"/>
            </a:srgbClr>
          </a:solidFill>
          <a:ln w="635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zh-CN" altLang="en-US" sz="24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24" name="矩形 23"/>
          <p:cNvSpPr/>
          <p:nvPr/>
        </p:nvSpPr>
        <p:spPr>
          <a:xfrm>
            <a:off x="1" y="2856657"/>
            <a:ext cx="4594074" cy="96913"/>
          </a:xfrm>
          <a:prstGeom prst="rect">
            <a:avLst/>
          </a:prstGeom>
          <a:solidFill>
            <a:srgbClr val="70AD47">
              <a:lumMod val="75000"/>
            </a:srgbClr>
          </a:solidFill>
          <a:ln w="635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zh-CN" altLang="en-US" sz="24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25" name="矩形 24"/>
          <p:cNvSpPr/>
          <p:nvPr/>
        </p:nvSpPr>
        <p:spPr>
          <a:xfrm>
            <a:off x="1" y="1894102"/>
            <a:ext cx="4594074" cy="96913"/>
          </a:xfrm>
          <a:prstGeom prst="rect">
            <a:avLst/>
          </a:prstGeom>
          <a:solidFill>
            <a:srgbClr val="757376"/>
          </a:solidFill>
          <a:ln w="635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zh-CN" altLang="en-US" sz="24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26" name="椭圆 25"/>
          <p:cNvSpPr/>
          <p:nvPr/>
        </p:nvSpPr>
        <p:spPr>
          <a:xfrm>
            <a:off x="4395718" y="1604166"/>
            <a:ext cx="721168" cy="721168"/>
          </a:xfrm>
          <a:prstGeom prst="ellipse">
            <a:avLst/>
          </a:prstGeom>
          <a:solidFill>
            <a:srgbClr val="757376"/>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01</a:t>
            </a:r>
            <a:endPar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sp>
        <p:nvSpPr>
          <p:cNvPr id="27" name="椭圆 26"/>
          <p:cNvSpPr/>
          <p:nvPr/>
        </p:nvSpPr>
        <p:spPr>
          <a:xfrm>
            <a:off x="4395718" y="2562834"/>
            <a:ext cx="721168" cy="721168"/>
          </a:xfrm>
          <a:prstGeom prst="ellipse">
            <a:avLst/>
          </a:prstGeom>
          <a:solidFill>
            <a:srgbClr val="70AD47">
              <a:lumMod val="75000"/>
            </a:srgbClr>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02</a:t>
            </a:r>
            <a:endPar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sp>
        <p:nvSpPr>
          <p:cNvPr id="28" name="椭圆 27"/>
          <p:cNvSpPr/>
          <p:nvPr/>
        </p:nvSpPr>
        <p:spPr>
          <a:xfrm>
            <a:off x="4395718" y="3494870"/>
            <a:ext cx="721168" cy="721168"/>
          </a:xfrm>
          <a:prstGeom prst="ellipse">
            <a:avLst/>
          </a:prstGeom>
          <a:solidFill>
            <a:srgbClr val="70AD47">
              <a:lumMod val="50000"/>
            </a:srgbClr>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03</a:t>
            </a:r>
            <a:endPar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sp>
        <p:nvSpPr>
          <p:cNvPr id="29" name="椭圆 28"/>
          <p:cNvSpPr/>
          <p:nvPr/>
        </p:nvSpPr>
        <p:spPr>
          <a:xfrm>
            <a:off x="4395718" y="4464947"/>
            <a:ext cx="721168" cy="721168"/>
          </a:xfrm>
          <a:prstGeom prst="ellipse">
            <a:avLst/>
          </a:prstGeom>
          <a:solidFill>
            <a:srgbClr val="70AD47">
              <a:lumMod val="75000"/>
            </a:srgbClr>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04</a:t>
            </a:r>
            <a:endPar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nvGrpSpPr>
          <p:cNvPr id="30" name="组 10"/>
          <p:cNvGrpSpPr/>
          <p:nvPr/>
        </p:nvGrpSpPr>
        <p:grpSpPr>
          <a:xfrm>
            <a:off x="5534854" y="1621396"/>
            <a:ext cx="3213610" cy="818054"/>
            <a:chOff x="247498" y="2041376"/>
            <a:chExt cx="3032066" cy="771840"/>
          </a:xfrm>
        </p:grpSpPr>
        <p:sp>
          <p:nvSpPr>
            <p:cNvPr id="31" name="文本框 143"/>
            <p:cNvSpPr txBox="1"/>
            <p:nvPr/>
          </p:nvSpPr>
          <p:spPr>
            <a:xfrm>
              <a:off x="247498" y="2331049"/>
              <a:ext cx="3032066" cy="48216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fontAlgn="base">
                <a:lnSpc>
                  <a:spcPct val="130000"/>
                </a:lnSpc>
                <a:spcBef>
                  <a:spcPct val="0"/>
                </a:spcBef>
                <a:spcAft>
                  <a:spcPct val="0"/>
                </a:spcAft>
                <a:defRPr/>
              </a:pPr>
              <a:r>
                <a:rPr lang="zh-CN" altLang="en-US" sz="1100" dirty="0">
                  <a:solidFill>
                    <a:prstClr val="black">
                      <a:lumMod val="75000"/>
                      <a:lumOff val="25000"/>
                    </a:prstClr>
                  </a:solidFill>
                  <a:latin typeface="微软雅黑" pitchFamily="34" charset="-122"/>
                  <a:ea typeface="微软雅黑" pitchFamily="34" charset="-122"/>
                </a:rPr>
                <a:t>标题数字等都可以通过点击和重新输入进行更改，建议正文</a:t>
              </a:r>
              <a:r>
                <a:rPr lang="en-US" altLang="zh-CN" sz="1100" dirty="0">
                  <a:solidFill>
                    <a:prstClr val="black">
                      <a:lumMod val="75000"/>
                      <a:lumOff val="25000"/>
                    </a:prstClr>
                  </a:solidFill>
                  <a:latin typeface="微软雅黑" pitchFamily="34" charset="-122"/>
                  <a:ea typeface="微软雅黑" pitchFamily="34" charset="-122"/>
                </a:rPr>
                <a:t>10</a:t>
              </a:r>
              <a:r>
                <a:rPr lang="zh-CN" altLang="en-US" sz="1100" dirty="0">
                  <a:solidFill>
                    <a:prstClr val="black">
                      <a:lumMod val="75000"/>
                      <a:lumOff val="25000"/>
                    </a:prstClr>
                  </a:solidFill>
                  <a:latin typeface="微软雅黑" pitchFamily="34" charset="-122"/>
                  <a:ea typeface="微软雅黑" pitchFamily="34" charset="-122"/>
                </a:rPr>
                <a:t>号字，</a:t>
              </a:r>
              <a:r>
                <a:rPr lang="en-US" altLang="zh-CN" sz="1100" dirty="0">
                  <a:solidFill>
                    <a:prstClr val="black">
                      <a:lumMod val="75000"/>
                      <a:lumOff val="25000"/>
                    </a:prstClr>
                  </a:solidFill>
                  <a:latin typeface="微软雅黑" pitchFamily="34" charset="-122"/>
                  <a:ea typeface="微软雅黑" pitchFamily="34" charset="-122"/>
                </a:rPr>
                <a:t>1.3</a:t>
              </a:r>
              <a:r>
                <a:rPr lang="zh-CN" altLang="en-US" sz="1100" dirty="0">
                  <a:solidFill>
                    <a:prstClr val="black">
                      <a:lumMod val="75000"/>
                      <a:lumOff val="25000"/>
                    </a:prstClr>
                  </a:solidFill>
                  <a:latin typeface="微软雅黑" pitchFamily="34" charset="-122"/>
                  <a:ea typeface="微软雅黑" pitchFamily="34" charset="-122"/>
                </a:rPr>
                <a:t>倍字间距。</a:t>
              </a:r>
            </a:p>
          </p:txBody>
        </p:sp>
        <p:sp>
          <p:nvSpPr>
            <p:cNvPr id="32" name="矩形 31"/>
            <p:cNvSpPr/>
            <p:nvPr/>
          </p:nvSpPr>
          <p:spPr>
            <a:xfrm>
              <a:off x="247498" y="2041376"/>
              <a:ext cx="1722978" cy="359720"/>
            </a:xfrm>
            <a:prstGeom prst="rect">
              <a:avLst/>
            </a:prstGeom>
          </p:spPr>
          <p:txBody>
            <a:bodyPr wrap="none">
              <a:spAutoFit/>
            </a:bodyPr>
            <a:lstStyle/>
            <a:p>
              <a:pPr fontAlgn="base">
                <a:lnSpc>
                  <a:spcPct val="130000"/>
                </a:lnSpc>
                <a:spcBef>
                  <a:spcPct val="0"/>
                </a:spcBef>
                <a:spcAft>
                  <a:spcPct val="0"/>
                </a:spcAft>
                <a:defRPr/>
              </a:pPr>
              <a:r>
                <a:rPr lang="zh-CN" altLang="en-US" sz="1600" b="1" kern="0" dirty="0">
                  <a:solidFill>
                    <a:prstClr val="black">
                      <a:lumMod val="75000"/>
                      <a:lumOff val="25000"/>
                    </a:prstClr>
                  </a:solidFill>
                  <a:latin typeface="微软雅黑" pitchFamily="34" charset="-122"/>
                  <a:ea typeface="微软雅黑" pitchFamily="34" charset="-122"/>
                </a:rPr>
                <a:t>点击此处添加标题</a:t>
              </a:r>
              <a:endParaRPr lang="en-US" altLang="zh-CN" sz="1600" b="1" kern="0" dirty="0">
                <a:solidFill>
                  <a:prstClr val="black">
                    <a:lumMod val="75000"/>
                    <a:lumOff val="25000"/>
                  </a:prstClr>
                </a:solidFill>
                <a:latin typeface="微软雅黑" pitchFamily="34" charset="-122"/>
                <a:ea typeface="微软雅黑" pitchFamily="34" charset="-122"/>
              </a:endParaRPr>
            </a:p>
          </p:txBody>
        </p:sp>
      </p:grpSp>
      <p:grpSp>
        <p:nvGrpSpPr>
          <p:cNvPr id="33" name="组 13"/>
          <p:cNvGrpSpPr/>
          <p:nvPr/>
        </p:nvGrpSpPr>
        <p:grpSpPr>
          <a:xfrm>
            <a:off x="5534854" y="2579874"/>
            <a:ext cx="3213610" cy="818054"/>
            <a:chOff x="247498" y="2041376"/>
            <a:chExt cx="3032066" cy="771840"/>
          </a:xfrm>
        </p:grpSpPr>
        <p:sp>
          <p:nvSpPr>
            <p:cNvPr id="34" name="文本框 146"/>
            <p:cNvSpPr txBox="1"/>
            <p:nvPr/>
          </p:nvSpPr>
          <p:spPr>
            <a:xfrm>
              <a:off x="247498" y="2331049"/>
              <a:ext cx="3032066" cy="48216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fontAlgn="base">
                <a:lnSpc>
                  <a:spcPct val="130000"/>
                </a:lnSpc>
                <a:spcBef>
                  <a:spcPct val="0"/>
                </a:spcBef>
                <a:spcAft>
                  <a:spcPct val="0"/>
                </a:spcAft>
                <a:defRPr/>
              </a:pPr>
              <a:r>
                <a:rPr lang="zh-CN" altLang="en-US" sz="1100" dirty="0">
                  <a:solidFill>
                    <a:prstClr val="black">
                      <a:lumMod val="75000"/>
                      <a:lumOff val="25000"/>
                    </a:prstClr>
                  </a:solidFill>
                  <a:latin typeface="微软雅黑" pitchFamily="34" charset="-122"/>
                  <a:ea typeface="微软雅黑" pitchFamily="34" charset="-122"/>
                </a:rPr>
                <a:t>标题数字等都可以通过点击和重新输入进行更改，建议正文</a:t>
              </a:r>
              <a:r>
                <a:rPr lang="en-US" altLang="zh-CN" sz="1100" dirty="0">
                  <a:solidFill>
                    <a:prstClr val="black">
                      <a:lumMod val="75000"/>
                      <a:lumOff val="25000"/>
                    </a:prstClr>
                  </a:solidFill>
                  <a:latin typeface="微软雅黑" pitchFamily="34" charset="-122"/>
                  <a:ea typeface="微软雅黑" pitchFamily="34" charset="-122"/>
                </a:rPr>
                <a:t>10</a:t>
              </a:r>
              <a:r>
                <a:rPr lang="zh-CN" altLang="en-US" sz="1100" dirty="0">
                  <a:solidFill>
                    <a:prstClr val="black">
                      <a:lumMod val="75000"/>
                      <a:lumOff val="25000"/>
                    </a:prstClr>
                  </a:solidFill>
                  <a:latin typeface="微软雅黑" pitchFamily="34" charset="-122"/>
                  <a:ea typeface="微软雅黑" pitchFamily="34" charset="-122"/>
                </a:rPr>
                <a:t>号字，</a:t>
              </a:r>
              <a:r>
                <a:rPr lang="en-US" altLang="zh-CN" sz="1100" dirty="0">
                  <a:solidFill>
                    <a:prstClr val="black">
                      <a:lumMod val="75000"/>
                      <a:lumOff val="25000"/>
                    </a:prstClr>
                  </a:solidFill>
                  <a:latin typeface="微软雅黑" pitchFamily="34" charset="-122"/>
                  <a:ea typeface="微软雅黑" pitchFamily="34" charset="-122"/>
                </a:rPr>
                <a:t>1.3</a:t>
              </a:r>
              <a:r>
                <a:rPr lang="zh-CN" altLang="en-US" sz="1100" dirty="0">
                  <a:solidFill>
                    <a:prstClr val="black">
                      <a:lumMod val="75000"/>
                      <a:lumOff val="25000"/>
                    </a:prstClr>
                  </a:solidFill>
                  <a:latin typeface="微软雅黑" pitchFamily="34" charset="-122"/>
                  <a:ea typeface="微软雅黑" pitchFamily="34" charset="-122"/>
                </a:rPr>
                <a:t>倍字间距。</a:t>
              </a:r>
            </a:p>
          </p:txBody>
        </p:sp>
        <p:sp>
          <p:nvSpPr>
            <p:cNvPr id="35" name="矩形 34"/>
            <p:cNvSpPr/>
            <p:nvPr/>
          </p:nvSpPr>
          <p:spPr>
            <a:xfrm>
              <a:off x="247498" y="2041376"/>
              <a:ext cx="1722978" cy="359720"/>
            </a:xfrm>
            <a:prstGeom prst="rect">
              <a:avLst/>
            </a:prstGeom>
          </p:spPr>
          <p:txBody>
            <a:bodyPr wrap="none">
              <a:spAutoFit/>
            </a:bodyPr>
            <a:lstStyle/>
            <a:p>
              <a:pPr fontAlgn="base">
                <a:lnSpc>
                  <a:spcPct val="130000"/>
                </a:lnSpc>
                <a:spcBef>
                  <a:spcPct val="0"/>
                </a:spcBef>
                <a:spcAft>
                  <a:spcPct val="0"/>
                </a:spcAft>
                <a:defRPr/>
              </a:pPr>
              <a:r>
                <a:rPr lang="zh-CN" altLang="en-US" sz="1600" b="1" kern="0" dirty="0">
                  <a:solidFill>
                    <a:prstClr val="black">
                      <a:lumMod val="75000"/>
                      <a:lumOff val="25000"/>
                    </a:prstClr>
                  </a:solidFill>
                  <a:latin typeface="微软雅黑" pitchFamily="34" charset="-122"/>
                  <a:ea typeface="微软雅黑" pitchFamily="34" charset="-122"/>
                </a:rPr>
                <a:t>点击此处添加标题</a:t>
              </a:r>
              <a:endParaRPr lang="en-US" altLang="zh-CN" sz="1600" b="1" kern="0" dirty="0">
                <a:solidFill>
                  <a:prstClr val="black">
                    <a:lumMod val="75000"/>
                    <a:lumOff val="25000"/>
                  </a:prstClr>
                </a:solidFill>
                <a:latin typeface="微软雅黑" pitchFamily="34" charset="-122"/>
                <a:ea typeface="微软雅黑" pitchFamily="34" charset="-122"/>
              </a:endParaRPr>
            </a:p>
          </p:txBody>
        </p:sp>
      </p:grpSp>
      <p:grpSp>
        <p:nvGrpSpPr>
          <p:cNvPr id="36" name="组 16"/>
          <p:cNvGrpSpPr/>
          <p:nvPr/>
        </p:nvGrpSpPr>
        <p:grpSpPr>
          <a:xfrm>
            <a:off x="5534854" y="3538353"/>
            <a:ext cx="3213610" cy="818054"/>
            <a:chOff x="247498" y="2041376"/>
            <a:chExt cx="3032066" cy="771840"/>
          </a:xfrm>
        </p:grpSpPr>
        <p:sp>
          <p:nvSpPr>
            <p:cNvPr id="37" name="文本框 149"/>
            <p:cNvSpPr txBox="1"/>
            <p:nvPr/>
          </p:nvSpPr>
          <p:spPr>
            <a:xfrm>
              <a:off x="247498" y="2331049"/>
              <a:ext cx="3032066" cy="48216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fontAlgn="base">
                <a:lnSpc>
                  <a:spcPct val="130000"/>
                </a:lnSpc>
                <a:spcBef>
                  <a:spcPct val="0"/>
                </a:spcBef>
                <a:spcAft>
                  <a:spcPct val="0"/>
                </a:spcAft>
                <a:defRPr/>
              </a:pPr>
              <a:r>
                <a:rPr lang="zh-CN" altLang="en-US" sz="1100" dirty="0">
                  <a:solidFill>
                    <a:prstClr val="black">
                      <a:lumMod val="75000"/>
                      <a:lumOff val="25000"/>
                    </a:prstClr>
                  </a:solidFill>
                  <a:latin typeface="微软雅黑" pitchFamily="34" charset="-122"/>
                  <a:ea typeface="微软雅黑" pitchFamily="34" charset="-122"/>
                </a:rPr>
                <a:t>标题数字等都可以通过点击和重新输入进行更改，建议正文</a:t>
              </a:r>
              <a:r>
                <a:rPr lang="en-US" altLang="zh-CN" sz="1100" dirty="0">
                  <a:solidFill>
                    <a:prstClr val="black">
                      <a:lumMod val="75000"/>
                      <a:lumOff val="25000"/>
                    </a:prstClr>
                  </a:solidFill>
                  <a:latin typeface="微软雅黑" pitchFamily="34" charset="-122"/>
                  <a:ea typeface="微软雅黑" pitchFamily="34" charset="-122"/>
                </a:rPr>
                <a:t>10</a:t>
              </a:r>
              <a:r>
                <a:rPr lang="zh-CN" altLang="en-US" sz="1100" dirty="0">
                  <a:solidFill>
                    <a:prstClr val="black">
                      <a:lumMod val="75000"/>
                      <a:lumOff val="25000"/>
                    </a:prstClr>
                  </a:solidFill>
                  <a:latin typeface="微软雅黑" pitchFamily="34" charset="-122"/>
                  <a:ea typeface="微软雅黑" pitchFamily="34" charset="-122"/>
                </a:rPr>
                <a:t>号字，</a:t>
              </a:r>
              <a:r>
                <a:rPr lang="en-US" altLang="zh-CN" sz="1100" dirty="0">
                  <a:solidFill>
                    <a:prstClr val="black">
                      <a:lumMod val="75000"/>
                      <a:lumOff val="25000"/>
                    </a:prstClr>
                  </a:solidFill>
                  <a:latin typeface="微软雅黑" pitchFamily="34" charset="-122"/>
                  <a:ea typeface="微软雅黑" pitchFamily="34" charset="-122"/>
                </a:rPr>
                <a:t>1.3</a:t>
              </a:r>
              <a:r>
                <a:rPr lang="zh-CN" altLang="en-US" sz="1100" dirty="0">
                  <a:solidFill>
                    <a:prstClr val="black">
                      <a:lumMod val="75000"/>
                      <a:lumOff val="25000"/>
                    </a:prstClr>
                  </a:solidFill>
                  <a:latin typeface="微软雅黑" pitchFamily="34" charset="-122"/>
                  <a:ea typeface="微软雅黑" pitchFamily="34" charset="-122"/>
                </a:rPr>
                <a:t>倍字间距。</a:t>
              </a:r>
            </a:p>
          </p:txBody>
        </p:sp>
        <p:sp>
          <p:nvSpPr>
            <p:cNvPr id="38" name="矩形 37"/>
            <p:cNvSpPr/>
            <p:nvPr/>
          </p:nvSpPr>
          <p:spPr>
            <a:xfrm>
              <a:off x="247498" y="2041376"/>
              <a:ext cx="1722978" cy="359720"/>
            </a:xfrm>
            <a:prstGeom prst="rect">
              <a:avLst/>
            </a:prstGeom>
          </p:spPr>
          <p:txBody>
            <a:bodyPr wrap="none">
              <a:spAutoFit/>
            </a:bodyPr>
            <a:lstStyle/>
            <a:p>
              <a:pPr fontAlgn="base">
                <a:lnSpc>
                  <a:spcPct val="130000"/>
                </a:lnSpc>
                <a:spcBef>
                  <a:spcPct val="0"/>
                </a:spcBef>
                <a:spcAft>
                  <a:spcPct val="0"/>
                </a:spcAft>
                <a:defRPr/>
              </a:pPr>
              <a:r>
                <a:rPr lang="zh-CN" altLang="en-US" sz="1600" b="1" kern="0" dirty="0">
                  <a:solidFill>
                    <a:prstClr val="black">
                      <a:lumMod val="75000"/>
                      <a:lumOff val="25000"/>
                    </a:prstClr>
                  </a:solidFill>
                  <a:latin typeface="微软雅黑" pitchFamily="34" charset="-122"/>
                  <a:ea typeface="微软雅黑" pitchFamily="34" charset="-122"/>
                </a:rPr>
                <a:t>点击此处添加标题</a:t>
              </a:r>
              <a:endParaRPr lang="en-US" altLang="zh-CN" sz="1600" b="1" kern="0" dirty="0">
                <a:solidFill>
                  <a:prstClr val="black">
                    <a:lumMod val="75000"/>
                    <a:lumOff val="25000"/>
                  </a:prstClr>
                </a:solidFill>
                <a:latin typeface="微软雅黑" pitchFamily="34" charset="-122"/>
                <a:ea typeface="微软雅黑" pitchFamily="34" charset="-122"/>
              </a:endParaRPr>
            </a:p>
          </p:txBody>
        </p:sp>
      </p:grpSp>
      <p:grpSp>
        <p:nvGrpSpPr>
          <p:cNvPr id="39" name="组 19"/>
          <p:cNvGrpSpPr/>
          <p:nvPr/>
        </p:nvGrpSpPr>
        <p:grpSpPr>
          <a:xfrm>
            <a:off x="5534854" y="4496830"/>
            <a:ext cx="3213610" cy="818054"/>
            <a:chOff x="247498" y="2041376"/>
            <a:chExt cx="3032066" cy="771840"/>
          </a:xfrm>
        </p:grpSpPr>
        <p:sp>
          <p:nvSpPr>
            <p:cNvPr id="40" name="文本框 152"/>
            <p:cNvSpPr txBox="1"/>
            <p:nvPr/>
          </p:nvSpPr>
          <p:spPr>
            <a:xfrm>
              <a:off x="247498" y="2331049"/>
              <a:ext cx="3032066" cy="48216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fontAlgn="base">
                <a:lnSpc>
                  <a:spcPct val="130000"/>
                </a:lnSpc>
                <a:spcBef>
                  <a:spcPct val="0"/>
                </a:spcBef>
                <a:spcAft>
                  <a:spcPct val="0"/>
                </a:spcAft>
                <a:defRPr/>
              </a:pPr>
              <a:r>
                <a:rPr lang="zh-CN" altLang="en-US" sz="1100" dirty="0">
                  <a:solidFill>
                    <a:prstClr val="black">
                      <a:lumMod val="75000"/>
                      <a:lumOff val="25000"/>
                    </a:prstClr>
                  </a:solidFill>
                  <a:latin typeface="微软雅黑" pitchFamily="34" charset="-122"/>
                  <a:ea typeface="微软雅黑" pitchFamily="34" charset="-122"/>
                </a:rPr>
                <a:t>标题数字等都可以通过点击和重新输入进行更改，建议正文</a:t>
              </a:r>
              <a:r>
                <a:rPr lang="en-US" altLang="zh-CN" sz="1100" dirty="0">
                  <a:solidFill>
                    <a:prstClr val="black">
                      <a:lumMod val="75000"/>
                      <a:lumOff val="25000"/>
                    </a:prstClr>
                  </a:solidFill>
                  <a:latin typeface="微软雅黑" pitchFamily="34" charset="-122"/>
                  <a:ea typeface="微软雅黑" pitchFamily="34" charset="-122"/>
                </a:rPr>
                <a:t>10</a:t>
              </a:r>
              <a:r>
                <a:rPr lang="zh-CN" altLang="en-US" sz="1100" dirty="0">
                  <a:solidFill>
                    <a:prstClr val="black">
                      <a:lumMod val="75000"/>
                      <a:lumOff val="25000"/>
                    </a:prstClr>
                  </a:solidFill>
                  <a:latin typeface="微软雅黑" pitchFamily="34" charset="-122"/>
                  <a:ea typeface="微软雅黑" pitchFamily="34" charset="-122"/>
                </a:rPr>
                <a:t>号字，</a:t>
              </a:r>
              <a:r>
                <a:rPr lang="en-US" altLang="zh-CN" sz="1100" dirty="0">
                  <a:solidFill>
                    <a:prstClr val="black">
                      <a:lumMod val="75000"/>
                      <a:lumOff val="25000"/>
                    </a:prstClr>
                  </a:solidFill>
                  <a:latin typeface="微软雅黑" pitchFamily="34" charset="-122"/>
                  <a:ea typeface="微软雅黑" pitchFamily="34" charset="-122"/>
                </a:rPr>
                <a:t>1.3</a:t>
              </a:r>
              <a:r>
                <a:rPr lang="zh-CN" altLang="en-US" sz="1100" dirty="0">
                  <a:solidFill>
                    <a:prstClr val="black">
                      <a:lumMod val="75000"/>
                      <a:lumOff val="25000"/>
                    </a:prstClr>
                  </a:solidFill>
                  <a:latin typeface="微软雅黑" pitchFamily="34" charset="-122"/>
                  <a:ea typeface="微软雅黑" pitchFamily="34" charset="-122"/>
                </a:rPr>
                <a:t>倍字间距。</a:t>
              </a:r>
            </a:p>
          </p:txBody>
        </p:sp>
        <p:sp>
          <p:nvSpPr>
            <p:cNvPr id="41" name="矩形 40"/>
            <p:cNvSpPr/>
            <p:nvPr/>
          </p:nvSpPr>
          <p:spPr>
            <a:xfrm>
              <a:off x="247498" y="2041376"/>
              <a:ext cx="1722978" cy="359720"/>
            </a:xfrm>
            <a:prstGeom prst="rect">
              <a:avLst/>
            </a:prstGeom>
          </p:spPr>
          <p:txBody>
            <a:bodyPr wrap="none">
              <a:spAutoFit/>
            </a:bodyPr>
            <a:lstStyle/>
            <a:p>
              <a:pPr fontAlgn="base">
                <a:lnSpc>
                  <a:spcPct val="130000"/>
                </a:lnSpc>
                <a:spcBef>
                  <a:spcPct val="0"/>
                </a:spcBef>
                <a:spcAft>
                  <a:spcPct val="0"/>
                </a:spcAft>
                <a:defRPr/>
              </a:pPr>
              <a:r>
                <a:rPr lang="zh-CN" altLang="en-US" sz="1600" b="1" kern="0" dirty="0">
                  <a:solidFill>
                    <a:prstClr val="black">
                      <a:lumMod val="75000"/>
                      <a:lumOff val="25000"/>
                    </a:prstClr>
                  </a:solidFill>
                  <a:latin typeface="微软雅黑" pitchFamily="34" charset="-122"/>
                  <a:ea typeface="微软雅黑" pitchFamily="34" charset="-122"/>
                </a:rPr>
                <a:t>点击此处添加标题</a:t>
              </a:r>
              <a:endParaRPr lang="en-US" altLang="zh-CN" sz="1600" b="1" kern="0" dirty="0">
                <a:solidFill>
                  <a:prstClr val="black">
                    <a:lumMod val="75000"/>
                    <a:lumOff val="25000"/>
                  </a:prst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p:cNvSpPr>
          <p:nvPr/>
        </p:nvSpPr>
        <p:spPr bwMode="auto">
          <a:xfrm>
            <a:off x="14514" y="2204864"/>
            <a:ext cx="9144000" cy="1498894"/>
          </a:xfrm>
          <a:prstGeom prst="rect">
            <a:avLst/>
          </a:prstGeom>
          <a:solidFill>
            <a:srgbClr val="00823B"/>
          </a:solidFill>
          <a:ln>
            <a:noFill/>
          </a:ln>
          <a:effectLst>
            <a:reflection blurRad="6350" stA="52000" endA="300" endPos="35000" dir="5400000" sy="-100000" algn="bl" rotWithShape="0"/>
          </a:effectLst>
          <a:extLst/>
        </p:spPr>
        <p:txBody>
          <a:bodyPr lIns="0" tIns="0" rIns="0" bIns="0" anchor="ctr"/>
          <a:lstStyle/>
          <a:p>
            <a:pPr algn="ctr"/>
            <a:endParaRPr lang="zh-CN" altLang="zh-CN" sz="1200">
              <a:solidFill>
                <a:srgbClr val="FFFFFF"/>
              </a:solidFill>
              <a:latin typeface="Helvetica Light" charset="0"/>
              <a:ea typeface="宋体" panose="02010600030101010101" pitchFamily="2" charset="-122"/>
              <a:cs typeface="Helvetica Light" charset="0"/>
            </a:endParaRPr>
          </a:p>
        </p:txBody>
      </p:sp>
      <p:sp>
        <p:nvSpPr>
          <p:cNvPr id="7" name="任意多边形 6"/>
          <p:cNvSpPr>
            <a:spLocks/>
          </p:cNvSpPr>
          <p:nvPr/>
        </p:nvSpPr>
        <p:spPr bwMode="auto">
          <a:xfrm>
            <a:off x="2102238" y="2635196"/>
            <a:ext cx="640247" cy="621117"/>
          </a:xfrm>
          <a:custGeom>
            <a:avLst/>
            <a:gdLst>
              <a:gd name="connsiteX0" fmla="*/ 432026 w 853662"/>
              <a:gd name="connsiteY0" fmla="*/ 183391 h 828157"/>
              <a:gd name="connsiteX1" fmla="*/ 722898 w 853662"/>
              <a:gd name="connsiteY1" fmla="*/ 453777 h 828157"/>
              <a:gd name="connsiteX2" fmla="*/ 722898 w 853662"/>
              <a:gd name="connsiteY2" fmla="*/ 796959 h 828157"/>
              <a:gd name="connsiteX3" fmla="*/ 712510 w 853662"/>
              <a:gd name="connsiteY3" fmla="*/ 828157 h 828157"/>
              <a:gd name="connsiteX4" fmla="*/ 681345 w 853662"/>
              <a:gd name="connsiteY4" fmla="*/ 828157 h 828157"/>
              <a:gd name="connsiteX5" fmla="*/ 525521 w 853662"/>
              <a:gd name="connsiteY5" fmla="*/ 828157 h 828157"/>
              <a:gd name="connsiteX6" fmla="*/ 515133 w 853662"/>
              <a:gd name="connsiteY6" fmla="*/ 828157 h 828157"/>
              <a:gd name="connsiteX7" fmla="*/ 504744 w 853662"/>
              <a:gd name="connsiteY7" fmla="*/ 817758 h 828157"/>
              <a:gd name="connsiteX8" fmla="*/ 504744 w 853662"/>
              <a:gd name="connsiteY8" fmla="*/ 651366 h 828157"/>
              <a:gd name="connsiteX9" fmla="*/ 348920 w 853662"/>
              <a:gd name="connsiteY9" fmla="*/ 651366 h 828157"/>
              <a:gd name="connsiteX10" fmla="*/ 348920 w 853662"/>
              <a:gd name="connsiteY10" fmla="*/ 817758 h 828157"/>
              <a:gd name="connsiteX11" fmla="*/ 348920 w 853662"/>
              <a:gd name="connsiteY11" fmla="*/ 828157 h 828157"/>
              <a:gd name="connsiteX12" fmla="*/ 328144 w 853662"/>
              <a:gd name="connsiteY12" fmla="*/ 828157 h 828157"/>
              <a:gd name="connsiteX13" fmla="*/ 172319 w 853662"/>
              <a:gd name="connsiteY13" fmla="*/ 828157 h 828157"/>
              <a:gd name="connsiteX14" fmla="*/ 151543 w 853662"/>
              <a:gd name="connsiteY14" fmla="*/ 828157 h 828157"/>
              <a:gd name="connsiteX15" fmla="*/ 130766 w 853662"/>
              <a:gd name="connsiteY15" fmla="*/ 796959 h 828157"/>
              <a:gd name="connsiteX16" fmla="*/ 130766 w 853662"/>
              <a:gd name="connsiteY16" fmla="*/ 453777 h 828157"/>
              <a:gd name="connsiteX17" fmla="*/ 426831 w 853662"/>
              <a:gd name="connsiteY17" fmla="*/ 0 h 828157"/>
              <a:gd name="connsiteX18" fmla="*/ 463268 w 853662"/>
              <a:gd name="connsiteY18" fmla="*/ 15644 h 828157"/>
              <a:gd name="connsiteX19" fmla="*/ 609015 w 853662"/>
              <a:gd name="connsiteY19" fmla="*/ 151225 h 828157"/>
              <a:gd name="connsiteX20" fmla="*/ 609015 w 853662"/>
              <a:gd name="connsiteY20" fmla="*/ 36502 h 828157"/>
              <a:gd name="connsiteX21" fmla="*/ 629837 w 853662"/>
              <a:gd name="connsiteY21" fmla="*/ 15644 h 828157"/>
              <a:gd name="connsiteX22" fmla="*/ 681889 w 853662"/>
              <a:gd name="connsiteY22" fmla="*/ 15644 h 828157"/>
              <a:gd name="connsiteX23" fmla="*/ 702710 w 853662"/>
              <a:gd name="connsiteY23" fmla="*/ 36502 h 828157"/>
              <a:gd name="connsiteX24" fmla="*/ 702710 w 853662"/>
              <a:gd name="connsiteY24" fmla="*/ 234660 h 828157"/>
              <a:gd name="connsiteX25" fmla="*/ 838047 w 853662"/>
              <a:gd name="connsiteY25" fmla="*/ 359812 h 828157"/>
              <a:gd name="connsiteX26" fmla="*/ 838047 w 853662"/>
              <a:gd name="connsiteY26" fmla="*/ 443246 h 828157"/>
              <a:gd name="connsiteX27" fmla="*/ 765173 w 853662"/>
              <a:gd name="connsiteY27" fmla="*/ 443246 h 828157"/>
              <a:gd name="connsiteX28" fmla="*/ 432036 w 853662"/>
              <a:gd name="connsiteY28" fmla="*/ 130366 h 828157"/>
              <a:gd name="connsiteX29" fmla="*/ 98899 w 853662"/>
              <a:gd name="connsiteY29" fmla="*/ 443246 h 828157"/>
              <a:gd name="connsiteX30" fmla="*/ 57257 w 853662"/>
              <a:gd name="connsiteY30" fmla="*/ 453676 h 828157"/>
              <a:gd name="connsiteX31" fmla="*/ 15615 w 853662"/>
              <a:gd name="connsiteY31" fmla="*/ 443246 h 828157"/>
              <a:gd name="connsiteX32" fmla="*/ 15615 w 853662"/>
              <a:gd name="connsiteY32" fmla="*/ 359812 h 828157"/>
              <a:gd name="connsiteX33" fmla="*/ 390394 w 853662"/>
              <a:gd name="connsiteY33" fmla="*/ 15644 h 828157"/>
              <a:gd name="connsiteX34" fmla="*/ 426831 w 853662"/>
              <a:gd name="connsiteY34" fmla="*/ 0 h 828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853662" h="828157">
                <a:moveTo>
                  <a:pt x="432026" y="183391"/>
                </a:moveTo>
                <a:cubicBezTo>
                  <a:pt x="432026" y="183391"/>
                  <a:pt x="432026" y="183391"/>
                  <a:pt x="722898" y="453777"/>
                </a:cubicBezTo>
                <a:cubicBezTo>
                  <a:pt x="722898" y="453777"/>
                  <a:pt x="722898" y="453777"/>
                  <a:pt x="722898" y="796959"/>
                </a:cubicBezTo>
                <a:cubicBezTo>
                  <a:pt x="722898" y="817758"/>
                  <a:pt x="712510" y="828157"/>
                  <a:pt x="712510" y="828157"/>
                </a:cubicBezTo>
                <a:cubicBezTo>
                  <a:pt x="702122" y="828157"/>
                  <a:pt x="691733" y="828157"/>
                  <a:pt x="681345" y="828157"/>
                </a:cubicBezTo>
                <a:cubicBezTo>
                  <a:pt x="681345" y="828157"/>
                  <a:pt x="681345" y="828157"/>
                  <a:pt x="525521" y="828157"/>
                </a:cubicBezTo>
                <a:cubicBezTo>
                  <a:pt x="525521" y="828157"/>
                  <a:pt x="515133" y="828157"/>
                  <a:pt x="515133" y="828157"/>
                </a:cubicBezTo>
                <a:cubicBezTo>
                  <a:pt x="515133" y="828157"/>
                  <a:pt x="504744" y="817758"/>
                  <a:pt x="504744" y="817758"/>
                </a:cubicBezTo>
                <a:cubicBezTo>
                  <a:pt x="504744" y="817758"/>
                  <a:pt x="504744" y="817758"/>
                  <a:pt x="504744" y="651366"/>
                </a:cubicBezTo>
                <a:cubicBezTo>
                  <a:pt x="504744" y="651366"/>
                  <a:pt x="504744" y="651366"/>
                  <a:pt x="348920" y="651366"/>
                </a:cubicBezTo>
                <a:cubicBezTo>
                  <a:pt x="348920" y="651366"/>
                  <a:pt x="348920" y="651366"/>
                  <a:pt x="348920" y="817758"/>
                </a:cubicBezTo>
                <a:cubicBezTo>
                  <a:pt x="348920" y="817758"/>
                  <a:pt x="348920" y="828157"/>
                  <a:pt x="348920" y="828157"/>
                </a:cubicBezTo>
                <a:cubicBezTo>
                  <a:pt x="338532" y="828157"/>
                  <a:pt x="338532" y="828157"/>
                  <a:pt x="328144" y="828157"/>
                </a:cubicBezTo>
                <a:cubicBezTo>
                  <a:pt x="328144" y="828157"/>
                  <a:pt x="328144" y="828157"/>
                  <a:pt x="172319" y="828157"/>
                </a:cubicBezTo>
                <a:cubicBezTo>
                  <a:pt x="161931" y="828157"/>
                  <a:pt x="161931" y="828157"/>
                  <a:pt x="151543" y="828157"/>
                </a:cubicBezTo>
                <a:cubicBezTo>
                  <a:pt x="141155" y="828157"/>
                  <a:pt x="130766" y="817758"/>
                  <a:pt x="130766" y="796959"/>
                </a:cubicBezTo>
                <a:cubicBezTo>
                  <a:pt x="130766" y="796959"/>
                  <a:pt x="130766" y="796959"/>
                  <a:pt x="130766" y="453777"/>
                </a:cubicBezTo>
                <a:close/>
                <a:moveTo>
                  <a:pt x="426831" y="0"/>
                </a:moveTo>
                <a:cubicBezTo>
                  <a:pt x="439845" y="0"/>
                  <a:pt x="452858" y="5214"/>
                  <a:pt x="463268" y="15644"/>
                </a:cubicBezTo>
                <a:cubicBezTo>
                  <a:pt x="463268" y="15644"/>
                  <a:pt x="463268" y="15644"/>
                  <a:pt x="609015" y="151225"/>
                </a:cubicBezTo>
                <a:cubicBezTo>
                  <a:pt x="609015" y="151225"/>
                  <a:pt x="609015" y="151225"/>
                  <a:pt x="609015" y="36502"/>
                </a:cubicBezTo>
                <a:cubicBezTo>
                  <a:pt x="609015" y="26073"/>
                  <a:pt x="619426" y="15644"/>
                  <a:pt x="629837" y="15644"/>
                </a:cubicBezTo>
                <a:cubicBezTo>
                  <a:pt x="629837" y="15644"/>
                  <a:pt x="629837" y="15644"/>
                  <a:pt x="681889" y="15644"/>
                </a:cubicBezTo>
                <a:cubicBezTo>
                  <a:pt x="692300" y="15644"/>
                  <a:pt x="702710" y="26073"/>
                  <a:pt x="702710" y="36502"/>
                </a:cubicBezTo>
                <a:cubicBezTo>
                  <a:pt x="702710" y="36502"/>
                  <a:pt x="702710" y="36502"/>
                  <a:pt x="702710" y="234660"/>
                </a:cubicBezTo>
                <a:cubicBezTo>
                  <a:pt x="702710" y="234660"/>
                  <a:pt x="702710" y="234660"/>
                  <a:pt x="838047" y="359812"/>
                </a:cubicBezTo>
                <a:cubicBezTo>
                  <a:pt x="858868" y="380670"/>
                  <a:pt x="858868" y="411958"/>
                  <a:pt x="838047" y="443246"/>
                </a:cubicBezTo>
                <a:cubicBezTo>
                  <a:pt x="827637" y="464105"/>
                  <a:pt x="785995" y="464105"/>
                  <a:pt x="765173" y="443246"/>
                </a:cubicBezTo>
                <a:cubicBezTo>
                  <a:pt x="765173" y="443246"/>
                  <a:pt x="765173" y="443246"/>
                  <a:pt x="432036" y="130366"/>
                </a:cubicBezTo>
                <a:cubicBezTo>
                  <a:pt x="432036" y="130366"/>
                  <a:pt x="432036" y="130366"/>
                  <a:pt x="98899" y="443246"/>
                </a:cubicBezTo>
                <a:cubicBezTo>
                  <a:pt x="88489" y="453676"/>
                  <a:pt x="67667" y="453676"/>
                  <a:pt x="57257" y="453676"/>
                </a:cubicBezTo>
                <a:cubicBezTo>
                  <a:pt x="46846" y="453676"/>
                  <a:pt x="26025" y="453676"/>
                  <a:pt x="15615" y="443246"/>
                </a:cubicBezTo>
                <a:cubicBezTo>
                  <a:pt x="-5206" y="411958"/>
                  <a:pt x="-5206" y="380670"/>
                  <a:pt x="15615" y="359812"/>
                </a:cubicBezTo>
                <a:cubicBezTo>
                  <a:pt x="15615" y="359812"/>
                  <a:pt x="15615" y="359812"/>
                  <a:pt x="390394" y="15644"/>
                </a:cubicBezTo>
                <a:cubicBezTo>
                  <a:pt x="400805" y="5214"/>
                  <a:pt x="413818" y="0"/>
                  <a:pt x="426831" y="0"/>
                </a:cubicBezTo>
                <a:close/>
              </a:path>
            </a:pathLst>
          </a:custGeom>
          <a:solidFill>
            <a:srgbClr val="E6E506"/>
          </a:solidFill>
          <a:ln w="25400" cap="flat" cmpd="sng" algn="ctr">
            <a:noFill/>
            <a:prstDash val="solid"/>
          </a:ln>
          <a:effectLst/>
          <a:ex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354F5E"/>
              </a:solidFill>
              <a:effectLst/>
              <a:uLnTx/>
              <a:uFillTx/>
              <a:latin typeface="Franklin Gothic Book"/>
              <a:ea typeface="黑体"/>
              <a:cs typeface="+mn-cs"/>
            </a:endParaRPr>
          </a:p>
        </p:txBody>
      </p:sp>
      <p:sp>
        <p:nvSpPr>
          <p:cNvPr id="8" name="TextBox 18"/>
          <p:cNvSpPr txBox="1"/>
          <p:nvPr/>
        </p:nvSpPr>
        <p:spPr>
          <a:xfrm>
            <a:off x="2676787" y="2607276"/>
            <a:ext cx="1003444" cy="677104"/>
          </a:xfrm>
          <a:prstGeom prst="rect">
            <a:avLst/>
          </a:prstGeom>
          <a:noFill/>
        </p:spPr>
        <p:txBody>
          <a:bodyPr wrap="square" lIns="91434" tIns="45718" rIns="91434" bIns="4571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latin typeface="Arial" panose="020B0604020202020204" pitchFamily="34" charset="0"/>
                <a:ea typeface="Dotum" panose="020B0600000101010101" pitchFamily="34" charset="-127"/>
                <a:cs typeface="Arial" panose="020B0604020202020204" pitchFamily="34" charset="0"/>
              </a:rPr>
              <a:t>PART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Arial" panose="020B0604020202020204" pitchFamily="34" charset="0"/>
                <a:ea typeface="Dotum" panose="020B0600000101010101" pitchFamily="34" charset="-127"/>
                <a:cs typeface="Arial" panose="020B0604020202020204" pitchFamily="34" charset="0"/>
              </a:rPr>
              <a:t>ONE</a:t>
            </a:r>
            <a:endParaRPr kumimoji="0" lang="zh-CN" altLang="en-US" sz="2400" b="0" i="0" u="none" strike="noStrike" kern="0" cap="none" spc="0" normalizeH="0" baseline="0" noProof="0" dirty="0">
              <a:ln>
                <a:noFill/>
              </a:ln>
              <a:solidFill>
                <a:sysClr val="window" lastClr="FFFFFF"/>
              </a:solidFill>
              <a:effectLst/>
              <a:uLnTx/>
              <a:uFillTx/>
              <a:latin typeface="Arial" panose="020B0604020202020204" pitchFamily="34" charset="0"/>
              <a:ea typeface="Dotum" panose="020B0600000101010101" pitchFamily="34" charset="-127"/>
              <a:cs typeface="Arial" panose="020B0604020202020204" pitchFamily="34" charset="0"/>
            </a:endParaRPr>
          </a:p>
        </p:txBody>
      </p:sp>
      <p:sp>
        <p:nvSpPr>
          <p:cNvPr id="9" name="文本框 8"/>
          <p:cNvSpPr txBox="1"/>
          <p:nvPr/>
        </p:nvSpPr>
        <p:spPr>
          <a:xfrm>
            <a:off x="3560401" y="2583130"/>
            <a:ext cx="3942438" cy="707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defPPr>
              <a:defRPr lang="zh-CN"/>
            </a:defPPr>
            <a:lvl1pPr fontAlgn="base">
              <a:spcBef>
                <a:spcPct val="0"/>
              </a:spcBef>
              <a:spcAft>
                <a:spcPct val="0"/>
              </a:spcAft>
              <a:buFont typeface="Arial" charset="0"/>
              <a:buNone/>
              <a:defRPr>
                <a:solidFill>
                  <a:srgbClr val="000000"/>
                </a:solidFill>
                <a:latin typeface="微软雅黑" pitchFamily="34" charset="-122"/>
                <a:ea typeface="微软雅黑" pitchFamily="34" charset="-122"/>
              </a:defRPr>
            </a:lvl1pPr>
            <a:lvl2pPr marL="742950" indent="-285750" eaLnBrk="0" fontAlgn="base" hangingPunct="0">
              <a:spcBef>
                <a:spcPct val="20000"/>
              </a:spcBef>
              <a:spcAft>
                <a:spcPct val="0"/>
              </a:spcAft>
              <a:buFont typeface="Arial" charset="0"/>
              <a:buChar char="–"/>
              <a:defRPr sz="2800">
                <a:latin typeface="微软雅黑" pitchFamily="34" charset="-122"/>
                <a:ea typeface="微软雅黑" pitchFamily="34" charset="-122"/>
              </a:defRPr>
            </a:lvl2pPr>
            <a:lvl3pPr marL="1143000" indent="-228600" eaLnBrk="0" fontAlgn="base" hangingPunct="0">
              <a:spcBef>
                <a:spcPct val="20000"/>
              </a:spcBef>
              <a:spcAft>
                <a:spcPct val="0"/>
              </a:spcAft>
              <a:buFont typeface="Arial" charset="0"/>
              <a:buChar char="•"/>
              <a:defRPr sz="2400">
                <a:latin typeface="微软雅黑" pitchFamily="34" charset="-122"/>
                <a:ea typeface="微软雅黑" pitchFamily="34" charset="-122"/>
              </a:defRPr>
            </a:lvl3pPr>
            <a:lvl4pPr marL="1600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4pPr>
            <a:lvl5pPr marL="20574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defTabSz="914400" eaLnBrk="1" fontAlgn="base" latinLnBrk="0" hangingPunct="1">
              <a:lnSpc>
                <a:spcPct val="100000"/>
              </a:lnSpc>
              <a:spcBef>
                <a:spcPct val="0"/>
              </a:spcBef>
              <a:spcAft>
                <a:spcPct val="0"/>
              </a:spcAft>
              <a:buClrTx/>
              <a:buSzTx/>
              <a:buFont typeface="Arial" charset="0"/>
              <a:buNone/>
              <a:tabLst/>
              <a:defRPr/>
            </a:pPr>
            <a:r>
              <a:rPr kumimoji="0" lang="zh-CN" altLang="en-US" sz="4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基本工作概述</a:t>
            </a:r>
            <a:endParaRPr kumimoji="0" lang="zh-CN" altLang="en-US" sz="4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AutoShape 7"/>
          <p:cNvSpPr>
            <a:spLocks noChangeArrowheads="1"/>
          </p:cNvSpPr>
          <p:nvPr/>
        </p:nvSpPr>
        <p:spPr bwMode="auto">
          <a:xfrm>
            <a:off x="2913353" y="3645002"/>
            <a:ext cx="1517321" cy="1324384"/>
          </a:xfrm>
          <a:prstGeom prst="hexagon">
            <a:avLst>
              <a:gd name="adj" fmla="val 28652"/>
              <a:gd name="vf" fmla="val 115470"/>
            </a:avLst>
          </a:prstGeom>
          <a:noFill/>
          <a:ln w="22225">
            <a:solidFill>
              <a:srgbClr val="009644"/>
            </a:solidFill>
          </a:ln>
        </p:spPr>
        <p:txBody>
          <a:bodyPr vert="horz" wrap="square" lIns="91413" tIns="45705" rIns="91413" bIns="45705" numCol="1" anchor="t" anchorCtr="0" compatLnSpc="1">
            <a:prstTxWarp prst="textNoShape">
              <a:avLst/>
            </a:prstTxWarp>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 </a:t>
            </a:r>
            <a:endParaRPr kumimoji="0" lang="zh-CN" altLang="en-US" sz="2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6" name="AutoShape 8"/>
          <p:cNvSpPr>
            <a:spLocks noChangeArrowheads="1"/>
          </p:cNvSpPr>
          <p:nvPr/>
        </p:nvSpPr>
        <p:spPr bwMode="auto">
          <a:xfrm>
            <a:off x="5478197" y="3194011"/>
            <a:ext cx="2599761" cy="2216835"/>
          </a:xfrm>
          <a:prstGeom prst="hexagon">
            <a:avLst>
              <a:gd name="adj" fmla="val 29334"/>
              <a:gd name="vf" fmla="val 115470"/>
            </a:avLst>
          </a:prstGeom>
          <a:solidFill>
            <a:srgbClr val="00823B"/>
          </a:solidFill>
          <a:ln w="3175" cap="flat" cmpd="sng">
            <a:noFill/>
            <a:bevel/>
            <a:headEnd/>
            <a:tailEnd/>
          </a:ln>
        </p:spPr>
        <p:txBody>
          <a:bodyPr lIns="91413" tIns="45705" rIns="91413" bIns="4570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cxnSp>
        <p:nvCxnSpPr>
          <p:cNvPr id="27" name="AutoShape 9"/>
          <p:cNvCxnSpPr>
            <a:cxnSpLocks noChangeShapeType="1"/>
          </p:cNvCxnSpPr>
          <p:nvPr/>
        </p:nvCxnSpPr>
        <p:spPr bwMode="auto">
          <a:xfrm>
            <a:off x="4539276" y="4284961"/>
            <a:ext cx="864096" cy="0"/>
          </a:xfrm>
          <a:prstGeom prst="straightConnector1">
            <a:avLst/>
          </a:prstGeom>
          <a:noFill/>
          <a:ln w="31750" cmpd="sng">
            <a:solidFill>
              <a:srgbClr val="009644"/>
            </a:solidFill>
            <a:bevel/>
            <a:headEnd/>
            <a:tailEnd type="triangle" w="med" len="med"/>
          </a:ln>
          <a:extLst>
            <a:ext uri="{909E8E84-426E-40DD-AFC4-6F175D3DCCD1}">
              <a14:hiddenFill xmlns:a14="http://schemas.microsoft.com/office/drawing/2010/main">
                <a:noFill/>
              </a14:hiddenFill>
            </a:ext>
          </a:extLst>
        </p:spPr>
      </p:cxnSp>
      <p:sp>
        <p:nvSpPr>
          <p:cNvPr id="28" name="TextBox 147"/>
          <p:cNvSpPr>
            <a:spLocks noChangeArrowheads="1"/>
          </p:cNvSpPr>
          <p:nvPr/>
        </p:nvSpPr>
        <p:spPr bwMode="auto">
          <a:xfrm>
            <a:off x="5609928" y="3923795"/>
            <a:ext cx="2268045" cy="66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91413" tIns="45705" rIns="91413" bIns="45705" anchor="ctr">
            <a:spAutoFit/>
          </a:bodyPr>
          <a:lstStyle/>
          <a:p>
            <a:pPr marL="0" marR="0" lvl="0" indent="0" algn="ctr" defTabSz="914400" eaLnBrk="1" fontAlgn="ctr" latinLnBrk="0" hangingPunct="1">
              <a:lnSpc>
                <a:spcPct val="100000"/>
              </a:lnSpc>
              <a:spcBef>
                <a:spcPts val="0"/>
              </a:spcBef>
              <a:spcAft>
                <a:spcPts val="0"/>
              </a:spcAft>
              <a:buClr>
                <a:srgbClr val="FF0000"/>
              </a:buClr>
              <a:buSzPct val="70000"/>
              <a:buFontTx/>
              <a:buNone/>
              <a:tabLst/>
              <a:defRPr/>
            </a:pPr>
            <a:r>
              <a:rPr kumimoji="0" lang="zh-CN" altLang="en-US" sz="3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特色点</a:t>
            </a:r>
            <a:endParaRPr kumimoji="0" lang="zh-CN" altLang="en-US" sz="3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29" name="组合 28"/>
          <p:cNvGrpSpPr/>
          <p:nvPr/>
        </p:nvGrpSpPr>
        <p:grpSpPr>
          <a:xfrm>
            <a:off x="1691242" y="1556792"/>
            <a:ext cx="1517321" cy="1324384"/>
            <a:chOff x="3044412" y="1849437"/>
            <a:chExt cx="1517650" cy="1323975"/>
          </a:xfrm>
        </p:grpSpPr>
        <p:sp>
          <p:nvSpPr>
            <p:cNvPr id="30" name="AutoShape 1"/>
            <p:cNvSpPr>
              <a:spLocks noChangeArrowheads="1"/>
            </p:cNvSpPr>
            <p:nvPr/>
          </p:nvSpPr>
          <p:spPr bwMode="auto">
            <a:xfrm>
              <a:off x="3044412" y="1849437"/>
              <a:ext cx="1517650" cy="1323975"/>
            </a:xfrm>
            <a:prstGeom prst="hexagon">
              <a:avLst>
                <a:gd name="adj" fmla="val 28652"/>
                <a:gd name="vf" fmla="val 115470"/>
              </a:avLst>
            </a:prstGeom>
            <a:noFill/>
            <a:ln w="25400" cap="flat" cmpd="sng">
              <a:solidFill>
                <a:srgbClr val="009644"/>
              </a:solidFill>
              <a:bevel/>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ctr" latinLnBrk="0" hangingPunct="1">
                <a:lnSpc>
                  <a:spcPct val="100000"/>
                </a:lnSpc>
                <a:spcBef>
                  <a:spcPts val="0"/>
                </a:spcBef>
                <a:spcAft>
                  <a:spcPts val="0"/>
                </a:spcAft>
                <a:buClr>
                  <a:srgbClr val="FF0000"/>
                </a:buClr>
                <a:buSzPct val="70000"/>
                <a:buFont typeface="Wingdings" pitchFamily="2" charset="2"/>
                <a:buChar char="u"/>
                <a:tabLst>
                  <a:tab pos="723769" algn="l"/>
                  <a:tab pos="1447534" algn="l"/>
                </a:tabLst>
                <a:defRPr/>
              </a:pPr>
              <a:endParaRPr kumimoji="0" lang="zh-CN" altLang="zh-CN" sz="14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31" name="TextBox 147"/>
            <p:cNvSpPr>
              <a:spLocks noChangeArrowheads="1"/>
            </p:cNvSpPr>
            <p:nvPr/>
          </p:nvSpPr>
          <p:spPr bwMode="auto">
            <a:xfrm>
              <a:off x="3088863" y="2318878"/>
              <a:ext cx="1473199" cy="369218"/>
            </a:xfrm>
            <a:prstGeom prst="rect">
              <a:avLst/>
            </a:prstGeom>
            <a:noFill/>
            <a:ln w="9525" cmpd="sng">
              <a:noFill/>
              <a:miter lim="800000"/>
              <a:headEnd/>
              <a:tailEnd/>
            </a:ln>
            <a:extLst/>
          </p:spPr>
          <p:txBody>
            <a:bodyPr wrap="square" anchor="ctr">
              <a:spAutoFit/>
            </a:bodyPr>
            <a:lstStyle/>
            <a:p>
              <a:pPr marL="0" marR="0" lvl="0" indent="0" algn="ctr" defTabSz="914400" eaLnBrk="1" fontAlgn="ctr" latinLnBrk="0" hangingPunct="1">
                <a:lnSpc>
                  <a:spcPct val="100000"/>
                </a:lnSpc>
                <a:spcBef>
                  <a:spcPts val="0"/>
                </a:spcBef>
                <a:spcAft>
                  <a:spcPts val="0"/>
                </a:spcAft>
                <a:buClr>
                  <a:srgbClr val="FF0000"/>
                </a:buClr>
                <a:buSzPct val="70000"/>
                <a:buFontTx/>
                <a:buNone/>
                <a:tabLst/>
                <a:defRPr/>
              </a:pPr>
              <a:r>
                <a:rPr kumimoji="0" lang="zh-CN" altLang="en-US"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关键词</a:t>
              </a:r>
            </a:p>
          </p:txBody>
        </p:sp>
      </p:grpSp>
      <p:grpSp>
        <p:nvGrpSpPr>
          <p:cNvPr id="32" name="组合 31"/>
          <p:cNvGrpSpPr/>
          <p:nvPr/>
        </p:nvGrpSpPr>
        <p:grpSpPr>
          <a:xfrm>
            <a:off x="2914938" y="2241218"/>
            <a:ext cx="1517321" cy="1324384"/>
            <a:chOff x="4268374" y="2533650"/>
            <a:chExt cx="1517650" cy="1323975"/>
          </a:xfrm>
        </p:grpSpPr>
        <p:sp>
          <p:nvSpPr>
            <p:cNvPr id="33" name="AutoShape 4"/>
            <p:cNvSpPr>
              <a:spLocks noChangeArrowheads="1"/>
            </p:cNvSpPr>
            <p:nvPr/>
          </p:nvSpPr>
          <p:spPr bwMode="auto">
            <a:xfrm>
              <a:off x="4268374" y="2533650"/>
              <a:ext cx="1517650" cy="1323975"/>
            </a:xfrm>
            <a:prstGeom prst="hexagon">
              <a:avLst>
                <a:gd name="adj" fmla="val 28652"/>
                <a:gd name="vf" fmla="val 115470"/>
              </a:avLst>
            </a:prstGeom>
            <a:noFill/>
            <a:ln w="25400" cap="flat" cmpd="sng">
              <a:solidFill>
                <a:srgbClr val="009644"/>
              </a:solidFill>
              <a:bevel/>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ctr" latinLnBrk="0" hangingPunct="1">
                <a:lnSpc>
                  <a:spcPct val="100000"/>
                </a:lnSpc>
                <a:spcBef>
                  <a:spcPts val="0"/>
                </a:spcBef>
                <a:spcAft>
                  <a:spcPts val="0"/>
                </a:spcAft>
                <a:buClr>
                  <a:srgbClr val="FF0000"/>
                </a:buClr>
                <a:buSzPct val="70000"/>
                <a:buFont typeface="Wingdings" pitchFamily="2" charset="2"/>
                <a:buChar char="u"/>
                <a:tabLst>
                  <a:tab pos="723769" algn="l"/>
                  <a:tab pos="1447534" algn="l"/>
                </a:tabLst>
                <a:defRPr/>
              </a:pPr>
              <a:endParaRPr kumimoji="0" lang="zh-CN" altLang="zh-CN" sz="2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34" name="TextBox 147"/>
            <p:cNvSpPr>
              <a:spLocks noChangeArrowheads="1"/>
            </p:cNvSpPr>
            <p:nvPr/>
          </p:nvSpPr>
          <p:spPr bwMode="auto">
            <a:xfrm>
              <a:off x="4320763" y="2946434"/>
              <a:ext cx="1465260" cy="399986"/>
            </a:xfrm>
            <a:prstGeom prst="rect">
              <a:avLst/>
            </a:prstGeom>
            <a:noFill/>
            <a:ln w="9525" cmpd="sng">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pPr marL="0" marR="0" lvl="0" indent="0" algn="ctr" defTabSz="914400" eaLnBrk="1" fontAlgn="ctr" latinLnBrk="0" hangingPunct="1">
                <a:lnSpc>
                  <a:spcPct val="100000"/>
                </a:lnSpc>
                <a:spcBef>
                  <a:spcPts val="0"/>
                </a:spcBef>
                <a:spcAft>
                  <a:spcPts val="0"/>
                </a:spcAft>
                <a:buClr>
                  <a:srgbClr val="FF0000"/>
                </a:buClr>
                <a:buSzPct val="70000"/>
                <a:buFontTx/>
                <a:buNone/>
                <a:tabLst/>
                <a:defRPr/>
              </a:pPr>
              <a:r>
                <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关键词</a:t>
              </a:r>
            </a:p>
          </p:txBody>
        </p:sp>
      </p:grpSp>
      <p:grpSp>
        <p:nvGrpSpPr>
          <p:cNvPr id="35" name="组合 34"/>
          <p:cNvGrpSpPr/>
          <p:nvPr/>
        </p:nvGrpSpPr>
        <p:grpSpPr>
          <a:xfrm>
            <a:off x="467545" y="2241218"/>
            <a:ext cx="1517321" cy="1324384"/>
            <a:chOff x="1820449" y="2533650"/>
            <a:chExt cx="1517650" cy="1323975"/>
          </a:xfrm>
        </p:grpSpPr>
        <p:sp>
          <p:nvSpPr>
            <p:cNvPr id="36" name="AutoShape 2"/>
            <p:cNvSpPr>
              <a:spLocks noChangeArrowheads="1"/>
            </p:cNvSpPr>
            <p:nvPr/>
          </p:nvSpPr>
          <p:spPr bwMode="auto">
            <a:xfrm>
              <a:off x="1820449" y="2533650"/>
              <a:ext cx="1517650" cy="1323975"/>
            </a:xfrm>
            <a:prstGeom prst="hexagon">
              <a:avLst>
                <a:gd name="adj" fmla="val 28652"/>
                <a:gd name="vf" fmla="val 115470"/>
              </a:avLst>
            </a:prstGeom>
            <a:noFill/>
            <a:ln w="25400" cap="flat" cmpd="sng">
              <a:solidFill>
                <a:srgbClr val="009644"/>
              </a:solidFill>
              <a:bevel/>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ctr" latinLnBrk="0" hangingPunct="1">
                <a:lnSpc>
                  <a:spcPct val="100000"/>
                </a:lnSpc>
                <a:spcBef>
                  <a:spcPts val="0"/>
                </a:spcBef>
                <a:spcAft>
                  <a:spcPts val="0"/>
                </a:spcAft>
                <a:buClr>
                  <a:srgbClr val="FF0000"/>
                </a:buClr>
                <a:buSzPct val="70000"/>
                <a:buFont typeface="Wingdings" pitchFamily="2" charset="2"/>
                <a:buChar char="u"/>
                <a:tabLst>
                  <a:tab pos="723769" algn="l"/>
                  <a:tab pos="1447534" algn="l"/>
                </a:tabLst>
                <a:defRPr/>
              </a:pPr>
              <a:endParaRPr kumimoji="0" lang="zh-CN" altLang="zh-CN" sz="2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37" name="TextBox 147"/>
            <p:cNvSpPr>
              <a:spLocks noChangeArrowheads="1"/>
            </p:cNvSpPr>
            <p:nvPr/>
          </p:nvSpPr>
          <p:spPr bwMode="auto">
            <a:xfrm>
              <a:off x="1820450" y="2946434"/>
              <a:ext cx="1517649" cy="399986"/>
            </a:xfrm>
            <a:prstGeom prst="rect">
              <a:avLst/>
            </a:prstGeom>
            <a:noFill/>
            <a:ln w="9525" cmpd="sng">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pPr marL="0" marR="0" lvl="0" indent="0" algn="ctr" defTabSz="914400" eaLnBrk="1" fontAlgn="ctr" latinLnBrk="0" hangingPunct="1">
                <a:lnSpc>
                  <a:spcPct val="100000"/>
                </a:lnSpc>
                <a:spcBef>
                  <a:spcPts val="0"/>
                </a:spcBef>
                <a:spcAft>
                  <a:spcPts val="0"/>
                </a:spcAft>
                <a:buClr>
                  <a:srgbClr val="FF0000"/>
                </a:buClr>
                <a:buSzPct val="70000"/>
                <a:buFontTx/>
                <a:buNone/>
                <a:tabLst/>
                <a:defRPr/>
              </a:pPr>
              <a:r>
                <a:rPr kumimoji="0" lang="zh-CN" altLang="en-US" sz="2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关键词</a:t>
              </a:r>
              <a:endPar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38" name="组合 37"/>
          <p:cNvGrpSpPr/>
          <p:nvPr/>
        </p:nvGrpSpPr>
        <p:grpSpPr>
          <a:xfrm>
            <a:off x="467544" y="3645002"/>
            <a:ext cx="1517323" cy="1324384"/>
            <a:chOff x="1820448" y="3937000"/>
            <a:chExt cx="1517651" cy="1323975"/>
          </a:xfrm>
        </p:grpSpPr>
        <p:sp>
          <p:nvSpPr>
            <p:cNvPr id="39" name="AutoShape 3"/>
            <p:cNvSpPr>
              <a:spLocks noChangeArrowheads="1"/>
            </p:cNvSpPr>
            <p:nvPr/>
          </p:nvSpPr>
          <p:spPr bwMode="auto">
            <a:xfrm>
              <a:off x="1820449" y="3937000"/>
              <a:ext cx="1517650" cy="1323975"/>
            </a:xfrm>
            <a:prstGeom prst="hexagon">
              <a:avLst>
                <a:gd name="adj" fmla="val 28652"/>
                <a:gd name="vf" fmla="val 115470"/>
              </a:avLst>
            </a:prstGeom>
            <a:noFill/>
            <a:ln w="25400" cap="flat" cmpd="sng">
              <a:solidFill>
                <a:srgbClr val="009644"/>
              </a:solidFill>
              <a:bevel/>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ctr" latinLnBrk="0" hangingPunct="1">
                <a:lnSpc>
                  <a:spcPct val="100000"/>
                </a:lnSpc>
                <a:spcBef>
                  <a:spcPts val="0"/>
                </a:spcBef>
                <a:spcAft>
                  <a:spcPts val="0"/>
                </a:spcAft>
                <a:buClr>
                  <a:srgbClr val="FF0000"/>
                </a:buClr>
                <a:buSzPct val="70000"/>
                <a:buFont typeface="Wingdings" pitchFamily="2" charset="2"/>
                <a:buChar char="u"/>
                <a:tabLst>
                  <a:tab pos="723769" algn="l"/>
                  <a:tab pos="1447534" algn="l"/>
                </a:tabLst>
                <a:defRPr/>
              </a:pPr>
              <a:endParaRPr kumimoji="0" lang="zh-CN" altLang="zh-CN" sz="2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40" name="TextBox 147"/>
            <p:cNvSpPr>
              <a:spLocks noChangeArrowheads="1"/>
            </p:cNvSpPr>
            <p:nvPr/>
          </p:nvSpPr>
          <p:spPr bwMode="auto">
            <a:xfrm>
              <a:off x="1820448" y="4375182"/>
              <a:ext cx="1517650" cy="399986"/>
            </a:xfrm>
            <a:prstGeom prst="rect">
              <a:avLst/>
            </a:prstGeom>
            <a:noFill/>
            <a:ln w="9525" cmpd="sng">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pPr marL="0" marR="0" lvl="0" indent="0" algn="ctr" defTabSz="914400" eaLnBrk="1" fontAlgn="ctr" latinLnBrk="0" hangingPunct="1">
                <a:lnSpc>
                  <a:spcPct val="100000"/>
                </a:lnSpc>
                <a:spcBef>
                  <a:spcPts val="0"/>
                </a:spcBef>
                <a:spcAft>
                  <a:spcPts val="0"/>
                </a:spcAft>
                <a:buClr>
                  <a:srgbClr val="FF0000"/>
                </a:buClr>
                <a:buSzPct val="70000"/>
                <a:buFontTx/>
                <a:buNone/>
                <a:tabLst/>
                <a:defRPr/>
              </a:pPr>
              <a:r>
                <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关键词</a:t>
              </a:r>
            </a:p>
          </p:txBody>
        </p:sp>
      </p:grpSp>
      <p:grpSp>
        <p:nvGrpSpPr>
          <p:cNvPr id="41" name="组合 40"/>
          <p:cNvGrpSpPr/>
          <p:nvPr/>
        </p:nvGrpSpPr>
        <p:grpSpPr>
          <a:xfrm>
            <a:off x="1691242" y="4365950"/>
            <a:ext cx="1517321" cy="1324384"/>
            <a:chOff x="3044412" y="4657725"/>
            <a:chExt cx="1517650" cy="1323975"/>
          </a:xfrm>
        </p:grpSpPr>
        <p:sp>
          <p:nvSpPr>
            <p:cNvPr id="42" name="AutoShape 6"/>
            <p:cNvSpPr>
              <a:spLocks noChangeArrowheads="1"/>
            </p:cNvSpPr>
            <p:nvPr/>
          </p:nvSpPr>
          <p:spPr bwMode="auto">
            <a:xfrm>
              <a:off x="3044412" y="4657725"/>
              <a:ext cx="1517650" cy="1323975"/>
            </a:xfrm>
            <a:prstGeom prst="hexagon">
              <a:avLst>
                <a:gd name="adj" fmla="val 28652"/>
                <a:gd name="vf" fmla="val 115470"/>
              </a:avLst>
            </a:prstGeom>
            <a:noFill/>
            <a:ln w="25400" cap="flat" cmpd="sng">
              <a:solidFill>
                <a:srgbClr val="009644"/>
              </a:solidFill>
              <a:bevel/>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ctr" latinLnBrk="0" hangingPunct="1">
                <a:lnSpc>
                  <a:spcPct val="100000"/>
                </a:lnSpc>
                <a:spcBef>
                  <a:spcPts val="0"/>
                </a:spcBef>
                <a:spcAft>
                  <a:spcPts val="0"/>
                </a:spcAft>
                <a:buClr>
                  <a:srgbClr val="FF0000"/>
                </a:buClr>
                <a:buSzPct val="70000"/>
                <a:buFont typeface="Wingdings" pitchFamily="2" charset="2"/>
                <a:buChar char="u"/>
                <a:tabLst>
                  <a:tab pos="723769" algn="l"/>
                  <a:tab pos="1447534" algn="l"/>
                </a:tabLst>
                <a:defRPr/>
              </a:pPr>
              <a:endParaRPr kumimoji="0" lang="zh-CN" altLang="zh-CN" sz="2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43" name="TextBox 147"/>
            <p:cNvSpPr>
              <a:spLocks noChangeArrowheads="1"/>
            </p:cNvSpPr>
            <p:nvPr/>
          </p:nvSpPr>
          <p:spPr bwMode="auto">
            <a:xfrm>
              <a:off x="3088863" y="5089557"/>
              <a:ext cx="1473199" cy="399986"/>
            </a:xfrm>
            <a:prstGeom prst="rect">
              <a:avLst/>
            </a:prstGeom>
            <a:noFill/>
            <a:ln w="9525" cmpd="sng">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pPr marL="0" marR="0" lvl="0" indent="0" algn="ctr" defTabSz="914400" eaLnBrk="1" fontAlgn="ctr" latinLnBrk="0" hangingPunct="1">
                <a:lnSpc>
                  <a:spcPct val="100000"/>
                </a:lnSpc>
                <a:spcBef>
                  <a:spcPts val="0"/>
                </a:spcBef>
                <a:spcAft>
                  <a:spcPts val="0"/>
                </a:spcAft>
                <a:buClr>
                  <a:srgbClr val="FF0000"/>
                </a:buClr>
                <a:buSzPct val="70000"/>
                <a:buFontTx/>
                <a:buNone/>
                <a:tabLst/>
                <a:defRPr/>
              </a:pPr>
              <a:r>
                <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关键词</a:t>
              </a:r>
            </a:p>
          </p:txBody>
        </p:sp>
      </p:grpSp>
      <p:grpSp>
        <p:nvGrpSpPr>
          <p:cNvPr id="44" name="组合 43"/>
          <p:cNvGrpSpPr/>
          <p:nvPr/>
        </p:nvGrpSpPr>
        <p:grpSpPr>
          <a:xfrm>
            <a:off x="1691242" y="2960577"/>
            <a:ext cx="1517321" cy="1324384"/>
            <a:chOff x="3044412" y="3252787"/>
            <a:chExt cx="1517650" cy="1323975"/>
          </a:xfrm>
          <a:solidFill>
            <a:sysClr val="window" lastClr="FFFFFF"/>
          </a:solidFill>
        </p:grpSpPr>
        <p:sp>
          <p:nvSpPr>
            <p:cNvPr id="45" name="AutoShape 5"/>
            <p:cNvSpPr>
              <a:spLocks noChangeArrowheads="1"/>
            </p:cNvSpPr>
            <p:nvPr/>
          </p:nvSpPr>
          <p:spPr bwMode="auto">
            <a:xfrm>
              <a:off x="3044412" y="3252787"/>
              <a:ext cx="1517650" cy="1323975"/>
            </a:xfrm>
            <a:prstGeom prst="hexagon">
              <a:avLst>
                <a:gd name="adj" fmla="val 28652"/>
                <a:gd name="vf" fmla="val 115470"/>
              </a:avLst>
            </a:prstGeom>
            <a:solidFill>
              <a:srgbClr val="00823B">
                <a:alpha val="26000"/>
              </a:srgbClr>
            </a:solidFill>
            <a:ln w="3175" cap="flat" cmpd="sng">
              <a:noFill/>
              <a:bevel/>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46" name="TextBox 147"/>
            <p:cNvSpPr>
              <a:spLocks noChangeArrowheads="1"/>
            </p:cNvSpPr>
            <p:nvPr/>
          </p:nvSpPr>
          <p:spPr bwMode="auto">
            <a:xfrm>
              <a:off x="3266662" y="3586847"/>
              <a:ext cx="1054100" cy="646331"/>
            </a:xfrm>
            <a:prstGeom prst="rect">
              <a:avLst/>
            </a:prstGeom>
            <a:noFill/>
            <a:ln w="9525" cmpd="sng">
              <a:noFill/>
              <a:miter lim="800000"/>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特色</a:t>
              </a:r>
              <a:endParaRPr kumimoji="0" lang="zh-CN" altLang="en-US" sz="2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47" name="TextBox 27"/>
          <p:cNvSpPr txBox="1"/>
          <p:nvPr/>
        </p:nvSpPr>
        <p:spPr>
          <a:xfrm>
            <a:off x="5614295" y="1809030"/>
            <a:ext cx="4666512" cy="874376"/>
          </a:xfrm>
          <a:prstGeom prst="rect">
            <a:avLst/>
          </a:prstGeom>
          <a:noFill/>
        </p:spPr>
        <p:txBody>
          <a:bodyPr wrap="square" lIns="91413" tIns="45705" rIns="91413" bIns="4570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这里输入您的文字这里输入您的文字这里输入您的文字这里输入您的文字这里输入您</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par>
                          <p:cTn id="7" fill="hold">
                            <p:stCondLst>
                              <p:cond delay="0"/>
                            </p:stCondLst>
                            <p:childTnLst>
                              <p:par>
                                <p:cTn id="8" presetID="49" presetClass="path" presetSubtype="0" accel="50000" decel="50000" fill="hold" grpId="0" nodeType="afterEffect">
                                  <p:stCondLst>
                                    <p:cond delay="0"/>
                                  </p:stCondLst>
                                  <p:childTnLst>
                                    <p:animMotion origin="layout" path="M 0.35573 0.40315 L -0.00364 0.00679 " pathEditMode="relative" rAng="0" ptsTypes="AA">
                                      <p:cBhvr>
                                        <p:cTn id="9" dur="1000" fill="hold"/>
                                        <p:tgtEl>
                                          <p:spTgt spid="25"/>
                                        </p:tgtEl>
                                        <p:attrNameLst>
                                          <p:attrName>ppt_x</p:attrName>
                                          <p:attrName>ppt_y</p:attrName>
                                        </p:attrNameLst>
                                      </p:cBhvr>
                                      <p:rCtr x="-17969" y="-19833"/>
                                    </p:animMotion>
                                  </p:childTnLst>
                                </p:cTn>
                              </p:par>
                              <p:par>
                                <p:cTn id="10" presetID="1"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childTnLst>
                                </p:cTn>
                              </p:par>
                              <p:par>
                                <p:cTn id="12" presetID="49" presetClass="path" presetSubtype="0" accel="50000" decel="50000" fill="hold" nodeType="withEffect">
                                  <p:stCondLst>
                                    <p:cond delay="0"/>
                                  </p:stCondLst>
                                  <p:childTnLst>
                                    <p:animMotion origin="layout" path="M 4.9304E-6 -0.49629 L 4.9304E-6 -3.7037E-6 " pathEditMode="relative" rAng="0" ptsTypes="AA">
                                      <p:cBhvr>
                                        <p:cTn id="13" dur="1000" fill="hold"/>
                                        <p:tgtEl>
                                          <p:spTgt spid="29"/>
                                        </p:tgtEl>
                                        <p:attrNameLst>
                                          <p:attrName>ppt_x</p:attrName>
                                          <p:attrName>ppt_y</p:attrName>
                                        </p:attrNameLst>
                                      </p:cBhvr>
                                      <p:rCtr x="0" y="24815"/>
                                    </p:animMotion>
                                  </p:childTnLst>
                                </p:cTn>
                              </p:par>
                              <p:par>
                                <p:cTn id="14" presetID="1" presetClass="entr" presetSubtype="0" fill="hold" nodeType="withEffect">
                                  <p:stCondLst>
                                    <p:cond delay="0"/>
                                  </p:stCondLst>
                                  <p:childTnLst>
                                    <p:set>
                                      <p:cBhvr>
                                        <p:cTn id="15" dur="1" fill="hold">
                                          <p:stCondLst>
                                            <p:cond delay="0"/>
                                          </p:stCondLst>
                                        </p:cTn>
                                        <p:tgtEl>
                                          <p:spTgt spid="35"/>
                                        </p:tgtEl>
                                        <p:attrNameLst>
                                          <p:attrName>style.visibility</p:attrName>
                                        </p:attrNameLst>
                                      </p:cBhvr>
                                      <p:to>
                                        <p:strVal val="visible"/>
                                      </p:to>
                                    </p:set>
                                  </p:childTnLst>
                                </p:cTn>
                              </p:par>
                              <p:par>
                                <p:cTn id="16" presetID="49" presetClass="path" presetSubtype="0" accel="50000" decel="50000" fill="hold" nodeType="withEffect">
                                  <p:stCondLst>
                                    <p:cond delay="0"/>
                                  </p:stCondLst>
                                  <p:childTnLst>
                                    <p:animMotion origin="layout" path="M -0.27814 -0.39653 L 4.13685E-6 -2.22222E-6 " pathEditMode="relative" rAng="0" ptsTypes="AA">
                                      <p:cBhvr>
                                        <p:cTn id="17" dur="1000" fill="hold"/>
                                        <p:tgtEl>
                                          <p:spTgt spid="35"/>
                                        </p:tgtEl>
                                        <p:attrNameLst>
                                          <p:attrName>ppt_x</p:attrName>
                                          <p:attrName>ppt_y</p:attrName>
                                        </p:attrNameLst>
                                      </p:cBhvr>
                                      <p:rCtr x="13907" y="19815"/>
                                    </p:animMotion>
                                  </p:childTnLst>
                                </p:cTn>
                              </p:par>
                              <p:par>
                                <p:cTn id="18" presetID="1" presetClass="entr" presetSubtype="0" fill="hold" nodeType="withEffect">
                                  <p:stCondLst>
                                    <p:cond delay="0"/>
                                  </p:stCondLst>
                                  <p:childTnLst>
                                    <p:set>
                                      <p:cBhvr>
                                        <p:cTn id="19" dur="1" fill="hold">
                                          <p:stCondLst>
                                            <p:cond delay="0"/>
                                          </p:stCondLst>
                                        </p:cTn>
                                        <p:tgtEl>
                                          <p:spTgt spid="38"/>
                                        </p:tgtEl>
                                        <p:attrNameLst>
                                          <p:attrName>style.visibility</p:attrName>
                                        </p:attrNameLst>
                                      </p:cBhvr>
                                      <p:to>
                                        <p:strVal val="visible"/>
                                      </p:to>
                                    </p:set>
                                  </p:childTnLst>
                                </p:cTn>
                              </p:par>
                              <p:par>
                                <p:cTn id="20" presetID="49" presetClass="path" presetSubtype="0" accel="50000" decel="50000" fill="hold" nodeType="withEffect">
                                  <p:stCondLst>
                                    <p:cond delay="0"/>
                                  </p:stCondLst>
                                  <p:childTnLst>
                                    <p:animMotion origin="layout" path="M -0.27814 0.25996 L 4.13685E-6 -1.85185E-6 " pathEditMode="relative" rAng="0" ptsTypes="AA">
                                      <p:cBhvr>
                                        <p:cTn id="21" dur="1000" fill="hold"/>
                                        <p:tgtEl>
                                          <p:spTgt spid="38"/>
                                        </p:tgtEl>
                                        <p:attrNameLst>
                                          <p:attrName>ppt_x</p:attrName>
                                          <p:attrName>ppt_y</p:attrName>
                                        </p:attrNameLst>
                                      </p:cBhvr>
                                      <p:rCtr x="13907" y="-13009"/>
                                    </p:animMotion>
                                  </p:childTnLst>
                                </p:cTn>
                              </p:par>
                              <p:par>
                                <p:cTn id="22" presetID="1" presetClass="entr" presetSubtype="0" fill="hold" nodeType="withEffect">
                                  <p:stCondLst>
                                    <p:cond delay="0"/>
                                  </p:stCondLst>
                                  <p:childTnLst>
                                    <p:set>
                                      <p:cBhvr>
                                        <p:cTn id="23" dur="1" fill="hold">
                                          <p:stCondLst>
                                            <p:cond delay="0"/>
                                          </p:stCondLst>
                                        </p:cTn>
                                        <p:tgtEl>
                                          <p:spTgt spid="41"/>
                                        </p:tgtEl>
                                        <p:attrNameLst>
                                          <p:attrName>style.visibility</p:attrName>
                                        </p:attrNameLst>
                                      </p:cBhvr>
                                      <p:to>
                                        <p:strVal val="visible"/>
                                      </p:to>
                                    </p:set>
                                  </p:childTnLst>
                                </p:cTn>
                              </p:par>
                              <p:par>
                                <p:cTn id="24" presetID="49" presetClass="path" presetSubtype="0" accel="50000" decel="50000" fill="hold" nodeType="withEffect">
                                  <p:stCondLst>
                                    <p:cond delay="0"/>
                                  </p:stCondLst>
                                  <p:childTnLst>
                                    <p:animMotion origin="layout" path="M 4.9304E-6 0.32269 L 4.9304E-6 -4.44444E-6 " pathEditMode="relative" rAng="0" ptsTypes="AA">
                                      <p:cBhvr>
                                        <p:cTn id="25" dur="1000" fill="hold"/>
                                        <p:tgtEl>
                                          <p:spTgt spid="41"/>
                                        </p:tgtEl>
                                        <p:attrNameLst>
                                          <p:attrName>ppt_x</p:attrName>
                                          <p:attrName>ppt_y</p:attrName>
                                        </p:attrNameLst>
                                      </p:cBhvr>
                                      <p:rCtr x="0" y="-16134"/>
                                    </p:animMotion>
                                  </p:childTnLst>
                                </p:cTn>
                              </p:par>
                              <p:par>
                                <p:cTn id="26" presetID="1" presetClass="entr" presetSubtype="0"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childTnLst>
                                </p:cTn>
                              </p:par>
                              <p:par>
                                <p:cTn id="28" presetID="56" presetClass="path" presetSubtype="0" accel="50000" decel="50000" fill="hold" nodeType="withEffect">
                                  <p:stCondLst>
                                    <p:cond delay="0"/>
                                  </p:stCondLst>
                                  <p:childTnLst>
                                    <p:animMotion origin="layout" path="M -4.27605E-6 -2.22222E-6 L 0.37687 -0.50139 " pathEditMode="relative" rAng="0" ptsTypes="AA">
                                      <p:cBhvr>
                                        <p:cTn id="29" dur="1000" spd="-100000" fill="hold"/>
                                        <p:tgtEl>
                                          <p:spTgt spid="32"/>
                                        </p:tgtEl>
                                        <p:attrNameLst>
                                          <p:attrName>ppt_x</p:attrName>
                                          <p:attrName>ppt_y</p:attrName>
                                        </p:attrNameLst>
                                      </p:cBhvr>
                                      <p:rCtr x="18837" y="-25069"/>
                                    </p:animMotion>
                                  </p:childTnLst>
                                </p:cTn>
                              </p:par>
                            </p:childTnLst>
                          </p:cTn>
                        </p:par>
                        <p:par>
                          <p:cTn id="30" fill="hold">
                            <p:stCondLst>
                              <p:cond delay="1000"/>
                            </p:stCondLst>
                            <p:childTnLst>
                              <p:par>
                                <p:cTn id="31" presetID="53" presetClass="entr" presetSubtype="16"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childTnLst>
                          </p:cTn>
                        </p:par>
                        <p:par>
                          <p:cTn id="36" fill="hold">
                            <p:stCondLst>
                              <p:cond delay="1500"/>
                            </p:stCondLst>
                            <p:childTnLst>
                              <p:par>
                                <p:cTn id="37" presetID="26" presetClass="emph" presetSubtype="0" fill="hold" grpId="2" nodeType="afterEffect">
                                  <p:stCondLst>
                                    <p:cond delay="0"/>
                                  </p:stCondLst>
                                  <p:childTnLst>
                                    <p:animEffect transition="out" filter="fade">
                                      <p:cBhvr>
                                        <p:cTn id="38" dur="500" tmFilter="0, 0; .2, .5; .8, .5; 1, 0"/>
                                        <p:tgtEl>
                                          <p:spTgt spid="25"/>
                                        </p:tgtEl>
                                      </p:cBhvr>
                                    </p:animEffect>
                                    <p:animScale>
                                      <p:cBhvr>
                                        <p:cTn id="39" dur="250" autoRev="1" fill="hold"/>
                                        <p:tgtEl>
                                          <p:spTgt spid="25"/>
                                        </p:tgtEl>
                                      </p:cBhvr>
                                      <p:by x="105000" y="105000"/>
                                    </p:animScale>
                                  </p:childTnLst>
                                </p:cTn>
                              </p:par>
                            </p:childTnLst>
                          </p:cTn>
                        </p:par>
                        <p:par>
                          <p:cTn id="40" fill="hold">
                            <p:stCondLst>
                              <p:cond delay="2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childTnLst>
                          </p:cTn>
                        </p:par>
                        <p:par>
                          <p:cTn id="48" fill="hold">
                            <p:stCondLst>
                              <p:cond delay="3000"/>
                            </p:stCondLst>
                            <p:childTnLst>
                              <p:par>
                                <p:cTn id="49" presetID="26" presetClass="emph" presetSubtype="0" fill="hold" grpId="1" nodeType="afterEffect">
                                  <p:stCondLst>
                                    <p:cond delay="0"/>
                                  </p:stCondLst>
                                  <p:childTnLst>
                                    <p:animEffect transition="out" filter="fade">
                                      <p:cBhvr>
                                        <p:cTn id="50" dur="500" tmFilter="0, 0; .2, .5; .8, .5; 1, 0"/>
                                        <p:tgtEl>
                                          <p:spTgt spid="26"/>
                                        </p:tgtEl>
                                      </p:cBhvr>
                                    </p:animEffect>
                                    <p:animScale>
                                      <p:cBhvr>
                                        <p:cTn id="51" dur="250" autoRev="1" fill="hold"/>
                                        <p:tgtEl>
                                          <p:spTgt spid="26"/>
                                        </p:tgtEl>
                                      </p:cBhvr>
                                      <p:by x="105000" y="105000"/>
                                    </p:animScale>
                                  </p:childTnLst>
                                </p:cTn>
                              </p:par>
                            </p:childTnLst>
                          </p:cTn>
                        </p:par>
                        <p:par>
                          <p:cTn id="52" fill="hold">
                            <p:stCondLst>
                              <p:cond delay="3500"/>
                            </p:stCondLst>
                            <p:childTnLst>
                              <p:par>
                                <p:cTn id="53" presetID="16" presetClass="entr" presetSubtype="2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barn(inVertical)">
                                      <p:cBhvr>
                                        <p:cTn id="55" dur="500"/>
                                        <p:tgtEl>
                                          <p:spTgt spid="28"/>
                                        </p:tgtEl>
                                      </p:cBhvr>
                                    </p:animEffect>
                                  </p:childTnLst>
                                </p:cTn>
                              </p:par>
                            </p:childTnLst>
                          </p:cTn>
                        </p:par>
                        <p:par>
                          <p:cTn id="56" fill="hold">
                            <p:stCondLst>
                              <p:cond delay="4000"/>
                            </p:stCondLst>
                            <p:childTnLst>
                              <p:par>
                                <p:cTn id="57" presetID="42" presetClass="entr" presetSubtype="0" fill="hold" grpId="0"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500"/>
                                        <p:tgtEl>
                                          <p:spTgt spid="47"/>
                                        </p:tgtEl>
                                      </p:cBhvr>
                                    </p:animEffect>
                                    <p:anim calcmode="lin" valueType="num">
                                      <p:cBhvr>
                                        <p:cTn id="60" dur="500" fill="hold"/>
                                        <p:tgtEl>
                                          <p:spTgt spid="47"/>
                                        </p:tgtEl>
                                        <p:attrNameLst>
                                          <p:attrName>ppt_x</p:attrName>
                                        </p:attrNameLst>
                                      </p:cBhvr>
                                      <p:tavLst>
                                        <p:tav tm="0">
                                          <p:val>
                                            <p:strVal val="#ppt_x"/>
                                          </p:val>
                                        </p:tav>
                                        <p:tav tm="100000">
                                          <p:val>
                                            <p:strVal val="#ppt_x"/>
                                          </p:val>
                                        </p:tav>
                                      </p:tavLst>
                                    </p:anim>
                                    <p:anim calcmode="lin" valueType="num">
                                      <p:cBhvr>
                                        <p:cTn id="61" dur="5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5" grpId="2" animBg="1"/>
      <p:bldP spid="26" grpId="0" animBg="1"/>
      <p:bldP spid="26" grpId="1" animBg="1"/>
      <p:bldP spid="28" grpId="0"/>
      <p:bldP spid="4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p:cNvSpPr>
          <p:nvPr/>
        </p:nvSpPr>
        <p:spPr bwMode="auto">
          <a:xfrm>
            <a:off x="0" y="2204865"/>
            <a:ext cx="9252520" cy="1516684"/>
          </a:xfrm>
          <a:prstGeom prst="rect">
            <a:avLst/>
          </a:prstGeom>
          <a:solidFill>
            <a:srgbClr val="00823B"/>
          </a:solidFill>
          <a:ln>
            <a:noFill/>
          </a:ln>
          <a:effectLst>
            <a:reflection blurRad="6350" stA="52000" endA="300" endPos="35000" dir="5400000" sy="-100000" algn="bl" rotWithShape="0"/>
          </a:effectLst>
          <a:extLst/>
        </p:spPr>
        <p:txBody>
          <a:bodyPr lIns="0" tIns="0" rIns="0" bIns="0" anchor="ctr"/>
          <a:lstStyle/>
          <a:p>
            <a:pPr algn="ctr"/>
            <a:endParaRPr lang="zh-CN" altLang="zh-CN" sz="1200">
              <a:solidFill>
                <a:srgbClr val="FFFFFF"/>
              </a:solidFill>
              <a:latin typeface="Helvetica Light" charset="0"/>
              <a:ea typeface="宋体" panose="02010600030101010101" pitchFamily="2" charset="-122"/>
              <a:cs typeface="Helvetica Light" charset="0"/>
            </a:endParaRPr>
          </a:p>
        </p:txBody>
      </p:sp>
      <p:sp>
        <p:nvSpPr>
          <p:cNvPr id="7" name="TextBox 18"/>
          <p:cNvSpPr txBox="1"/>
          <p:nvPr/>
        </p:nvSpPr>
        <p:spPr>
          <a:xfrm>
            <a:off x="2693868" y="2612053"/>
            <a:ext cx="1015353" cy="615549"/>
          </a:xfrm>
          <a:prstGeom prst="rect">
            <a:avLst/>
          </a:prstGeom>
          <a:noFill/>
        </p:spPr>
        <p:txBody>
          <a:bodyPr wrap="square" lIns="91434" tIns="45718" rIns="91434" bIns="4571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latin typeface="Arial" panose="020B0604020202020204" pitchFamily="34" charset="0"/>
                <a:ea typeface="Dotum" panose="020B0600000101010101" pitchFamily="34" charset="-127"/>
                <a:cs typeface="Arial" panose="020B0604020202020204" pitchFamily="34" charset="0"/>
              </a:rPr>
              <a:t>PART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solidFill>
                <a:effectLst/>
                <a:uLnTx/>
                <a:uFillTx/>
                <a:latin typeface="Arial" panose="020B0604020202020204" pitchFamily="34" charset="0"/>
                <a:ea typeface="Dotum" panose="020B0600000101010101" pitchFamily="34" charset="-127"/>
                <a:cs typeface="Arial" panose="020B0604020202020204" pitchFamily="34" charset="0"/>
              </a:rPr>
              <a:t>FOUR</a:t>
            </a:r>
            <a:endParaRPr kumimoji="0" lang="zh-CN" altLang="en-US" sz="2000" b="0" i="0" u="none" strike="noStrike" kern="0" cap="none" spc="0" normalizeH="0" baseline="0" noProof="0" dirty="0">
              <a:ln>
                <a:noFill/>
              </a:ln>
              <a:solidFill>
                <a:sysClr val="window" lastClr="FFFFFF"/>
              </a:solidFill>
              <a:effectLst/>
              <a:uLnTx/>
              <a:uFillTx/>
              <a:latin typeface="Arial" panose="020B0604020202020204" pitchFamily="34" charset="0"/>
              <a:ea typeface="Dotum" panose="020B0600000101010101" pitchFamily="34" charset="-127"/>
              <a:cs typeface="Arial" panose="020B0604020202020204" pitchFamily="34" charset="0"/>
            </a:endParaRPr>
          </a:p>
        </p:txBody>
      </p:sp>
      <p:sp>
        <p:nvSpPr>
          <p:cNvPr id="8" name="文本框 8"/>
          <p:cNvSpPr txBox="1"/>
          <p:nvPr/>
        </p:nvSpPr>
        <p:spPr>
          <a:xfrm>
            <a:off x="3587969" y="2587620"/>
            <a:ext cx="3989226" cy="707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defPPr>
              <a:defRPr lang="zh-CN"/>
            </a:defPPr>
            <a:lvl1pPr fontAlgn="base">
              <a:spcBef>
                <a:spcPct val="0"/>
              </a:spcBef>
              <a:spcAft>
                <a:spcPct val="0"/>
              </a:spcAft>
              <a:buFont typeface="Arial" charset="0"/>
              <a:buNone/>
              <a:defRPr>
                <a:solidFill>
                  <a:srgbClr val="000000"/>
                </a:solidFill>
                <a:latin typeface="微软雅黑" pitchFamily="34" charset="-122"/>
                <a:ea typeface="微软雅黑" pitchFamily="34" charset="-122"/>
              </a:defRPr>
            </a:lvl1pPr>
            <a:lvl2pPr marL="742950" indent="-285750" eaLnBrk="0" fontAlgn="base" hangingPunct="0">
              <a:spcBef>
                <a:spcPct val="20000"/>
              </a:spcBef>
              <a:spcAft>
                <a:spcPct val="0"/>
              </a:spcAft>
              <a:buFont typeface="Arial" charset="0"/>
              <a:buChar char="–"/>
              <a:defRPr sz="2800">
                <a:latin typeface="微软雅黑" pitchFamily="34" charset="-122"/>
                <a:ea typeface="微软雅黑" pitchFamily="34" charset="-122"/>
              </a:defRPr>
            </a:lvl2pPr>
            <a:lvl3pPr marL="1143000" indent="-228600" eaLnBrk="0" fontAlgn="base" hangingPunct="0">
              <a:spcBef>
                <a:spcPct val="20000"/>
              </a:spcBef>
              <a:spcAft>
                <a:spcPct val="0"/>
              </a:spcAft>
              <a:buFont typeface="Arial" charset="0"/>
              <a:buChar char="•"/>
              <a:defRPr sz="2400">
                <a:latin typeface="微软雅黑" pitchFamily="34" charset="-122"/>
                <a:ea typeface="微软雅黑" pitchFamily="34" charset="-122"/>
              </a:defRPr>
            </a:lvl3pPr>
            <a:lvl4pPr marL="1600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4pPr>
            <a:lvl5pPr marL="20574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defTabSz="914400" eaLnBrk="1" fontAlgn="base" latinLnBrk="0" hangingPunct="1">
              <a:lnSpc>
                <a:spcPct val="100000"/>
              </a:lnSpc>
              <a:spcBef>
                <a:spcPct val="0"/>
              </a:spcBef>
              <a:spcAft>
                <a:spcPct val="0"/>
              </a:spcAft>
              <a:buClrTx/>
              <a:buSzTx/>
              <a:buFont typeface="Arial" charset="0"/>
              <a:buNone/>
              <a:tabLst/>
              <a:defRPr/>
            </a:pPr>
            <a:r>
              <a:rPr kumimoji="0" lang="zh-CN" altLang="en-US" sz="4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未来工作计划</a:t>
            </a:r>
            <a:endParaRPr kumimoji="0" lang="zh-CN" altLang="en-US" sz="4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 name="任意多边形 8"/>
          <p:cNvSpPr>
            <a:spLocks/>
          </p:cNvSpPr>
          <p:nvPr/>
        </p:nvSpPr>
        <p:spPr bwMode="auto">
          <a:xfrm>
            <a:off x="2035192" y="2667482"/>
            <a:ext cx="722131" cy="540990"/>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rgbClr val="E6E506"/>
          </a:solidFill>
          <a:ln>
            <a:noFill/>
          </a:ln>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5"/>
          <p:cNvGrpSpPr>
            <a:grpSpLocks/>
          </p:cNvGrpSpPr>
          <p:nvPr/>
        </p:nvGrpSpPr>
        <p:grpSpPr bwMode="auto">
          <a:xfrm>
            <a:off x="755576" y="1628800"/>
            <a:ext cx="4103483" cy="3344653"/>
            <a:chOff x="0" y="-1"/>
            <a:chExt cx="3851441" cy="3048007"/>
          </a:xfrm>
        </p:grpSpPr>
        <p:sp>
          <p:nvSpPr>
            <p:cNvPr id="24" name="矩形 1"/>
            <p:cNvSpPr>
              <a:spLocks noChangeArrowheads="1"/>
            </p:cNvSpPr>
            <p:nvPr/>
          </p:nvSpPr>
          <p:spPr bwMode="auto">
            <a:xfrm>
              <a:off x="82517" y="85860"/>
              <a:ext cx="3656678" cy="2007609"/>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pitchFamily="34"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pitchFamily="34"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pitchFamily="34"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pitchFamily="34"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867"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grpSp>
          <p:nvGrpSpPr>
            <p:cNvPr id="25" name="Group 7"/>
            <p:cNvGrpSpPr>
              <a:grpSpLocks/>
            </p:cNvGrpSpPr>
            <p:nvPr/>
          </p:nvGrpSpPr>
          <p:grpSpPr bwMode="auto">
            <a:xfrm>
              <a:off x="0" y="-1"/>
              <a:ext cx="3851441" cy="3048007"/>
              <a:chOff x="0" y="-1"/>
              <a:chExt cx="3851441" cy="3048007"/>
            </a:xfrm>
          </p:grpSpPr>
          <p:grpSp>
            <p:nvGrpSpPr>
              <p:cNvPr id="26" name="Group 8"/>
              <p:cNvGrpSpPr>
                <a:grpSpLocks/>
              </p:cNvGrpSpPr>
              <p:nvPr/>
            </p:nvGrpSpPr>
            <p:grpSpPr bwMode="auto">
              <a:xfrm>
                <a:off x="0" y="-1"/>
                <a:ext cx="3851441" cy="3048007"/>
                <a:chOff x="0" y="-1"/>
                <a:chExt cx="3732582" cy="2953943"/>
              </a:xfrm>
            </p:grpSpPr>
            <p:sp>
              <p:nvSpPr>
                <p:cNvPr id="28" name="圆角矩形 1"/>
                <p:cNvSpPr>
                  <a:spLocks noChangeArrowheads="1"/>
                </p:cNvSpPr>
                <p:nvPr/>
              </p:nvSpPr>
              <p:spPr bwMode="auto">
                <a:xfrm>
                  <a:off x="0" y="0"/>
                  <a:ext cx="3732582" cy="2447190"/>
                </a:xfrm>
                <a:custGeom>
                  <a:avLst/>
                  <a:gdLst>
                    <a:gd name="T0" fmla="*/ 110325 w 5436000"/>
                    <a:gd name="T1" fmla="*/ 105407 h 3564000"/>
                    <a:gd name="T2" fmla="*/ 110325 w 5436000"/>
                    <a:gd name="T3" fmla="*/ 1344447 h 3564000"/>
                    <a:gd name="T4" fmla="*/ 2452619 w 5436000"/>
                    <a:gd name="T5" fmla="*/ 1344447 h 3564000"/>
                    <a:gd name="T6" fmla="*/ 2452619 w 5436000"/>
                    <a:gd name="T7" fmla="*/ 105407 h 3564000"/>
                    <a:gd name="T8" fmla="*/ 110325 w 5436000"/>
                    <a:gd name="T9" fmla="*/ 105407 h 3564000"/>
                    <a:gd name="T10" fmla="*/ 91444 w 5436000"/>
                    <a:gd name="T11" fmla="*/ 0 h 3564000"/>
                    <a:gd name="T12" fmla="*/ 2471501 w 5436000"/>
                    <a:gd name="T13" fmla="*/ 0 h 3564000"/>
                    <a:gd name="T14" fmla="*/ 2562945 w 5436000"/>
                    <a:gd name="T15" fmla="*/ 91444 h 3564000"/>
                    <a:gd name="T16" fmla="*/ 2562945 w 5436000"/>
                    <a:gd name="T17" fmla="*/ 1588898 h 3564000"/>
                    <a:gd name="T18" fmla="*/ 2471501 w 5436000"/>
                    <a:gd name="T19" fmla="*/ 1680342 h 3564000"/>
                    <a:gd name="T20" fmla="*/ 91444 w 5436000"/>
                    <a:gd name="T21" fmla="*/ 1680342 h 3564000"/>
                    <a:gd name="T22" fmla="*/ 0 w 5436000"/>
                    <a:gd name="T23" fmla="*/ 1588898 h 3564000"/>
                    <a:gd name="T24" fmla="*/ 0 w 5436000"/>
                    <a:gd name="T25" fmla="*/ 91444 h 3564000"/>
                    <a:gd name="T26" fmla="*/ 91444 w 5436000"/>
                    <a:gd name="T27" fmla="*/ 0 h 35640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36000"/>
                    <a:gd name="T43" fmla="*/ 0 h 3564000"/>
                    <a:gd name="T44" fmla="*/ 5436000 w 5436000"/>
                    <a:gd name="T45" fmla="*/ 3564000 h 35640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36000" h="3564000">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endParaRPr>
                </a:p>
              </p:txBody>
            </p:sp>
            <p:sp>
              <p:nvSpPr>
                <p:cNvPr id="29" name="圆角矩形 12"/>
                <p:cNvSpPr>
                  <a:spLocks noChangeArrowheads="1"/>
                </p:cNvSpPr>
                <p:nvPr/>
              </p:nvSpPr>
              <p:spPr bwMode="auto">
                <a:xfrm>
                  <a:off x="0" y="1"/>
                  <a:ext cx="3732582" cy="2111515"/>
                </a:xfrm>
                <a:custGeom>
                  <a:avLst/>
                  <a:gdLst>
                    <a:gd name="T0" fmla="*/ 110325 w 5436000"/>
                    <a:gd name="T1" fmla="*/ 105407 h 3075136"/>
                    <a:gd name="T2" fmla="*/ 110325 w 5436000"/>
                    <a:gd name="T3" fmla="*/ 1344446 h 3075136"/>
                    <a:gd name="T4" fmla="*/ 2452619 w 5436000"/>
                    <a:gd name="T5" fmla="*/ 1344446 h 3075136"/>
                    <a:gd name="T6" fmla="*/ 2452619 w 5436000"/>
                    <a:gd name="T7" fmla="*/ 105407 h 3075136"/>
                    <a:gd name="T8" fmla="*/ 110325 w 5436000"/>
                    <a:gd name="T9" fmla="*/ 105407 h 3075136"/>
                    <a:gd name="T10" fmla="*/ 91444 w 5436000"/>
                    <a:gd name="T11" fmla="*/ 0 h 3075136"/>
                    <a:gd name="T12" fmla="*/ 2471501 w 5436000"/>
                    <a:gd name="T13" fmla="*/ 0 h 3075136"/>
                    <a:gd name="T14" fmla="*/ 2562945 w 5436000"/>
                    <a:gd name="T15" fmla="*/ 91444 h 3075136"/>
                    <a:gd name="T16" fmla="*/ 2562945 w 5436000"/>
                    <a:gd name="T17" fmla="*/ 1449853 h 3075136"/>
                    <a:gd name="T18" fmla="*/ 0 w 5436000"/>
                    <a:gd name="T19" fmla="*/ 1449853 h 3075136"/>
                    <a:gd name="T20" fmla="*/ 0 w 5436000"/>
                    <a:gd name="T21" fmla="*/ 91444 h 3075136"/>
                    <a:gd name="T22" fmla="*/ 91444 w 5436000"/>
                    <a:gd name="T23" fmla="*/ 0 h 3075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36000"/>
                    <a:gd name="T37" fmla="*/ 0 h 3075136"/>
                    <a:gd name="T38" fmla="*/ 5436000 w 5436000"/>
                    <a:gd name="T39" fmla="*/ 3075136 h 3075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36000" h="3075136">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ysClr val="windowText" lastClr="000000">
                    <a:lumMod val="85000"/>
                    <a:lumOff val="15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endParaRPr>
                </a:p>
              </p:txBody>
            </p:sp>
            <p:sp>
              <p:nvSpPr>
                <p:cNvPr id="30" name="矩形 14"/>
                <p:cNvSpPr>
                  <a:spLocks noChangeArrowheads="1"/>
                </p:cNvSpPr>
                <p:nvPr/>
              </p:nvSpPr>
              <p:spPr bwMode="auto">
                <a:xfrm>
                  <a:off x="160674" y="153511"/>
                  <a:ext cx="3411233" cy="1804493"/>
                </a:xfrm>
                <a:custGeom>
                  <a:avLst/>
                  <a:gdLst>
                    <a:gd name="T0" fmla="*/ 8487 w 4968000"/>
                    <a:gd name="T1" fmla="*/ 8487 h 2628000"/>
                    <a:gd name="T2" fmla="*/ 8487 w 4968000"/>
                    <a:gd name="T3" fmla="*/ 1230552 h 2628000"/>
                    <a:gd name="T4" fmla="*/ 2333807 w 4968000"/>
                    <a:gd name="T5" fmla="*/ 1230552 h 2628000"/>
                    <a:gd name="T6" fmla="*/ 2333807 w 4968000"/>
                    <a:gd name="T7" fmla="*/ 8487 h 2628000"/>
                    <a:gd name="T8" fmla="*/ 8487 w 4968000"/>
                    <a:gd name="T9" fmla="*/ 8487 h 2628000"/>
                    <a:gd name="T10" fmla="*/ 0 w 4968000"/>
                    <a:gd name="T11" fmla="*/ 0 h 2628000"/>
                    <a:gd name="T12" fmla="*/ 2342293 w 4968000"/>
                    <a:gd name="T13" fmla="*/ 0 h 2628000"/>
                    <a:gd name="T14" fmla="*/ 2342293 w 4968000"/>
                    <a:gd name="T15" fmla="*/ 1239039 h 2628000"/>
                    <a:gd name="T16" fmla="*/ 0 w 4968000"/>
                    <a:gd name="T17" fmla="*/ 1239039 h 2628000"/>
                    <a:gd name="T18" fmla="*/ 0 w 4968000"/>
                    <a:gd name="T19" fmla="*/ 0 h 2628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8000"/>
                    <a:gd name="T31" fmla="*/ 0 h 2628000"/>
                    <a:gd name="T32" fmla="*/ 4968000 w 4968000"/>
                    <a:gd name="T33" fmla="*/ 2628000 h 26280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8000" h="2628000">
                      <a:moveTo>
                        <a:pt x="18000" y="18000"/>
                      </a:moveTo>
                      <a:lnTo>
                        <a:pt x="18000" y="2610000"/>
                      </a:lnTo>
                      <a:lnTo>
                        <a:pt x="4950000" y="2610000"/>
                      </a:lnTo>
                      <a:lnTo>
                        <a:pt x="4950000" y="18000"/>
                      </a:lnTo>
                      <a:lnTo>
                        <a:pt x="18000" y="18000"/>
                      </a:lnTo>
                      <a:close/>
                      <a:moveTo>
                        <a:pt x="0" y="0"/>
                      </a:moveTo>
                      <a:lnTo>
                        <a:pt x="4968000" y="0"/>
                      </a:lnTo>
                      <a:lnTo>
                        <a:pt x="4968000" y="2628000"/>
                      </a:lnTo>
                      <a:lnTo>
                        <a:pt x="0" y="262800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endParaRPr>
                </a:p>
              </p:txBody>
            </p:sp>
            <p:sp>
              <p:nvSpPr>
                <p:cNvPr id="31" name="矩形 39"/>
                <p:cNvSpPr>
                  <a:spLocks noChangeArrowheads="1"/>
                </p:cNvSpPr>
                <p:nvPr/>
              </p:nvSpPr>
              <p:spPr bwMode="auto">
                <a:xfrm>
                  <a:off x="1421298" y="2447190"/>
                  <a:ext cx="889986" cy="98887"/>
                </a:xfrm>
                <a:prstGeom prst="rect">
                  <a:avLst/>
                </a:prstGeom>
                <a:solidFill>
                  <a:sysClr val="window" lastClr="FFFFFF">
                    <a:lumMod val="5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867"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32" name="矩形 40"/>
                <p:cNvSpPr>
                  <a:spLocks noChangeArrowheads="1"/>
                </p:cNvSpPr>
                <p:nvPr/>
              </p:nvSpPr>
              <p:spPr bwMode="auto">
                <a:xfrm>
                  <a:off x="1421298" y="2546077"/>
                  <a:ext cx="889986" cy="271910"/>
                </a:xfrm>
                <a:prstGeom prst="rect">
                  <a:avLst/>
                </a:prstGeom>
                <a:solidFill>
                  <a:sysClr val="window" lastClr="FFFFFF">
                    <a:lumMod val="75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867"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33" name="圆角矩形 41"/>
                <p:cNvSpPr>
                  <a:spLocks noChangeArrowheads="1"/>
                </p:cNvSpPr>
                <p:nvPr/>
              </p:nvSpPr>
              <p:spPr bwMode="auto">
                <a:xfrm>
                  <a:off x="1124636" y="2817987"/>
                  <a:ext cx="1483310" cy="135955"/>
                </a:xfrm>
                <a:prstGeom prst="roundRect">
                  <a:avLst>
                    <a:gd name="adj" fmla="val 16667"/>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867"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34" name="椭圆 42"/>
                <p:cNvSpPr>
                  <a:spLocks noChangeArrowheads="1"/>
                </p:cNvSpPr>
                <p:nvPr/>
              </p:nvSpPr>
              <p:spPr bwMode="auto">
                <a:xfrm>
                  <a:off x="1829416" y="41325"/>
                  <a:ext cx="74157" cy="7415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867"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35" name="矩形 23"/>
                <p:cNvSpPr>
                  <a:spLocks noChangeArrowheads="1"/>
                </p:cNvSpPr>
                <p:nvPr/>
              </p:nvSpPr>
              <p:spPr bwMode="auto">
                <a:xfrm>
                  <a:off x="2042559" y="-1"/>
                  <a:ext cx="1690023" cy="2447190"/>
                </a:xfrm>
                <a:custGeom>
                  <a:avLst/>
                  <a:gdLst>
                    <a:gd name="T0" fmla="*/ 0 w 2461290"/>
                    <a:gd name="T1" fmla="*/ 0 h 3564000"/>
                    <a:gd name="T2" fmla="*/ 1068995 w 2461290"/>
                    <a:gd name="T3" fmla="*/ 0 h 3564000"/>
                    <a:gd name="T4" fmla="*/ 1160439 w 2461290"/>
                    <a:gd name="T5" fmla="*/ 91444 h 3564000"/>
                    <a:gd name="T6" fmla="*/ 1160439 w 2461290"/>
                    <a:gd name="T7" fmla="*/ 1588898 h 3564000"/>
                    <a:gd name="T8" fmla="*/ 1068995 w 2461290"/>
                    <a:gd name="T9" fmla="*/ 1680342 h 3564000"/>
                    <a:gd name="T10" fmla="*/ 782140 w 2461290"/>
                    <a:gd name="T11" fmla="*/ 1680342 h 3564000"/>
                    <a:gd name="T12" fmla="*/ 0 w 2461290"/>
                    <a:gd name="T13" fmla="*/ 0 h 3564000"/>
                    <a:gd name="T14" fmla="*/ 0 60000 65536"/>
                    <a:gd name="T15" fmla="*/ 0 60000 65536"/>
                    <a:gd name="T16" fmla="*/ 0 60000 65536"/>
                    <a:gd name="T17" fmla="*/ 0 60000 65536"/>
                    <a:gd name="T18" fmla="*/ 0 60000 65536"/>
                    <a:gd name="T19" fmla="*/ 0 60000 65536"/>
                    <a:gd name="T20" fmla="*/ 0 60000 65536"/>
                    <a:gd name="T21" fmla="*/ 0 w 2461290"/>
                    <a:gd name="T22" fmla="*/ 0 h 3564000"/>
                    <a:gd name="T23" fmla="*/ 2461290 w 2461290"/>
                    <a:gd name="T24" fmla="*/ 3564000 h 3564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61290" h="3564000">
                      <a:moveTo>
                        <a:pt x="0" y="0"/>
                      </a:moveTo>
                      <a:lnTo>
                        <a:pt x="2267337" y="0"/>
                      </a:lnTo>
                      <a:cubicBezTo>
                        <a:pt x="2374454" y="0"/>
                        <a:pt x="2461290" y="86836"/>
                        <a:pt x="2461290" y="193953"/>
                      </a:cubicBezTo>
                      <a:lnTo>
                        <a:pt x="2461290" y="3370047"/>
                      </a:lnTo>
                      <a:cubicBezTo>
                        <a:pt x="2461290" y="3477164"/>
                        <a:pt x="2374454" y="3564000"/>
                        <a:pt x="2267337" y="3564000"/>
                      </a:cubicBezTo>
                      <a:lnTo>
                        <a:pt x="1658918" y="3564000"/>
                      </a:lnTo>
                      <a:lnTo>
                        <a:pt x="0" y="0"/>
                      </a:lnTo>
                      <a:close/>
                    </a:path>
                  </a:pathLst>
                </a:custGeom>
                <a:solidFill>
                  <a:sysClr val="window" lastClr="FFFFFF">
                    <a:alpha val="2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endParaRPr>
                </a:p>
              </p:txBody>
            </p:sp>
          </p:grpSp>
          <p:pic>
            <p:nvPicPr>
              <p:cNvPr id="27" name="图片 3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30577" y="2226718"/>
                <a:ext cx="190285" cy="2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36" name="矩形 47"/>
          <p:cNvSpPr>
            <a:spLocks noChangeArrowheads="1"/>
          </p:cNvSpPr>
          <p:nvPr/>
        </p:nvSpPr>
        <p:spPr bwMode="auto">
          <a:xfrm>
            <a:off x="5274243" y="2337938"/>
            <a:ext cx="3319465" cy="7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右键点击图片选择设置图片格式可直接替换图片。您可以点击文字框输入您的描述说明，或者通过复制粘贴，在此录入您的综合描述说明。</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37" name="矩形 3"/>
          <p:cNvSpPr>
            <a:spLocks noChangeArrowheads="1"/>
          </p:cNvSpPr>
          <p:nvPr/>
        </p:nvSpPr>
        <p:spPr bwMode="auto">
          <a:xfrm>
            <a:off x="5292495" y="1828162"/>
            <a:ext cx="854158" cy="35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2200" b="1" i="0" u="none" strike="noStrike" kern="0" cap="none" spc="0" normalizeH="0" baseline="0" noProof="0" dirty="0" smtClean="0">
                <a:ln>
                  <a:noFill/>
                </a:ln>
                <a:solidFill>
                  <a:sysClr val="windowText" lastClr="000000">
                    <a:lumMod val="50000"/>
                    <a:lumOff val="50000"/>
                  </a:sysClr>
                </a:solidFill>
                <a:effectLst/>
                <a:uLnTx/>
                <a:uFillTx/>
                <a:latin typeface="Arial" panose="020B0604020202020204" pitchFamily="34" charset="0"/>
                <a:ea typeface="微软雅黑" pitchFamily="34" charset="-122"/>
                <a:cs typeface="Arial" panose="020B0604020202020204" pitchFamily="34" charset="0"/>
              </a:rPr>
              <a:t>关键词</a:t>
            </a:r>
            <a:endParaRPr kumimoji="0" lang="zh-CN" altLang="en-US" sz="2200" b="1" i="0" u="none" strike="noStrike" kern="0" cap="none" spc="0" normalizeH="0" baseline="0" noProof="0" dirty="0">
              <a:ln>
                <a:noFill/>
              </a:ln>
              <a:solidFill>
                <a:sysClr val="windowText" lastClr="000000">
                  <a:lumMod val="50000"/>
                  <a:lumOff val="50000"/>
                </a:sysClr>
              </a:solidFill>
              <a:effectLst/>
              <a:uLnTx/>
              <a:uFillTx/>
              <a:latin typeface="Arial" panose="020B0604020202020204" pitchFamily="34" charset="0"/>
              <a:ea typeface="微软雅黑" pitchFamily="34" charset="-122"/>
              <a:cs typeface="Arial" panose="020B0604020202020204" pitchFamily="34" charset="0"/>
            </a:endParaRPr>
          </a:p>
        </p:txBody>
      </p:sp>
      <p:sp>
        <p:nvSpPr>
          <p:cNvPr id="38" name="矩形 37"/>
          <p:cNvSpPr/>
          <p:nvPr/>
        </p:nvSpPr>
        <p:spPr>
          <a:xfrm>
            <a:off x="5357802" y="2237745"/>
            <a:ext cx="662538" cy="44736"/>
          </a:xfrm>
          <a:prstGeom prst="rect">
            <a:avLst/>
          </a:prstGeom>
          <a:solidFill>
            <a:srgbClr val="00622C"/>
          </a:solidFill>
          <a:ln w="25400" cap="flat" cmpd="sng" algn="ctr">
            <a:noFill/>
            <a:prstDash val="solid"/>
          </a:ln>
          <a:effectLst/>
        </p:spPr>
        <p:txBody>
          <a:bodyPr lIns="91435" tIns="45716" rIns="91435"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39" name="矩形 38"/>
          <p:cNvSpPr/>
          <p:nvPr/>
        </p:nvSpPr>
        <p:spPr>
          <a:xfrm>
            <a:off x="6036964" y="2237745"/>
            <a:ext cx="1342087" cy="44736"/>
          </a:xfrm>
          <a:prstGeom prst="rect">
            <a:avLst/>
          </a:prstGeom>
          <a:solidFill>
            <a:sysClr val="windowText" lastClr="000000">
              <a:lumMod val="65000"/>
              <a:lumOff val="35000"/>
            </a:sysClr>
          </a:solidFill>
          <a:ln w="25400" cap="flat" cmpd="sng" algn="ctr">
            <a:noFill/>
            <a:prstDash val="solid"/>
          </a:ln>
          <a:effectLst/>
        </p:spPr>
        <p:txBody>
          <a:bodyPr lIns="91435" tIns="45716" rIns="91435"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40" name="矩形 47"/>
          <p:cNvSpPr>
            <a:spLocks noChangeArrowheads="1"/>
          </p:cNvSpPr>
          <p:nvPr/>
        </p:nvSpPr>
        <p:spPr bwMode="auto">
          <a:xfrm>
            <a:off x="5274243" y="4053522"/>
            <a:ext cx="3319465" cy="7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右键点击图片选择设置图片格式可直接替换图片。您可以点击文字框输入您的描述说明，或者通过复制粘贴。</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41" name="矩形 3"/>
          <p:cNvSpPr>
            <a:spLocks noChangeArrowheads="1"/>
          </p:cNvSpPr>
          <p:nvPr/>
        </p:nvSpPr>
        <p:spPr bwMode="auto">
          <a:xfrm>
            <a:off x="5292495" y="3543746"/>
            <a:ext cx="854158" cy="35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2200" b="1" i="0" u="none" strike="noStrike" kern="0" cap="none" spc="0" normalizeH="0" baseline="0" noProof="0" dirty="0" smtClean="0">
                <a:ln>
                  <a:noFill/>
                </a:ln>
                <a:solidFill>
                  <a:sysClr val="windowText" lastClr="000000">
                    <a:lumMod val="50000"/>
                    <a:lumOff val="50000"/>
                  </a:sysClr>
                </a:solidFill>
                <a:effectLst/>
                <a:uLnTx/>
                <a:uFillTx/>
                <a:latin typeface="Arial" panose="020B0604020202020204" pitchFamily="34" charset="0"/>
                <a:ea typeface="微软雅黑" pitchFamily="34" charset="-122"/>
                <a:cs typeface="Arial" panose="020B0604020202020204" pitchFamily="34" charset="0"/>
              </a:rPr>
              <a:t>关键词</a:t>
            </a:r>
            <a:endParaRPr kumimoji="0" lang="zh-CN" altLang="en-US" sz="2200" b="1" i="0" u="none" strike="noStrike" kern="0" cap="none" spc="0" normalizeH="0" baseline="0" noProof="0" dirty="0">
              <a:ln>
                <a:noFill/>
              </a:ln>
              <a:solidFill>
                <a:sysClr val="windowText" lastClr="000000">
                  <a:lumMod val="50000"/>
                  <a:lumOff val="50000"/>
                </a:sysClr>
              </a:solidFill>
              <a:effectLst/>
              <a:uLnTx/>
              <a:uFillTx/>
              <a:latin typeface="Arial" panose="020B0604020202020204" pitchFamily="34" charset="0"/>
              <a:ea typeface="微软雅黑" pitchFamily="34" charset="-122"/>
              <a:cs typeface="Arial" panose="020B0604020202020204" pitchFamily="34" charset="0"/>
            </a:endParaRPr>
          </a:p>
        </p:txBody>
      </p:sp>
      <p:sp>
        <p:nvSpPr>
          <p:cNvPr id="42" name="矩形 41"/>
          <p:cNvSpPr/>
          <p:nvPr/>
        </p:nvSpPr>
        <p:spPr>
          <a:xfrm>
            <a:off x="5357802" y="3953329"/>
            <a:ext cx="662538" cy="44736"/>
          </a:xfrm>
          <a:prstGeom prst="rect">
            <a:avLst/>
          </a:prstGeom>
          <a:solidFill>
            <a:srgbClr val="00622C"/>
          </a:solidFill>
          <a:ln w="25400" cap="flat" cmpd="sng" algn="ctr">
            <a:noFill/>
            <a:prstDash val="solid"/>
          </a:ln>
          <a:effectLst/>
        </p:spPr>
        <p:txBody>
          <a:bodyPr lIns="91435" tIns="45716" rIns="91435"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43" name="矩形 42"/>
          <p:cNvSpPr/>
          <p:nvPr/>
        </p:nvSpPr>
        <p:spPr>
          <a:xfrm>
            <a:off x="6036964" y="3953329"/>
            <a:ext cx="1342087" cy="44736"/>
          </a:xfrm>
          <a:prstGeom prst="rect">
            <a:avLst/>
          </a:prstGeom>
          <a:solidFill>
            <a:sysClr val="windowText" lastClr="000000">
              <a:lumMod val="65000"/>
              <a:lumOff val="35000"/>
            </a:sysClr>
          </a:solidFill>
          <a:ln w="25400" cap="flat" cmpd="sng" algn="ctr">
            <a:noFill/>
            <a:prstDash val="solid"/>
          </a:ln>
          <a:effectLst/>
        </p:spPr>
        <p:txBody>
          <a:bodyPr lIns="91435" tIns="45716" rIns="91435" bIns="4571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 lastClr="FFFFFF"/>
              </a:solidFill>
              <a:effectLst/>
              <a:uLnTx/>
              <a:uFillTx/>
              <a:latin typeface="Franklin Gothic Book"/>
              <a:ea typeface="黑体"/>
              <a:cs typeface="+mn-cs"/>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2"/>
          <p:cNvGrpSpPr>
            <a:grpSpLocks/>
          </p:cNvGrpSpPr>
          <p:nvPr/>
        </p:nvGrpSpPr>
        <p:grpSpPr bwMode="auto">
          <a:xfrm>
            <a:off x="59995" y="1587115"/>
            <a:ext cx="955095" cy="918444"/>
            <a:chOff x="0" y="0"/>
            <a:chExt cx="1282175" cy="1224136"/>
          </a:xfrm>
        </p:grpSpPr>
        <p:sp>
          <p:nvSpPr>
            <p:cNvPr id="33" name="椭圆 12"/>
            <p:cNvSpPr>
              <a:spLocks noChangeArrowheads="1"/>
            </p:cNvSpPr>
            <p:nvPr/>
          </p:nvSpPr>
          <p:spPr bwMode="auto">
            <a:xfrm>
              <a:off x="58039" y="0"/>
              <a:ext cx="1224136" cy="1224136"/>
            </a:xfrm>
            <a:prstGeom prst="ellipse">
              <a:avLst/>
            </a:prstGeom>
            <a:solidFill>
              <a:sysClr val="window" lastClr="FFFFFF"/>
            </a:solidFill>
            <a:ln w="57150" cap="flat" cmpd="sng">
              <a:solidFill>
                <a:srgbClr val="00823B"/>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100" b="0" i="0" u="none" strike="noStrike" kern="0" cap="none" spc="0" normalizeH="0" baseline="0" noProof="0">
                <a:ln>
                  <a:noFill/>
                </a:ln>
                <a:solidFill>
                  <a:srgbClr val="00823B"/>
                </a:solidFill>
                <a:effectLst/>
                <a:uLnTx/>
                <a:uFillTx/>
                <a:latin typeface="宋体" pitchFamily="2" charset="-122"/>
                <a:sym typeface="宋体" pitchFamily="2" charset="-122"/>
              </a:endParaRPr>
            </a:p>
          </p:txBody>
        </p:sp>
        <p:sp>
          <p:nvSpPr>
            <p:cNvPr id="34" name="文本框 21"/>
            <p:cNvSpPr>
              <a:spLocks noChangeArrowheads="1"/>
            </p:cNvSpPr>
            <p:nvPr/>
          </p:nvSpPr>
          <p:spPr bwMode="auto">
            <a:xfrm rot="20331793">
              <a:off x="0" y="381465"/>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smtClean="0">
                  <a:ln>
                    <a:noFill/>
                  </a:ln>
                  <a:solidFill>
                    <a:srgbClr val="00823B"/>
                  </a:solidFill>
                  <a:effectLst/>
                  <a:uLnTx/>
                  <a:uFillTx/>
                </a:rPr>
                <a:t>价值</a:t>
              </a:r>
              <a:r>
                <a:rPr kumimoji="0" lang="en-US" altLang="zh-CN" sz="2100" b="0" i="0" u="none" strike="noStrike" kern="0" cap="none" spc="0" normalizeH="0" baseline="0" noProof="0" dirty="0" smtClean="0">
                  <a:ln>
                    <a:noFill/>
                  </a:ln>
                  <a:solidFill>
                    <a:srgbClr val="00823B"/>
                  </a:solidFill>
                  <a:effectLst/>
                  <a:uLnTx/>
                  <a:uFillTx/>
                </a:rPr>
                <a:t>1</a:t>
              </a:r>
              <a:endParaRPr kumimoji="0" lang="zh-CN" altLang="en-US" sz="2100" b="0" i="0" u="none" strike="noStrike" kern="0" cap="none" spc="0" normalizeH="0" baseline="0" noProof="0" dirty="0">
                <a:ln>
                  <a:noFill/>
                </a:ln>
                <a:solidFill>
                  <a:srgbClr val="00823B"/>
                </a:solidFill>
                <a:effectLst/>
                <a:uLnTx/>
                <a:uFillTx/>
              </a:endParaRPr>
            </a:p>
          </p:txBody>
        </p:sp>
      </p:grpSp>
      <p:sp>
        <p:nvSpPr>
          <p:cNvPr id="35" name="矩形 15"/>
          <p:cNvSpPr>
            <a:spLocks noChangeArrowheads="1"/>
          </p:cNvSpPr>
          <p:nvPr/>
        </p:nvSpPr>
        <p:spPr bwMode="auto">
          <a:xfrm>
            <a:off x="1155754" y="1574010"/>
            <a:ext cx="34280" cy="945843"/>
          </a:xfrm>
          <a:prstGeom prst="rect">
            <a:avLst/>
          </a:prstGeom>
          <a:solidFill>
            <a:srgbClr val="00823B"/>
          </a:solidFill>
          <a:ln>
            <a:noFill/>
          </a:ln>
          <a:effectLst/>
          <a:extLst/>
        </p:spPr>
        <p:txBody>
          <a:bodyPr lIns="81208" tIns="40604" rIns="81208" bIns="4060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36" name="矩形 8"/>
          <p:cNvSpPr>
            <a:spLocks noChangeArrowheads="1"/>
          </p:cNvSpPr>
          <p:nvPr/>
        </p:nvSpPr>
        <p:spPr bwMode="auto">
          <a:xfrm>
            <a:off x="1283415" y="1651441"/>
            <a:ext cx="2440931" cy="7753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您的内容打在这里，或者通过复制您的文本后。您的内容打在这里，或者通过复制您的</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文</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本</a:t>
            </a:r>
          </a:p>
        </p:txBody>
      </p:sp>
      <p:grpSp>
        <p:nvGrpSpPr>
          <p:cNvPr id="37" name="Group 7"/>
          <p:cNvGrpSpPr>
            <a:grpSpLocks/>
          </p:cNvGrpSpPr>
          <p:nvPr/>
        </p:nvGrpSpPr>
        <p:grpSpPr bwMode="auto">
          <a:xfrm>
            <a:off x="899250" y="2859920"/>
            <a:ext cx="948003" cy="918444"/>
            <a:chOff x="0" y="0"/>
            <a:chExt cx="1273406" cy="1224136"/>
          </a:xfrm>
        </p:grpSpPr>
        <p:sp>
          <p:nvSpPr>
            <p:cNvPr id="38" name="椭圆 19"/>
            <p:cNvSpPr>
              <a:spLocks noChangeArrowheads="1"/>
            </p:cNvSpPr>
            <p:nvPr/>
          </p:nvSpPr>
          <p:spPr bwMode="auto">
            <a:xfrm>
              <a:off x="49270" y="0"/>
              <a:ext cx="1224136" cy="1224136"/>
            </a:xfrm>
            <a:prstGeom prst="ellipse">
              <a:avLst/>
            </a:prstGeom>
            <a:solidFill>
              <a:sysClr val="window" lastClr="FFFFFF"/>
            </a:solidFill>
            <a:ln w="57150" cap="flat" cmpd="sng">
              <a:solidFill>
                <a:srgbClr val="00823B"/>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100" b="0" i="0" u="none" strike="noStrike" kern="0" cap="none" spc="0" normalizeH="0" baseline="0" noProof="0">
                <a:ln>
                  <a:noFill/>
                </a:ln>
                <a:solidFill>
                  <a:srgbClr val="00823B"/>
                </a:solidFill>
                <a:effectLst/>
                <a:uLnTx/>
                <a:uFillTx/>
                <a:latin typeface="宋体" pitchFamily="2" charset="-122"/>
                <a:sym typeface="宋体" pitchFamily="2" charset="-122"/>
              </a:endParaRPr>
            </a:p>
          </p:txBody>
        </p:sp>
        <p:sp>
          <p:nvSpPr>
            <p:cNvPr id="39"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srgbClr val="00823B"/>
                  </a:solidFill>
                  <a:effectLst/>
                  <a:uLnTx/>
                  <a:uFillTx/>
                </a:rPr>
                <a:t>价值</a:t>
              </a:r>
              <a:r>
                <a:rPr kumimoji="0" lang="en-US" altLang="zh-CN" sz="2100" b="0" i="0" u="none" strike="noStrike" kern="0" cap="none" spc="0" normalizeH="0" baseline="0" noProof="0" dirty="0" smtClean="0">
                  <a:ln>
                    <a:noFill/>
                  </a:ln>
                  <a:solidFill>
                    <a:srgbClr val="00823B"/>
                  </a:solidFill>
                  <a:effectLst/>
                  <a:uLnTx/>
                  <a:uFillTx/>
                </a:rPr>
                <a:t>3</a:t>
              </a:r>
              <a:endParaRPr kumimoji="0" lang="zh-CN" altLang="en-US" sz="2100" b="0" i="0" u="none" strike="noStrike" kern="0" cap="none" spc="0" normalizeH="0" baseline="0" noProof="0" dirty="0">
                <a:ln>
                  <a:noFill/>
                </a:ln>
                <a:solidFill>
                  <a:srgbClr val="00823B"/>
                </a:solidFill>
                <a:effectLst/>
                <a:uLnTx/>
                <a:uFillTx/>
              </a:endParaRPr>
            </a:p>
          </p:txBody>
        </p:sp>
      </p:grpSp>
      <p:sp>
        <p:nvSpPr>
          <p:cNvPr id="40" name="矩形 21"/>
          <p:cNvSpPr>
            <a:spLocks noChangeArrowheads="1"/>
          </p:cNvSpPr>
          <p:nvPr/>
        </p:nvSpPr>
        <p:spPr bwMode="auto">
          <a:xfrm>
            <a:off x="1995008" y="2846816"/>
            <a:ext cx="33098" cy="945843"/>
          </a:xfrm>
          <a:prstGeom prst="rect">
            <a:avLst/>
          </a:prstGeom>
          <a:solidFill>
            <a:srgbClr val="00823B"/>
          </a:solidFill>
          <a:ln>
            <a:noFill/>
          </a:ln>
          <a:effectLst/>
          <a:extLst/>
        </p:spPr>
        <p:txBody>
          <a:bodyPr lIns="81208" tIns="40604" rIns="81208" bIns="4060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41" name="矩形 8"/>
          <p:cNvSpPr>
            <a:spLocks noChangeArrowheads="1"/>
          </p:cNvSpPr>
          <p:nvPr/>
        </p:nvSpPr>
        <p:spPr bwMode="auto">
          <a:xfrm>
            <a:off x="2174680" y="2924247"/>
            <a:ext cx="2258895" cy="7753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您的内容打在这里，或者通过复制您的文本后。您的内容打在这里，或者通过复制您的文本</a:t>
            </a:r>
          </a:p>
        </p:txBody>
      </p:sp>
      <p:sp>
        <p:nvSpPr>
          <p:cNvPr id="42" name="矩形 23"/>
          <p:cNvSpPr>
            <a:spLocks noChangeArrowheads="1"/>
          </p:cNvSpPr>
          <p:nvPr/>
        </p:nvSpPr>
        <p:spPr bwMode="auto">
          <a:xfrm>
            <a:off x="6034858" y="2846816"/>
            <a:ext cx="34280" cy="945843"/>
          </a:xfrm>
          <a:prstGeom prst="rect">
            <a:avLst/>
          </a:prstGeom>
          <a:solidFill>
            <a:srgbClr val="00823B"/>
          </a:solidFill>
          <a:ln>
            <a:noFill/>
          </a:ln>
          <a:effectLst/>
          <a:extLst/>
        </p:spPr>
        <p:txBody>
          <a:bodyPr lIns="81208" tIns="40604" rIns="81208" bIns="4060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nvGrpSpPr>
          <p:cNvPr id="43" name="Group 13"/>
          <p:cNvGrpSpPr>
            <a:grpSpLocks/>
          </p:cNvGrpSpPr>
          <p:nvPr/>
        </p:nvGrpSpPr>
        <p:grpSpPr bwMode="auto">
          <a:xfrm>
            <a:off x="4962740" y="2859920"/>
            <a:ext cx="940910" cy="918444"/>
            <a:chOff x="0" y="0"/>
            <a:chExt cx="1263345" cy="1224136"/>
          </a:xfrm>
        </p:grpSpPr>
        <p:sp>
          <p:nvSpPr>
            <p:cNvPr id="44" name="椭圆 25"/>
            <p:cNvSpPr>
              <a:spLocks noChangeArrowheads="1"/>
            </p:cNvSpPr>
            <p:nvPr/>
          </p:nvSpPr>
          <p:spPr bwMode="auto">
            <a:xfrm>
              <a:off x="19605" y="0"/>
              <a:ext cx="1224136" cy="1224136"/>
            </a:xfrm>
            <a:prstGeom prst="ellipse">
              <a:avLst/>
            </a:prstGeom>
            <a:solidFill>
              <a:sysClr val="window" lastClr="FFFFFF"/>
            </a:solidFill>
            <a:ln w="57150" cap="flat" cmpd="sng">
              <a:solidFill>
                <a:srgbClr val="00823B"/>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100" b="0" i="0" u="none" strike="noStrike" kern="0" cap="none" spc="0" normalizeH="0" baseline="0" noProof="0">
                <a:ln>
                  <a:noFill/>
                </a:ln>
                <a:solidFill>
                  <a:srgbClr val="00823B"/>
                </a:solidFill>
                <a:effectLst/>
                <a:uLnTx/>
                <a:uFillTx/>
                <a:latin typeface="宋体" pitchFamily="2" charset="-122"/>
                <a:sym typeface="宋体" pitchFamily="2" charset="-122"/>
              </a:endParaRPr>
            </a:p>
          </p:txBody>
        </p:sp>
        <p:sp>
          <p:nvSpPr>
            <p:cNvPr id="45" name="文本框 29"/>
            <p:cNvSpPr>
              <a:spLocks noChangeArrowheads="1"/>
            </p:cNvSpPr>
            <p:nvPr/>
          </p:nvSpPr>
          <p:spPr bwMode="auto">
            <a:xfrm rot="20331793">
              <a:off x="0" y="37272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srgbClr val="00823B"/>
                  </a:solidFill>
                  <a:effectLst/>
                  <a:uLnTx/>
                  <a:uFillTx/>
                </a:rPr>
                <a:t>价值</a:t>
              </a:r>
              <a:r>
                <a:rPr kumimoji="0" lang="en-US" altLang="zh-CN" sz="2100" b="0" i="0" u="none" strike="noStrike" kern="0" cap="none" spc="0" normalizeH="0" baseline="0" noProof="0" dirty="0" smtClean="0">
                  <a:ln>
                    <a:noFill/>
                  </a:ln>
                  <a:solidFill>
                    <a:srgbClr val="00823B"/>
                  </a:solidFill>
                  <a:effectLst/>
                  <a:uLnTx/>
                  <a:uFillTx/>
                </a:rPr>
                <a:t>4</a:t>
              </a:r>
              <a:endParaRPr kumimoji="0" lang="zh-CN" altLang="en-US" sz="2100" b="0" i="0" u="none" strike="noStrike" kern="0" cap="none" spc="0" normalizeH="0" baseline="0" noProof="0" dirty="0">
                <a:ln>
                  <a:noFill/>
                </a:ln>
                <a:solidFill>
                  <a:srgbClr val="00823B"/>
                </a:solidFill>
                <a:effectLst/>
                <a:uLnTx/>
                <a:uFillTx/>
              </a:endParaRPr>
            </a:p>
          </p:txBody>
        </p:sp>
      </p:grpSp>
      <p:grpSp>
        <p:nvGrpSpPr>
          <p:cNvPr id="46" name="Group 17"/>
          <p:cNvGrpSpPr>
            <a:grpSpLocks/>
          </p:cNvGrpSpPr>
          <p:nvPr/>
        </p:nvGrpSpPr>
        <p:grpSpPr bwMode="auto">
          <a:xfrm>
            <a:off x="72997" y="4224452"/>
            <a:ext cx="942093" cy="918444"/>
            <a:chOff x="0" y="0"/>
            <a:chExt cx="1265271" cy="1224136"/>
          </a:xfrm>
        </p:grpSpPr>
        <p:sp>
          <p:nvSpPr>
            <p:cNvPr id="47" name="椭圆 29"/>
            <p:cNvSpPr>
              <a:spLocks noChangeArrowheads="1"/>
            </p:cNvSpPr>
            <p:nvPr/>
          </p:nvSpPr>
          <p:spPr bwMode="auto">
            <a:xfrm>
              <a:off x="41135" y="0"/>
              <a:ext cx="1224136" cy="1224136"/>
            </a:xfrm>
            <a:prstGeom prst="ellipse">
              <a:avLst/>
            </a:prstGeom>
            <a:solidFill>
              <a:sysClr val="window" lastClr="FFFFFF"/>
            </a:solidFill>
            <a:ln w="57150" cap="flat" cmpd="sng">
              <a:solidFill>
                <a:srgbClr val="00823B"/>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100" b="0" i="0" u="none" strike="noStrike" kern="0" cap="none" spc="0" normalizeH="0" baseline="0" noProof="0">
                <a:ln>
                  <a:noFill/>
                </a:ln>
                <a:solidFill>
                  <a:srgbClr val="00823B"/>
                </a:solidFill>
                <a:effectLst/>
                <a:uLnTx/>
                <a:uFillTx/>
                <a:latin typeface="宋体" pitchFamily="2" charset="-122"/>
                <a:sym typeface="宋体" pitchFamily="2" charset="-122"/>
              </a:endParaRPr>
            </a:p>
          </p:txBody>
        </p:sp>
        <p:sp>
          <p:nvSpPr>
            <p:cNvPr id="48" name="文本框 34"/>
            <p:cNvSpPr>
              <a:spLocks noChangeArrowheads="1"/>
            </p:cNvSpPr>
            <p:nvPr/>
          </p:nvSpPr>
          <p:spPr bwMode="auto">
            <a:xfrm rot="20331793">
              <a:off x="0" y="381203"/>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srgbClr val="00823B"/>
                  </a:solidFill>
                  <a:effectLst/>
                  <a:uLnTx/>
                  <a:uFillTx/>
                </a:rPr>
                <a:t>价值</a:t>
              </a:r>
              <a:r>
                <a:rPr kumimoji="0" lang="en-US" altLang="zh-CN" sz="2100" b="0" i="0" u="none" strike="noStrike" kern="0" cap="none" spc="0" normalizeH="0" baseline="0" noProof="0" dirty="0" smtClean="0">
                  <a:ln>
                    <a:noFill/>
                  </a:ln>
                  <a:solidFill>
                    <a:srgbClr val="00823B"/>
                  </a:solidFill>
                  <a:effectLst/>
                  <a:uLnTx/>
                  <a:uFillTx/>
                </a:rPr>
                <a:t>5</a:t>
              </a:r>
              <a:endParaRPr kumimoji="0" lang="zh-CN" altLang="en-US" sz="2100" b="0" i="0" u="none" strike="noStrike" kern="0" cap="none" spc="0" normalizeH="0" baseline="0" noProof="0" dirty="0">
                <a:ln>
                  <a:noFill/>
                </a:ln>
                <a:solidFill>
                  <a:srgbClr val="00823B"/>
                </a:solidFill>
                <a:effectLst/>
                <a:uLnTx/>
                <a:uFillTx/>
              </a:endParaRPr>
            </a:p>
          </p:txBody>
        </p:sp>
      </p:grpSp>
      <p:sp>
        <p:nvSpPr>
          <p:cNvPr id="49" name="矩形 31"/>
          <p:cNvSpPr>
            <a:spLocks noChangeArrowheads="1"/>
          </p:cNvSpPr>
          <p:nvPr/>
        </p:nvSpPr>
        <p:spPr bwMode="auto">
          <a:xfrm>
            <a:off x="1155754" y="4211349"/>
            <a:ext cx="34280" cy="945843"/>
          </a:xfrm>
          <a:prstGeom prst="rect">
            <a:avLst/>
          </a:prstGeom>
          <a:solidFill>
            <a:srgbClr val="00823B"/>
          </a:solidFill>
          <a:ln>
            <a:noFill/>
          </a:ln>
          <a:effectLst/>
          <a:extLst/>
        </p:spPr>
        <p:txBody>
          <a:bodyPr lIns="81208" tIns="40604" rIns="81208" bIns="4060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50" name="矩形 8"/>
          <p:cNvSpPr>
            <a:spLocks noChangeArrowheads="1"/>
          </p:cNvSpPr>
          <p:nvPr/>
        </p:nvSpPr>
        <p:spPr bwMode="auto">
          <a:xfrm>
            <a:off x="1283415" y="4288780"/>
            <a:ext cx="2307358" cy="7753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您的内容打在这里，或者通过复制您的文本后。您的内容打在这里，或者通过复制您的文本</a:t>
            </a:r>
          </a:p>
        </p:txBody>
      </p:sp>
      <p:grpSp>
        <p:nvGrpSpPr>
          <p:cNvPr id="51" name="Group 22"/>
          <p:cNvGrpSpPr>
            <a:grpSpLocks/>
          </p:cNvGrpSpPr>
          <p:nvPr/>
        </p:nvGrpSpPr>
        <p:grpSpPr bwMode="auto">
          <a:xfrm>
            <a:off x="4169586" y="1587115"/>
            <a:ext cx="948003" cy="918444"/>
            <a:chOff x="0" y="0"/>
            <a:chExt cx="1273406" cy="1224136"/>
          </a:xfrm>
        </p:grpSpPr>
        <p:sp>
          <p:nvSpPr>
            <p:cNvPr id="52" name="椭圆 34"/>
            <p:cNvSpPr>
              <a:spLocks noChangeArrowheads="1"/>
            </p:cNvSpPr>
            <p:nvPr/>
          </p:nvSpPr>
          <p:spPr bwMode="auto">
            <a:xfrm>
              <a:off x="49270" y="0"/>
              <a:ext cx="1224136" cy="1224136"/>
            </a:xfrm>
            <a:prstGeom prst="ellipse">
              <a:avLst/>
            </a:prstGeom>
            <a:solidFill>
              <a:sysClr val="window" lastClr="FFFFFF"/>
            </a:solidFill>
            <a:ln w="57150" cap="flat" cmpd="sng">
              <a:solidFill>
                <a:srgbClr val="00823B"/>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100" b="0" i="0" u="none" strike="noStrike" kern="0" cap="none" spc="0" normalizeH="0" baseline="0" noProof="0">
                <a:ln>
                  <a:noFill/>
                </a:ln>
                <a:solidFill>
                  <a:srgbClr val="00823B"/>
                </a:solidFill>
                <a:effectLst/>
                <a:uLnTx/>
                <a:uFillTx/>
                <a:latin typeface="宋体" pitchFamily="2" charset="-122"/>
                <a:sym typeface="宋体" pitchFamily="2" charset="-122"/>
              </a:endParaRPr>
            </a:p>
          </p:txBody>
        </p:sp>
        <p:sp>
          <p:nvSpPr>
            <p:cNvPr id="53"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srgbClr val="00823B"/>
                  </a:solidFill>
                  <a:effectLst/>
                  <a:uLnTx/>
                  <a:uFillTx/>
                </a:rPr>
                <a:t>价值</a:t>
              </a:r>
              <a:r>
                <a:rPr kumimoji="0" lang="en-US" altLang="zh-CN" sz="2100" b="0" i="0" u="none" strike="noStrike" kern="0" cap="none" spc="0" normalizeH="0" baseline="0" noProof="0" dirty="0" smtClean="0">
                  <a:ln>
                    <a:noFill/>
                  </a:ln>
                  <a:solidFill>
                    <a:srgbClr val="00823B"/>
                  </a:solidFill>
                  <a:effectLst/>
                  <a:uLnTx/>
                  <a:uFillTx/>
                </a:rPr>
                <a:t>2</a:t>
              </a:r>
              <a:endParaRPr kumimoji="0" lang="zh-CN" altLang="en-US" sz="2100" b="0" i="0" u="none" strike="noStrike" kern="0" cap="none" spc="0" normalizeH="0" baseline="0" noProof="0" dirty="0">
                <a:ln>
                  <a:noFill/>
                </a:ln>
                <a:solidFill>
                  <a:srgbClr val="00823B"/>
                </a:solidFill>
                <a:effectLst/>
                <a:uLnTx/>
                <a:uFillTx/>
              </a:endParaRPr>
            </a:p>
          </p:txBody>
        </p:sp>
      </p:grpSp>
      <p:sp>
        <p:nvSpPr>
          <p:cNvPr id="54" name="矩形 36"/>
          <p:cNvSpPr>
            <a:spLocks noChangeArrowheads="1"/>
          </p:cNvSpPr>
          <p:nvPr/>
        </p:nvSpPr>
        <p:spPr bwMode="auto">
          <a:xfrm>
            <a:off x="5264162" y="1574010"/>
            <a:ext cx="34280" cy="945843"/>
          </a:xfrm>
          <a:prstGeom prst="rect">
            <a:avLst/>
          </a:prstGeom>
          <a:solidFill>
            <a:srgbClr val="00823B"/>
          </a:solidFill>
          <a:ln>
            <a:noFill/>
          </a:ln>
          <a:effectLst/>
          <a:extLst/>
        </p:spPr>
        <p:txBody>
          <a:bodyPr lIns="81208" tIns="40604" rIns="81208" bIns="4060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55" name="矩形 8"/>
          <p:cNvSpPr>
            <a:spLocks noChangeArrowheads="1"/>
          </p:cNvSpPr>
          <p:nvPr/>
        </p:nvSpPr>
        <p:spPr bwMode="auto">
          <a:xfrm>
            <a:off x="5445016" y="1651441"/>
            <a:ext cx="2821550" cy="7753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您的内容打在这里，或者通过复制您的文本后。您的内容打在这里，或者通过复制您的文本</a:t>
            </a:r>
          </a:p>
        </p:txBody>
      </p:sp>
      <p:grpSp>
        <p:nvGrpSpPr>
          <p:cNvPr id="56" name="Group 27"/>
          <p:cNvGrpSpPr>
            <a:grpSpLocks/>
          </p:cNvGrpSpPr>
          <p:nvPr/>
        </p:nvGrpSpPr>
        <p:grpSpPr bwMode="auto">
          <a:xfrm>
            <a:off x="4169586" y="4224452"/>
            <a:ext cx="948003" cy="918444"/>
            <a:chOff x="0" y="0"/>
            <a:chExt cx="1273406" cy="1224136"/>
          </a:xfrm>
        </p:grpSpPr>
        <p:sp>
          <p:nvSpPr>
            <p:cNvPr id="57" name="椭圆 39"/>
            <p:cNvSpPr>
              <a:spLocks noChangeArrowheads="1"/>
            </p:cNvSpPr>
            <p:nvPr/>
          </p:nvSpPr>
          <p:spPr bwMode="auto">
            <a:xfrm>
              <a:off x="49270" y="0"/>
              <a:ext cx="1224136" cy="1224136"/>
            </a:xfrm>
            <a:prstGeom prst="ellipse">
              <a:avLst/>
            </a:prstGeom>
            <a:solidFill>
              <a:sysClr val="window" lastClr="FFFFFF"/>
            </a:solidFill>
            <a:ln w="57150" cap="flat" cmpd="sng">
              <a:solidFill>
                <a:srgbClr val="00823B"/>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100" b="0" i="0" u="none" strike="noStrike" kern="0" cap="none" spc="0" normalizeH="0" baseline="0" noProof="0">
                <a:ln>
                  <a:noFill/>
                </a:ln>
                <a:solidFill>
                  <a:srgbClr val="00823B"/>
                </a:solidFill>
                <a:effectLst/>
                <a:uLnTx/>
                <a:uFillTx/>
                <a:latin typeface="宋体" pitchFamily="2" charset="-122"/>
                <a:sym typeface="宋体" pitchFamily="2" charset="-122"/>
              </a:endParaRPr>
            </a:p>
          </p:txBody>
        </p:sp>
        <p:sp>
          <p:nvSpPr>
            <p:cNvPr id="58"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srgbClr val="00823B"/>
                  </a:solidFill>
                  <a:effectLst/>
                  <a:uLnTx/>
                  <a:uFillTx/>
                </a:rPr>
                <a:t>价值</a:t>
              </a:r>
              <a:r>
                <a:rPr kumimoji="0" lang="en-US" altLang="zh-CN" sz="2100" b="0" i="0" u="none" strike="noStrike" kern="0" cap="none" spc="0" normalizeH="0" baseline="0" noProof="0" dirty="0" smtClean="0">
                  <a:ln>
                    <a:noFill/>
                  </a:ln>
                  <a:solidFill>
                    <a:srgbClr val="00823B"/>
                  </a:solidFill>
                  <a:effectLst/>
                  <a:uLnTx/>
                  <a:uFillTx/>
                </a:rPr>
                <a:t>6</a:t>
              </a:r>
              <a:endParaRPr kumimoji="0" lang="zh-CN" altLang="en-US" sz="2100" b="0" i="0" u="none" strike="noStrike" kern="0" cap="none" spc="0" normalizeH="0" baseline="0" noProof="0" dirty="0">
                <a:ln>
                  <a:noFill/>
                </a:ln>
                <a:solidFill>
                  <a:srgbClr val="00823B"/>
                </a:solidFill>
                <a:effectLst/>
                <a:uLnTx/>
                <a:uFillTx/>
              </a:endParaRPr>
            </a:p>
          </p:txBody>
        </p:sp>
      </p:grpSp>
      <p:sp>
        <p:nvSpPr>
          <p:cNvPr id="59" name="矩形 41"/>
          <p:cNvSpPr>
            <a:spLocks noChangeArrowheads="1"/>
          </p:cNvSpPr>
          <p:nvPr/>
        </p:nvSpPr>
        <p:spPr bwMode="auto">
          <a:xfrm>
            <a:off x="5264162" y="4211349"/>
            <a:ext cx="34280" cy="945843"/>
          </a:xfrm>
          <a:prstGeom prst="rect">
            <a:avLst/>
          </a:prstGeom>
          <a:solidFill>
            <a:srgbClr val="00823B"/>
          </a:solidFill>
          <a:ln>
            <a:noFill/>
          </a:ln>
          <a:effectLst/>
          <a:extLst/>
        </p:spPr>
        <p:txBody>
          <a:bodyPr lIns="81208" tIns="40604" rIns="81208" bIns="4060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60" name="矩形 8"/>
          <p:cNvSpPr>
            <a:spLocks noChangeArrowheads="1"/>
          </p:cNvSpPr>
          <p:nvPr/>
        </p:nvSpPr>
        <p:spPr bwMode="auto">
          <a:xfrm>
            <a:off x="5445016" y="4288780"/>
            <a:ext cx="2821550" cy="7523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您的内容打在这里，或者通过复制您的文本后。您的内容打在这里，或者通过复制您的文本</a:t>
            </a:r>
          </a:p>
        </p:txBody>
      </p:sp>
      <p:sp>
        <p:nvSpPr>
          <p:cNvPr id="61" name="矩形 8"/>
          <p:cNvSpPr>
            <a:spLocks noChangeArrowheads="1"/>
          </p:cNvSpPr>
          <p:nvPr/>
        </p:nvSpPr>
        <p:spPr bwMode="auto">
          <a:xfrm>
            <a:off x="6214946" y="2914196"/>
            <a:ext cx="2821550" cy="7753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您的内容打在这里，或者通过复制您的文本后。您的内容打在这里，或者通过复制您的文本</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AutoShape 5"/>
          <p:cNvSpPr>
            <a:spLocks noChangeArrowheads="1"/>
          </p:cNvSpPr>
          <p:nvPr/>
        </p:nvSpPr>
        <p:spPr bwMode="auto">
          <a:xfrm rot="10800000">
            <a:off x="601704" y="3570994"/>
            <a:ext cx="3009325" cy="84447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00AC4E"/>
          </a:solidFill>
          <a:ln w="25400" cap="flat" cmpd="sng" algn="ctr">
            <a:noFill/>
            <a:prstDash val="solid"/>
          </a:ln>
          <a:effectLst/>
          <a:extLst/>
        </p:spPr>
        <p:txBody>
          <a:bodyPr lIns="96248" tIns="48125" rIns="96248" bIns="4812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Franklin Gothic Book"/>
              <a:ea typeface="黑体"/>
              <a:cs typeface="+mn-cs"/>
            </a:endParaRPr>
          </a:p>
        </p:txBody>
      </p:sp>
      <p:sp>
        <p:nvSpPr>
          <p:cNvPr id="23" name="AutoShape 3"/>
          <p:cNvSpPr>
            <a:spLocks noChangeArrowheads="1"/>
          </p:cNvSpPr>
          <p:nvPr/>
        </p:nvSpPr>
        <p:spPr bwMode="auto">
          <a:xfrm rot="10800000">
            <a:off x="1493993" y="2417297"/>
            <a:ext cx="1224744" cy="34194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00AC4E"/>
          </a:solidFill>
          <a:ln w="25400" cap="flat" cmpd="sng" algn="ctr">
            <a:noFill/>
            <a:prstDash val="solid"/>
          </a:ln>
          <a:effectLst/>
          <a:extLst/>
        </p:spPr>
        <p:txBody>
          <a:bodyPr lIns="96248" tIns="48125" rIns="96248" bIns="4812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Franklin Gothic Book"/>
              <a:ea typeface="黑体"/>
              <a:cs typeface="+mn-cs"/>
            </a:endParaRPr>
          </a:p>
        </p:txBody>
      </p:sp>
      <p:sp>
        <p:nvSpPr>
          <p:cNvPr id="24" name="AutoShape 6"/>
          <p:cNvSpPr>
            <a:spLocks noChangeArrowheads="1"/>
          </p:cNvSpPr>
          <p:nvPr/>
        </p:nvSpPr>
        <p:spPr bwMode="auto">
          <a:xfrm>
            <a:off x="1722953" y="1664727"/>
            <a:ext cx="766825" cy="653223"/>
          </a:xfrm>
          <a:prstGeom prst="triangle">
            <a:avLst>
              <a:gd name="adj" fmla="val 50000"/>
            </a:avLst>
          </a:prstGeom>
          <a:solidFill>
            <a:srgbClr val="00823B">
              <a:lumMod val="75000"/>
            </a:srgbClr>
          </a:solidFill>
          <a:ln w="25400" cap="flat" cmpd="sng" algn="ctr">
            <a:noFill/>
            <a:prstDash val="solid"/>
          </a:ln>
          <a:effectLst/>
          <a:extLst/>
        </p:spPr>
        <p:txBody>
          <a:bodyPr lIns="96248" tIns="48125" rIns="96248" bIns="4812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Franklin Gothic Book"/>
              <a:ea typeface="黑体"/>
              <a:cs typeface="+mn-cs"/>
            </a:endParaRPr>
          </a:p>
        </p:txBody>
      </p:sp>
      <p:sp>
        <p:nvSpPr>
          <p:cNvPr id="25" name="AutoShape 4"/>
          <p:cNvSpPr>
            <a:spLocks noChangeArrowheads="1"/>
          </p:cNvSpPr>
          <p:nvPr/>
        </p:nvSpPr>
        <p:spPr bwMode="auto">
          <a:xfrm rot="10800000">
            <a:off x="1127871" y="2895417"/>
            <a:ext cx="1956991" cy="55014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00823B">
              <a:lumMod val="75000"/>
            </a:srgbClr>
          </a:solidFill>
          <a:ln w="25400" cap="flat" cmpd="sng" algn="ctr">
            <a:noFill/>
            <a:prstDash val="solid"/>
          </a:ln>
          <a:effectLst/>
          <a:extLst/>
        </p:spPr>
        <p:txBody>
          <a:bodyPr lIns="96248" tIns="48125" rIns="96248" bIns="4812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Franklin Gothic Book"/>
              <a:ea typeface="黑体"/>
              <a:cs typeface="+mn-cs"/>
            </a:endParaRPr>
          </a:p>
        </p:txBody>
      </p:sp>
      <p:sp>
        <p:nvSpPr>
          <p:cNvPr id="26" name="AutoShape 5"/>
          <p:cNvSpPr>
            <a:spLocks noChangeArrowheads="1"/>
          </p:cNvSpPr>
          <p:nvPr/>
        </p:nvSpPr>
        <p:spPr bwMode="auto">
          <a:xfrm rot="10800000">
            <a:off x="107504" y="4523117"/>
            <a:ext cx="3997726" cy="79174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rgbClr val="00823B">
              <a:lumMod val="75000"/>
            </a:srgbClr>
          </a:solidFill>
          <a:ln w="25400" cap="flat" cmpd="sng" algn="ctr">
            <a:noFill/>
            <a:prstDash val="solid"/>
          </a:ln>
          <a:effectLst/>
          <a:extLst/>
        </p:spPr>
        <p:txBody>
          <a:bodyPr lIns="96248" tIns="48125" rIns="96248" bIns="4812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Franklin Gothic Book"/>
              <a:ea typeface="黑体"/>
              <a:cs typeface="+mn-cs"/>
            </a:endParaRPr>
          </a:p>
        </p:txBody>
      </p:sp>
      <p:cxnSp>
        <p:nvCxnSpPr>
          <p:cNvPr id="27" name="直接连接符 26"/>
          <p:cNvCxnSpPr/>
          <p:nvPr/>
        </p:nvCxnSpPr>
        <p:spPr>
          <a:xfrm>
            <a:off x="2135347" y="2023263"/>
            <a:ext cx="3160180" cy="0"/>
          </a:xfrm>
          <a:prstGeom prst="line">
            <a:avLst/>
          </a:prstGeom>
          <a:noFill/>
          <a:ln w="12700" cap="flat" cmpd="sng" algn="ctr">
            <a:solidFill>
              <a:srgbClr val="A9EA25">
                <a:lumMod val="75000"/>
              </a:srgbClr>
            </a:solidFill>
            <a:prstDash val="sysDot"/>
            <a:headEnd type="oval"/>
            <a:tailEnd type="oval"/>
          </a:ln>
          <a:effectLst/>
        </p:spPr>
      </p:cxnSp>
      <p:cxnSp>
        <p:nvCxnSpPr>
          <p:cNvPr id="28" name="直接连接符 27"/>
          <p:cNvCxnSpPr/>
          <p:nvPr/>
        </p:nvCxnSpPr>
        <p:spPr>
          <a:xfrm>
            <a:off x="2123126" y="2587113"/>
            <a:ext cx="3172404" cy="0"/>
          </a:xfrm>
          <a:prstGeom prst="line">
            <a:avLst/>
          </a:prstGeom>
          <a:noFill/>
          <a:ln w="12700" cap="flat" cmpd="sng" algn="ctr">
            <a:solidFill>
              <a:srgbClr val="A9EA25">
                <a:lumMod val="75000"/>
              </a:srgbClr>
            </a:solidFill>
            <a:prstDash val="sysDot"/>
            <a:headEnd type="oval"/>
            <a:tailEnd type="oval"/>
          </a:ln>
          <a:effectLst/>
        </p:spPr>
      </p:cxnSp>
      <p:cxnSp>
        <p:nvCxnSpPr>
          <p:cNvPr id="29" name="直接连接符 28"/>
          <p:cNvCxnSpPr/>
          <p:nvPr/>
        </p:nvCxnSpPr>
        <p:spPr>
          <a:xfrm>
            <a:off x="2135347" y="3172110"/>
            <a:ext cx="3160180" cy="0"/>
          </a:xfrm>
          <a:prstGeom prst="line">
            <a:avLst/>
          </a:prstGeom>
          <a:noFill/>
          <a:ln w="12700" cap="flat" cmpd="sng" algn="ctr">
            <a:solidFill>
              <a:srgbClr val="A9EA25">
                <a:lumMod val="75000"/>
              </a:srgbClr>
            </a:solidFill>
            <a:prstDash val="sysDot"/>
            <a:headEnd type="oval"/>
            <a:tailEnd type="oval"/>
          </a:ln>
          <a:effectLst/>
        </p:spPr>
      </p:cxnSp>
      <p:cxnSp>
        <p:nvCxnSpPr>
          <p:cNvPr id="30" name="直接连接符 29"/>
          <p:cNvCxnSpPr/>
          <p:nvPr/>
        </p:nvCxnSpPr>
        <p:spPr>
          <a:xfrm>
            <a:off x="2106367" y="4028214"/>
            <a:ext cx="3189162" cy="0"/>
          </a:xfrm>
          <a:prstGeom prst="line">
            <a:avLst/>
          </a:prstGeom>
          <a:noFill/>
          <a:ln w="12700" cap="flat" cmpd="sng" algn="ctr">
            <a:solidFill>
              <a:srgbClr val="A9EA25">
                <a:lumMod val="75000"/>
              </a:srgbClr>
            </a:solidFill>
            <a:prstDash val="sysDot"/>
            <a:headEnd type="oval"/>
            <a:tailEnd type="oval"/>
          </a:ln>
          <a:effectLst/>
        </p:spPr>
      </p:cxnSp>
      <p:cxnSp>
        <p:nvCxnSpPr>
          <p:cNvPr id="31" name="直接连接符 30"/>
          <p:cNvCxnSpPr/>
          <p:nvPr/>
        </p:nvCxnSpPr>
        <p:spPr>
          <a:xfrm>
            <a:off x="2106367" y="4875790"/>
            <a:ext cx="3189162" cy="0"/>
          </a:xfrm>
          <a:prstGeom prst="line">
            <a:avLst/>
          </a:prstGeom>
          <a:noFill/>
          <a:ln w="12700" cap="flat" cmpd="sng" algn="ctr">
            <a:solidFill>
              <a:sysClr val="windowText" lastClr="000000">
                <a:lumMod val="65000"/>
                <a:lumOff val="35000"/>
              </a:sysClr>
            </a:solidFill>
            <a:prstDash val="sysDot"/>
            <a:headEnd type="oval"/>
            <a:tailEnd type="oval"/>
          </a:ln>
          <a:effectLst/>
        </p:spPr>
      </p:cxnSp>
      <p:sp>
        <p:nvSpPr>
          <p:cNvPr id="32" name="TextBox 29"/>
          <p:cNvSpPr txBox="1"/>
          <p:nvPr/>
        </p:nvSpPr>
        <p:spPr>
          <a:xfrm>
            <a:off x="5447080" y="4721288"/>
            <a:ext cx="3761552" cy="657343"/>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a:t>
            </a:r>
            <a:r>
              <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选择粘贴，并选择只保留文字。</a:t>
            </a:r>
          </a:p>
        </p:txBody>
      </p:sp>
      <p:sp>
        <p:nvSpPr>
          <p:cNvPr id="33" name="TextBox 30"/>
          <p:cNvSpPr txBox="1"/>
          <p:nvPr/>
        </p:nvSpPr>
        <p:spPr>
          <a:xfrm>
            <a:off x="4270733" y="4461593"/>
            <a:ext cx="1117706" cy="374189"/>
          </a:xfrm>
          <a:prstGeom prst="rect">
            <a:avLst/>
          </a:prstGeom>
          <a:noFill/>
        </p:spPr>
        <p:txBody>
          <a:bodyPr wrap="none" lIns="96248" tIns="48125" rIns="96248" bIns="4812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添加标题</a:t>
            </a:r>
          </a:p>
        </p:txBody>
      </p:sp>
      <p:sp>
        <p:nvSpPr>
          <p:cNvPr id="34" name="TextBox 31"/>
          <p:cNvSpPr txBox="1"/>
          <p:nvPr/>
        </p:nvSpPr>
        <p:spPr>
          <a:xfrm>
            <a:off x="5447080" y="3878853"/>
            <a:ext cx="3761552" cy="657343"/>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a:t>
            </a:r>
            <a:r>
              <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选择粘贴，并选择只保留文字。</a:t>
            </a:r>
          </a:p>
        </p:txBody>
      </p:sp>
      <p:sp>
        <p:nvSpPr>
          <p:cNvPr id="35" name="TextBox 32"/>
          <p:cNvSpPr txBox="1"/>
          <p:nvPr/>
        </p:nvSpPr>
        <p:spPr>
          <a:xfrm>
            <a:off x="4270733" y="3626785"/>
            <a:ext cx="1117706" cy="374189"/>
          </a:xfrm>
          <a:prstGeom prst="rect">
            <a:avLst/>
          </a:prstGeom>
          <a:noFill/>
        </p:spPr>
        <p:txBody>
          <a:bodyPr wrap="none" lIns="96248" tIns="48125" rIns="96248" bIns="4812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添加标题</a:t>
            </a:r>
          </a:p>
        </p:txBody>
      </p:sp>
      <p:sp>
        <p:nvSpPr>
          <p:cNvPr id="36" name="TextBox 33"/>
          <p:cNvSpPr txBox="1"/>
          <p:nvPr/>
        </p:nvSpPr>
        <p:spPr>
          <a:xfrm>
            <a:off x="5447080" y="3056635"/>
            <a:ext cx="3761552" cy="657343"/>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a:t>
            </a:r>
            <a:r>
              <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选择粘贴，并选择只保留文字。</a:t>
            </a:r>
          </a:p>
        </p:txBody>
      </p:sp>
      <p:sp>
        <p:nvSpPr>
          <p:cNvPr id="37" name="TextBox 34"/>
          <p:cNvSpPr txBox="1"/>
          <p:nvPr/>
        </p:nvSpPr>
        <p:spPr>
          <a:xfrm>
            <a:off x="4270733" y="2779080"/>
            <a:ext cx="1117706" cy="374189"/>
          </a:xfrm>
          <a:prstGeom prst="rect">
            <a:avLst/>
          </a:prstGeom>
          <a:noFill/>
        </p:spPr>
        <p:txBody>
          <a:bodyPr wrap="none" lIns="96248" tIns="48125" rIns="96248" bIns="4812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添加标题</a:t>
            </a:r>
          </a:p>
        </p:txBody>
      </p:sp>
      <p:sp>
        <p:nvSpPr>
          <p:cNvPr id="38" name="TextBox 35"/>
          <p:cNvSpPr txBox="1"/>
          <p:nvPr/>
        </p:nvSpPr>
        <p:spPr>
          <a:xfrm>
            <a:off x="5447080" y="2433777"/>
            <a:ext cx="3761552" cy="657343"/>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39" name="TextBox 36"/>
          <p:cNvSpPr txBox="1"/>
          <p:nvPr/>
        </p:nvSpPr>
        <p:spPr>
          <a:xfrm>
            <a:off x="4270733" y="2203119"/>
            <a:ext cx="1117706" cy="374189"/>
          </a:xfrm>
          <a:prstGeom prst="rect">
            <a:avLst/>
          </a:prstGeom>
          <a:noFill/>
        </p:spPr>
        <p:txBody>
          <a:bodyPr wrap="none" lIns="96248" tIns="48125" rIns="96248" bIns="4812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添加标题</a:t>
            </a:r>
          </a:p>
        </p:txBody>
      </p:sp>
      <p:sp>
        <p:nvSpPr>
          <p:cNvPr id="40" name="TextBox 37"/>
          <p:cNvSpPr txBox="1"/>
          <p:nvPr/>
        </p:nvSpPr>
        <p:spPr>
          <a:xfrm>
            <a:off x="5447080" y="1851898"/>
            <a:ext cx="3761552" cy="657343"/>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1" name="TextBox 38"/>
          <p:cNvSpPr txBox="1"/>
          <p:nvPr/>
        </p:nvSpPr>
        <p:spPr>
          <a:xfrm>
            <a:off x="4270733" y="1621238"/>
            <a:ext cx="1117706" cy="374189"/>
          </a:xfrm>
          <a:prstGeom prst="rect">
            <a:avLst/>
          </a:prstGeom>
          <a:noFill/>
        </p:spPr>
        <p:txBody>
          <a:bodyPr wrap="none" lIns="96248" tIns="48125" rIns="96248" bIns="4812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49"/>
          <p:cNvSpPr txBox="1"/>
          <p:nvPr/>
        </p:nvSpPr>
        <p:spPr>
          <a:xfrm>
            <a:off x="549735" y="1391723"/>
            <a:ext cx="1976341" cy="369332"/>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marL="0" marR="0" lvl="0" indent="0" algn="l" defTabSz="609585"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输入标题文本</a:t>
            </a:r>
          </a:p>
        </p:txBody>
      </p:sp>
      <p:sp>
        <p:nvSpPr>
          <p:cNvPr id="21" name="TextBox 50"/>
          <p:cNvSpPr txBox="1"/>
          <p:nvPr/>
        </p:nvSpPr>
        <p:spPr>
          <a:xfrm>
            <a:off x="549736" y="1815223"/>
            <a:ext cx="3314425" cy="553998"/>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marL="0" marR="0" lvl="0" indent="0" algn="just" defTabSz="609585"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effectLst/>
                <a:uLnTx/>
                <a:uFillTx/>
                <a:latin typeface="微软雅黑" pitchFamily="34" charset="-122"/>
                <a:ea typeface="微软雅黑" pitchFamily="34" charset="-122"/>
              </a:rPr>
              <a:t>点击输入简要文字内容，文字内容需概括精炼，不用多余的文字修饰，言简意赅的说明该项内容。</a:t>
            </a:r>
            <a:endParaRPr kumimoji="0" lang="en-US" altLang="zh-CN" sz="1200" b="0" i="0" u="none" strike="noStrike" kern="0" cap="none" spc="0" normalizeH="0" baseline="0" noProof="0" dirty="0">
              <a:ln>
                <a:noFill/>
              </a:ln>
              <a:effectLst/>
              <a:uLnTx/>
              <a:uFillTx/>
              <a:latin typeface="微软雅黑" pitchFamily="34" charset="-122"/>
              <a:ea typeface="微软雅黑" pitchFamily="34" charset="-122"/>
            </a:endParaRPr>
          </a:p>
        </p:txBody>
      </p:sp>
      <p:grpSp>
        <p:nvGrpSpPr>
          <p:cNvPr id="22" name="组合 21"/>
          <p:cNvGrpSpPr/>
          <p:nvPr/>
        </p:nvGrpSpPr>
        <p:grpSpPr>
          <a:xfrm>
            <a:off x="395537" y="2801287"/>
            <a:ext cx="4017483" cy="1501779"/>
            <a:chOff x="1042988" y="2273002"/>
            <a:chExt cx="3503612" cy="1309688"/>
          </a:xfrm>
        </p:grpSpPr>
        <p:sp>
          <p:nvSpPr>
            <p:cNvPr id="23" name="Freeform 7"/>
            <p:cNvSpPr>
              <a:spLocks/>
            </p:cNvSpPr>
            <p:nvPr/>
          </p:nvSpPr>
          <p:spPr bwMode="auto">
            <a:xfrm>
              <a:off x="1042988" y="2273002"/>
              <a:ext cx="3503612" cy="1309688"/>
            </a:xfrm>
            <a:custGeom>
              <a:avLst/>
              <a:gdLst>
                <a:gd name="T0" fmla="*/ 987 w 9385"/>
                <a:gd name="T1" fmla="*/ 1974 h 3491"/>
                <a:gd name="T2" fmla="*/ 6935 w 9385"/>
                <a:gd name="T3" fmla="*/ 1974 h 3491"/>
                <a:gd name="T4" fmla="*/ 9212 w 9385"/>
                <a:gd name="T5" fmla="*/ 3194 h 3491"/>
                <a:gd name="T6" fmla="*/ 9385 w 9385"/>
                <a:gd name="T7" fmla="*/ 3491 h 3491"/>
                <a:gd name="T8" fmla="*/ 9385 w 9385"/>
                <a:gd name="T9" fmla="*/ 2623 h 3491"/>
                <a:gd name="T10" fmla="*/ 6386 w 9385"/>
                <a:gd name="T11" fmla="*/ 0 h 3491"/>
                <a:gd name="T12" fmla="*/ 987 w 9385"/>
                <a:gd name="T13" fmla="*/ 0 h 3491"/>
                <a:gd name="T14" fmla="*/ 0 w 9385"/>
                <a:gd name="T15" fmla="*/ 987 h 3491"/>
                <a:gd name="T16" fmla="*/ 0 w 9385"/>
                <a:gd name="T17" fmla="*/ 987 h 3491"/>
                <a:gd name="T18" fmla="*/ 987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4"/>
                  </a:moveTo>
                  <a:lnTo>
                    <a:pt x="6935" y="1974"/>
                  </a:lnTo>
                  <a:cubicBezTo>
                    <a:pt x="8046" y="1974"/>
                    <a:pt x="8807" y="2498"/>
                    <a:pt x="9212" y="3194"/>
                  </a:cubicBezTo>
                  <a:lnTo>
                    <a:pt x="9385" y="3491"/>
                  </a:lnTo>
                  <a:lnTo>
                    <a:pt x="9385" y="2623"/>
                  </a:lnTo>
                  <a:cubicBezTo>
                    <a:pt x="9385" y="1089"/>
                    <a:pt x="8339" y="0"/>
                    <a:pt x="6386" y="0"/>
                  </a:cubicBezTo>
                  <a:lnTo>
                    <a:pt x="987" y="0"/>
                  </a:lnTo>
                  <a:cubicBezTo>
                    <a:pt x="444" y="0"/>
                    <a:pt x="0" y="444"/>
                    <a:pt x="0" y="987"/>
                  </a:cubicBezTo>
                  <a:lnTo>
                    <a:pt x="0" y="987"/>
                  </a:lnTo>
                  <a:cubicBezTo>
                    <a:pt x="0" y="1530"/>
                    <a:pt x="444" y="1974"/>
                    <a:pt x="987" y="1974"/>
                  </a:cubicBezTo>
                  <a:close/>
                </a:path>
              </a:pathLst>
            </a:custGeom>
            <a:solidFill>
              <a:sysClr val="windowText" lastClr="000000">
                <a:lumMod val="75000"/>
                <a:lumOff val="25000"/>
              </a:sysClr>
            </a:solidFill>
            <a:ln>
              <a:noFill/>
            </a:ln>
          </p:spPr>
          <p:txBody>
            <a:bodyPr vert="horz" wrap="square" lIns="121920" tIns="60960" rIns="121920" bIns="6096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solidFill>
                <a:effectLst/>
                <a:uLnTx/>
                <a:uFillTx/>
                <a:latin typeface="Calibri"/>
                <a:ea typeface="微软雅黑"/>
              </a:endParaRPr>
            </a:p>
          </p:txBody>
        </p:sp>
        <p:sp>
          <p:nvSpPr>
            <p:cNvPr id="24" name="TextBox 53"/>
            <p:cNvSpPr txBox="1"/>
            <p:nvPr/>
          </p:nvSpPr>
          <p:spPr>
            <a:xfrm>
              <a:off x="1749987" y="2455515"/>
              <a:ext cx="2088231" cy="563659"/>
            </a:xfrm>
            <a:prstGeom prst="rect">
              <a:avLst/>
            </a:prstGeom>
            <a:noFill/>
          </p:spPr>
          <p:txBody>
            <a:bodyPr wrap="square" rtlCol="0">
              <a:spAutoFit/>
            </a:bodyPr>
            <a:lstStyle/>
            <a:p>
              <a:pPr marL="0" marR="0" lvl="0" indent="0" algn="just" defTabSz="609585"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sp>
          <p:nvSpPr>
            <p:cNvPr id="25" name="矩形 24"/>
            <p:cNvSpPr/>
            <p:nvPr/>
          </p:nvSpPr>
          <p:spPr>
            <a:xfrm>
              <a:off x="1151814" y="2393960"/>
              <a:ext cx="658721" cy="563659"/>
            </a:xfrm>
            <a:prstGeom prst="rect">
              <a:avLst/>
            </a:prstGeom>
          </p:spPr>
          <p:txBody>
            <a:bodyPr wrap="none">
              <a:spAutoFit/>
            </a:bodyPr>
            <a:lstStyle/>
            <a:p>
              <a:pPr marL="0" marR="0" lvl="0" indent="0" defTabSz="609585"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01</a:t>
              </a:r>
              <a:endPar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26" name="组合 25"/>
          <p:cNvGrpSpPr/>
          <p:nvPr/>
        </p:nvGrpSpPr>
        <p:grpSpPr>
          <a:xfrm>
            <a:off x="395537" y="4015453"/>
            <a:ext cx="4017483" cy="1501779"/>
            <a:chOff x="1042988" y="3331865"/>
            <a:chExt cx="3503612" cy="1309688"/>
          </a:xfrm>
        </p:grpSpPr>
        <p:sp>
          <p:nvSpPr>
            <p:cNvPr id="27" name="Freeform 8"/>
            <p:cNvSpPr>
              <a:spLocks/>
            </p:cNvSpPr>
            <p:nvPr/>
          </p:nvSpPr>
          <p:spPr bwMode="auto">
            <a:xfrm>
              <a:off x="1042988" y="3331865"/>
              <a:ext cx="3503612" cy="1309688"/>
            </a:xfrm>
            <a:custGeom>
              <a:avLst/>
              <a:gdLst>
                <a:gd name="T0" fmla="*/ 987 w 9385"/>
                <a:gd name="T1" fmla="*/ 1973 h 3491"/>
                <a:gd name="T2" fmla="*/ 6935 w 9385"/>
                <a:gd name="T3" fmla="*/ 1973 h 3491"/>
                <a:gd name="T4" fmla="*/ 9212 w 9385"/>
                <a:gd name="T5" fmla="*/ 3193 h 3491"/>
                <a:gd name="T6" fmla="*/ 9385 w 9385"/>
                <a:gd name="T7" fmla="*/ 3491 h 3491"/>
                <a:gd name="T8" fmla="*/ 9385 w 9385"/>
                <a:gd name="T9" fmla="*/ 2623 h 3491"/>
                <a:gd name="T10" fmla="*/ 6386 w 9385"/>
                <a:gd name="T11" fmla="*/ 0 h 3491"/>
                <a:gd name="T12" fmla="*/ 987 w 9385"/>
                <a:gd name="T13" fmla="*/ 0 h 3491"/>
                <a:gd name="T14" fmla="*/ 0 w 9385"/>
                <a:gd name="T15" fmla="*/ 986 h 3491"/>
                <a:gd name="T16" fmla="*/ 0 w 9385"/>
                <a:gd name="T17" fmla="*/ 986 h 3491"/>
                <a:gd name="T18" fmla="*/ 987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3"/>
                  </a:moveTo>
                  <a:lnTo>
                    <a:pt x="6935" y="1973"/>
                  </a:lnTo>
                  <a:cubicBezTo>
                    <a:pt x="8046" y="1973"/>
                    <a:pt x="8807" y="2497"/>
                    <a:pt x="9212" y="3193"/>
                  </a:cubicBezTo>
                  <a:lnTo>
                    <a:pt x="9385" y="3491"/>
                  </a:lnTo>
                  <a:lnTo>
                    <a:pt x="9385" y="2623"/>
                  </a:lnTo>
                  <a:cubicBezTo>
                    <a:pt x="9385" y="1089"/>
                    <a:pt x="8339" y="0"/>
                    <a:pt x="6386" y="0"/>
                  </a:cubicBezTo>
                  <a:lnTo>
                    <a:pt x="987" y="0"/>
                  </a:lnTo>
                  <a:cubicBezTo>
                    <a:pt x="444" y="0"/>
                    <a:pt x="0" y="444"/>
                    <a:pt x="0" y="986"/>
                  </a:cubicBezTo>
                  <a:lnTo>
                    <a:pt x="0" y="986"/>
                  </a:lnTo>
                  <a:cubicBezTo>
                    <a:pt x="0" y="1529"/>
                    <a:pt x="444" y="1973"/>
                    <a:pt x="987" y="1973"/>
                  </a:cubicBezTo>
                  <a:close/>
                </a:path>
              </a:pathLst>
            </a:custGeom>
            <a:solidFill>
              <a:srgbClr val="00823B"/>
            </a:solidFill>
            <a:ln>
              <a:noFill/>
            </a:ln>
          </p:spPr>
          <p:txBody>
            <a:bodyPr vert="horz" wrap="square" lIns="121920" tIns="60960" rIns="121920" bIns="6096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solidFill>
                <a:effectLst/>
                <a:uLnTx/>
                <a:uFillTx/>
                <a:latin typeface="Calibri"/>
                <a:ea typeface="微软雅黑"/>
              </a:endParaRPr>
            </a:p>
          </p:txBody>
        </p:sp>
        <p:sp>
          <p:nvSpPr>
            <p:cNvPr id="28" name="TextBox 57"/>
            <p:cNvSpPr txBox="1"/>
            <p:nvPr/>
          </p:nvSpPr>
          <p:spPr>
            <a:xfrm>
              <a:off x="1750678" y="3522860"/>
              <a:ext cx="2088231" cy="563659"/>
            </a:xfrm>
            <a:prstGeom prst="rect">
              <a:avLst/>
            </a:prstGeom>
            <a:noFill/>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609585"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2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29" name="矩形 28"/>
            <p:cNvSpPr/>
            <p:nvPr/>
          </p:nvSpPr>
          <p:spPr>
            <a:xfrm>
              <a:off x="1151814" y="3445916"/>
              <a:ext cx="658721" cy="563659"/>
            </a:xfrm>
            <a:prstGeom prst="rect">
              <a:avLst/>
            </a:prstGeom>
          </p:spPr>
          <p:txBody>
            <a:bodyPr wrap="none">
              <a:spAutoFit/>
            </a:bodyPr>
            <a:lstStyle/>
            <a:p>
              <a:pPr marL="0" marR="0" lvl="0" indent="0" defTabSz="609585"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02</a:t>
              </a:r>
              <a:endPar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30" name="组合 29"/>
          <p:cNvGrpSpPr/>
          <p:nvPr/>
        </p:nvGrpSpPr>
        <p:grpSpPr>
          <a:xfrm>
            <a:off x="4514958" y="2167810"/>
            <a:ext cx="4017483" cy="1501779"/>
            <a:chOff x="4635500" y="1720552"/>
            <a:chExt cx="3503612" cy="1309688"/>
          </a:xfrm>
        </p:grpSpPr>
        <p:sp>
          <p:nvSpPr>
            <p:cNvPr id="31" name="Freeform 5"/>
            <p:cNvSpPr>
              <a:spLocks/>
            </p:cNvSpPr>
            <p:nvPr/>
          </p:nvSpPr>
          <p:spPr bwMode="auto">
            <a:xfrm>
              <a:off x="4635500" y="1720552"/>
              <a:ext cx="3503612" cy="1309688"/>
            </a:xfrm>
            <a:custGeom>
              <a:avLst/>
              <a:gdLst>
                <a:gd name="T0" fmla="*/ 8398 w 9385"/>
                <a:gd name="T1" fmla="*/ 1974 h 3491"/>
                <a:gd name="T2" fmla="*/ 2450 w 9385"/>
                <a:gd name="T3" fmla="*/ 1974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4"/>
                  </a:moveTo>
                  <a:lnTo>
                    <a:pt x="2450" y="1974"/>
                  </a:lnTo>
                  <a:cubicBezTo>
                    <a:pt x="1339" y="1974"/>
                    <a:pt x="578" y="2498"/>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30"/>
                    <a:pt x="8941" y="1974"/>
                    <a:pt x="8398" y="1974"/>
                  </a:cubicBezTo>
                  <a:close/>
                </a:path>
              </a:pathLst>
            </a:custGeom>
            <a:solidFill>
              <a:sysClr val="window" lastClr="FFFFFF">
                <a:lumMod val="50000"/>
              </a:sysClr>
            </a:solidFill>
            <a:ln>
              <a:noFill/>
            </a:ln>
          </p:spPr>
          <p:txBody>
            <a:bodyPr vert="horz" wrap="square" lIns="121920" tIns="60960" rIns="121920" bIns="6096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solidFill>
                <a:effectLst/>
                <a:uLnTx/>
                <a:uFillTx/>
                <a:latin typeface="Calibri"/>
                <a:ea typeface="微软雅黑"/>
              </a:endParaRPr>
            </a:p>
          </p:txBody>
        </p:sp>
        <p:sp>
          <p:nvSpPr>
            <p:cNvPr id="32" name="TextBox 61"/>
            <p:cNvSpPr txBox="1"/>
            <p:nvPr/>
          </p:nvSpPr>
          <p:spPr>
            <a:xfrm>
              <a:off x="5780228" y="1889055"/>
              <a:ext cx="2088231" cy="563659"/>
            </a:xfrm>
            <a:prstGeom prst="rect">
              <a:avLst/>
            </a:prstGeom>
            <a:noFill/>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609585"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2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33" name="矩形 32"/>
            <p:cNvSpPr/>
            <p:nvPr/>
          </p:nvSpPr>
          <p:spPr>
            <a:xfrm>
              <a:off x="5159007" y="1828562"/>
              <a:ext cx="658721" cy="563659"/>
            </a:xfrm>
            <a:prstGeom prst="rect">
              <a:avLst/>
            </a:prstGeom>
          </p:spPr>
          <p:txBody>
            <a:bodyPr wrap="none">
              <a:spAutoFit/>
            </a:bodyPr>
            <a:lstStyle/>
            <a:p>
              <a:pPr marL="0" marR="0" lvl="0" indent="0" defTabSz="609585"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03</a:t>
              </a:r>
              <a:endPar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34" name="组合 33"/>
          <p:cNvGrpSpPr/>
          <p:nvPr/>
        </p:nvGrpSpPr>
        <p:grpSpPr>
          <a:xfrm>
            <a:off x="4514958" y="3383796"/>
            <a:ext cx="4017483" cy="1501779"/>
            <a:chOff x="4635500" y="2781002"/>
            <a:chExt cx="3503612" cy="1309688"/>
          </a:xfrm>
        </p:grpSpPr>
        <p:sp>
          <p:nvSpPr>
            <p:cNvPr id="35" name="Freeform 6"/>
            <p:cNvSpPr>
              <a:spLocks/>
            </p:cNvSpPr>
            <p:nvPr/>
          </p:nvSpPr>
          <p:spPr bwMode="auto">
            <a:xfrm>
              <a:off x="4635500" y="2781002"/>
              <a:ext cx="3503612" cy="1309688"/>
            </a:xfrm>
            <a:custGeom>
              <a:avLst/>
              <a:gdLst>
                <a:gd name="T0" fmla="*/ 8398 w 9385"/>
                <a:gd name="T1" fmla="*/ 1973 h 3491"/>
                <a:gd name="T2" fmla="*/ 2450 w 9385"/>
                <a:gd name="T3" fmla="*/ 1973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3"/>
                  </a:moveTo>
                  <a:lnTo>
                    <a:pt x="2450" y="1973"/>
                  </a:lnTo>
                  <a:cubicBezTo>
                    <a:pt x="1339" y="1973"/>
                    <a:pt x="578" y="2497"/>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29"/>
                    <a:pt x="8941" y="1973"/>
                    <a:pt x="8398" y="1973"/>
                  </a:cubicBezTo>
                  <a:close/>
                </a:path>
              </a:pathLst>
            </a:custGeom>
            <a:solidFill>
              <a:sysClr val="windowText" lastClr="000000">
                <a:lumMod val="65000"/>
                <a:lumOff val="35000"/>
              </a:sysClr>
            </a:solidFill>
            <a:ln>
              <a:noFill/>
            </a:ln>
          </p:spPr>
          <p:txBody>
            <a:bodyPr vert="horz" wrap="square" lIns="121920" tIns="60960" rIns="121920" bIns="6096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smtClean="0">
                <a:ln>
                  <a:noFill/>
                </a:ln>
                <a:solidFill>
                  <a:prstClr val="black"/>
                </a:solidFill>
                <a:effectLst/>
                <a:uLnTx/>
                <a:uFillTx/>
                <a:latin typeface="Calibri"/>
                <a:ea typeface="微软雅黑"/>
              </a:endParaRPr>
            </a:p>
          </p:txBody>
        </p:sp>
        <p:sp>
          <p:nvSpPr>
            <p:cNvPr id="36" name="TextBox 65"/>
            <p:cNvSpPr txBox="1"/>
            <p:nvPr/>
          </p:nvSpPr>
          <p:spPr>
            <a:xfrm>
              <a:off x="5780227" y="2969175"/>
              <a:ext cx="2088231" cy="563659"/>
            </a:xfrm>
            <a:prstGeom prst="rect">
              <a:avLst/>
            </a:prstGeom>
            <a:noFill/>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609585"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2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37" name="矩形 36"/>
            <p:cNvSpPr/>
            <p:nvPr/>
          </p:nvSpPr>
          <p:spPr>
            <a:xfrm>
              <a:off x="5159007" y="2899082"/>
              <a:ext cx="658721" cy="563659"/>
            </a:xfrm>
            <a:prstGeom prst="rect">
              <a:avLst/>
            </a:prstGeom>
          </p:spPr>
          <p:txBody>
            <a:bodyPr wrap="none">
              <a:spAutoFit/>
            </a:bodyPr>
            <a:lstStyle/>
            <a:p>
              <a:pPr marL="0" marR="0" lvl="0" indent="0" defTabSz="609585"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04</a:t>
              </a:r>
              <a:endPar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Freeform 83"/>
          <p:cNvSpPr/>
          <p:nvPr/>
        </p:nvSpPr>
        <p:spPr>
          <a:xfrm>
            <a:off x="1221772" y="2136169"/>
            <a:ext cx="2716855" cy="3642008"/>
          </a:xfrm>
          <a:custGeom>
            <a:avLst/>
            <a:gdLst>
              <a:gd name="connsiteX0" fmla="*/ 2006600 w 2006600"/>
              <a:gd name="connsiteY0" fmla="*/ 0 h 3289300"/>
              <a:gd name="connsiteX1" fmla="*/ 304800 w 2006600"/>
              <a:gd name="connsiteY1" fmla="*/ 812800 h 3289300"/>
              <a:gd name="connsiteX2" fmla="*/ 1473200 w 2006600"/>
              <a:gd name="connsiteY2" fmla="*/ 1485900 h 3289300"/>
              <a:gd name="connsiteX3" fmla="*/ 0 w 2006600"/>
              <a:gd name="connsiteY3" fmla="*/ 3289300 h 3289300"/>
              <a:gd name="connsiteX0" fmla="*/ 2006600 w 2006600"/>
              <a:gd name="connsiteY0" fmla="*/ 0 h 3289300"/>
              <a:gd name="connsiteX1" fmla="*/ 304800 w 2006600"/>
              <a:gd name="connsiteY1" fmla="*/ 812800 h 3289300"/>
              <a:gd name="connsiteX2" fmla="*/ 1588318 w 2006600"/>
              <a:gd name="connsiteY2" fmla="*/ 1753971 h 3289300"/>
              <a:gd name="connsiteX3" fmla="*/ 0 w 2006600"/>
              <a:gd name="connsiteY3" fmla="*/ 3289300 h 3289300"/>
              <a:gd name="connsiteX0" fmla="*/ 2261706 w 2261706"/>
              <a:gd name="connsiteY0" fmla="*/ 0 h 3399504"/>
              <a:gd name="connsiteX1" fmla="*/ 559906 w 2261706"/>
              <a:gd name="connsiteY1" fmla="*/ 812800 h 3399504"/>
              <a:gd name="connsiteX2" fmla="*/ 1843424 w 2261706"/>
              <a:gd name="connsiteY2" fmla="*/ 1753971 h 3399504"/>
              <a:gd name="connsiteX3" fmla="*/ 0 w 2261706"/>
              <a:gd name="connsiteY3" fmla="*/ 3399504 h 3399504"/>
              <a:gd name="connsiteX0" fmla="*/ 2261706 w 2261706"/>
              <a:gd name="connsiteY0" fmla="*/ 0 h 3399504"/>
              <a:gd name="connsiteX1" fmla="*/ 559906 w 2261706"/>
              <a:gd name="connsiteY1" fmla="*/ 812800 h 3399504"/>
              <a:gd name="connsiteX2" fmla="*/ 1843424 w 2261706"/>
              <a:gd name="connsiteY2" fmla="*/ 1753971 h 3399504"/>
              <a:gd name="connsiteX3" fmla="*/ 0 w 2261706"/>
              <a:gd name="connsiteY3" fmla="*/ 3399504 h 3399504"/>
            </a:gdLst>
            <a:ahLst/>
            <a:cxnLst>
              <a:cxn ang="0">
                <a:pos x="connsiteX0" y="connsiteY0"/>
              </a:cxn>
              <a:cxn ang="0">
                <a:pos x="connsiteX1" y="connsiteY1"/>
              </a:cxn>
              <a:cxn ang="0">
                <a:pos x="connsiteX2" y="connsiteY2"/>
              </a:cxn>
              <a:cxn ang="0">
                <a:pos x="connsiteX3" y="connsiteY3"/>
              </a:cxn>
            </a:cxnLst>
            <a:rect l="l" t="t" r="r" b="b"/>
            <a:pathLst>
              <a:path w="2261706" h="3399504">
                <a:moveTo>
                  <a:pt x="2261706" y="0"/>
                </a:moveTo>
                <a:cubicBezTo>
                  <a:pt x="1455256" y="282575"/>
                  <a:pt x="629620" y="520472"/>
                  <a:pt x="559906" y="812800"/>
                </a:cubicBezTo>
                <a:cubicBezTo>
                  <a:pt x="490192" y="1105128"/>
                  <a:pt x="1936742" y="1322854"/>
                  <a:pt x="1843424" y="1753971"/>
                </a:cubicBezTo>
                <a:cubicBezTo>
                  <a:pt x="1750106" y="2185088"/>
                  <a:pt x="948122" y="2665373"/>
                  <a:pt x="0" y="3399504"/>
                </a:cubicBezTo>
              </a:path>
            </a:pathLst>
          </a:custGeom>
          <a:noFill/>
          <a:ln w="12700" cap="flat" cmpd="sng" algn="ctr">
            <a:solidFill>
              <a:sysClr val="windowText" lastClr="000000">
                <a:lumMod val="75000"/>
                <a:lumOff val="25000"/>
              </a:sysClr>
            </a:solidFill>
            <a:prstDash val="dash"/>
          </a:ln>
          <a:effectLst/>
        </p:spPr>
        <p:txBody>
          <a:bodyPr lIns="121894" tIns="60947" rIns="121894" bIns="60947" rtlCol="0" anchor="ctr"/>
          <a:lstStyle/>
          <a:p>
            <a:pPr defTabSz="1375190" fontAlgn="auto">
              <a:spcBef>
                <a:spcPts val="0"/>
              </a:spcBef>
              <a:spcAft>
                <a:spcPts val="0"/>
              </a:spcAft>
              <a:defRPr/>
            </a:pPr>
            <a:endParaRPr lang="en-US" sz="1600" kern="0" baseline="0">
              <a:solidFill>
                <a:srgbClr val="FFFFFF"/>
              </a:solidFill>
              <a:latin typeface="微软雅黑" pitchFamily="34" charset="-122"/>
              <a:ea typeface="微软雅黑" pitchFamily="34" charset="-122"/>
            </a:endParaRPr>
          </a:p>
        </p:txBody>
      </p:sp>
      <p:sp>
        <p:nvSpPr>
          <p:cNvPr id="49" name="Oval 99"/>
          <p:cNvSpPr/>
          <p:nvPr/>
        </p:nvSpPr>
        <p:spPr>
          <a:xfrm>
            <a:off x="3843209" y="2010828"/>
            <a:ext cx="173630" cy="173654"/>
          </a:xfrm>
          <a:prstGeom prst="ellipse">
            <a:avLst/>
          </a:prstGeom>
          <a:solidFill>
            <a:sysClr val="window" lastClr="FFFFFF"/>
          </a:solidFill>
          <a:ln w="28575" cap="flat" cmpd="sng" algn="ctr">
            <a:solidFill>
              <a:srgbClr val="009644"/>
            </a:solidFill>
            <a:prstDash val="solid"/>
          </a:ln>
          <a:effectLst/>
        </p:spPr>
        <p:txBody>
          <a:bodyPr lIns="121894" tIns="60947" rIns="121894" bIns="60947" rtlCol="0" anchor="ctr"/>
          <a:lstStyle/>
          <a:p>
            <a:pPr defTabSz="1375190" fontAlgn="auto">
              <a:spcBef>
                <a:spcPts val="0"/>
              </a:spcBef>
              <a:spcAft>
                <a:spcPts val="0"/>
              </a:spcAft>
              <a:defRPr/>
            </a:pPr>
            <a:endParaRPr lang="en-US" sz="1600" kern="0" baseline="0">
              <a:solidFill>
                <a:srgbClr val="262626"/>
              </a:solidFill>
              <a:latin typeface="微软雅黑" pitchFamily="34" charset="-122"/>
              <a:ea typeface="微软雅黑" pitchFamily="34" charset="-122"/>
            </a:endParaRPr>
          </a:p>
        </p:txBody>
      </p:sp>
      <p:sp>
        <p:nvSpPr>
          <p:cNvPr id="50" name="Oval 87"/>
          <p:cNvSpPr/>
          <p:nvPr/>
        </p:nvSpPr>
        <p:spPr>
          <a:xfrm>
            <a:off x="1134955" y="5725239"/>
            <a:ext cx="173630" cy="173654"/>
          </a:xfrm>
          <a:prstGeom prst="ellipse">
            <a:avLst/>
          </a:prstGeom>
          <a:solidFill>
            <a:sysClr val="window" lastClr="FFFFFF"/>
          </a:solidFill>
          <a:ln w="28575" cap="flat" cmpd="sng" algn="ctr">
            <a:solidFill>
              <a:srgbClr val="009644"/>
            </a:solidFill>
            <a:prstDash val="solid"/>
          </a:ln>
          <a:effectLst/>
        </p:spPr>
        <p:txBody>
          <a:bodyPr lIns="121894" tIns="60947" rIns="121894" bIns="60947" rtlCol="0" anchor="ctr"/>
          <a:lstStyle/>
          <a:p>
            <a:pPr defTabSz="1375190" fontAlgn="auto">
              <a:spcBef>
                <a:spcPts val="0"/>
              </a:spcBef>
              <a:spcAft>
                <a:spcPts val="0"/>
              </a:spcAft>
              <a:defRPr/>
            </a:pPr>
            <a:endParaRPr lang="en-US" sz="1600" kern="0" baseline="0">
              <a:solidFill>
                <a:srgbClr val="262626"/>
              </a:solidFill>
              <a:latin typeface="微软雅黑" pitchFamily="34" charset="-122"/>
              <a:ea typeface="微软雅黑" pitchFamily="34" charset="-122"/>
            </a:endParaRPr>
          </a:p>
        </p:txBody>
      </p:sp>
      <p:sp>
        <p:nvSpPr>
          <p:cNvPr id="51" name="Oval 91"/>
          <p:cNvSpPr/>
          <p:nvPr/>
        </p:nvSpPr>
        <p:spPr>
          <a:xfrm>
            <a:off x="2648254" y="4549477"/>
            <a:ext cx="173630" cy="173654"/>
          </a:xfrm>
          <a:prstGeom prst="ellipse">
            <a:avLst/>
          </a:prstGeom>
          <a:solidFill>
            <a:sysClr val="window" lastClr="FFFFFF"/>
          </a:solidFill>
          <a:ln w="28575" cap="flat" cmpd="sng" algn="ctr">
            <a:solidFill>
              <a:srgbClr val="009644"/>
            </a:solidFill>
            <a:prstDash val="solid"/>
          </a:ln>
          <a:effectLst/>
        </p:spPr>
        <p:txBody>
          <a:bodyPr lIns="121894" tIns="60947" rIns="121894" bIns="60947" rtlCol="0" anchor="ctr"/>
          <a:lstStyle/>
          <a:p>
            <a:pPr defTabSz="1375190" fontAlgn="auto">
              <a:spcBef>
                <a:spcPts val="0"/>
              </a:spcBef>
              <a:spcAft>
                <a:spcPts val="0"/>
              </a:spcAft>
              <a:defRPr/>
            </a:pPr>
            <a:endParaRPr lang="en-US" sz="1600" kern="0" baseline="0">
              <a:solidFill>
                <a:srgbClr val="262626"/>
              </a:solidFill>
              <a:latin typeface="微软雅黑" pitchFamily="34" charset="-122"/>
              <a:ea typeface="微软雅黑" pitchFamily="34" charset="-122"/>
            </a:endParaRPr>
          </a:p>
        </p:txBody>
      </p:sp>
      <p:sp>
        <p:nvSpPr>
          <p:cNvPr id="52" name="Oval 95"/>
          <p:cNvSpPr/>
          <p:nvPr/>
        </p:nvSpPr>
        <p:spPr>
          <a:xfrm>
            <a:off x="1823610" y="2832465"/>
            <a:ext cx="173630" cy="173654"/>
          </a:xfrm>
          <a:prstGeom prst="ellipse">
            <a:avLst/>
          </a:prstGeom>
          <a:solidFill>
            <a:sysClr val="window" lastClr="FFFFFF"/>
          </a:solidFill>
          <a:ln w="28575" cap="flat" cmpd="sng" algn="ctr">
            <a:solidFill>
              <a:srgbClr val="009644"/>
            </a:solidFill>
            <a:prstDash val="solid"/>
          </a:ln>
          <a:effectLst/>
        </p:spPr>
        <p:txBody>
          <a:bodyPr lIns="121894" tIns="60947" rIns="121894" bIns="60947" rtlCol="0" anchor="ctr"/>
          <a:lstStyle/>
          <a:p>
            <a:pPr defTabSz="1375190" fontAlgn="auto">
              <a:spcBef>
                <a:spcPts val="0"/>
              </a:spcBef>
              <a:spcAft>
                <a:spcPts val="0"/>
              </a:spcAft>
              <a:defRPr/>
            </a:pPr>
            <a:endParaRPr lang="en-US" sz="1600" kern="0" baseline="0">
              <a:solidFill>
                <a:srgbClr val="262626"/>
              </a:solidFill>
              <a:latin typeface="微软雅黑" pitchFamily="34" charset="-122"/>
              <a:ea typeface="微软雅黑" pitchFamily="34" charset="-122"/>
            </a:endParaRPr>
          </a:p>
        </p:txBody>
      </p:sp>
      <p:grpSp>
        <p:nvGrpSpPr>
          <p:cNvPr id="53" name="Group 279"/>
          <p:cNvGrpSpPr/>
          <p:nvPr/>
        </p:nvGrpSpPr>
        <p:grpSpPr>
          <a:xfrm>
            <a:off x="3597453" y="1131314"/>
            <a:ext cx="697478" cy="697572"/>
            <a:chOff x="846989" y="1390124"/>
            <a:chExt cx="877416" cy="877416"/>
          </a:xfrm>
        </p:grpSpPr>
        <p:sp>
          <p:nvSpPr>
            <p:cNvPr id="54" name="Teardrop 97"/>
            <p:cNvSpPr/>
            <p:nvPr/>
          </p:nvSpPr>
          <p:spPr>
            <a:xfrm rot="8100000">
              <a:off x="846989" y="1390124"/>
              <a:ext cx="877416" cy="877416"/>
            </a:xfrm>
            <a:prstGeom prst="teardrop">
              <a:avLst/>
            </a:prstGeom>
            <a:solidFill>
              <a:srgbClr val="009644"/>
            </a:solidFill>
            <a:ln w="28575" cap="flat" cmpd="sng" algn="ctr">
              <a:noFill/>
              <a:prstDash val="solid"/>
            </a:ln>
            <a:effectLst/>
          </p:spPr>
          <p:txBody>
            <a:bodyPr rtlCol="0" anchor="ctr"/>
            <a:lstStyle/>
            <a:p>
              <a:pPr defTabSz="1375190" fontAlgn="auto">
                <a:spcBef>
                  <a:spcPts val="0"/>
                </a:spcBef>
                <a:spcAft>
                  <a:spcPts val="0"/>
                </a:spcAft>
                <a:defRPr/>
              </a:pPr>
              <a:endParaRPr lang="en-US" sz="1600" kern="0" baseline="0" dirty="0">
                <a:solidFill>
                  <a:srgbClr val="262626"/>
                </a:solidFill>
                <a:latin typeface="微软雅黑" pitchFamily="34" charset="-122"/>
                <a:ea typeface="微软雅黑" pitchFamily="34" charset="-122"/>
              </a:endParaRPr>
            </a:p>
          </p:txBody>
        </p:sp>
        <p:sp>
          <p:nvSpPr>
            <p:cNvPr id="55" name="Oval 98"/>
            <p:cNvSpPr/>
            <p:nvPr/>
          </p:nvSpPr>
          <p:spPr>
            <a:xfrm>
              <a:off x="981458" y="1526621"/>
              <a:ext cx="608478" cy="608478"/>
            </a:xfrm>
            <a:prstGeom prst="ellipse">
              <a:avLst/>
            </a:prstGeom>
            <a:solidFill>
              <a:sysClr val="window" lastClr="FFFFFF"/>
            </a:solidFill>
            <a:ln w="28575" cap="flat" cmpd="sng" algn="ctr">
              <a:noFill/>
              <a:prstDash val="solid"/>
            </a:ln>
            <a:effectLst/>
          </p:spPr>
          <p:txBody>
            <a:bodyPr lIns="0" tIns="0" rIns="0" bIns="0" rtlCol="0" anchor="ctr"/>
            <a:lstStyle/>
            <a:p>
              <a:pPr defTabSz="1375190" fontAlgn="auto">
                <a:spcBef>
                  <a:spcPts val="0"/>
                </a:spcBef>
                <a:spcAft>
                  <a:spcPts val="0"/>
                </a:spcAft>
                <a:defRPr/>
              </a:pPr>
              <a:endParaRPr lang="en-US" kern="0" baseline="0" dirty="0">
                <a:solidFill>
                  <a:srgbClr val="38BFF4"/>
                </a:solidFill>
                <a:latin typeface="微软雅黑" pitchFamily="34" charset="-122"/>
                <a:ea typeface="微软雅黑" pitchFamily="34" charset="-122"/>
              </a:endParaRPr>
            </a:p>
          </p:txBody>
        </p:sp>
      </p:grpSp>
      <p:grpSp>
        <p:nvGrpSpPr>
          <p:cNvPr id="56" name="Group 279"/>
          <p:cNvGrpSpPr/>
          <p:nvPr/>
        </p:nvGrpSpPr>
        <p:grpSpPr>
          <a:xfrm>
            <a:off x="1426023" y="1629110"/>
            <a:ext cx="973902" cy="974033"/>
            <a:chOff x="846989" y="1428508"/>
            <a:chExt cx="877416" cy="877416"/>
          </a:xfrm>
        </p:grpSpPr>
        <p:sp>
          <p:nvSpPr>
            <p:cNvPr id="57" name="Teardrop 93"/>
            <p:cNvSpPr/>
            <p:nvPr/>
          </p:nvSpPr>
          <p:spPr>
            <a:xfrm rot="8100000">
              <a:off x="846989" y="1428508"/>
              <a:ext cx="877416" cy="877416"/>
            </a:xfrm>
            <a:prstGeom prst="teardrop">
              <a:avLst/>
            </a:prstGeom>
            <a:solidFill>
              <a:srgbClr val="009644"/>
            </a:solidFill>
            <a:ln w="28575" cap="flat" cmpd="sng" algn="ctr">
              <a:noFill/>
              <a:prstDash val="solid"/>
            </a:ln>
            <a:effectLst/>
          </p:spPr>
          <p:txBody>
            <a:bodyPr rtlCol="0" anchor="ctr"/>
            <a:lstStyle/>
            <a:p>
              <a:pPr defTabSz="1375190" fontAlgn="auto">
                <a:spcBef>
                  <a:spcPts val="0"/>
                </a:spcBef>
                <a:spcAft>
                  <a:spcPts val="0"/>
                </a:spcAft>
                <a:defRPr/>
              </a:pPr>
              <a:endParaRPr lang="en-US" sz="1600" kern="0" baseline="0" dirty="0">
                <a:solidFill>
                  <a:srgbClr val="CC3333"/>
                </a:solidFill>
                <a:latin typeface="微软雅黑" pitchFamily="34" charset="-122"/>
                <a:ea typeface="微软雅黑" pitchFamily="34" charset="-122"/>
              </a:endParaRPr>
            </a:p>
          </p:txBody>
        </p:sp>
        <p:sp>
          <p:nvSpPr>
            <p:cNvPr id="58" name="Oval 94"/>
            <p:cNvSpPr/>
            <p:nvPr/>
          </p:nvSpPr>
          <p:spPr>
            <a:xfrm>
              <a:off x="981458" y="1565005"/>
              <a:ext cx="608478" cy="608478"/>
            </a:xfrm>
            <a:prstGeom prst="ellipse">
              <a:avLst/>
            </a:prstGeom>
            <a:solidFill>
              <a:sysClr val="window" lastClr="FFFFFF"/>
            </a:solidFill>
            <a:ln w="28575" cap="flat" cmpd="sng" algn="ctr">
              <a:noFill/>
              <a:prstDash val="solid"/>
            </a:ln>
            <a:effectLst/>
          </p:spPr>
          <p:txBody>
            <a:bodyPr lIns="0" tIns="0" rIns="0" bIns="0" rtlCol="0" anchor="ctr"/>
            <a:lstStyle/>
            <a:p>
              <a:pPr defTabSz="1375190" fontAlgn="auto">
                <a:spcBef>
                  <a:spcPts val="0"/>
                </a:spcBef>
                <a:spcAft>
                  <a:spcPts val="0"/>
                </a:spcAft>
                <a:defRPr/>
              </a:pPr>
              <a:endParaRPr lang="en-US" sz="3200" kern="0" baseline="0" dirty="0">
                <a:solidFill>
                  <a:srgbClr val="CC3333"/>
                </a:solidFill>
                <a:latin typeface="微软雅黑" pitchFamily="34" charset="-122"/>
                <a:ea typeface="微软雅黑" pitchFamily="34" charset="-122"/>
              </a:endParaRPr>
            </a:p>
          </p:txBody>
        </p:sp>
      </p:grpSp>
      <p:grpSp>
        <p:nvGrpSpPr>
          <p:cNvPr id="59" name="Group 279"/>
          <p:cNvGrpSpPr/>
          <p:nvPr/>
        </p:nvGrpSpPr>
        <p:grpSpPr>
          <a:xfrm>
            <a:off x="2250668" y="3330867"/>
            <a:ext cx="973902" cy="974033"/>
            <a:chOff x="846989" y="1414764"/>
            <a:chExt cx="877416" cy="877416"/>
          </a:xfrm>
        </p:grpSpPr>
        <p:sp>
          <p:nvSpPr>
            <p:cNvPr id="60" name="Teardrop 89"/>
            <p:cNvSpPr/>
            <p:nvPr/>
          </p:nvSpPr>
          <p:spPr>
            <a:xfrm rot="8100000">
              <a:off x="846989" y="1414764"/>
              <a:ext cx="877416" cy="877416"/>
            </a:xfrm>
            <a:prstGeom prst="teardrop">
              <a:avLst/>
            </a:prstGeom>
            <a:solidFill>
              <a:srgbClr val="009644"/>
            </a:solidFill>
            <a:ln w="28575" cap="flat" cmpd="sng" algn="ctr">
              <a:noFill/>
              <a:prstDash val="solid"/>
            </a:ln>
            <a:effectLst/>
          </p:spPr>
          <p:txBody>
            <a:bodyPr rtlCol="0" anchor="ctr"/>
            <a:lstStyle/>
            <a:p>
              <a:pPr defTabSz="1375190" fontAlgn="auto">
                <a:spcBef>
                  <a:spcPts val="0"/>
                </a:spcBef>
                <a:spcAft>
                  <a:spcPts val="0"/>
                </a:spcAft>
                <a:defRPr/>
              </a:pPr>
              <a:endParaRPr lang="en-US" sz="1600" kern="0" baseline="0" dirty="0">
                <a:solidFill>
                  <a:srgbClr val="B7B327"/>
                </a:solidFill>
                <a:latin typeface="微软雅黑" pitchFamily="34" charset="-122"/>
                <a:ea typeface="微软雅黑" pitchFamily="34" charset="-122"/>
              </a:endParaRPr>
            </a:p>
          </p:txBody>
        </p:sp>
        <p:sp>
          <p:nvSpPr>
            <p:cNvPr id="61" name="Oval 90"/>
            <p:cNvSpPr/>
            <p:nvPr/>
          </p:nvSpPr>
          <p:spPr>
            <a:xfrm>
              <a:off x="981458" y="1551261"/>
              <a:ext cx="608478" cy="608478"/>
            </a:xfrm>
            <a:prstGeom prst="ellipse">
              <a:avLst/>
            </a:prstGeom>
            <a:solidFill>
              <a:sysClr val="window" lastClr="FFFFFF"/>
            </a:solidFill>
            <a:ln w="28575" cap="flat" cmpd="sng" algn="ctr">
              <a:noFill/>
              <a:prstDash val="solid"/>
            </a:ln>
            <a:effectLst/>
          </p:spPr>
          <p:txBody>
            <a:bodyPr lIns="0" tIns="0" rIns="0" bIns="0" rtlCol="0" anchor="ctr"/>
            <a:lstStyle/>
            <a:p>
              <a:pPr defTabSz="1375190" fontAlgn="auto">
                <a:spcBef>
                  <a:spcPts val="0"/>
                </a:spcBef>
                <a:spcAft>
                  <a:spcPts val="0"/>
                </a:spcAft>
                <a:defRPr/>
              </a:pPr>
              <a:endParaRPr lang="en-US" sz="3200" kern="0" baseline="0" dirty="0">
                <a:solidFill>
                  <a:srgbClr val="B7B327"/>
                </a:solidFill>
                <a:latin typeface="微软雅黑" pitchFamily="34" charset="-122"/>
                <a:ea typeface="微软雅黑" pitchFamily="34" charset="-122"/>
              </a:endParaRPr>
            </a:p>
          </p:txBody>
        </p:sp>
      </p:grpSp>
      <p:grpSp>
        <p:nvGrpSpPr>
          <p:cNvPr id="62" name="Group 279"/>
          <p:cNvGrpSpPr/>
          <p:nvPr/>
        </p:nvGrpSpPr>
        <p:grpSpPr>
          <a:xfrm>
            <a:off x="737373" y="4491372"/>
            <a:ext cx="973902" cy="974033"/>
            <a:chOff x="846989" y="1401020"/>
            <a:chExt cx="877416" cy="877416"/>
          </a:xfrm>
        </p:grpSpPr>
        <p:sp>
          <p:nvSpPr>
            <p:cNvPr id="63" name="Teardrop 85"/>
            <p:cNvSpPr/>
            <p:nvPr/>
          </p:nvSpPr>
          <p:spPr>
            <a:xfrm rot="8100000">
              <a:off x="846989" y="1401020"/>
              <a:ext cx="877416" cy="877416"/>
            </a:xfrm>
            <a:prstGeom prst="teardrop">
              <a:avLst/>
            </a:prstGeom>
            <a:solidFill>
              <a:srgbClr val="009644"/>
            </a:solidFill>
            <a:ln w="28575" cap="flat" cmpd="sng" algn="ctr">
              <a:noFill/>
              <a:prstDash val="solid"/>
            </a:ln>
            <a:effectLst/>
          </p:spPr>
          <p:txBody>
            <a:bodyPr rtlCol="0" anchor="ctr"/>
            <a:lstStyle/>
            <a:p>
              <a:pPr defTabSz="1375190" fontAlgn="auto">
                <a:spcBef>
                  <a:spcPts val="0"/>
                </a:spcBef>
                <a:spcAft>
                  <a:spcPts val="0"/>
                </a:spcAft>
                <a:defRPr/>
              </a:pPr>
              <a:endParaRPr lang="en-US" sz="1600" kern="0" baseline="0" dirty="0">
                <a:solidFill>
                  <a:srgbClr val="262626"/>
                </a:solidFill>
                <a:latin typeface="微软雅黑" pitchFamily="34" charset="-122"/>
                <a:ea typeface="微软雅黑" pitchFamily="34" charset="-122"/>
              </a:endParaRPr>
            </a:p>
          </p:txBody>
        </p:sp>
        <p:sp>
          <p:nvSpPr>
            <p:cNvPr id="64" name="Oval 86"/>
            <p:cNvSpPr/>
            <p:nvPr/>
          </p:nvSpPr>
          <p:spPr>
            <a:xfrm>
              <a:off x="981458" y="1537516"/>
              <a:ext cx="608478" cy="608477"/>
            </a:xfrm>
            <a:prstGeom prst="ellipse">
              <a:avLst/>
            </a:prstGeom>
            <a:solidFill>
              <a:sysClr val="window" lastClr="FFFFFF"/>
            </a:solidFill>
            <a:ln w="28575" cap="flat" cmpd="sng" algn="ctr">
              <a:noFill/>
              <a:prstDash val="solid"/>
            </a:ln>
            <a:effectLst/>
          </p:spPr>
          <p:txBody>
            <a:bodyPr lIns="0" tIns="0" rIns="0" bIns="0" rtlCol="0" anchor="ctr"/>
            <a:lstStyle/>
            <a:p>
              <a:pPr defTabSz="1375190" fontAlgn="auto">
                <a:spcBef>
                  <a:spcPts val="0"/>
                </a:spcBef>
                <a:spcAft>
                  <a:spcPts val="0"/>
                </a:spcAft>
                <a:defRPr/>
              </a:pPr>
              <a:endParaRPr lang="en-US" sz="3200" kern="0" baseline="0" dirty="0">
                <a:solidFill>
                  <a:srgbClr val="FF0000"/>
                </a:solidFill>
                <a:latin typeface="微软雅黑" pitchFamily="34" charset="-122"/>
                <a:ea typeface="微软雅黑" pitchFamily="34" charset="-122"/>
              </a:endParaRPr>
            </a:p>
          </p:txBody>
        </p:sp>
      </p:grpSp>
      <p:grpSp>
        <p:nvGrpSpPr>
          <p:cNvPr id="65" name="Group 81"/>
          <p:cNvGrpSpPr/>
          <p:nvPr/>
        </p:nvGrpSpPr>
        <p:grpSpPr>
          <a:xfrm>
            <a:off x="2826557" y="1901687"/>
            <a:ext cx="429071" cy="499043"/>
            <a:chOff x="5198847" y="3107146"/>
            <a:chExt cx="565150" cy="657225"/>
          </a:xfrm>
          <a:solidFill>
            <a:srgbClr val="00823B"/>
          </a:solidFill>
        </p:grpSpPr>
        <p:sp>
          <p:nvSpPr>
            <p:cNvPr id="66" name="Rectangle 6"/>
            <p:cNvSpPr>
              <a:spLocks noChangeArrowheads="1"/>
            </p:cNvSpPr>
            <p:nvPr/>
          </p:nvSpPr>
          <p:spPr bwMode="auto">
            <a:xfrm>
              <a:off x="5451259" y="3251609"/>
              <a:ext cx="50800" cy="512762"/>
            </a:xfrm>
            <a:prstGeom prst="rect">
              <a:avLst/>
            </a:prstGeom>
            <a:grpFill/>
            <a:ln w="9525">
              <a:noFill/>
              <a:miter lim="800000"/>
              <a:headEnd/>
              <a:tailEnd/>
            </a:ln>
          </p:spPr>
          <p:txBody>
            <a:bodyPr vert="horz" wrap="square" lIns="121882" tIns="60941" rIns="121882" bIns="60941" numCol="1" anchor="t" anchorCtr="0" compatLnSpc="1">
              <a:prstTxWarp prst="textNoShape">
                <a:avLst/>
              </a:prstTxWarp>
            </a:bodyPr>
            <a:lstStyle/>
            <a:p>
              <a:pPr algn="l" defTabSz="1375190" fontAlgn="auto">
                <a:spcBef>
                  <a:spcPts val="0"/>
                </a:spcBef>
                <a:spcAft>
                  <a:spcPts val="0"/>
                </a:spcAft>
              </a:pPr>
              <a:endParaRPr lang="en-US" sz="1600">
                <a:solidFill>
                  <a:srgbClr val="FFFFFF"/>
                </a:solidFill>
                <a:latin typeface="微软雅黑" pitchFamily="34" charset="-122"/>
                <a:ea typeface="微软雅黑" pitchFamily="34" charset="-122"/>
              </a:endParaRPr>
            </a:p>
          </p:txBody>
        </p:sp>
        <p:sp>
          <p:nvSpPr>
            <p:cNvPr id="67" name="Oval 7"/>
            <p:cNvSpPr>
              <a:spLocks noChangeArrowheads="1"/>
            </p:cNvSpPr>
            <p:nvPr/>
          </p:nvSpPr>
          <p:spPr bwMode="auto">
            <a:xfrm>
              <a:off x="5198847" y="3107146"/>
              <a:ext cx="565150" cy="566737"/>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pPr algn="l" defTabSz="1375190" fontAlgn="auto">
                <a:spcBef>
                  <a:spcPts val="0"/>
                </a:spcBef>
                <a:spcAft>
                  <a:spcPts val="0"/>
                </a:spcAft>
              </a:pPr>
              <a:endParaRPr lang="en-US" sz="1600">
                <a:solidFill>
                  <a:srgbClr val="FFFFFF"/>
                </a:solidFill>
                <a:latin typeface="微软雅黑" pitchFamily="34" charset="-122"/>
                <a:ea typeface="微软雅黑" pitchFamily="34" charset="-122"/>
              </a:endParaRPr>
            </a:p>
          </p:txBody>
        </p:sp>
      </p:grpSp>
      <p:grpSp>
        <p:nvGrpSpPr>
          <p:cNvPr id="68" name="Group 78"/>
          <p:cNvGrpSpPr/>
          <p:nvPr/>
        </p:nvGrpSpPr>
        <p:grpSpPr>
          <a:xfrm>
            <a:off x="3198475" y="2789580"/>
            <a:ext cx="222972" cy="723252"/>
            <a:chOff x="2122272" y="2811871"/>
            <a:chExt cx="293688" cy="952500"/>
          </a:xfrm>
          <a:solidFill>
            <a:srgbClr val="00823B"/>
          </a:solidFill>
        </p:grpSpPr>
        <p:sp>
          <p:nvSpPr>
            <p:cNvPr id="69" name="Rectangle 10"/>
            <p:cNvSpPr>
              <a:spLocks noChangeArrowheads="1"/>
            </p:cNvSpPr>
            <p:nvPr/>
          </p:nvSpPr>
          <p:spPr bwMode="auto">
            <a:xfrm>
              <a:off x="2242922" y="3610384"/>
              <a:ext cx="50800" cy="153987"/>
            </a:xfrm>
            <a:prstGeom prst="rect">
              <a:avLst/>
            </a:prstGeom>
            <a:grpFill/>
            <a:ln w="9525">
              <a:noFill/>
              <a:miter lim="800000"/>
              <a:headEnd/>
              <a:tailEnd/>
            </a:ln>
          </p:spPr>
          <p:txBody>
            <a:bodyPr vert="horz" wrap="square" lIns="121882" tIns="60941" rIns="121882" bIns="60941" numCol="1" anchor="t" anchorCtr="0" compatLnSpc="1">
              <a:prstTxWarp prst="textNoShape">
                <a:avLst/>
              </a:prstTxWarp>
            </a:bodyPr>
            <a:lstStyle/>
            <a:p>
              <a:pPr algn="l" defTabSz="1375190" fontAlgn="auto">
                <a:spcBef>
                  <a:spcPts val="0"/>
                </a:spcBef>
                <a:spcAft>
                  <a:spcPts val="0"/>
                </a:spcAft>
              </a:pPr>
              <a:endParaRPr lang="en-US" sz="1600">
                <a:solidFill>
                  <a:srgbClr val="FFFFFF"/>
                </a:solidFill>
                <a:latin typeface="微软雅黑" pitchFamily="34" charset="-122"/>
                <a:ea typeface="微软雅黑" pitchFamily="34" charset="-122"/>
              </a:endParaRPr>
            </a:p>
          </p:txBody>
        </p:sp>
        <p:sp>
          <p:nvSpPr>
            <p:cNvPr id="70" name="Oval 20"/>
            <p:cNvSpPr>
              <a:spLocks noChangeArrowheads="1"/>
            </p:cNvSpPr>
            <p:nvPr/>
          </p:nvSpPr>
          <p:spPr bwMode="auto">
            <a:xfrm>
              <a:off x="2122272" y="2811871"/>
              <a:ext cx="293688" cy="830262"/>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pPr algn="l" defTabSz="1375190" fontAlgn="auto">
                <a:spcBef>
                  <a:spcPts val="0"/>
                </a:spcBef>
                <a:spcAft>
                  <a:spcPts val="0"/>
                </a:spcAft>
              </a:pPr>
              <a:endParaRPr lang="en-US" sz="1600">
                <a:solidFill>
                  <a:srgbClr val="FFFFFF"/>
                </a:solidFill>
                <a:latin typeface="微软雅黑" pitchFamily="34" charset="-122"/>
                <a:ea typeface="微软雅黑" pitchFamily="34" charset="-122"/>
              </a:endParaRPr>
            </a:p>
          </p:txBody>
        </p:sp>
      </p:grpSp>
      <p:grpSp>
        <p:nvGrpSpPr>
          <p:cNvPr id="71" name="Group 77"/>
          <p:cNvGrpSpPr/>
          <p:nvPr/>
        </p:nvGrpSpPr>
        <p:grpSpPr>
          <a:xfrm>
            <a:off x="2018234" y="4571225"/>
            <a:ext cx="310956" cy="499044"/>
            <a:chOff x="1271372" y="3107146"/>
            <a:chExt cx="409575" cy="657225"/>
          </a:xfrm>
          <a:solidFill>
            <a:srgbClr val="00823B"/>
          </a:solidFill>
        </p:grpSpPr>
        <p:sp>
          <p:nvSpPr>
            <p:cNvPr id="72" name="Rectangle 9"/>
            <p:cNvSpPr>
              <a:spLocks noChangeArrowheads="1"/>
            </p:cNvSpPr>
            <p:nvPr/>
          </p:nvSpPr>
          <p:spPr bwMode="auto">
            <a:xfrm>
              <a:off x="1450759" y="3418296"/>
              <a:ext cx="38100" cy="346075"/>
            </a:xfrm>
            <a:prstGeom prst="rect">
              <a:avLst/>
            </a:prstGeom>
            <a:grpFill/>
            <a:ln w="9525">
              <a:noFill/>
              <a:miter lim="800000"/>
              <a:headEnd/>
              <a:tailEnd/>
            </a:ln>
          </p:spPr>
          <p:txBody>
            <a:bodyPr vert="horz" wrap="square" lIns="121882" tIns="60941" rIns="121882" bIns="60941" numCol="1" anchor="t" anchorCtr="0" compatLnSpc="1">
              <a:prstTxWarp prst="textNoShape">
                <a:avLst/>
              </a:prstTxWarp>
            </a:bodyPr>
            <a:lstStyle/>
            <a:p>
              <a:pPr algn="l" defTabSz="1375190" fontAlgn="auto">
                <a:spcBef>
                  <a:spcPts val="0"/>
                </a:spcBef>
                <a:spcAft>
                  <a:spcPts val="0"/>
                </a:spcAft>
              </a:pPr>
              <a:endParaRPr lang="en-US" sz="1600">
                <a:solidFill>
                  <a:srgbClr val="FFFFFF"/>
                </a:solidFill>
                <a:latin typeface="微软雅黑" pitchFamily="34" charset="-122"/>
                <a:ea typeface="微软雅黑" pitchFamily="34" charset="-122"/>
              </a:endParaRPr>
            </a:p>
          </p:txBody>
        </p:sp>
        <p:sp>
          <p:nvSpPr>
            <p:cNvPr id="73" name="Oval 29"/>
            <p:cNvSpPr>
              <a:spLocks noChangeArrowheads="1"/>
            </p:cNvSpPr>
            <p:nvPr/>
          </p:nvSpPr>
          <p:spPr bwMode="auto">
            <a:xfrm>
              <a:off x="1271372" y="3107146"/>
              <a:ext cx="409575" cy="409575"/>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pPr algn="l" defTabSz="1375190" fontAlgn="auto">
                <a:spcBef>
                  <a:spcPts val="0"/>
                </a:spcBef>
                <a:spcAft>
                  <a:spcPts val="0"/>
                </a:spcAft>
              </a:pPr>
              <a:endParaRPr lang="en-US" sz="1600">
                <a:solidFill>
                  <a:srgbClr val="FFFFFF"/>
                </a:solidFill>
                <a:latin typeface="微软雅黑" pitchFamily="34" charset="-122"/>
                <a:ea typeface="微软雅黑" pitchFamily="34" charset="-122"/>
              </a:endParaRPr>
            </a:p>
          </p:txBody>
        </p:sp>
      </p:grpSp>
      <p:sp>
        <p:nvSpPr>
          <p:cNvPr id="74" name="矩形 73"/>
          <p:cNvSpPr/>
          <p:nvPr/>
        </p:nvSpPr>
        <p:spPr>
          <a:xfrm>
            <a:off x="1794146" y="5427154"/>
            <a:ext cx="1414232" cy="461665"/>
          </a:xfrm>
          <a:prstGeom prst="rect">
            <a:avLst/>
          </a:prstGeom>
        </p:spPr>
        <p:txBody>
          <a:bodyPr wrap="square">
            <a:spAutoFit/>
          </a:bodyPr>
          <a:lstStyle/>
          <a:p>
            <a:pPr defTabSz="1218804" fontAlgn="auto">
              <a:lnSpc>
                <a:spcPct val="120000"/>
              </a:lnSpc>
              <a:spcBef>
                <a:spcPts val="0"/>
              </a:spcBef>
              <a:spcAft>
                <a:spcPts val="0"/>
              </a:spcAft>
              <a:defRPr/>
            </a:pPr>
            <a:r>
              <a:rPr lang="zh-CN" altLang="en-US" sz="1000" kern="0" baseline="0" dirty="0">
                <a:solidFill>
                  <a:srgbClr val="7F7F7F">
                    <a:lumMod val="75000"/>
                  </a:srgbClr>
                </a:solidFill>
                <a:latin typeface="微软雅黑" pitchFamily="34" charset="-122"/>
                <a:ea typeface="微软雅黑" pitchFamily="34" charset="-122"/>
                <a:sym typeface="方正兰亭黑_GBK" pitchFamily="2" charset="-122"/>
              </a:rPr>
              <a:t>在此录入上述图表的综合描述说明</a:t>
            </a:r>
          </a:p>
        </p:txBody>
      </p:sp>
      <p:sp>
        <p:nvSpPr>
          <p:cNvPr id="75" name="Content Placeholder 2"/>
          <p:cNvSpPr txBox="1">
            <a:spLocks/>
          </p:cNvSpPr>
          <p:nvPr/>
        </p:nvSpPr>
        <p:spPr>
          <a:xfrm>
            <a:off x="1874824" y="5247438"/>
            <a:ext cx="1252876" cy="254597"/>
          </a:xfrm>
          <a:prstGeom prst="rect">
            <a:avLst/>
          </a:prstGeom>
        </p:spPr>
        <p:txBody>
          <a:bodyPr lIns="91398" tIns="45702" rIns="91398" bIns="45702"/>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defTabSz="609157" fontAlgn="auto">
              <a:lnSpc>
                <a:spcPct val="80000"/>
              </a:lnSpc>
              <a:spcAft>
                <a:spcPts val="800"/>
              </a:spcAft>
              <a:buClr>
                <a:srgbClr val="202F3D">
                  <a:lumMod val="75000"/>
                </a:srgbClr>
              </a:buClr>
              <a:defRPr/>
            </a:pPr>
            <a:r>
              <a:rPr lang="zh-CN" altLang="en-US" sz="1200" baseline="0" dirty="0">
                <a:solidFill>
                  <a:srgbClr val="7F7F7F">
                    <a:lumMod val="75000"/>
                  </a:srgbClr>
                </a:solidFill>
                <a:latin typeface="微软雅黑" pitchFamily="34" charset="-122"/>
                <a:ea typeface="微软雅黑" pitchFamily="34" charset="-122"/>
                <a:cs typeface="Arial" panose="020B0604020202020204" pitchFamily="34" charset="0"/>
              </a:rPr>
              <a:t>重要工作</a:t>
            </a:r>
            <a:endParaRPr lang="en-US" sz="1200" baseline="0" dirty="0">
              <a:solidFill>
                <a:srgbClr val="7F7F7F">
                  <a:lumMod val="75000"/>
                </a:srgbClr>
              </a:solidFill>
              <a:latin typeface="微软雅黑" pitchFamily="34" charset="-122"/>
              <a:ea typeface="微软雅黑" pitchFamily="34" charset="-122"/>
              <a:cs typeface="Arial" panose="020B0604020202020204" pitchFamily="34" charset="0"/>
            </a:endParaRPr>
          </a:p>
        </p:txBody>
      </p:sp>
      <p:sp>
        <p:nvSpPr>
          <p:cNvPr id="76" name="矩形 75"/>
          <p:cNvSpPr/>
          <p:nvPr/>
        </p:nvSpPr>
        <p:spPr>
          <a:xfrm>
            <a:off x="3328642" y="4230443"/>
            <a:ext cx="1414232" cy="461665"/>
          </a:xfrm>
          <a:prstGeom prst="rect">
            <a:avLst/>
          </a:prstGeom>
        </p:spPr>
        <p:txBody>
          <a:bodyPr wrap="square">
            <a:spAutoFit/>
          </a:bodyPr>
          <a:lstStyle/>
          <a:p>
            <a:pPr defTabSz="1218804" fontAlgn="auto">
              <a:lnSpc>
                <a:spcPct val="120000"/>
              </a:lnSpc>
              <a:spcBef>
                <a:spcPts val="0"/>
              </a:spcBef>
              <a:spcAft>
                <a:spcPts val="0"/>
              </a:spcAft>
              <a:defRPr/>
            </a:pPr>
            <a:r>
              <a:rPr lang="zh-CN" altLang="en-US" sz="1000" kern="0" baseline="0" dirty="0">
                <a:solidFill>
                  <a:srgbClr val="7F7F7F">
                    <a:lumMod val="75000"/>
                  </a:srgbClr>
                </a:solidFill>
                <a:latin typeface="微软雅黑" pitchFamily="34" charset="-122"/>
                <a:ea typeface="微软雅黑" pitchFamily="34" charset="-122"/>
                <a:sym typeface="方正兰亭黑_GBK" pitchFamily="2" charset="-122"/>
              </a:rPr>
              <a:t>在此录入上述图表的综合描述说明</a:t>
            </a:r>
          </a:p>
        </p:txBody>
      </p:sp>
      <p:sp>
        <p:nvSpPr>
          <p:cNvPr id="77" name="Content Placeholder 2"/>
          <p:cNvSpPr txBox="1">
            <a:spLocks/>
          </p:cNvSpPr>
          <p:nvPr/>
        </p:nvSpPr>
        <p:spPr>
          <a:xfrm>
            <a:off x="3409320" y="4050727"/>
            <a:ext cx="1252876" cy="254597"/>
          </a:xfrm>
          <a:prstGeom prst="rect">
            <a:avLst/>
          </a:prstGeom>
        </p:spPr>
        <p:txBody>
          <a:bodyPr lIns="91398" tIns="45702" rIns="91398" bIns="45702"/>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defTabSz="609157" fontAlgn="auto">
              <a:lnSpc>
                <a:spcPct val="80000"/>
              </a:lnSpc>
              <a:spcAft>
                <a:spcPts val="800"/>
              </a:spcAft>
              <a:buClr>
                <a:srgbClr val="202F3D">
                  <a:lumMod val="75000"/>
                </a:srgbClr>
              </a:buClr>
              <a:defRPr/>
            </a:pPr>
            <a:r>
              <a:rPr lang="zh-CN" altLang="en-US" sz="1200" baseline="0" dirty="0">
                <a:solidFill>
                  <a:srgbClr val="7F7F7F">
                    <a:lumMod val="75000"/>
                  </a:srgbClr>
                </a:solidFill>
                <a:latin typeface="微软雅黑" pitchFamily="34" charset="-122"/>
                <a:ea typeface="微软雅黑" pitchFamily="34" charset="-122"/>
                <a:cs typeface="Arial" panose="020B0604020202020204" pitchFamily="34" charset="0"/>
              </a:rPr>
              <a:t>重要工作</a:t>
            </a:r>
            <a:endParaRPr lang="en-US" altLang="zh-CN" sz="1200" baseline="0" dirty="0">
              <a:solidFill>
                <a:srgbClr val="7F7F7F">
                  <a:lumMod val="75000"/>
                </a:srgbClr>
              </a:solidFill>
              <a:latin typeface="微软雅黑" pitchFamily="34" charset="-122"/>
              <a:ea typeface="微软雅黑" pitchFamily="34" charset="-122"/>
              <a:cs typeface="Arial" panose="020B0604020202020204" pitchFamily="34" charset="0"/>
            </a:endParaRPr>
          </a:p>
        </p:txBody>
      </p:sp>
      <p:sp>
        <p:nvSpPr>
          <p:cNvPr id="78" name="矩形 77"/>
          <p:cNvSpPr/>
          <p:nvPr/>
        </p:nvSpPr>
        <p:spPr>
          <a:xfrm>
            <a:off x="179512" y="2594916"/>
            <a:ext cx="1414232" cy="461665"/>
          </a:xfrm>
          <a:prstGeom prst="rect">
            <a:avLst/>
          </a:prstGeom>
        </p:spPr>
        <p:txBody>
          <a:bodyPr wrap="square">
            <a:spAutoFit/>
          </a:bodyPr>
          <a:lstStyle/>
          <a:p>
            <a:pPr defTabSz="1218804" fontAlgn="auto">
              <a:lnSpc>
                <a:spcPct val="120000"/>
              </a:lnSpc>
              <a:spcBef>
                <a:spcPts val="0"/>
              </a:spcBef>
              <a:spcAft>
                <a:spcPts val="0"/>
              </a:spcAft>
              <a:defRPr/>
            </a:pPr>
            <a:r>
              <a:rPr lang="zh-CN" altLang="en-US" sz="1000" kern="0" baseline="0" dirty="0">
                <a:solidFill>
                  <a:srgbClr val="7F7F7F">
                    <a:lumMod val="75000"/>
                  </a:srgbClr>
                </a:solidFill>
                <a:latin typeface="微软雅黑" pitchFamily="34" charset="-122"/>
                <a:ea typeface="微软雅黑" pitchFamily="34" charset="-122"/>
                <a:sym typeface="方正兰亭黑_GBK" pitchFamily="2" charset="-122"/>
              </a:rPr>
              <a:t>在此录入上述图表的综合描述说明</a:t>
            </a:r>
          </a:p>
        </p:txBody>
      </p:sp>
      <p:sp>
        <p:nvSpPr>
          <p:cNvPr id="79" name="Content Placeholder 2"/>
          <p:cNvSpPr txBox="1">
            <a:spLocks/>
          </p:cNvSpPr>
          <p:nvPr/>
        </p:nvSpPr>
        <p:spPr>
          <a:xfrm>
            <a:off x="260190" y="2415201"/>
            <a:ext cx="1252876" cy="254597"/>
          </a:xfrm>
          <a:prstGeom prst="rect">
            <a:avLst/>
          </a:prstGeom>
        </p:spPr>
        <p:txBody>
          <a:bodyPr lIns="91398" tIns="45702" rIns="91398" bIns="45702"/>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defTabSz="609157" fontAlgn="auto">
              <a:lnSpc>
                <a:spcPct val="80000"/>
              </a:lnSpc>
              <a:spcAft>
                <a:spcPts val="800"/>
              </a:spcAft>
              <a:buClr>
                <a:srgbClr val="202F3D">
                  <a:lumMod val="75000"/>
                </a:srgbClr>
              </a:buClr>
              <a:defRPr/>
            </a:pPr>
            <a:r>
              <a:rPr lang="zh-CN" altLang="en-US" sz="1200" baseline="0" dirty="0">
                <a:solidFill>
                  <a:srgbClr val="7F7F7F">
                    <a:lumMod val="75000"/>
                  </a:srgbClr>
                </a:solidFill>
                <a:latin typeface="微软雅黑" pitchFamily="34" charset="-122"/>
                <a:ea typeface="微软雅黑" pitchFamily="34" charset="-122"/>
                <a:cs typeface="Arial" panose="020B0604020202020204" pitchFamily="34" charset="0"/>
              </a:rPr>
              <a:t>重要工作</a:t>
            </a:r>
            <a:endParaRPr lang="en-US" altLang="zh-CN" sz="1200" baseline="0" dirty="0">
              <a:solidFill>
                <a:srgbClr val="7F7F7F">
                  <a:lumMod val="75000"/>
                </a:srgbClr>
              </a:solidFill>
              <a:latin typeface="微软雅黑" pitchFamily="34" charset="-122"/>
              <a:ea typeface="微软雅黑" pitchFamily="34" charset="-122"/>
              <a:cs typeface="Arial" panose="020B0604020202020204" pitchFamily="34" charset="0"/>
            </a:endParaRPr>
          </a:p>
        </p:txBody>
      </p:sp>
      <p:sp>
        <p:nvSpPr>
          <p:cNvPr id="80" name="矩形 79"/>
          <p:cNvSpPr/>
          <p:nvPr/>
        </p:nvSpPr>
        <p:spPr>
          <a:xfrm>
            <a:off x="4099155" y="2280908"/>
            <a:ext cx="1414232" cy="461665"/>
          </a:xfrm>
          <a:prstGeom prst="rect">
            <a:avLst/>
          </a:prstGeom>
        </p:spPr>
        <p:txBody>
          <a:bodyPr wrap="square">
            <a:spAutoFit/>
          </a:bodyPr>
          <a:lstStyle/>
          <a:p>
            <a:pPr defTabSz="1218804" fontAlgn="auto">
              <a:lnSpc>
                <a:spcPct val="120000"/>
              </a:lnSpc>
              <a:spcBef>
                <a:spcPts val="0"/>
              </a:spcBef>
              <a:spcAft>
                <a:spcPts val="0"/>
              </a:spcAft>
              <a:defRPr/>
            </a:pPr>
            <a:r>
              <a:rPr lang="zh-CN" altLang="en-US" sz="1000" kern="0" baseline="0" dirty="0">
                <a:solidFill>
                  <a:srgbClr val="7F7F7F">
                    <a:lumMod val="75000"/>
                  </a:srgbClr>
                </a:solidFill>
                <a:latin typeface="微软雅黑" pitchFamily="34" charset="-122"/>
                <a:ea typeface="微软雅黑" pitchFamily="34" charset="-122"/>
                <a:sym typeface="方正兰亭黑_GBK" pitchFamily="2" charset="-122"/>
              </a:rPr>
              <a:t>在此录入上述图表的综合描述说明</a:t>
            </a:r>
          </a:p>
        </p:txBody>
      </p:sp>
      <p:sp>
        <p:nvSpPr>
          <p:cNvPr id="81" name="Content Placeholder 2"/>
          <p:cNvSpPr txBox="1">
            <a:spLocks/>
          </p:cNvSpPr>
          <p:nvPr/>
        </p:nvSpPr>
        <p:spPr>
          <a:xfrm>
            <a:off x="4179833" y="2101192"/>
            <a:ext cx="1252876" cy="254597"/>
          </a:xfrm>
          <a:prstGeom prst="rect">
            <a:avLst/>
          </a:prstGeom>
        </p:spPr>
        <p:txBody>
          <a:bodyPr lIns="91398" tIns="45702" rIns="91398" bIns="45702"/>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defTabSz="609157" fontAlgn="auto">
              <a:lnSpc>
                <a:spcPct val="80000"/>
              </a:lnSpc>
              <a:spcAft>
                <a:spcPts val="800"/>
              </a:spcAft>
              <a:buClr>
                <a:srgbClr val="202F3D">
                  <a:lumMod val="75000"/>
                </a:srgbClr>
              </a:buClr>
              <a:defRPr/>
            </a:pPr>
            <a:r>
              <a:rPr lang="zh-CN" altLang="en-US" sz="1200" baseline="0" dirty="0">
                <a:solidFill>
                  <a:srgbClr val="7F7F7F">
                    <a:lumMod val="75000"/>
                  </a:srgbClr>
                </a:solidFill>
                <a:latin typeface="微软雅黑" pitchFamily="34" charset="-122"/>
                <a:ea typeface="微软雅黑" pitchFamily="34" charset="-122"/>
                <a:cs typeface="Arial" panose="020B0604020202020204" pitchFamily="34" charset="0"/>
              </a:rPr>
              <a:t>重要工作</a:t>
            </a:r>
            <a:endParaRPr lang="en-US" altLang="zh-CN" sz="1200" baseline="0" dirty="0">
              <a:solidFill>
                <a:srgbClr val="7F7F7F">
                  <a:lumMod val="75000"/>
                </a:srgbClr>
              </a:solidFill>
              <a:latin typeface="微软雅黑" pitchFamily="34" charset="-122"/>
              <a:ea typeface="微软雅黑" pitchFamily="34" charset="-122"/>
              <a:cs typeface="Arial" panose="020B0604020202020204" pitchFamily="34" charset="0"/>
            </a:endParaRPr>
          </a:p>
        </p:txBody>
      </p:sp>
      <p:sp>
        <p:nvSpPr>
          <p:cNvPr id="82" name="直接连接符 31"/>
          <p:cNvSpPr>
            <a:spLocks noChangeShapeType="1"/>
          </p:cNvSpPr>
          <p:nvPr/>
        </p:nvSpPr>
        <p:spPr bwMode="auto">
          <a:xfrm rot="5400000">
            <a:off x="3954955" y="3586124"/>
            <a:ext cx="3827807" cy="1429"/>
          </a:xfrm>
          <a:prstGeom prst="line">
            <a:avLst/>
          </a:prstGeom>
          <a:noFill/>
          <a:ln w="12700" cap="flat" cmpd="sng">
            <a:solidFill>
              <a:sysClr val="windowText" lastClr="000000">
                <a:lumMod val="85000"/>
                <a:lumOff val="15000"/>
              </a:sysClr>
            </a:solidFill>
            <a:bevel/>
            <a:headEnd/>
            <a:tailEnd/>
          </a:ln>
          <a:extLst>
            <a:ext uri="{909E8E84-426E-40DD-AFC4-6F175D3DCCD1}">
              <a14:hiddenFill xmlns:a14="http://schemas.microsoft.com/office/drawing/2010/main">
                <a:noFill/>
              </a14:hiddenFill>
            </a:ext>
          </a:extLst>
        </p:spPr>
        <p:txBody>
          <a:bodyPr lIns="91424" tIns="45713" rIns="91424" bIns="45713"/>
          <a:lstStyle/>
          <a:p>
            <a:pPr defTabSz="1218804" fontAlgn="auto">
              <a:spcBef>
                <a:spcPts val="0"/>
              </a:spcBef>
              <a:spcAft>
                <a:spcPts val="0"/>
              </a:spcAft>
              <a:defRPr/>
            </a:pPr>
            <a:endParaRPr lang="zh-CN" altLang="en-US" kern="0" baseline="0">
              <a:solidFill>
                <a:sysClr val="windowText" lastClr="000000"/>
              </a:solidFill>
              <a:latin typeface="微软雅黑" pitchFamily="34" charset="-122"/>
              <a:ea typeface="微软雅黑" pitchFamily="34" charset="-122"/>
            </a:endParaRPr>
          </a:p>
        </p:txBody>
      </p:sp>
      <p:sp>
        <p:nvSpPr>
          <p:cNvPr id="83" name="直接连接符 9"/>
          <p:cNvSpPr>
            <a:spLocks noChangeShapeType="1"/>
          </p:cNvSpPr>
          <p:nvPr/>
        </p:nvSpPr>
        <p:spPr bwMode="auto">
          <a:xfrm>
            <a:off x="6175643" y="2509730"/>
            <a:ext cx="2304097" cy="0"/>
          </a:xfrm>
          <a:prstGeom prst="line">
            <a:avLst/>
          </a:prstGeom>
          <a:noFill/>
          <a:ln w="12700" cap="flat" cmpd="sng">
            <a:solidFill>
              <a:sysClr val="windowText" lastClr="000000">
                <a:lumMod val="85000"/>
                <a:lumOff val="15000"/>
              </a:sysClr>
            </a:solidFill>
            <a:bevel/>
            <a:headEnd/>
            <a:tailEnd/>
          </a:ln>
          <a:extLst>
            <a:ext uri="{909E8E84-426E-40DD-AFC4-6F175D3DCCD1}">
              <a14:hiddenFill xmlns:a14="http://schemas.microsoft.com/office/drawing/2010/main">
                <a:noFill/>
              </a14:hiddenFill>
            </a:ext>
          </a:extLst>
        </p:spPr>
        <p:txBody>
          <a:bodyPr lIns="91424" tIns="45713" rIns="91424" bIns="45713"/>
          <a:lstStyle/>
          <a:p>
            <a:pPr defTabSz="1218804" fontAlgn="auto">
              <a:spcBef>
                <a:spcPts val="0"/>
              </a:spcBef>
              <a:spcAft>
                <a:spcPts val="0"/>
              </a:spcAft>
              <a:defRPr/>
            </a:pPr>
            <a:endParaRPr lang="zh-CN" altLang="en-US" kern="0" baseline="0">
              <a:solidFill>
                <a:sysClr val="windowText" lastClr="000000">
                  <a:lumMod val="65000"/>
                  <a:lumOff val="35000"/>
                </a:sysClr>
              </a:solidFill>
              <a:latin typeface="微软雅黑" pitchFamily="34" charset="-122"/>
              <a:ea typeface="微软雅黑" pitchFamily="34" charset="-122"/>
            </a:endParaRPr>
          </a:p>
        </p:txBody>
      </p:sp>
      <p:sp>
        <p:nvSpPr>
          <p:cNvPr id="84" name="直接连接符 20"/>
          <p:cNvSpPr>
            <a:spLocks noChangeShapeType="1"/>
          </p:cNvSpPr>
          <p:nvPr/>
        </p:nvSpPr>
        <p:spPr bwMode="auto">
          <a:xfrm>
            <a:off x="6175643" y="3696981"/>
            <a:ext cx="2304097" cy="0"/>
          </a:xfrm>
          <a:prstGeom prst="line">
            <a:avLst/>
          </a:prstGeom>
          <a:noFill/>
          <a:ln w="12700" cap="flat" cmpd="sng">
            <a:solidFill>
              <a:sysClr val="windowText" lastClr="000000">
                <a:lumMod val="85000"/>
                <a:lumOff val="15000"/>
              </a:sysClr>
            </a:solidFill>
            <a:bevel/>
            <a:headEnd/>
            <a:tailEnd/>
          </a:ln>
          <a:extLst>
            <a:ext uri="{909E8E84-426E-40DD-AFC4-6F175D3DCCD1}">
              <a14:hiddenFill xmlns:a14="http://schemas.microsoft.com/office/drawing/2010/main">
                <a:noFill/>
              </a14:hiddenFill>
            </a:ext>
          </a:extLst>
        </p:spPr>
        <p:txBody>
          <a:bodyPr lIns="91424" tIns="45713" rIns="91424" bIns="45713"/>
          <a:lstStyle/>
          <a:p>
            <a:pPr defTabSz="1218804" fontAlgn="auto">
              <a:spcBef>
                <a:spcPts val="0"/>
              </a:spcBef>
              <a:spcAft>
                <a:spcPts val="0"/>
              </a:spcAft>
              <a:defRPr/>
            </a:pPr>
            <a:endParaRPr lang="zh-CN" altLang="en-US" kern="0" baseline="0">
              <a:solidFill>
                <a:sysClr val="windowText" lastClr="000000">
                  <a:lumMod val="65000"/>
                  <a:lumOff val="35000"/>
                </a:sysClr>
              </a:solidFill>
              <a:latin typeface="微软雅黑" pitchFamily="34" charset="-122"/>
              <a:ea typeface="微软雅黑" pitchFamily="34" charset="-122"/>
            </a:endParaRPr>
          </a:p>
        </p:txBody>
      </p:sp>
      <p:sp>
        <p:nvSpPr>
          <p:cNvPr id="85" name="直接连接符 42"/>
          <p:cNvSpPr>
            <a:spLocks noChangeShapeType="1"/>
          </p:cNvSpPr>
          <p:nvPr/>
        </p:nvSpPr>
        <p:spPr bwMode="auto">
          <a:xfrm>
            <a:off x="6175643" y="4669667"/>
            <a:ext cx="2304097" cy="0"/>
          </a:xfrm>
          <a:prstGeom prst="line">
            <a:avLst/>
          </a:prstGeom>
          <a:noFill/>
          <a:ln w="12700" cap="flat" cmpd="sng">
            <a:solidFill>
              <a:sysClr val="windowText" lastClr="000000">
                <a:lumMod val="85000"/>
                <a:lumOff val="15000"/>
              </a:sysClr>
            </a:solidFill>
            <a:bevel/>
            <a:headEnd/>
            <a:tailEnd/>
          </a:ln>
          <a:extLst>
            <a:ext uri="{909E8E84-426E-40DD-AFC4-6F175D3DCCD1}">
              <a14:hiddenFill xmlns:a14="http://schemas.microsoft.com/office/drawing/2010/main">
                <a:noFill/>
              </a14:hiddenFill>
            </a:ext>
          </a:extLst>
        </p:spPr>
        <p:txBody>
          <a:bodyPr lIns="91424" tIns="45713" rIns="91424" bIns="45713"/>
          <a:lstStyle/>
          <a:p>
            <a:pPr defTabSz="1218804" fontAlgn="auto">
              <a:spcBef>
                <a:spcPts val="0"/>
              </a:spcBef>
              <a:spcAft>
                <a:spcPts val="0"/>
              </a:spcAft>
              <a:defRPr/>
            </a:pPr>
            <a:endParaRPr lang="zh-CN" altLang="en-US" kern="0" baseline="0">
              <a:solidFill>
                <a:sysClr val="windowText" lastClr="000000">
                  <a:lumMod val="65000"/>
                  <a:lumOff val="35000"/>
                </a:sysClr>
              </a:solidFill>
              <a:latin typeface="微软雅黑" pitchFamily="34" charset="-122"/>
              <a:ea typeface="微软雅黑" pitchFamily="34" charset="-122"/>
            </a:endParaRPr>
          </a:p>
        </p:txBody>
      </p:sp>
      <p:sp>
        <p:nvSpPr>
          <p:cNvPr id="86" name="矩形 43"/>
          <p:cNvSpPr>
            <a:spLocks noChangeArrowheads="1"/>
          </p:cNvSpPr>
          <p:nvPr/>
        </p:nvSpPr>
        <p:spPr bwMode="auto">
          <a:xfrm>
            <a:off x="6117791" y="1642895"/>
            <a:ext cx="1210535"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pPr defTabSz="1218804" fontAlgn="auto">
              <a:spcBef>
                <a:spcPts val="0"/>
              </a:spcBef>
              <a:spcAft>
                <a:spcPts val="0"/>
              </a:spcAft>
              <a:defRPr/>
            </a:pPr>
            <a:r>
              <a:rPr lang="zh-CN" altLang="en-US" sz="1600" kern="0" baseline="0" dirty="0">
                <a:solidFill>
                  <a:sysClr val="windowText" lastClr="000000">
                    <a:lumMod val="65000"/>
                    <a:lumOff val="35000"/>
                  </a:sysClr>
                </a:solidFill>
                <a:latin typeface="微软雅黑" pitchFamily="34" charset="-122"/>
                <a:ea typeface="微软雅黑" pitchFamily="34" charset="-122"/>
                <a:sym typeface="方正兰亭黑_GBK" pitchFamily="2" charset="-122"/>
              </a:rPr>
              <a:t>重要工作一</a:t>
            </a:r>
            <a:endParaRPr lang="en-US" sz="1600" kern="0" baseline="0" dirty="0">
              <a:solidFill>
                <a:sysClr val="windowText" lastClr="000000">
                  <a:lumMod val="65000"/>
                  <a:lumOff val="35000"/>
                </a:sysClr>
              </a:solidFill>
              <a:latin typeface="微软雅黑" pitchFamily="34" charset="-122"/>
              <a:ea typeface="微软雅黑" pitchFamily="34" charset="-122"/>
              <a:sym typeface="方正兰亭黑_GBK" pitchFamily="2" charset="-122"/>
            </a:endParaRPr>
          </a:p>
        </p:txBody>
      </p:sp>
      <p:sp>
        <p:nvSpPr>
          <p:cNvPr id="87" name="矩形 47"/>
          <p:cNvSpPr>
            <a:spLocks noChangeArrowheads="1"/>
          </p:cNvSpPr>
          <p:nvPr/>
        </p:nvSpPr>
        <p:spPr bwMode="auto">
          <a:xfrm>
            <a:off x="6127014" y="1936132"/>
            <a:ext cx="2840434" cy="49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14" tIns="45709" rIns="91414" bIns="45709">
            <a:spAutoFit/>
          </a:bodyPr>
          <a:lstStyle/>
          <a:p>
            <a:pPr algn="l" defTabSz="1218804" fontAlgn="auto">
              <a:lnSpc>
                <a:spcPct val="110000"/>
              </a:lnSpc>
              <a:spcBef>
                <a:spcPts val="0"/>
              </a:spcBef>
              <a:spcAft>
                <a:spcPts val="0"/>
              </a:spcAft>
              <a:defRPr/>
            </a:pPr>
            <a:r>
              <a:rPr lang="zh-CN" altLang="en-US" sz="1200" kern="0" baseline="0" dirty="0">
                <a:solidFill>
                  <a:sysClr val="windowText" lastClr="000000">
                    <a:lumMod val="65000"/>
                    <a:lumOff val="35000"/>
                  </a:sysClr>
                </a:solidFill>
                <a:latin typeface="微软雅黑" pitchFamily="34" charset="-122"/>
                <a:ea typeface="微软雅黑" pitchFamily="34" charset="-122"/>
                <a:sym typeface="方正兰亭黑_GBK" pitchFamily="2" charset="-122"/>
              </a:rPr>
              <a:t>在此录入上述图表的描述说明，在此录入上述图表的描述说明。</a:t>
            </a:r>
            <a:endParaRPr lang="zh-CN" altLang="en-US" kern="0" baseline="0" dirty="0">
              <a:solidFill>
                <a:sysClr val="windowText" lastClr="000000">
                  <a:lumMod val="65000"/>
                  <a:lumOff val="35000"/>
                </a:sysClr>
              </a:solidFill>
              <a:latin typeface="微软雅黑" pitchFamily="34" charset="-122"/>
              <a:ea typeface="微软雅黑" pitchFamily="34" charset="-122"/>
            </a:endParaRPr>
          </a:p>
        </p:txBody>
      </p:sp>
      <p:sp>
        <p:nvSpPr>
          <p:cNvPr id="88" name="矩形 45"/>
          <p:cNvSpPr>
            <a:spLocks noChangeArrowheads="1"/>
          </p:cNvSpPr>
          <p:nvPr/>
        </p:nvSpPr>
        <p:spPr bwMode="auto">
          <a:xfrm>
            <a:off x="6117791" y="4775517"/>
            <a:ext cx="1210535"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pPr defTabSz="1218804" fontAlgn="auto">
              <a:spcBef>
                <a:spcPts val="0"/>
              </a:spcBef>
              <a:spcAft>
                <a:spcPts val="0"/>
              </a:spcAft>
              <a:defRPr/>
            </a:pPr>
            <a:r>
              <a:rPr lang="zh-CN" altLang="en-US" sz="1600" kern="0" baseline="0" dirty="0">
                <a:solidFill>
                  <a:sysClr val="windowText" lastClr="000000">
                    <a:lumMod val="65000"/>
                    <a:lumOff val="35000"/>
                  </a:sysClr>
                </a:solidFill>
                <a:latin typeface="微软雅黑" pitchFamily="34" charset="-122"/>
                <a:ea typeface="微软雅黑" pitchFamily="34" charset="-122"/>
                <a:sym typeface="方正兰亭黑_GBK" pitchFamily="2" charset="-122"/>
              </a:rPr>
              <a:t>重要工作四</a:t>
            </a:r>
            <a:endParaRPr lang="en-US" sz="1600" kern="0" baseline="0" dirty="0">
              <a:solidFill>
                <a:sysClr val="windowText" lastClr="000000">
                  <a:lumMod val="65000"/>
                  <a:lumOff val="35000"/>
                </a:sysClr>
              </a:solidFill>
              <a:latin typeface="微软雅黑" pitchFamily="34" charset="-122"/>
              <a:ea typeface="微软雅黑" pitchFamily="34" charset="-122"/>
              <a:sym typeface="方正兰亭黑_GBK" pitchFamily="2" charset="-122"/>
            </a:endParaRPr>
          </a:p>
        </p:txBody>
      </p:sp>
      <p:sp>
        <p:nvSpPr>
          <p:cNvPr id="89" name="矩形 47"/>
          <p:cNvSpPr>
            <a:spLocks noChangeArrowheads="1"/>
          </p:cNvSpPr>
          <p:nvPr/>
        </p:nvSpPr>
        <p:spPr bwMode="auto">
          <a:xfrm>
            <a:off x="6127014" y="5070185"/>
            <a:ext cx="2840434" cy="49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14" tIns="45709" rIns="91414" bIns="45709">
            <a:spAutoFit/>
          </a:bodyPr>
          <a:lstStyle/>
          <a:p>
            <a:pPr algn="l" defTabSz="1218804" fontAlgn="auto">
              <a:lnSpc>
                <a:spcPct val="110000"/>
              </a:lnSpc>
              <a:spcBef>
                <a:spcPts val="0"/>
              </a:spcBef>
              <a:spcAft>
                <a:spcPts val="0"/>
              </a:spcAft>
              <a:defRPr/>
            </a:pPr>
            <a:r>
              <a:rPr lang="zh-CN" altLang="en-US" sz="1200" kern="0" baseline="0">
                <a:solidFill>
                  <a:sysClr val="windowText" lastClr="000000">
                    <a:lumMod val="65000"/>
                    <a:lumOff val="35000"/>
                  </a:sysClr>
                </a:solidFill>
                <a:latin typeface="微软雅黑" pitchFamily="34" charset="-122"/>
                <a:ea typeface="微软雅黑" pitchFamily="34" charset="-122"/>
                <a:sym typeface="方正兰亭黑_GBK" pitchFamily="2" charset="-122"/>
              </a:rPr>
              <a:t>在此录入上述图表的描述说明，在此录入上述图表的描述说明。</a:t>
            </a:r>
            <a:endParaRPr lang="zh-CN" altLang="en-US" kern="0" baseline="0">
              <a:solidFill>
                <a:sysClr val="windowText" lastClr="000000">
                  <a:lumMod val="65000"/>
                  <a:lumOff val="35000"/>
                </a:sysClr>
              </a:solidFill>
              <a:latin typeface="微软雅黑" pitchFamily="34" charset="-122"/>
              <a:ea typeface="微软雅黑" pitchFamily="34" charset="-122"/>
            </a:endParaRPr>
          </a:p>
        </p:txBody>
      </p:sp>
      <p:sp>
        <p:nvSpPr>
          <p:cNvPr id="90" name="矩形 47"/>
          <p:cNvSpPr>
            <a:spLocks noChangeArrowheads="1"/>
          </p:cNvSpPr>
          <p:nvPr/>
        </p:nvSpPr>
        <p:spPr bwMode="auto">
          <a:xfrm>
            <a:off x="6117791" y="2615581"/>
            <a:ext cx="1210535"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pPr defTabSz="1218804" fontAlgn="auto">
              <a:spcBef>
                <a:spcPts val="0"/>
              </a:spcBef>
              <a:spcAft>
                <a:spcPts val="0"/>
              </a:spcAft>
              <a:defRPr/>
            </a:pPr>
            <a:r>
              <a:rPr lang="zh-CN" altLang="en-US" sz="1600" kern="0" baseline="0" dirty="0">
                <a:solidFill>
                  <a:sysClr val="windowText" lastClr="000000">
                    <a:lumMod val="65000"/>
                    <a:lumOff val="35000"/>
                  </a:sysClr>
                </a:solidFill>
                <a:latin typeface="微软雅黑" pitchFamily="34" charset="-122"/>
                <a:ea typeface="微软雅黑" pitchFamily="34" charset="-122"/>
                <a:sym typeface="方正兰亭黑_GBK" pitchFamily="2" charset="-122"/>
              </a:rPr>
              <a:t>重要工作二</a:t>
            </a:r>
            <a:endParaRPr lang="en-US" sz="1600" kern="0" baseline="0" dirty="0">
              <a:solidFill>
                <a:sysClr val="windowText" lastClr="000000">
                  <a:lumMod val="65000"/>
                  <a:lumOff val="35000"/>
                </a:sysClr>
              </a:solidFill>
              <a:latin typeface="微软雅黑" pitchFamily="34" charset="-122"/>
              <a:ea typeface="微软雅黑" pitchFamily="34" charset="-122"/>
              <a:sym typeface="方正兰亭黑_GBK" pitchFamily="2" charset="-122"/>
            </a:endParaRPr>
          </a:p>
        </p:txBody>
      </p:sp>
      <p:sp>
        <p:nvSpPr>
          <p:cNvPr id="91" name="矩形 47"/>
          <p:cNvSpPr>
            <a:spLocks noChangeArrowheads="1"/>
          </p:cNvSpPr>
          <p:nvPr/>
        </p:nvSpPr>
        <p:spPr bwMode="auto">
          <a:xfrm>
            <a:off x="6127014" y="2910249"/>
            <a:ext cx="2840434" cy="701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14" tIns="45709" rIns="91414" bIns="45709">
            <a:spAutoFit/>
          </a:bodyPr>
          <a:lstStyle/>
          <a:p>
            <a:pPr algn="l" defTabSz="1218804" fontAlgn="auto">
              <a:lnSpc>
                <a:spcPct val="110000"/>
              </a:lnSpc>
              <a:spcBef>
                <a:spcPts val="0"/>
              </a:spcBef>
              <a:spcAft>
                <a:spcPts val="0"/>
              </a:spcAft>
              <a:defRPr/>
            </a:pPr>
            <a:r>
              <a:rPr lang="zh-CN" altLang="en-US" sz="1200" kern="0" baseline="0" dirty="0">
                <a:solidFill>
                  <a:sysClr val="windowText" lastClr="000000">
                    <a:lumMod val="65000"/>
                    <a:lumOff val="35000"/>
                  </a:sysClr>
                </a:solidFill>
                <a:latin typeface="微软雅黑" pitchFamily="34" charset="-122"/>
                <a:ea typeface="微软雅黑" pitchFamily="34" charset="-122"/>
                <a:sym typeface="方正兰亭黑_GBK" pitchFamily="2" charset="-122"/>
              </a:rPr>
              <a:t>在此录入上述图表的描述说明，在此录入上述图表的描述说明，在此录入上述图表的描述说明。</a:t>
            </a:r>
            <a:endParaRPr lang="zh-CN" altLang="en-US" kern="0" baseline="0" dirty="0">
              <a:solidFill>
                <a:sysClr val="windowText" lastClr="000000">
                  <a:lumMod val="65000"/>
                  <a:lumOff val="35000"/>
                </a:sysClr>
              </a:solidFill>
              <a:latin typeface="微软雅黑" pitchFamily="34" charset="-122"/>
              <a:ea typeface="微软雅黑" pitchFamily="34" charset="-122"/>
            </a:endParaRPr>
          </a:p>
        </p:txBody>
      </p:sp>
      <p:sp>
        <p:nvSpPr>
          <p:cNvPr id="92" name="矩形 51"/>
          <p:cNvSpPr>
            <a:spLocks noChangeArrowheads="1"/>
          </p:cNvSpPr>
          <p:nvPr/>
        </p:nvSpPr>
        <p:spPr bwMode="auto">
          <a:xfrm>
            <a:off x="6117791" y="3802831"/>
            <a:ext cx="1210535"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pPr defTabSz="1218804" fontAlgn="auto">
              <a:spcBef>
                <a:spcPts val="0"/>
              </a:spcBef>
              <a:spcAft>
                <a:spcPts val="0"/>
              </a:spcAft>
              <a:defRPr/>
            </a:pPr>
            <a:r>
              <a:rPr lang="zh-CN" altLang="en-US" sz="1600" kern="0" baseline="0" dirty="0">
                <a:solidFill>
                  <a:sysClr val="windowText" lastClr="000000">
                    <a:lumMod val="65000"/>
                    <a:lumOff val="35000"/>
                  </a:sysClr>
                </a:solidFill>
                <a:latin typeface="微软雅黑" pitchFamily="34" charset="-122"/>
                <a:ea typeface="微软雅黑" pitchFamily="34" charset="-122"/>
                <a:sym typeface="方正兰亭黑_GBK" pitchFamily="2" charset="-122"/>
              </a:rPr>
              <a:t>重要工作三</a:t>
            </a:r>
            <a:endParaRPr lang="en-US" sz="1600" kern="0" baseline="0" dirty="0">
              <a:solidFill>
                <a:sysClr val="windowText" lastClr="000000">
                  <a:lumMod val="65000"/>
                  <a:lumOff val="35000"/>
                </a:sysClr>
              </a:solidFill>
              <a:latin typeface="微软雅黑" pitchFamily="34" charset="-122"/>
              <a:ea typeface="微软雅黑" pitchFamily="34" charset="-122"/>
              <a:sym typeface="方正兰亭黑_GBK" pitchFamily="2" charset="-122"/>
            </a:endParaRPr>
          </a:p>
        </p:txBody>
      </p:sp>
      <p:sp>
        <p:nvSpPr>
          <p:cNvPr id="93" name="矩形 47"/>
          <p:cNvSpPr>
            <a:spLocks noChangeArrowheads="1"/>
          </p:cNvSpPr>
          <p:nvPr/>
        </p:nvSpPr>
        <p:spPr bwMode="auto">
          <a:xfrm>
            <a:off x="6127014" y="4096068"/>
            <a:ext cx="2840434" cy="49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14" tIns="45709" rIns="91414" bIns="45709">
            <a:spAutoFit/>
          </a:bodyPr>
          <a:lstStyle/>
          <a:p>
            <a:pPr algn="l" defTabSz="1218804" fontAlgn="auto">
              <a:lnSpc>
                <a:spcPct val="110000"/>
              </a:lnSpc>
              <a:spcBef>
                <a:spcPts val="0"/>
              </a:spcBef>
              <a:spcAft>
                <a:spcPts val="0"/>
              </a:spcAft>
              <a:defRPr/>
            </a:pPr>
            <a:r>
              <a:rPr lang="zh-CN" altLang="en-US" sz="1200" kern="0" baseline="0">
                <a:solidFill>
                  <a:sysClr val="windowText" lastClr="000000">
                    <a:lumMod val="65000"/>
                    <a:lumOff val="35000"/>
                  </a:sysClr>
                </a:solidFill>
                <a:latin typeface="微软雅黑" pitchFamily="34" charset="-122"/>
                <a:ea typeface="微软雅黑" pitchFamily="34" charset="-122"/>
                <a:sym typeface="方正兰亭黑_GBK" pitchFamily="2" charset="-122"/>
              </a:rPr>
              <a:t>在此录入上述图表的描述说明，在此录入上述图表的描述说明。</a:t>
            </a:r>
            <a:endParaRPr lang="zh-CN" altLang="en-US" kern="0" baseline="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6891"/>
          <p:cNvSpPr/>
          <p:nvPr/>
        </p:nvSpPr>
        <p:spPr>
          <a:xfrm flipH="1">
            <a:off x="5345326" y="2710077"/>
            <a:ext cx="1108301" cy="1108133"/>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7" name="Shape 6914"/>
          <p:cNvSpPr/>
          <p:nvPr/>
        </p:nvSpPr>
        <p:spPr>
          <a:xfrm>
            <a:off x="2761606" y="1743454"/>
            <a:ext cx="1924457" cy="1748986"/>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rgbClr val="00823B">
              <a:lumMod val="75000"/>
            </a:srgbClr>
          </a:solidFill>
          <a:ln>
            <a:round/>
          </a:ln>
        </p:spPr>
        <p:txBody>
          <a:bodyPr lIns="0" tIns="0" rIns="0" bIns="0"/>
          <a:lstStyle/>
          <a:p>
            <a:pPr marL="0" marR="0" lvl="0" indent="0" defTabSz="576058"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Helvetica"/>
              <a:sym typeface="Helvetica"/>
            </a:endParaRPr>
          </a:p>
        </p:txBody>
      </p:sp>
      <p:sp>
        <p:nvSpPr>
          <p:cNvPr id="18" name="Shape 6915"/>
          <p:cNvSpPr/>
          <p:nvPr/>
        </p:nvSpPr>
        <p:spPr>
          <a:xfrm>
            <a:off x="4573431" y="1743452"/>
            <a:ext cx="1745083" cy="1940847"/>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rgbClr val="00823B">
              <a:lumMod val="50000"/>
            </a:srgbClr>
          </a:solidFill>
          <a:ln>
            <a:round/>
          </a:ln>
        </p:spPr>
        <p:txBody>
          <a:bodyPr lIns="0" tIns="0" rIns="0" bIns="0"/>
          <a:lstStyle/>
          <a:p>
            <a:pPr marL="0" marR="0" lvl="0" indent="0" defTabSz="576058"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Helvetica"/>
              <a:sym typeface="Helvetica"/>
            </a:endParaRPr>
          </a:p>
        </p:txBody>
      </p:sp>
      <p:sp>
        <p:nvSpPr>
          <p:cNvPr id="19" name="Shape 6916"/>
          <p:cNvSpPr/>
          <p:nvPr/>
        </p:nvSpPr>
        <p:spPr>
          <a:xfrm>
            <a:off x="2761607" y="3375654"/>
            <a:ext cx="1732567" cy="1925554"/>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rgbClr val="00823B">
              <a:lumMod val="50000"/>
            </a:srgbClr>
          </a:solidFill>
          <a:ln>
            <a:round/>
          </a:ln>
        </p:spPr>
        <p:txBody>
          <a:bodyPr lIns="0" tIns="0" rIns="0" bIns="0"/>
          <a:lstStyle/>
          <a:p>
            <a:pPr marL="0" marR="0" lvl="0" indent="0" defTabSz="576058"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Helvetica"/>
              <a:sym typeface="Helvetica"/>
            </a:endParaRPr>
          </a:p>
        </p:txBody>
      </p:sp>
      <p:sp>
        <p:nvSpPr>
          <p:cNvPr id="20" name="Shape 6917"/>
          <p:cNvSpPr/>
          <p:nvPr/>
        </p:nvSpPr>
        <p:spPr>
          <a:xfrm>
            <a:off x="4381543" y="3564734"/>
            <a:ext cx="1936971" cy="1736474"/>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rgbClr val="00823B">
              <a:lumMod val="75000"/>
            </a:srgbClr>
          </a:solidFill>
          <a:ln>
            <a:round/>
          </a:ln>
        </p:spPr>
        <p:txBody>
          <a:bodyPr lIns="0" tIns="0" rIns="0" bIns="0"/>
          <a:lstStyle/>
          <a:p>
            <a:pPr marL="0" marR="0" lvl="0" indent="0" defTabSz="576058"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Helvetica"/>
              <a:sym typeface="Helvetica"/>
            </a:endParaRPr>
          </a:p>
        </p:txBody>
      </p:sp>
      <p:sp>
        <p:nvSpPr>
          <p:cNvPr id="21" name="Shape 6926"/>
          <p:cNvSpPr/>
          <p:nvPr/>
        </p:nvSpPr>
        <p:spPr>
          <a:xfrm>
            <a:off x="2260620" y="2158484"/>
            <a:ext cx="1037937" cy="4838"/>
          </a:xfrm>
          <a:prstGeom prst="line">
            <a:avLst/>
          </a:prstGeom>
          <a:ln w="6350">
            <a:solidFill>
              <a:sysClr val="window" lastClr="FFFFFF">
                <a:lumMod val="65000"/>
              </a:sysClr>
            </a:solidFill>
            <a:prstDash val="dash"/>
            <a:miter lim="400000"/>
            <a:headEnd type="triangle"/>
          </a:ln>
        </p:spPr>
        <p:txBody>
          <a:bodyPr lIns="0" tIns="0" rIns="0" bIns="0"/>
          <a:lstStyle/>
          <a:p>
            <a:pPr marL="0" marR="0" lvl="0" indent="0" defTabSz="576058"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Helvetica"/>
              <a:sym typeface="Helvetica"/>
            </a:endParaRPr>
          </a:p>
        </p:txBody>
      </p:sp>
      <p:sp>
        <p:nvSpPr>
          <p:cNvPr id="22" name="Shape 6927"/>
          <p:cNvSpPr/>
          <p:nvPr/>
        </p:nvSpPr>
        <p:spPr>
          <a:xfrm>
            <a:off x="2260620" y="4014025"/>
            <a:ext cx="569488" cy="165"/>
          </a:xfrm>
          <a:prstGeom prst="line">
            <a:avLst/>
          </a:prstGeom>
          <a:ln w="6350">
            <a:solidFill>
              <a:sysClr val="window" lastClr="FFFFFF">
                <a:lumMod val="65000"/>
              </a:sysClr>
            </a:solidFill>
            <a:prstDash val="dash"/>
            <a:miter lim="400000"/>
            <a:headEnd type="triangle"/>
          </a:ln>
        </p:spPr>
        <p:txBody>
          <a:bodyPr lIns="0" tIns="0" rIns="0" bIns="0"/>
          <a:lstStyle/>
          <a:p>
            <a:pPr marL="0" marR="0" lvl="0" indent="0" defTabSz="576058"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Helvetica"/>
              <a:sym typeface="Helvetica"/>
            </a:endParaRPr>
          </a:p>
        </p:txBody>
      </p:sp>
      <p:sp>
        <p:nvSpPr>
          <p:cNvPr id="23" name="Shape 6928"/>
          <p:cNvSpPr/>
          <p:nvPr/>
        </p:nvSpPr>
        <p:spPr>
          <a:xfrm flipH="1">
            <a:off x="5934499" y="2158507"/>
            <a:ext cx="953502" cy="1"/>
          </a:xfrm>
          <a:prstGeom prst="line">
            <a:avLst/>
          </a:prstGeom>
          <a:ln w="6350">
            <a:solidFill>
              <a:sysClr val="window" lastClr="FFFFFF">
                <a:lumMod val="65000"/>
              </a:sysClr>
            </a:solidFill>
            <a:prstDash val="dash"/>
            <a:miter lim="400000"/>
            <a:headEnd type="triangle"/>
          </a:ln>
        </p:spPr>
        <p:txBody>
          <a:bodyPr lIns="0" tIns="0" rIns="0" bIns="0"/>
          <a:lstStyle/>
          <a:p>
            <a:pPr marL="0" marR="0" lvl="0" indent="0" defTabSz="576058"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Helvetica"/>
              <a:sym typeface="Helvetica"/>
            </a:endParaRPr>
          </a:p>
        </p:txBody>
      </p:sp>
      <p:sp>
        <p:nvSpPr>
          <p:cNvPr id="24" name="Shape 6929"/>
          <p:cNvSpPr/>
          <p:nvPr/>
        </p:nvSpPr>
        <p:spPr>
          <a:xfrm flipH="1">
            <a:off x="6100466" y="4014028"/>
            <a:ext cx="787535" cy="1"/>
          </a:xfrm>
          <a:prstGeom prst="line">
            <a:avLst/>
          </a:prstGeom>
          <a:ln w="6350">
            <a:solidFill>
              <a:sysClr val="window" lastClr="FFFFFF">
                <a:lumMod val="65000"/>
              </a:sysClr>
            </a:solidFill>
            <a:prstDash val="dash"/>
            <a:miter lim="400000"/>
            <a:headEnd type="triangle"/>
          </a:ln>
        </p:spPr>
        <p:txBody>
          <a:bodyPr lIns="0" tIns="0" rIns="0" bIns="0"/>
          <a:lstStyle/>
          <a:p>
            <a:pPr marL="0" marR="0" lvl="0" indent="0" defTabSz="576058"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Helvetica"/>
              <a:sym typeface="Helvetica"/>
            </a:endParaRPr>
          </a:p>
        </p:txBody>
      </p:sp>
      <p:sp>
        <p:nvSpPr>
          <p:cNvPr id="25" name="Freeform 41"/>
          <p:cNvSpPr>
            <a:spLocks noEditPoints="1"/>
          </p:cNvSpPr>
          <p:nvPr/>
        </p:nvSpPr>
        <p:spPr bwMode="auto">
          <a:xfrm>
            <a:off x="4024265" y="3060500"/>
            <a:ext cx="939817" cy="85491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rgbClr val="00823B"/>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6" name="Content Placeholder 2"/>
          <p:cNvSpPr txBox="1">
            <a:spLocks/>
          </p:cNvSpPr>
          <p:nvPr/>
        </p:nvSpPr>
        <p:spPr>
          <a:xfrm>
            <a:off x="93597" y="1786862"/>
            <a:ext cx="2142407" cy="1323870"/>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r" defTabSz="457200" rtl="0" eaLnBrk="1" fontAlgn="auto" latinLnBrk="0" hangingPunct="1">
              <a:lnSpc>
                <a:spcPct val="100000"/>
              </a:lnSpc>
              <a:spcBef>
                <a:spcPct val="20000"/>
              </a:spcBef>
              <a:spcAft>
                <a:spcPts val="600"/>
              </a:spcAft>
              <a:buClr>
                <a:srgbClr val="A9EA25">
                  <a:lumMod val="75000"/>
                </a:srgbClr>
              </a:buClr>
              <a:buSzPct val="145000"/>
              <a:buFont typeface="Arial"/>
              <a:buNone/>
              <a:tabLst/>
              <a:defRPr/>
            </a:pPr>
            <a:r>
              <a:rPr kumimoji="0" lang="zh-CN" altLang="en-US" sz="18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panose="020B0604020202020204" pitchFamily="34" charset="0"/>
              </a:rPr>
              <a:t>以人为</a:t>
            </a:r>
            <a:r>
              <a:rPr kumimoji="0" lang="zh-CN" altLang="en-US" sz="18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Arial" panose="020B0604020202020204" pitchFamily="34" charset="0"/>
              </a:rPr>
              <a:t>本</a:t>
            </a:r>
            <a:endParaRPr kumimoji="0" lang="id-ID" sz="18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panose="020B0604020202020204" pitchFamily="34" charset="0"/>
            </a:endParaRPr>
          </a:p>
          <a:p>
            <a:pPr marL="0" marR="0" lvl="0" indent="0" algn="r" defTabSz="457200" rtl="0" eaLnBrk="1" fontAlgn="auto" latinLnBrk="0" hangingPunct="1">
              <a:lnSpc>
                <a:spcPct val="120000"/>
              </a:lnSpc>
              <a:spcBef>
                <a:spcPct val="20000"/>
              </a:spcBef>
              <a:spcAft>
                <a:spcPts val="600"/>
              </a:spcAft>
              <a:buClr>
                <a:srgbClr val="A9EA25">
                  <a:lumMod val="75000"/>
                </a:srgbClr>
              </a:buClr>
              <a:buSzPct val="145000"/>
              <a:buFont typeface="Arial"/>
              <a:buNone/>
              <a:tabLst/>
              <a:defRPr/>
            </a:pPr>
            <a:r>
              <a:rPr kumimoji="0" lang="zh-CN" altLang="en-US" sz="12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单击添加文本单击添加文本单击添加文本单击添加文本单击添加文本单击添加文本</a:t>
            </a:r>
            <a:endParaRPr kumimoji="0" lang="en-US" altLang="zh-CN" sz="12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sp>
        <p:nvSpPr>
          <p:cNvPr id="27" name="Content Placeholder 2"/>
          <p:cNvSpPr txBox="1">
            <a:spLocks/>
          </p:cNvSpPr>
          <p:nvPr/>
        </p:nvSpPr>
        <p:spPr>
          <a:xfrm>
            <a:off x="59798" y="3664951"/>
            <a:ext cx="2142407" cy="1323870"/>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r" defTabSz="457200" rtl="0" eaLnBrk="1" fontAlgn="auto" latinLnBrk="0" hangingPunct="1">
              <a:lnSpc>
                <a:spcPct val="100000"/>
              </a:lnSpc>
              <a:spcBef>
                <a:spcPct val="20000"/>
              </a:spcBef>
              <a:spcAft>
                <a:spcPts val="600"/>
              </a:spcAft>
              <a:buClr>
                <a:srgbClr val="A9EA25">
                  <a:lumMod val="75000"/>
                </a:srgbClr>
              </a:buClr>
              <a:buSzPct val="145000"/>
              <a:buFont typeface="Arial"/>
              <a:buNone/>
              <a:tabLst/>
              <a:defRPr/>
            </a:pPr>
            <a:r>
              <a:rPr kumimoji="0" lang="zh-CN" altLang="en-US" sz="18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panose="020B0604020202020204" pitchFamily="34" charset="0"/>
              </a:rPr>
              <a:t>勇于</a:t>
            </a:r>
            <a:r>
              <a:rPr kumimoji="0" lang="zh-CN" altLang="en-US" sz="18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Arial" panose="020B0604020202020204" pitchFamily="34" charset="0"/>
              </a:rPr>
              <a:t>创新</a:t>
            </a:r>
            <a:endParaRPr kumimoji="0" lang="en-US" altLang="zh-CN" sz="18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panose="020B0604020202020204" pitchFamily="34" charset="0"/>
            </a:endParaRPr>
          </a:p>
          <a:p>
            <a:pPr marL="0" marR="0" lvl="0" indent="0" algn="r" defTabSz="457200" rtl="0" eaLnBrk="1" fontAlgn="auto" latinLnBrk="0" hangingPunct="1">
              <a:lnSpc>
                <a:spcPct val="120000"/>
              </a:lnSpc>
              <a:spcBef>
                <a:spcPct val="20000"/>
              </a:spcBef>
              <a:spcAft>
                <a:spcPts val="600"/>
              </a:spcAft>
              <a:buClr>
                <a:srgbClr val="A9EA25">
                  <a:lumMod val="75000"/>
                </a:srgbClr>
              </a:buClr>
              <a:buSzPct val="145000"/>
              <a:buFont typeface="Arial"/>
              <a:buNone/>
              <a:tabLst/>
              <a:defRPr/>
            </a:pPr>
            <a:r>
              <a:rPr kumimoji="0" lang="zh-CN" altLang="en-US" sz="12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单击添加文本单击添加文本单击添加文本单击添加文本单击添加文本单击添加文本</a:t>
            </a:r>
            <a:endParaRPr kumimoji="0" lang="en-US" altLang="zh-CN" sz="12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sp>
        <p:nvSpPr>
          <p:cNvPr id="28" name="Content Placeholder 2"/>
          <p:cNvSpPr txBox="1">
            <a:spLocks/>
          </p:cNvSpPr>
          <p:nvPr/>
        </p:nvSpPr>
        <p:spPr>
          <a:xfrm>
            <a:off x="6966097" y="1798329"/>
            <a:ext cx="2142407" cy="1323870"/>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A9EA25">
                  <a:lumMod val="75000"/>
                </a:srgbClr>
              </a:buClr>
              <a:buSzPct val="145000"/>
              <a:buFont typeface="Arial"/>
              <a:buNone/>
              <a:tabLst/>
              <a:defRPr/>
            </a:pPr>
            <a:r>
              <a:rPr kumimoji="0" lang="zh-CN" altLang="en-US" sz="18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Arial" panose="020B0604020202020204" pitchFamily="34" charset="0"/>
              </a:rPr>
              <a:t>业务至精</a:t>
            </a:r>
            <a:endParaRPr kumimoji="0" lang="en-US" altLang="zh-CN" sz="18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Arial" panose="020B0604020202020204" pitchFamily="34" charset="0"/>
            </a:endParaRPr>
          </a:p>
          <a:p>
            <a:pPr marL="0" marR="0" lvl="0" indent="0" algn="l" defTabSz="457200" rtl="0" eaLnBrk="1" fontAlgn="auto" latinLnBrk="0" hangingPunct="1">
              <a:lnSpc>
                <a:spcPct val="100000"/>
              </a:lnSpc>
              <a:spcBef>
                <a:spcPct val="20000"/>
              </a:spcBef>
              <a:spcAft>
                <a:spcPts val="600"/>
              </a:spcAft>
              <a:buClr>
                <a:srgbClr val="A9EA25">
                  <a:lumMod val="75000"/>
                </a:srgbClr>
              </a:buClr>
              <a:buSzPct val="145000"/>
              <a:buFont typeface="Arial"/>
              <a:buNone/>
              <a:tabLst/>
              <a:defRPr/>
            </a:pPr>
            <a:r>
              <a:rPr kumimoji="0" lang="zh-CN" altLang="en-US" sz="12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a:t>
            </a:r>
            <a:r>
              <a:rPr kumimoji="0" lang="zh-CN" altLang="en-US" sz="12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添加文本单击添加文本单击添加文本单击添加文本单击添加文本单击添加文本</a:t>
            </a:r>
            <a:endParaRPr kumimoji="0" lang="en-US" altLang="zh-CN" sz="12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sp>
        <p:nvSpPr>
          <p:cNvPr id="29" name="Content Placeholder 2"/>
          <p:cNvSpPr txBox="1">
            <a:spLocks/>
          </p:cNvSpPr>
          <p:nvPr/>
        </p:nvSpPr>
        <p:spPr>
          <a:xfrm>
            <a:off x="6966097" y="3661837"/>
            <a:ext cx="2142407" cy="1323870"/>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A9EA25">
                  <a:lumMod val="75000"/>
                </a:srgbClr>
              </a:buClr>
              <a:buSzPct val="145000"/>
              <a:buFont typeface="Arial"/>
              <a:buNone/>
              <a:tabLst/>
              <a:defRPr/>
            </a:pPr>
            <a:r>
              <a:rPr kumimoji="0" lang="zh-CN" altLang="en-US" sz="18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Arial" panose="020B0604020202020204" pitchFamily="34" charset="0"/>
              </a:rPr>
              <a:t>工作至善</a:t>
            </a:r>
            <a:endParaRPr kumimoji="0" lang="en-US" altLang="zh-CN" sz="18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panose="020B0604020202020204" pitchFamily="34" charset="0"/>
            </a:endParaRPr>
          </a:p>
          <a:p>
            <a:pPr marL="0" marR="0" lvl="0" indent="0" algn="l" defTabSz="457200" rtl="0" eaLnBrk="1" fontAlgn="auto" latinLnBrk="0" hangingPunct="1">
              <a:lnSpc>
                <a:spcPct val="120000"/>
              </a:lnSpc>
              <a:spcBef>
                <a:spcPct val="20000"/>
              </a:spcBef>
              <a:spcAft>
                <a:spcPts val="600"/>
              </a:spcAft>
              <a:buClr>
                <a:srgbClr val="A9EA25">
                  <a:lumMod val="75000"/>
                </a:srgbClr>
              </a:buClr>
              <a:buSzPct val="145000"/>
              <a:buFont typeface="Arial"/>
              <a:buNone/>
              <a:tabLst/>
              <a:defRPr/>
            </a:pPr>
            <a:r>
              <a:rPr kumimoji="0" lang="zh-CN" altLang="en-US" sz="12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单击添加文本单击添加文本单击添加文本单击添加文本单击添加文本单击添加文本</a:t>
            </a:r>
            <a:endParaRPr kumimoji="0" lang="en-US" altLang="zh-CN" sz="12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5"/>
          <p:cNvSpPr>
            <a:spLocks/>
          </p:cNvSpPr>
          <p:nvPr/>
        </p:nvSpPr>
        <p:spPr bwMode="auto">
          <a:xfrm>
            <a:off x="467544" y="1628977"/>
            <a:ext cx="1899927" cy="3742260"/>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rgbClr val="00823B">
              <a:lumMod val="75000"/>
            </a:srgbClr>
          </a:solidFill>
          <a:ln w="12700">
            <a:noFill/>
            <a:round/>
            <a:headEnd/>
            <a:tailEnd/>
          </a:ln>
        </p:spPr>
        <p:txBody>
          <a:bodyPr vert="horz" wrap="square" lIns="121917" tIns="60959" rIns="121917" bIns="60959"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zh-CN" altLang="en-US"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23" name="Freeform 25"/>
          <p:cNvSpPr>
            <a:spLocks/>
          </p:cNvSpPr>
          <p:nvPr/>
        </p:nvSpPr>
        <p:spPr bwMode="auto">
          <a:xfrm>
            <a:off x="467544" y="2199225"/>
            <a:ext cx="390948" cy="584730"/>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rgbClr val="EEECE1"/>
          </a:solidFill>
          <a:ln>
            <a:noFill/>
          </a:ln>
        </p:spPr>
        <p:txBody>
          <a:bodyPr vert="horz" wrap="square" lIns="121917" tIns="60959" rIns="121917" bIns="60959" numCol="1" anchor="t" anchorCtr="0" compatLnSpc="1">
            <a:prstTxWarp prst="textNoShape">
              <a:avLst/>
            </a:prstTxWarp>
          </a:bodyPr>
          <a:lstStyle/>
          <a:p>
            <a:pPr defTabSz="914377">
              <a:defRPr/>
            </a:pPr>
            <a:endParaRPr lang="zh-CN" altLang="en-US" kern="0">
              <a:solidFill>
                <a:prstClr val="black"/>
              </a:solidFill>
              <a:latin typeface="微软雅黑" pitchFamily="34" charset="-122"/>
              <a:ea typeface="微软雅黑" pitchFamily="34" charset="-122"/>
            </a:endParaRPr>
          </a:p>
        </p:txBody>
      </p:sp>
      <p:sp>
        <p:nvSpPr>
          <p:cNvPr id="24" name="矩形 23"/>
          <p:cNvSpPr/>
          <p:nvPr/>
        </p:nvSpPr>
        <p:spPr>
          <a:xfrm>
            <a:off x="507147" y="2285301"/>
            <a:ext cx="259081" cy="553998"/>
          </a:xfrm>
          <a:prstGeom prst="rect">
            <a:avLst/>
          </a:prstGeom>
        </p:spPr>
        <p:txBody>
          <a:bodyPr wrap="square" lIns="0" tIns="0" rIns="0" bIns="0">
            <a:spAutoFit/>
          </a:bodyPr>
          <a:lstStyle/>
          <a:p>
            <a:pPr algn="ctr" defTabSz="914377"/>
            <a:r>
              <a:rPr lang="en-US" altLang="zh-CN" dirty="0">
                <a:solidFill>
                  <a:srgbClr val="4F81BD">
                    <a:lumMod val="75000"/>
                  </a:srgbClr>
                </a:solidFill>
                <a:latin typeface="微软雅黑" pitchFamily="34" charset="-122"/>
                <a:ea typeface="微软雅黑" pitchFamily="34" charset="-122"/>
              </a:rPr>
              <a:t>01</a:t>
            </a:r>
            <a:endParaRPr lang="zh-CN" altLang="en-US" dirty="0">
              <a:solidFill>
                <a:srgbClr val="4F81BD">
                  <a:lumMod val="75000"/>
                </a:srgbClr>
              </a:solidFill>
              <a:latin typeface="微软雅黑" pitchFamily="34" charset="-122"/>
              <a:ea typeface="微软雅黑" pitchFamily="34" charset="-122"/>
            </a:endParaRPr>
          </a:p>
        </p:txBody>
      </p:sp>
      <p:sp>
        <p:nvSpPr>
          <p:cNvPr id="25" name="TextBox 48"/>
          <p:cNvSpPr txBox="1"/>
          <p:nvPr/>
        </p:nvSpPr>
        <p:spPr>
          <a:xfrm>
            <a:off x="754109" y="3065527"/>
            <a:ext cx="1354282" cy="1431159"/>
          </a:xfrm>
          <a:prstGeom prst="rect">
            <a:avLst/>
          </a:prstGeom>
          <a:noFill/>
        </p:spPr>
        <p:txBody>
          <a:bodyPr wrap="square" lIns="121917" tIns="60959" rIns="121917" bIns="60959" rtlCol="0">
            <a:spAutoFit/>
          </a:bodyPr>
          <a:lstStyle/>
          <a:p>
            <a:pPr algn="just" defTabSz="914377">
              <a:lnSpc>
                <a:spcPts val="1733"/>
              </a:lnSpc>
            </a:pPr>
            <a:r>
              <a:rPr lang="zh-CN" altLang="en-US" sz="1100" dirty="0">
                <a:solidFill>
                  <a:prstClr val="white"/>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1100" dirty="0">
              <a:solidFill>
                <a:prstClr val="white"/>
              </a:solidFill>
              <a:latin typeface="微软雅黑" pitchFamily="34" charset="-122"/>
              <a:ea typeface="微软雅黑" pitchFamily="34" charset="-122"/>
            </a:endParaRPr>
          </a:p>
        </p:txBody>
      </p:sp>
      <p:sp>
        <p:nvSpPr>
          <p:cNvPr id="26" name="TextBox 49"/>
          <p:cNvSpPr txBox="1"/>
          <p:nvPr/>
        </p:nvSpPr>
        <p:spPr>
          <a:xfrm>
            <a:off x="773578" y="2288526"/>
            <a:ext cx="1272137" cy="430885"/>
          </a:xfrm>
          <a:prstGeom prst="rect">
            <a:avLst/>
          </a:prstGeom>
          <a:noFill/>
        </p:spPr>
        <p:txBody>
          <a:bodyPr wrap="none" lIns="121917" tIns="60959" rIns="121917" bIns="60959" rtlCol="0">
            <a:spAutoFit/>
          </a:bodyPr>
          <a:lstStyle/>
          <a:p>
            <a:pPr algn="ctr" defTabSz="914377"/>
            <a:r>
              <a:rPr lang="zh-CN" altLang="en-US" sz="2000" dirty="0">
                <a:solidFill>
                  <a:prstClr val="white"/>
                </a:solidFill>
                <a:latin typeface="微软雅黑" pitchFamily="34" charset="-122"/>
                <a:ea typeface="微软雅黑" pitchFamily="34" charset="-122"/>
              </a:rPr>
              <a:t>输入标题</a:t>
            </a:r>
          </a:p>
        </p:txBody>
      </p:sp>
      <p:sp>
        <p:nvSpPr>
          <p:cNvPr id="27" name="Freeform 5"/>
          <p:cNvSpPr>
            <a:spLocks/>
          </p:cNvSpPr>
          <p:nvPr/>
        </p:nvSpPr>
        <p:spPr bwMode="auto">
          <a:xfrm>
            <a:off x="2626552" y="1628977"/>
            <a:ext cx="1899927" cy="3742260"/>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rgbClr val="00823B"/>
          </a:solidFill>
          <a:ln w="12700">
            <a:noFill/>
            <a:round/>
            <a:headEnd/>
            <a:tailEnd/>
          </a:ln>
        </p:spPr>
        <p:txBody>
          <a:bodyPr vert="horz" wrap="square" lIns="121917" tIns="60959" rIns="121917" bIns="60959"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zh-CN" altLang="en-US"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28" name="Freeform 25"/>
          <p:cNvSpPr>
            <a:spLocks/>
          </p:cNvSpPr>
          <p:nvPr/>
        </p:nvSpPr>
        <p:spPr bwMode="auto">
          <a:xfrm>
            <a:off x="2626552" y="2199225"/>
            <a:ext cx="390948" cy="584730"/>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rgbClr val="CAF278">
              <a:lumMod val="50000"/>
            </a:srgbClr>
          </a:solidFill>
          <a:ln>
            <a:noFill/>
          </a:ln>
        </p:spPr>
        <p:txBody>
          <a:bodyPr vert="horz" wrap="square" lIns="121917" tIns="60959" rIns="121917" bIns="60959"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zh-CN" altLang="en-US"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29" name="矩形 28"/>
          <p:cNvSpPr/>
          <p:nvPr/>
        </p:nvSpPr>
        <p:spPr>
          <a:xfrm>
            <a:off x="2666156" y="2285301"/>
            <a:ext cx="259081" cy="553998"/>
          </a:xfrm>
          <a:prstGeom prst="rect">
            <a:avLst/>
          </a:prstGeom>
        </p:spPr>
        <p:txBody>
          <a:bodyPr wrap="square" lIns="0" tIns="0" rIns="0" bIns="0">
            <a:spAutoFit/>
          </a:bodyPr>
          <a:lstStyle/>
          <a:p>
            <a:pPr algn="ctr" defTabSz="914377"/>
            <a:r>
              <a:rPr lang="en-US" altLang="zh-CN" dirty="0">
                <a:solidFill>
                  <a:prstClr val="white"/>
                </a:solidFill>
                <a:latin typeface="微软雅黑" pitchFamily="34" charset="-122"/>
                <a:ea typeface="微软雅黑" pitchFamily="34" charset="-122"/>
              </a:rPr>
              <a:t>02</a:t>
            </a:r>
            <a:endParaRPr lang="zh-CN" altLang="en-US" dirty="0">
              <a:solidFill>
                <a:prstClr val="white"/>
              </a:solidFill>
              <a:latin typeface="微软雅黑" pitchFamily="34" charset="-122"/>
              <a:ea typeface="微软雅黑" pitchFamily="34" charset="-122"/>
            </a:endParaRPr>
          </a:p>
        </p:txBody>
      </p:sp>
      <p:sp>
        <p:nvSpPr>
          <p:cNvPr id="30" name="TextBox 53"/>
          <p:cNvSpPr txBox="1"/>
          <p:nvPr/>
        </p:nvSpPr>
        <p:spPr>
          <a:xfrm>
            <a:off x="2913117" y="3065527"/>
            <a:ext cx="1354282" cy="1431159"/>
          </a:xfrm>
          <a:prstGeom prst="rect">
            <a:avLst/>
          </a:prstGeom>
          <a:noFill/>
        </p:spPr>
        <p:txBody>
          <a:bodyPr wrap="square" lIns="121917" tIns="60959" rIns="121917" bIns="60959" rtlCol="0">
            <a:spAutoFit/>
          </a:bodyPr>
          <a:lstStyle/>
          <a:p>
            <a:pPr algn="just" defTabSz="914377">
              <a:lnSpc>
                <a:spcPts val="1733"/>
              </a:lnSpc>
            </a:pPr>
            <a:r>
              <a:rPr lang="zh-CN" altLang="en-US" sz="1100" dirty="0">
                <a:solidFill>
                  <a:prstClr val="white"/>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1100" dirty="0">
              <a:solidFill>
                <a:prstClr val="white"/>
              </a:solidFill>
              <a:latin typeface="微软雅黑" pitchFamily="34" charset="-122"/>
              <a:ea typeface="微软雅黑" pitchFamily="34" charset="-122"/>
            </a:endParaRPr>
          </a:p>
        </p:txBody>
      </p:sp>
      <p:sp>
        <p:nvSpPr>
          <p:cNvPr id="31" name="TextBox 54"/>
          <p:cNvSpPr txBox="1"/>
          <p:nvPr/>
        </p:nvSpPr>
        <p:spPr>
          <a:xfrm>
            <a:off x="2932585" y="2288526"/>
            <a:ext cx="1272137" cy="430885"/>
          </a:xfrm>
          <a:prstGeom prst="rect">
            <a:avLst/>
          </a:prstGeom>
          <a:noFill/>
        </p:spPr>
        <p:txBody>
          <a:bodyPr wrap="none" lIns="121917" tIns="60959" rIns="121917" bIns="60959" rtlCol="0">
            <a:spAutoFit/>
          </a:bodyPr>
          <a:lstStyle/>
          <a:p>
            <a:pPr algn="ctr" defTabSz="914377"/>
            <a:r>
              <a:rPr lang="zh-CN" altLang="en-US" sz="2000" dirty="0">
                <a:solidFill>
                  <a:prstClr val="white"/>
                </a:solidFill>
                <a:latin typeface="微软雅黑" pitchFamily="34" charset="-122"/>
                <a:ea typeface="微软雅黑" pitchFamily="34" charset="-122"/>
              </a:rPr>
              <a:t>输入标题</a:t>
            </a:r>
          </a:p>
        </p:txBody>
      </p:sp>
      <p:sp>
        <p:nvSpPr>
          <p:cNvPr id="32" name="Freeform 5"/>
          <p:cNvSpPr>
            <a:spLocks/>
          </p:cNvSpPr>
          <p:nvPr/>
        </p:nvSpPr>
        <p:spPr bwMode="auto">
          <a:xfrm>
            <a:off x="4785560" y="1628977"/>
            <a:ext cx="1899927" cy="3742260"/>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rgbClr val="00823B">
              <a:lumMod val="75000"/>
            </a:srgbClr>
          </a:solidFill>
          <a:ln w="12700">
            <a:noFill/>
            <a:round/>
            <a:headEnd/>
            <a:tailEnd/>
          </a:ln>
        </p:spPr>
        <p:txBody>
          <a:bodyPr vert="horz" wrap="square" lIns="121917" tIns="60959" rIns="121917" bIns="60959"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zh-CN" altLang="en-US"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33" name="Freeform 25"/>
          <p:cNvSpPr>
            <a:spLocks/>
          </p:cNvSpPr>
          <p:nvPr/>
        </p:nvSpPr>
        <p:spPr bwMode="auto">
          <a:xfrm>
            <a:off x="4785560" y="2199225"/>
            <a:ext cx="390948" cy="584730"/>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rgbClr val="EEECE1"/>
          </a:solidFill>
          <a:ln>
            <a:noFill/>
          </a:ln>
        </p:spPr>
        <p:txBody>
          <a:bodyPr vert="horz" wrap="square" lIns="121917" tIns="60959" rIns="121917" bIns="60959" numCol="1" anchor="t" anchorCtr="0" compatLnSpc="1">
            <a:prstTxWarp prst="textNoShape">
              <a:avLst/>
            </a:prstTxWarp>
          </a:bodyPr>
          <a:lstStyle/>
          <a:p>
            <a:pPr defTabSz="914377">
              <a:defRPr/>
            </a:pPr>
            <a:endParaRPr lang="zh-CN" altLang="en-US" kern="0">
              <a:solidFill>
                <a:prstClr val="black"/>
              </a:solidFill>
              <a:latin typeface="微软雅黑" pitchFamily="34" charset="-122"/>
              <a:ea typeface="微软雅黑" pitchFamily="34" charset="-122"/>
            </a:endParaRPr>
          </a:p>
        </p:txBody>
      </p:sp>
      <p:sp>
        <p:nvSpPr>
          <p:cNvPr id="34" name="矩形 33"/>
          <p:cNvSpPr/>
          <p:nvPr/>
        </p:nvSpPr>
        <p:spPr>
          <a:xfrm>
            <a:off x="4825164" y="2285301"/>
            <a:ext cx="259081" cy="553998"/>
          </a:xfrm>
          <a:prstGeom prst="rect">
            <a:avLst/>
          </a:prstGeom>
        </p:spPr>
        <p:txBody>
          <a:bodyPr wrap="square" lIns="0" tIns="0" rIns="0" bIns="0">
            <a:spAutoFit/>
          </a:bodyPr>
          <a:lstStyle/>
          <a:p>
            <a:pPr algn="ctr" defTabSz="914377"/>
            <a:r>
              <a:rPr lang="en-US" altLang="zh-CN" dirty="0">
                <a:solidFill>
                  <a:srgbClr val="4F81BD">
                    <a:lumMod val="75000"/>
                  </a:srgbClr>
                </a:solidFill>
                <a:latin typeface="微软雅黑" pitchFamily="34" charset="-122"/>
                <a:ea typeface="微软雅黑" pitchFamily="34" charset="-122"/>
              </a:rPr>
              <a:t>03</a:t>
            </a:r>
            <a:endParaRPr lang="zh-CN" altLang="en-US" dirty="0">
              <a:solidFill>
                <a:srgbClr val="4F81BD">
                  <a:lumMod val="75000"/>
                </a:srgbClr>
              </a:solidFill>
              <a:latin typeface="微软雅黑" pitchFamily="34" charset="-122"/>
              <a:ea typeface="微软雅黑" pitchFamily="34" charset="-122"/>
            </a:endParaRPr>
          </a:p>
        </p:txBody>
      </p:sp>
      <p:sp>
        <p:nvSpPr>
          <p:cNvPr id="35" name="TextBox 58"/>
          <p:cNvSpPr txBox="1"/>
          <p:nvPr/>
        </p:nvSpPr>
        <p:spPr>
          <a:xfrm>
            <a:off x="5072124" y="3065527"/>
            <a:ext cx="1354282" cy="1431159"/>
          </a:xfrm>
          <a:prstGeom prst="rect">
            <a:avLst/>
          </a:prstGeom>
          <a:noFill/>
        </p:spPr>
        <p:txBody>
          <a:bodyPr wrap="square" lIns="121917" tIns="60959" rIns="121917" bIns="60959" rtlCol="0">
            <a:spAutoFit/>
          </a:bodyPr>
          <a:lstStyle/>
          <a:p>
            <a:pPr algn="just" defTabSz="914377">
              <a:lnSpc>
                <a:spcPts val="1733"/>
              </a:lnSpc>
            </a:pPr>
            <a:r>
              <a:rPr lang="zh-CN" altLang="en-US" sz="1100" dirty="0">
                <a:solidFill>
                  <a:prstClr val="white"/>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1100" dirty="0">
              <a:solidFill>
                <a:prstClr val="white"/>
              </a:solidFill>
              <a:latin typeface="微软雅黑" pitchFamily="34" charset="-122"/>
              <a:ea typeface="微软雅黑" pitchFamily="34" charset="-122"/>
            </a:endParaRPr>
          </a:p>
        </p:txBody>
      </p:sp>
      <p:sp>
        <p:nvSpPr>
          <p:cNvPr id="36" name="TextBox 59"/>
          <p:cNvSpPr txBox="1"/>
          <p:nvPr/>
        </p:nvSpPr>
        <p:spPr>
          <a:xfrm>
            <a:off x="5091593" y="2288526"/>
            <a:ext cx="1272137" cy="430885"/>
          </a:xfrm>
          <a:prstGeom prst="rect">
            <a:avLst/>
          </a:prstGeom>
          <a:noFill/>
        </p:spPr>
        <p:txBody>
          <a:bodyPr wrap="none" lIns="121917" tIns="60959" rIns="121917" bIns="60959" rtlCol="0">
            <a:spAutoFit/>
          </a:bodyPr>
          <a:lstStyle/>
          <a:p>
            <a:pPr algn="ctr" defTabSz="914377"/>
            <a:r>
              <a:rPr lang="zh-CN" altLang="en-US" sz="2000" dirty="0">
                <a:solidFill>
                  <a:prstClr val="white"/>
                </a:solidFill>
                <a:latin typeface="微软雅黑" pitchFamily="34" charset="-122"/>
                <a:ea typeface="微软雅黑" pitchFamily="34" charset="-122"/>
              </a:rPr>
              <a:t>输入标题</a:t>
            </a:r>
          </a:p>
        </p:txBody>
      </p:sp>
      <p:sp>
        <p:nvSpPr>
          <p:cNvPr id="37" name="Freeform 5"/>
          <p:cNvSpPr>
            <a:spLocks/>
          </p:cNvSpPr>
          <p:nvPr/>
        </p:nvSpPr>
        <p:spPr bwMode="auto">
          <a:xfrm>
            <a:off x="6944568" y="1628977"/>
            <a:ext cx="1899927" cy="3742260"/>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rgbClr val="00823B"/>
          </a:solidFill>
          <a:ln w="12700">
            <a:noFill/>
            <a:round/>
            <a:headEnd/>
            <a:tailEnd/>
          </a:ln>
        </p:spPr>
        <p:txBody>
          <a:bodyPr vert="horz" wrap="square" lIns="121917" tIns="60959" rIns="121917" bIns="60959"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zh-CN" altLang="en-US"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38" name="Freeform 25"/>
          <p:cNvSpPr>
            <a:spLocks/>
          </p:cNvSpPr>
          <p:nvPr/>
        </p:nvSpPr>
        <p:spPr bwMode="auto">
          <a:xfrm>
            <a:off x="6944568" y="2199225"/>
            <a:ext cx="390948" cy="584730"/>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rgbClr val="CAF278">
              <a:lumMod val="50000"/>
            </a:srgbClr>
          </a:solidFill>
          <a:ln>
            <a:noFill/>
          </a:ln>
        </p:spPr>
        <p:txBody>
          <a:bodyPr vert="horz" wrap="square" lIns="121917" tIns="60959" rIns="121917" bIns="60959"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zh-CN" altLang="en-US"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39" name="TextBox 62"/>
          <p:cNvSpPr txBox="1"/>
          <p:nvPr/>
        </p:nvSpPr>
        <p:spPr>
          <a:xfrm>
            <a:off x="7231133" y="3065527"/>
            <a:ext cx="1354282" cy="1431159"/>
          </a:xfrm>
          <a:prstGeom prst="rect">
            <a:avLst/>
          </a:prstGeom>
          <a:noFill/>
        </p:spPr>
        <p:txBody>
          <a:bodyPr wrap="square" lIns="121917" tIns="60959" rIns="121917" bIns="60959" rtlCol="0">
            <a:spAutoFit/>
          </a:bodyPr>
          <a:lstStyle/>
          <a:p>
            <a:pPr algn="just" defTabSz="914377">
              <a:lnSpc>
                <a:spcPts val="1733"/>
              </a:lnSpc>
            </a:pPr>
            <a:r>
              <a:rPr lang="zh-CN" altLang="en-US" sz="1100" dirty="0">
                <a:solidFill>
                  <a:prstClr val="white"/>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1100" dirty="0">
              <a:solidFill>
                <a:prstClr val="white"/>
              </a:solidFill>
              <a:latin typeface="微软雅黑" pitchFamily="34" charset="-122"/>
              <a:ea typeface="微软雅黑" pitchFamily="34" charset="-122"/>
            </a:endParaRPr>
          </a:p>
        </p:txBody>
      </p:sp>
      <p:sp>
        <p:nvSpPr>
          <p:cNvPr id="40" name="TextBox 63"/>
          <p:cNvSpPr txBox="1"/>
          <p:nvPr/>
        </p:nvSpPr>
        <p:spPr>
          <a:xfrm>
            <a:off x="7250601" y="2288526"/>
            <a:ext cx="1272137" cy="430885"/>
          </a:xfrm>
          <a:prstGeom prst="rect">
            <a:avLst/>
          </a:prstGeom>
          <a:noFill/>
        </p:spPr>
        <p:txBody>
          <a:bodyPr wrap="none" lIns="121917" tIns="60959" rIns="121917" bIns="60959" rtlCol="0">
            <a:spAutoFit/>
          </a:bodyPr>
          <a:lstStyle/>
          <a:p>
            <a:pPr algn="ctr" defTabSz="914377"/>
            <a:r>
              <a:rPr lang="zh-CN" altLang="en-US" sz="2000" dirty="0">
                <a:solidFill>
                  <a:prstClr val="white"/>
                </a:solidFill>
                <a:latin typeface="微软雅黑" pitchFamily="34" charset="-122"/>
                <a:ea typeface="微软雅黑" pitchFamily="34" charset="-122"/>
              </a:rPr>
              <a:t>输入标题</a:t>
            </a:r>
          </a:p>
        </p:txBody>
      </p:sp>
      <p:sp>
        <p:nvSpPr>
          <p:cNvPr id="41" name="矩形 40"/>
          <p:cNvSpPr/>
          <p:nvPr/>
        </p:nvSpPr>
        <p:spPr>
          <a:xfrm>
            <a:off x="6984170" y="2285301"/>
            <a:ext cx="259081" cy="553998"/>
          </a:xfrm>
          <a:prstGeom prst="rect">
            <a:avLst/>
          </a:prstGeom>
        </p:spPr>
        <p:txBody>
          <a:bodyPr wrap="square" lIns="0" tIns="0" rIns="0" bIns="0">
            <a:spAutoFit/>
          </a:bodyPr>
          <a:lstStyle/>
          <a:p>
            <a:pPr algn="ctr" defTabSz="914377"/>
            <a:r>
              <a:rPr lang="en-US" altLang="zh-CN" dirty="0">
                <a:solidFill>
                  <a:prstClr val="white"/>
                </a:solidFill>
                <a:latin typeface="微软雅黑" pitchFamily="34" charset="-122"/>
                <a:ea typeface="微软雅黑" pitchFamily="34" charset="-122"/>
              </a:rPr>
              <a:t>04</a:t>
            </a:r>
            <a:endParaRPr lang="zh-CN" altLang="en-US" dirty="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4108176" y="2676906"/>
            <a:ext cx="998023" cy="981584"/>
            <a:chOff x="5316132" y="2830002"/>
            <a:chExt cx="1330316" cy="1308404"/>
          </a:xfrm>
        </p:grpSpPr>
        <p:sp>
          <p:nvSpPr>
            <p:cNvPr id="59" name="椭圆 58"/>
            <p:cNvSpPr/>
            <p:nvPr/>
          </p:nvSpPr>
          <p:spPr>
            <a:xfrm>
              <a:off x="5316132" y="2830002"/>
              <a:ext cx="1308404" cy="1308404"/>
            </a:xfrm>
            <a:prstGeom prst="ellipse">
              <a:avLst/>
            </a:prstGeom>
            <a:solidFill>
              <a:srgbClr val="00823B"/>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60" name="TextBox 24"/>
            <p:cNvSpPr txBox="1"/>
            <p:nvPr/>
          </p:nvSpPr>
          <p:spPr>
            <a:xfrm>
              <a:off x="5323067" y="3114872"/>
              <a:ext cx="1323381" cy="65640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交流</a:t>
              </a:r>
              <a:endParaRPr kumimoji="0" lang="en-US" altLang="zh-CN"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互信</a:t>
              </a:r>
              <a:endPar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61" name="组合 60"/>
          <p:cNvGrpSpPr/>
          <p:nvPr/>
        </p:nvGrpSpPr>
        <p:grpSpPr>
          <a:xfrm>
            <a:off x="355490" y="2159713"/>
            <a:ext cx="2152001" cy="361737"/>
            <a:chOff x="1579662" y="1824284"/>
            <a:chExt cx="3573362" cy="600658"/>
          </a:xfrm>
        </p:grpSpPr>
        <p:sp>
          <p:nvSpPr>
            <p:cNvPr id="62" name="矩形 61"/>
            <p:cNvSpPr/>
            <p:nvPr/>
          </p:nvSpPr>
          <p:spPr>
            <a:xfrm>
              <a:off x="1671917" y="1830080"/>
              <a:ext cx="3481107" cy="554177"/>
            </a:xfrm>
            <a:prstGeom prst="rect">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800" b="0" i="0" u="none" strike="noStrike" kern="0" cap="none" spc="0" normalizeH="0" baseline="0" noProof="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63" name="文本框 62"/>
            <p:cNvSpPr txBox="1"/>
            <p:nvPr/>
          </p:nvSpPr>
          <p:spPr>
            <a:xfrm>
              <a:off x="1579662" y="1824284"/>
              <a:ext cx="1030514" cy="5621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rPr>
                <a:t>01</a:t>
              </a:r>
              <a:endPar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64" name="文本框 63"/>
            <p:cNvSpPr txBox="1"/>
            <p:nvPr/>
          </p:nvSpPr>
          <p:spPr>
            <a:xfrm>
              <a:off x="2411367" y="1851919"/>
              <a:ext cx="2741657" cy="57302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rPr>
                <a:t>您的内容打在这里</a:t>
              </a:r>
            </a:p>
          </p:txBody>
        </p:sp>
      </p:grpSp>
      <p:grpSp>
        <p:nvGrpSpPr>
          <p:cNvPr id="65" name="组合 64"/>
          <p:cNvGrpSpPr/>
          <p:nvPr/>
        </p:nvGrpSpPr>
        <p:grpSpPr>
          <a:xfrm>
            <a:off x="355490" y="3021607"/>
            <a:ext cx="2152001" cy="349042"/>
            <a:chOff x="1579662" y="1824284"/>
            <a:chExt cx="3573362" cy="579578"/>
          </a:xfrm>
        </p:grpSpPr>
        <p:sp>
          <p:nvSpPr>
            <p:cNvPr id="66" name="矩形 65"/>
            <p:cNvSpPr/>
            <p:nvPr/>
          </p:nvSpPr>
          <p:spPr>
            <a:xfrm>
              <a:off x="1671917" y="1830080"/>
              <a:ext cx="3481107" cy="554177"/>
            </a:xfrm>
            <a:prstGeom prst="rect">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800" b="0" i="0" u="none" strike="noStrike" kern="0" cap="none" spc="0" normalizeH="0" baseline="0" noProof="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67" name="文本框 66"/>
            <p:cNvSpPr txBox="1"/>
            <p:nvPr/>
          </p:nvSpPr>
          <p:spPr>
            <a:xfrm>
              <a:off x="1579662" y="1824284"/>
              <a:ext cx="1030514" cy="5621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02</a:t>
              </a:r>
              <a:endPar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68" name="文本框 67"/>
            <p:cNvSpPr txBox="1"/>
            <p:nvPr/>
          </p:nvSpPr>
          <p:spPr>
            <a:xfrm>
              <a:off x="2411367" y="1851919"/>
              <a:ext cx="2741657" cy="55194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rPr>
                <a:t>您的内容打在这里</a:t>
              </a:r>
            </a:p>
          </p:txBody>
        </p:sp>
      </p:grpSp>
      <p:grpSp>
        <p:nvGrpSpPr>
          <p:cNvPr id="69" name="组合 68"/>
          <p:cNvGrpSpPr/>
          <p:nvPr/>
        </p:nvGrpSpPr>
        <p:grpSpPr>
          <a:xfrm>
            <a:off x="355490" y="3720846"/>
            <a:ext cx="2152001" cy="1069239"/>
            <a:chOff x="1579662" y="1824284"/>
            <a:chExt cx="3573362" cy="1775453"/>
          </a:xfrm>
        </p:grpSpPr>
        <p:sp>
          <p:nvSpPr>
            <p:cNvPr id="70" name="矩形 69"/>
            <p:cNvSpPr/>
            <p:nvPr/>
          </p:nvSpPr>
          <p:spPr>
            <a:xfrm>
              <a:off x="1671917" y="1830080"/>
              <a:ext cx="3481107" cy="1183551"/>
            </a:xfrm>
            <a:prstGeom prst="rect">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800" b="0" i="0" u="none" strike="noStrike" kern="0" cap="none" spc="0" normalizeH="0" baseline="0" noProof="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71" name="文本框 70"/>
            <p:cNvSpPr txBox="1"/>
            <p:nvPr/>
          </p:nvSpPr>
          <p:spPr>
            <a:xfrm>
              <a:off x="1579662" y="1824284"/>
              <a:ext cx="1030514" cy="5621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03</a:t>
              </a:r>
              <a:endPar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72" name="文本框 71"/>
            <p:cNvSpPr txBox="1"/>
            <p:nvPr/>
          </p:nvSpPr>
          <p:spPr>
            <a:xfrm>
              <a:off x="2411367" y="1851919"/>
              <a:ext cx="2741657" cy="1747818"/>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rPr>
                <a:t>您的内容打在</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这里</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rPr>
                <a:t>您的内容打在</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这里</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rPr>
                <a:t>您的内容打在</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这里</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rPr>
                <a:t>您的内容打在这里</a:t>
              </a:r>
            </a:p>
          </p:txBody>
        </p:sp>
      </p:grpSp>
      <p:grpSp>
        <p:nvGrpSpPr>
          <p:cNvPr id="73" name="组合 72"/>
          <p:cNvGrpSpPr/>
          <p:nvPr/>
        </p:nvGrpSpPr>
        <p:grpSpPr>
          <a:xfrm>
            <a:off x="3006080" y="2789514"/>
            <a:ext cx="683904" cy="683903"/>
            <a:chOff x="4017030" y="3083924"/>
            <a:chExt cx="911611" cy="911610"/>
          </a:xfrm>
        </p:grpSpPr>
        <p:grpSp>
          <p:nvGrpSpPr>
            <p:cNvPr id="74" name="组合 73"/>
            <p:cNvGrpSpPr/>
            <p:nvPr/>
          </p:nvGrpSpPr>
          <p:grpSpPr>
            <a:xfrm>
              <a:off x="4017030" y="3083924"/>
              <a:ext cx="911611" cy="911610"/>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77" name="椭圆 76"/>
              <p:cNvSpPr/>
              <p:nvPr/>
            </p:nvSpPr>
            <p:spPr>
              <a:xfrm>
                <a:off x="330894" y="699193"/>
                <a:ext cx="3948309" cy="3948309"/>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grpSp>
        <p:sp>
          <p:nvSpPr>
            <p:cNvPr id="75" name="TextBox 24"/>
            <p:cNvSpPr txBox="1"/>
            <p:nvPr/>
          </p:nvSpPr>
          <p:spPr>
            <a:xfrm>
              <a:off x="4087995" y="3316106"/>
              <a:ext cx="769756" cy="479995"/>
            </a:xfrm>
            <a:prstGeom prst="rect">
              <a:avLst/>
            </a:prstGeom>
            <a:noFill/>
          </p:spPr>
          <p:txBody>
            <a:bodyPr wrap="square" lIns="0" t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宣传</a:t>
              </a:r>
              <a:endParaRPr kumimoji="0" lang="en-US" altLang="zh-CN"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grpSp>
      <p:grpSp>
        <p:nvGrpSpPr>
          <p:cNvPr id="78" name="组合 77"/>
          <p:cNvGrpSpPr/>
          <p:nvPr/>
        </p:nvGrpSpPr>
        <p:grpSpPr>
          <a:xfrm>
            <a:off x="5507952" y="2789514"/>
            <a:ext cx="683904" cy="683903"/>
            <a:chOff x="7031031" y="3083924"/>
            <a:chExt cx="911611" cy="911610"/>
          </a:xfrm>
        </p:grpSpPr>
        <p:grpSp>
          <p:nvGrpSpPr>
            <p:cNvPr id="79" name="组合 78"/>
            <p:cNvGrpSpPr/>
            <p:nvPr/>
          </p:nvGrpSpPr>
          <p:grpSpPr>
            <a:xfrm>
              <a:off x="7031031" y="3083924"/>
              <a:ext cx="911611" cy="911610"/>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82" name="椭圆 81"/>
              <p:cNvSpPr/>
              <p:nvPr/>
            </p:nvSpPr>
            <p:spPr>
              <a:xfrm>
                <a:off x="330893" y="699193"/>
                <a:ext cx="3948310" cy="394831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grpSp>
        <p:sp>
          <p:nvSpPr>
            <p:cNvPr id="80" name="TextBox 24"/>
            <p:cNvSpPr txBox="1"/>
            <p:nvPr/>
          </p:nvSpPr>
          <p:spPr>
            <a:xfrm>
              <a:off x="7078845" y="3316106"/>
              <a:ext cx="769756" cy="479995"/>
            </a:xfrm>
            <a:prstGeom prst="rect">
              <a:avLst/>
            </a:prstGeom>
            <a:noFill/>
          </p:spPr>
          <p:txBody>
            <a:bodyPr wrap="square" lIns="0" t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收效</a:t>
              </a:r>
              <a:endParaRPr kumimoji="0" lang="en-US" altLang="zh-CN"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grpSp>
      <p:grpSp>
        <p:nvGrpSpPr>
          <p:cNvPr id="83" name="组合 82"/>
          <p:cNvGrpSpPr/>
          <p:nvPr/>
        </p:nvGrpSpPr>
        <p:grpSpPr>
          <a:xfrm>
            <a:off x="6596463" y="2030640"/>
            <a:ext cx="2152001" cy="389053"/>
            <a:chOff x="1579662" y="1824284"/>
            <a:chExt cx="3573362" cy="646016"/>
          </a:xfrm>
        </p:grpSpPr>
        <p:sp>
          <p:nvSpPr>
            <p:cNvPr id="84" name="矩形 83"/>
            <p:cNvSpPr/>
            <p:nvPr/>
          </p:nvSpPr>
          <p:spPr>
            <a:xfrm>
              <a:off x="1671917" y="1830080"/>
              <a:ext cx="3481107" cy="554177"/>
            </a:xfrm>
            <a:prstGeom prst="rect">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800" b="0" i="0" u="none" strike="noStrike" kern="0" cap="none" spc="0" normalizeH="0" baseline="0" noProof="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85" name="文本框 84"/>
            <p:cNvSpPr txBox="1"/>
            <p:nvPr/>
          </p:nvSpPr>
          <p:spPr>
            <a:xfrm>
              <a:off x="1579662" y="1824284"/>
              <a:ext cx="1030514" cy="5621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rPr>
                <a:t>01</a:t>
              </a:r>
              <a:endPar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86" name="文本框 85"/>
            <p:cNvSpPr txBox="1"/>
            <p:nvPr/>
          </p:nvSpPr>
          <p:spPr>
            <a:xfrm>
              <a:off x="2411367" y="1851919"/>
              <a:ext cx="2741657" cy="61838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rPr>
                <a:t>您的内容打在这里</a:t>
              </a:r>
            </a:p>
          </p:txBody>
        </p:sp>
      </p:grpSp>
      <p:grpSp>
        <p:nvGrpSpPr>
          <p:cNvPr id="87" name="组合 86"/>
          <p:cNvGrpSpPr/>
          <p:nvPr/>
        </p:nvGrpSpPr>
        <p:grpSpPr>
          <a:xfrm>
            <a:off x="6596463" y="2607067"/>
            <a:ext cx="2152001" cy="389053"/>
            <a:chOff x="1579662" y="1824284"/>
            <a:chExt cx="3573362" cy="646016"/>
          </a:xfrm>
        </p:grpSpPr>
        <p:sp>
          <p:nvSpPr>
            <p:cNvPr id="88" name="矩形 87"/>
            <p:cNvSpPr/>
            <p:nvPr/>
          </p:nvSpPr>
          <p:spPr>
            <a:xfrm>
              <a:off x="1671917" y="1830080"/>
              <a:ext cx="3481107" cy="554177"/>
            </a:xfrm>
            <a:prstGeom prst="rect">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800" b="0" i="0" u="none" strike="noStrike" kern="0" cap="none" spc="0" normalizeH="0" baseline="0" noProof="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89" name="文本框 88"/>
            <p:cNvSpPr txBox="1"/>
            <p:nvPr/>
          </p:nvSpPr>
          <p:spPr>
            <a:xfrm>
              <a:off x="1579662" y="1824284"/>
              <a:ext cx="1030514" cy="5621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02</a:t>
              </a:r>
              <a:endPar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90" name="文本框 89"/>
            <p:cNvSpPr txBox="1"/>
            <p:nvPr/>
          </p:nvSpPr>
          <p:spPr>
            <a:xfrm>
              <a:off x="2411367" y="1851919"/>
              <a:ext cx="2741657" cy="61838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rPr>
                <a:t>您的内容打在这里</a:t>
              </a:r>
            </a:p>
          </p:txBody>
        </p:sp>
      </p:grpSp>
      <p:grpSp>
        <p:nvGrpSpPr>
          <p:cNvPr id="91" name="组合 90"/>
          <p:cNvGrpSpPr/>
          <p:nvPr/>
        </p:nvGrpSpPr>
        <p:grpSpPr>
          <a:xfrm>
            <a:off x="6596463" y="3183495"/>
            <a:ext cx="2152001" cy="389053"/>
            <a:chOff x="1579662" y="1824284"/>
            <a:chExt cx="3573362" cy="646016"/>
          </a:xfrm>
        </p:grpSpPr>
        <p:sp>
          <p:nvSpPr>
            <p:cNvPr id="92" name="矩形 91"/>
            <p:cNvSpPr/>
            <p:nvPr/>
          </p:nvSpPr>
          <p:spPr>
            <a:xfrm>
              <a:off x="1671917" y="1830080"/>
              <a:ext cx="3481107" cy="554177"/>
            </a:xfrm>
            <a:prstGeom prst="rect">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800" b="0" i="0" u="none" strike="noStrike" kern="0" cap="none" spc="0" normalizeH="0" baseline="0" noProof="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93" name="文本框 92"/>
            <p:cNvSpPr txBox="1"/>
            <p:nvPr/>
          </p:nvSpPr>
          <p:spPr>
            <a:xfrm>
              <a:off x="1579662" y="1824284"/>
              <a:ext cx="1030514" cy="5621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03</a:t>
              </a:r>
              <a:endPar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94" name="文本框 93"/>
            <p:cNvSpPr txBox="1"/>
            <p:nvPr/>
          </p:nvSpPr>
          <p:spPr>
            <a:xfrm>
              <a:off x="2411367" y="1851919"/>
              <a:ext cx="2741657" cy="61838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rPr>
                <a:t>您的内容打在这里</a:t>
              </a:r>
            </a:p>
          </p:txBody>
        </p:sp>
      </p:grpSp>
      <p:grpSp>
        <p:nvGrpSpPr>
          <p:cNvPr id="95" name="组合 94"/>
          <p:cNvGrpSpPr/>
          <p:nvPr/>
        </p:nvGrpSpPr>
        <p:grpSpPr>
          <a:xfrm>
            <a:off x="6596463" y="3759921"/>
            <a:ext cx="2152001" cy="669129"/>
            <a:chOff x="1579662" y="1824284"/>
            <a:chExt cx="3573362" cy="1111079"/>
          </a:xfrm>
        </p:grpSpPr>
        <p:sp>
          <p:nvSpPr>
            <p:cNvPr id="96" name="矩形 95"/>
            <p:cNvSpPr/>
            <p:nvPr/>
          </p:nvSpPr>
          <p:spPr>
            <a:xfrm>
              <a:off x="1671917" y="1830080"/>
              <a:ext cx="3481107" cy="895520"/>
            </a:xfrm>
            <a:prstGeom prst="rect">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800" b="0" i="0" u="none" strike="noStrike" kern="0" cap="none" spc="0" normalizeH="0" baseline="0" noProof="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97" name="文本框 96"/>
            <p:cNvSpPr txBox="1"/>
            <p:nvPr/>
          </p:nvSpPr>
          <p:spPr>
            <a:xfrm>
              <a:off x="1579662" y="1824284"/>
              <a:ext cx="1030514" cy="5621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04</a:t>
              </a:r>
              <a:endPar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sp>
          <p:nvSpPr>
            <p:cNvPr id="98" name="文本框 97"/>
            <p:cNvSpPr txBox="1"/>
            <p:nvPr/>
          </p:nvSpPr>
          <p:spPr>
            <a:xfrm>
              <a:off x="2411367" y="1851919"/>
              <a:ext cx="2741657" cy="108344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rPr>
                <a:t>您的内容打在</a:t>
              </a:r>
              <a:r>
                <a:rPr kumimoji="0" lang="zh-CN" altLang="en-US" sz="14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这里</a:t>
              </a:r>
              <a:r>
                <a:rPr kumimoji="0" lang="zh-CN" altLang="en-US" sz="14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rPr>
                <a:t>您的内容打在这里</a:t>
              </a:r>
            </a:p>
          </p:txBody>
        </p:sp>
      </p:grpSp>
      <p:cxnSp>
        <p:nvCxnSpPr>
          <p:cNvPr id="99" name="直接箭头连接符 98"/>
          <p:cNvCxnSpPr/>
          <p:nvPr/>
        </p:nvCxnSpPr>
        <p:spPr>
          <a:xfrm>
            <a:off x="3728918" y="3177950"/>
            <a:ext cx="353050" cy="0"/>
          </a:xfrm>
          <a:prstGeom prst="straightConnector1">
            <a:avLst/>
          </a:prstGeom>
          <a:noFill/>
          <a:ln w="25400" cap="flat" cmpd="sng" algn="ctr">
            <a:solidFill>
              <a:sysClr val="windowText" lastClr="000000">
                <a:lumMod val="75000"/>
                <a:lumOff val="25000"/>
              </a:sysClr>
            </a:solidFill>
            <a:prstDash val="solid"/>
            <a:headEnd type="triangle"/>
            <a:tailEnd type="triangle"/>
          </a:ln>
          <a:effectLst>
            <a:outerShdw blurRad="40000" dist="20000" dir="5400000" rotWithShape="0">
              <a:srgbClr val="000000">
                <a:alpha val="38000"/>
              </a:srgbClr>
            </a:outerShdw>
          </a:effectLst>
        </p:spPr>
      </p:cxnSp>
      <p:cxnSp>
        <p:nvCxnSpPr>
          <p:cNvPr id="100" name="直接箭头连接符 99"/>
          <p:cNvCxnSpPr/>
          <p:nvPr/>
        </p:nvCxnSpPr>
        <p:spPr>
          <a:xfrm>
            <a:off x="5136547" y="3177950"/>
            <a:ext cx="353050" cy="0"/>
          </a:xfrm>
          <a:prstGeom prst="straightConnector1">
            <a:avLst/>
          </a:prstGeom>
          <a:noFill/>
          <a:ln w="25400" cap="flat" cmpd="sng" algn="ctr">
            <a:solidFill>
              <a:sysClr val="windowText" lastClr="000000">
                <a:lumMod val="75000"/>
                <a:lumOff val="25000"/>
              </a:sysClr>
            </a:solidFill>
            <a:prstDash val="solid"/>
            <a:headEnd type="none"/>
            <a:tailEnd type="triangle"/>
          </a:ln>
          <a:effectLst>
            <a:outerShdw blurRad="40000" dist="20000" dir="5400000" rotWithShape="0">
              <a:srgbClr val="000000">
                <a:alpha val="38000"/>
              </a:srgbClr>
            </a:outerShdw>
          </a:effectLst>
        </p:spPr>
      </p:cxnSp>
      <p:grpSp>
        <p:nvGrpSpPr>
          <p:cNvPr id="101" name="组合 100"/>
          <p:cNvGrpSpPr/>
          <p:nvPr/>
        </p:nvGrpSpPr>
        <p:grpSpPr>
          <a:xfrm>
            <a:off x="6191856" y="2202839"/>
            <a:ext cx="384210" cy="1863414"/>
            <a:chOff x="8227526" y="2301915"/>
            <a:chExt cx="512133" cy="2483841"/>
          </a:xfrm>
        </p:grpSpPr>
        <p:cxnSp>
          <p:nvCxnSpPr>
            <p:cNvPr id="102" name="直接箭头连接符 101"/>
            <p:cNvCxnSpPr/>
            <p:nvPr/>
          </p:nvCxnSpPr>
          <p:spPr>
            <a:xfrm>
              <a:off x="8437645" y="2301915"/>
              <a:ext cx="302014" cy="0"/>
            </a:xfrm>
            <a:prstGeom prst="straightConnector1">
              <a:avLst/>
            </a:prstGeom>
            <a:noFill/>
            <a:ln w="25400" cap="flat" cmpd="sng" algn="ctr">
              <a:solidFill>
                <a:sysClr val="windowText" lastClr="000000">
                  <a:lumMod val="75000"/>
                  <a:lumOff val="25000"/>
                </a:sysClr>
              </a:solidFill>
              <a:prstDash val="solid"/>
              <a:headEnd type="none"/>
              <a:tailEnd type="triangle"/>
            </a:ln>
            <a:effectLst>
              <a:outerShdw blurRad="40000" dist="20000" dir="5400000" rotWithShape="0">
                <a:srgbClr val="000000">
                  <a:alpha val="38000"/>
                </a:srgbClr>
              </a:outerShdw>
            </a:effectLst>
          </p:spPr>
        </p:cxnSp>
        <p:cxnSp>
          <p:nvCxnSpPr>
            <p:cNvPr id="103" name="直接箭头连接符 102"/>
            <p:cNvCxnSpPr/>
            <p:nvPr/>
          </p:nvCxnSpPr>
          <p:spPr>
            <a:xfrm>
              <a:off x="8437645" y="3097562"/>
              <a:ext cx="302014" cy="0"/>
            </a:xfrm>
            <a:prstGeom prst="straightConnector1">
              <a:avLst/>
            </a:prstGeom>
            <a:noFill/>
            <a:ln w="25400" cap="flat" cmpd="sng" algn="ctr">
              <a:solidFill>
                <a:sysClr val="windowText" lastClr="000000">
                  <a:lumMod val="75000"/>
                  <a:lumOff val="25000"/>
                </a:sysClr>
              </a:solidFill>
              <a:prstDash val="solid"/>
              <a:headEnd type="none"/>
              <a:tailEnd type="triangle"/>
            </a:ln>
            <a:effectLst>
              <a:outerShdw blurRad="40000" dist="20000" dir="5400000" rotWithShape="0">
                <a:srgbClr val="000000">
                  <a:alpha val="38000"/>
                </a:srgbClr>
              </a:outerShdw>
            </a:effectLst>
          </p:spPr>
        </p:cxnSp>
        <p:cxnSp>
          <p:nvCxnSpPr>
            <p:cNvPr id="104" name="直接箭头连接符 103"/>
            <p:cNvCxnSpPr/>
            <p:nvPr/>
          </p:nvCxnSpPr>
          <p:spPr>
            <a:xfrm>
              <a:off x="8437645" y="3845708"/>
              <a:ext cx="302014" cy="0"/>
            </a:xfrm>
            <a:prstGeom prst="straightConnector1">
              <a:avLst/>
            </a:prstGeom>
            <a:noFill/>
            <a:ln w="25400" cap="flat" cmpd="sng" algn="ctr">
              <a:solidFill>
                <a:sysClr val="windowText" lastClr="000000">
                  <a:lumMod val="75000"/>
                  <a:lumOff val="25000"/>
                </a:sysClr>
              </a:solidFill>
              <a:prstDash val="solid"/>
              <a:headEnd type="none"/>
              <a:tailEnd type="triangle"/>
            </a:ln>
            <a:effectLst>
              <a:outerShdw blurRad="40000" dist="20000" dir="5400000" rotWithShape="0">
                <a:srgbClr val="000000">
                  <a:alpha val="38000"/>
                </a:srgbClr>
              </a:outerShdw>
            </a:effectLst>
          </p:spPr>
        </p:cxnSp>
        <p:cxnSp>
          <p:nvCxnSpPr>
            <p:cNvPr id="105" name="直接箭头连接符 104"/>
            <p:cNvCxnSpPr/>
            <p:nvPr/>
          </p:nvCxnSpPr>
          <p:spPr>
            <a:xfrm>
              <a:off x="8437645" y="4748233"/>
              <a:ext cx="302014" cy="0"/>
            </a:xfrm>
            <a:prstGeom prst="straightConnector1">
              <a:avLst/>
            </a:prstGeom>
            <a:noFill/>
            <a:ln w="25400" cap="flat" cmpd="sng" algn="ctr">
              <a:solidFill>
                <a:sysClr val="windowText" lastClr="000000">
                  <a:lumMod val="75000"/>
                  <a:lumOff val="25000"/>
                </a:sysClr>
              </a:solidFill>
              <a:prstDash val="solid"/>
              <a:headEnd type="none"/>
              <a:tailEnd type="triangle"/>
            </a:ln>
            <a:effectLst>
              <a:outerShdw blurRad="40000" dist="20000" dir="5400000" rotWithShape="0">
                <a:srgbClr val="000000">
                  <a:alpha val="38000"/>
                </a:srgbClr>
              </a:outerShdw>
            </a:effectLst>
          </p:spPr>
        </p:cxnSp>
        <p:cxnSp>
          <p:nvCxnSpPr>
            <p:cNvPr id="106" name="直接连接符 105"/>
            <p:cNvCxnSpPr/>
            <p:nvPr/>
          </p:nvCxnSpPr>
          <p:spPr>
            <a:xfrm>
              <a:off x="8437645" y="2301915"/>
              <a:ext cx="0" cy="2483841"/>
            </a:xfrm>
            <a:prstGeom prst="line">
              <a:avLst/>
            </a:prstGeom>
            <a:noFill/>
            <a:ln w="25400" cap="flat" cmpd="sng" algn="ctr">
              <a:solidFill>
                <a:sysClr val="windowText" lastClr="000000">
                  <a:lumMod val="75000"/>
                  <a:lumOff val="25000"/>
                </a:sysClr>
              </a:solidFill>
              <a:prstDash val="solid"/>
            </a:ln>
            <a:effectLst>
              <a:outerShdw blurRad="40000" dist="20000" dir="5400000" rotWithShape="0">
                <a:srgbClr val="000000">
                  <a:alpha val="38000"/>
                </a:srgbClr>
              </a:outerShdw>
            </a:effectLst>
          </p:spPr>
        </p:cxnSp>
        <p:cxnSp>
          <p:nvCxnSpPr>
            <p:cNvPr id="107" name="直接连接符 106"/>
            <p:cNvCxnSpPr/>
            <p:nvPr/>
          </p:nvCxnSpPr>
          <p:spPr>
            <a:xfrm flipV="1">
              <a:off x="8227526" y="3591194"/>
              <a:ext cx="210119" cy="1"/>
            </a:xfrm>
            <a:prstGeom prst="line">
              <a:avLst/>
            </a:prstGeom>
            <a:noFill/>
            <a:ln w="25400" cap="flat" cmpd="sng" algn="ctr">
              <a:solidFill>
                <a:sysClr val="windowText" lastClr="000000">
                  <a:lumMod val="75000"/>
                  <a:lumOff val="25000"/>
                </a:sysClr>
              </a:solidFill>
              <a:prstDash val="solid"/>
            </a:ln>
            <a:effectLst>
              <a:outerShdw blurRad="40000" dist="20000" dir="5400000" rotWithShape="0">
                <a:srgbClr val="000000">
                  <a:alpha val="38000"/>
                </a:srgbClr>
              </a:outerShdw>
            </a:effectLst>
          </p:spPr>
        </p:cxnSp>
      </p:grpSp>
      <p:grpSp>
        <p:nvGrpSpPr>
          <p:cNvPr id="108" name="组合 107"/>
          <p:cNvGrpSpPr/>
          <p:nvPr/>
        </p:nvGrpSpPr>
        <p:grpSpPr>
          <a:xfrm flipH="1">
            <a:off x="2592603" y="2202839"/>
            <a:ext cx="384210" cy="2014113"/>
            <a:chOff x="8227526" y="2301915"/>
            <a:chExt cx="512133" cy="2684716"/>
          </a:xfrm>
        </p:grpSpPr>
        <p:cxnSp>
          <p:nvCxnSpPr>
            <p:cNvPr id="109" name="直接箭头连接符 108"/>
            <p:cNvCxnSpPr/>
            <p:nvPr/>
          </p:nvCxnSpPr>
          <p:spPr>
            <a:xfrm>
              <a:off x="8437645" y="2301915"/>
              <a:ext cx="302014" cy="0"/>
            </a:xfrm>
            <a:prstGeom prst="straightConnector1">
              <a:avLst/>
            </a:prstGeom>
            <a:noFill/>
            <a:ln w="25400" cap="flat" cmpd="sng" algn="ctr">
              <a:solidFill>
                <a:sysClr val="windowText" lastClr="000000">
                  <a:lumMod val="75000"/>
                  <a:lumOff val="25000"/>
                </a:sysClr>
              </a:solidFill>
              <a:prstDash val="solid"/>
              <a:headEnd type="none"/>
              <a:tailEnd type="triangle"/>
            </a:ln>
            <a:effectLst>
              <a:outerShdw blurRad="40000" dist="20000" dir="5400000" rotWithShape="0">
                <a:srgbClr val="000000">
                  <a:alpha val="38000"/>
                </a:srgbClr>
              </a:outerShdw>
            </a:effectLst>
          </p:spPr>
        </p:cxnSp>
        <p:cxnSp>
          <p:nvCxnSpPr>
            <p:cNvPr id="110" name="直接箭头连接符 109"/>
            <p:cNvCxnSpPr/>
            <p:nvPr/>
          </p:nvCxnSpPr>
          <p:spPr>
            <a:xfrm>
              <a:off x="8437645" y="3609081"/>
              <a:ext cx="302014" cy="0"/>
            </a:xfrm>
            <a:prstGeom prst="straightConnector1">
              <a:avLst/>
            </a:prstGeom>
            <a:noFill/>
            <a:ln w="25400" cap="flat" cmpd="sng" algn="ctr">
              <a:solidFill>
                <a:sysClr val="windowText" lastClr="000000">
                  <a:lumMod val="75000"/>
                  <a:lumOff val="25000"/>
                </a:sysClr>
              </a:solidFill>
              <a:prstDash val="solid"/>
              <a:headEnd type="none"/>
              <a:tailEnd type="triangle"/>
            </a:ln>
            <a:effectLst>
              <a:outerShdw blurRad="40000" dist="20000" dir="5400000" rotWithShape="0">
                <a:srgbClr val="000000">
                  <a:alpha val="38000"/>
                </a:srgbClr>
              </a:outerShdw>
            </a:effectLst>
          </p:spPr>
        </p:cxnSp>
        <p:cxnSp>
          <p:nvCxnSpPr>
            <p:cNvPr id="111" name="直接箭头连接符 110"/>
            <p:cNvCxnSpPr/>
            <p:nvPr/>
          </p:nvCxnSpPr>
          <p:spPr>
            <a:xfrm>
              <a:off x="8437645" y="4986631"/>
              <a:ext cx="302014" cy="0"/>
            </a:xfrm>
            <a:prstGeom prst="straightConnector1">
              <a:avLst/>
            </a:prstGeom>
            <a:noFill/>
            <a:ln w="25400" cap="flat" cmpd="sng" algn="ctr">
              <a:solidFill>
                <a:sysClr val="windowText" lastClr="000000">
                  <a:lumMod val="75000"/>
                  <a:lumOff val="25000"/>
                </a:sysClr>
              </a:solidFill>
              <a:prstDash val="solid"/>
              <a:headEnd type="none"/>
              <a:tailEnd type="triangle"/>
            </a:ln>
            <a:effectLst>
              <a:outerShdw blurRad="40000" dist="20000" dir="5400000" rotWithShape="0">
                <a:srgbClr val="000000">
                  <a:alpha val="38000"/>
                </a:srgbClr>
              </a:outerShdw>
            </a:effectLst>
          </p:spPr>
        </p:cxnSp>
        <p:cxnSp>
          <p:nvCxnSpPr>
            <p:cNvPr id="112" name="直接连接符 111"/>
            <p:cNvCxnSpPr/>
            <p:nvPr/>
          </p:nvCxnSpPr>
          <p:spPr>
            <a:xfrm flipH="1">
              <a:off x="8437645" y="2301915"/>
              <a:ext cx="0" cy="2684716"/>
            </a:xfrm>
            <a:prstGeom prst="line">
              <a:avLst/>
            </a:prstGeom>
            <a:noFill/>
            <a:ln w="25400" cap="flat" cmpd="sng" algn="ctr">
              <a:solidFill>
                <a:sysClr val="windowText" lastClr="000000">
                  <a:lumMod val="75000"/>
                  <a:lumOff val="25000"/>
                </a:sysClr>
              </a:solidFill>
              <a:prstDash val="solid"/>
            </a:ln>
            <a:effectLst>
              <a:outerShdw blurRad="40000" dist="20000" dir="5400000" rotWithShape="0">
                <a:srgbClr val="000000">
                  <a:alpha val="38000"/>
                </a:srgbClr>
              </a:outerShdw>
            </a:effectLst>
          </p:spPr>
        </p:cxnSp>
        <p:cxnSp>
          <p:nvCxnSpPr>
            <p:cNvPr id="113" name="直接连接符 112"/>
            <p:cNvCxnSpPr/>
            <p:nvPr/>
          </p:nvCxnSpPr>
          <p:spPr>
            <a:xfrm flipV="1">
              <a:off x="8227526" y="3609962"/>
              <a:ext cx="210119" cy="1"/>
            </a:xfrm>
            <a:prstGeom prst="line">
              <a:avLst/>
            </a:prstGeom>
            <a:noFill/>
            <a:ln w="25400" cap="flat" cmpd="sng" algn="ctr">
              <a:solidFill>
                <a:sysClr val="windowText" lastClr="000000">
                  <a:lumMod val="75000"/>
                  <a:lumOff val="25000"/>
                </a:sysClr>
              </a:solidFill>
              <a:prstDash val="solid"/>
              <a:headEnd type="triangle"/>
            </a:ln>
            <a:effectLst>
              <a:outerShdw blurRad="40000" dist="20000" dir="5400000" rotWithShape="0">
                <a:srgbClr val="000000">
                  <a:alpha val="38000"/>
                </a:srgbClr>
              </a:outerShdw>
            </a:effectLst>
          </p:spPr>
        </p:cxn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a:grpSpLocks noChangeAspect="1"/>
          </p:cNvGrpSpPr>
          <p:nvPr/>
        </p:nvGrpSpPr>
        <p:grpSpPr>
          <a:xfrm>
            <a:off x="3633643" y="2642382"/>
            <a:ext cx="670239" cy="2895639"/>
            <a:chOff x="4991519" y="2672239"/>
            <a:chExt cx="748030" cy="3231728"/>
          </a:xfrm>
        </p:grpSpPr>
        <p:sp>
          <p:nvSpPr>
            <p:cNvPr id="84" name="圆角矩形 83"/>
            <p:cNvSpPr/>
            <p:nvPr/>
          </p:nvSpPr>
          <p:spPr>
            <a:xfrm>
              <a:off x="4991519" y="26722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5" name="圆角矩形 84"/>
            <p:cNvSpPr/>
            <p:nvPr/>
          </p:nvSpPr>
          <p:spPr>
            <a:xfrm>
              <a:off x="4991519" y="30414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6" name="圆角矩形 85"/>
            <p:cNvSpPr/>
            <p:nvPr/>
          </p:nvSpPr>
          <p:spPr>
            <a:xfrm>
              <a:off x="4991519" y="34106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7" name="圆角矩形 86"/>
            <p:cNvSpPr/>
            <p:nvPr/>
          </p:nvSpPr>
          <p:spPr>
            <a:xfrm>
              <a:off x="4991519" y="37798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8" name="圆角矩形 87"/>
            <p:cNvSpPr/>
            <p:nvPr/>
          </p:nvSpPr>
          <p:spPr>
            <a:xfrm>
              <a:off x="4991519" y="4149039"/>
              <a:ext cx="748030" cy="278130"/>
            </a:xfrm>
            <a:prstGeom prst="roundRect">
              <a:avLst>
                <a:gd name="adj" fmla="val 6667"/>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圆角矩形 88"/>
            <p:cNvSpPr/>
            <p:nvPr/>
          </p:nvSpPr>
          <p:spPr>
            <a:xfrm>
              <a:off x="4991519" y="4518239"/>
              <a:ext cx="748030" cy="278130"/>
            </a:xfrm>
            <a:prstGeom prst="roundRect">
              <a:avLst>
                <a:gd name="adj" fmla="val 6667"/>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0" name="圆角矩形 89"/>
            <p:cNvSpPr/>
            <p:nvPr/>
          </p:nvSpPr>
          <p:spPr>
            <a:xfrm>
              <a:off x="4991519" y="4887439"/>
              <a:ext cx="748030" cy="278130"/>
            </a:xfrm>
            <a:prstGeom prst="roundRect">
              <a:avLst>
                <a:gd name="adj" fmla="val 6667"/>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1" name="圆角矩形 90"/>
            <p:cNvSpPr/>
            <p:nvPr/>
          </p:nvSpPr>
          <p:spPr>
            <a:xfrm>
              <a:off x="4991519" y="5256639"/>
              <a:ext cx="748030" cy="278130"/>
            </a:xfrm>
            <a:prstGeom prst="roundRect">
              <a:avLst>
                <a:gd name="adj" fmla="val 6667"/>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2" name="圆角矩形 91"/>
            <p:cNvSpPr/>
            <p:nvPr/>
          </p:nvSpPr>
          <p:spPr>
            <a:xfrm>
              <a:off x="4991519" y="5625837"/>
              <a:ext cx="748030" cy="278130"/>
            </a:xfrm>
            <a:prstGeom prst="roundRect">
              <a:avLst>
                <a:gd name="adj" fmla="val 6667"/>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93" name="组合 92"/>
          <p:cNvGrpSpPr>
            <a:grpSpLocks noChangeAspect="1"/>
          </p:cNvGrpSpPr>
          <p:nvPr/>
        </p:nvGrpSpPr>
        <p:grpSpPr>
          <a:xfrm>
            <a:off x="2538389" y="2642382"/>
            <a:ext cx="670239" cy="2895639"/>
            <a:chOff x="3629444" y="2672239"/>
            <a:chExt cx="748030" cy="3231728"/>
          </a:xfrm>
        </p:grpSpPr>
        <p:sp>
          <p:nvSpPr>
            <p:cNvPr id="94" name="圆角矩形 93"/>
            <p:cNvSpPr/>
            <p:nvPr/>
          </p:nvSpPr>
          <p:spPr>
            <a:xfrm>
              <a:off x="3629444" y="26722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5" name="圆角矩形 94"/>
            <p:cNvSpPr/>
            <p:nvPr/>
          </p:nvSpPr>
          <p:spPr>
            <a:xfrm>
              <a:off x="3629444" y="30414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6" name="圆角矩形 95"/>
            <p:cNvSpPr/>
            <p:nvPr/>
          </p:nvSpPr>
          <p:spPr>
            <a:xfrm>
              <a:off x="3629444" y="34106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7" name="圆角矩形 96"/>
            <p:cNvSpPr/>
            <p:nvPr/>
          </p:nvSpPr>
          <p:spPr>
            <a:xfrm>
              <a:off x="3629444" y="37798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8" name="圆角矩形 97"/>
            <p:cNvSpPr/>
            <p:nvPr/>
          </p:nvSpPr>
          <p:spPr>
            <a:xfrm>
              <a:off x="3629444" y="41490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9" name="圆角矩形 98"/>
            <p:cNvSpPr/>
            <p:nvPr/>
          </p:nvSpPr>
          <p:spPr>
            <a:xfrm>
              <a:off x="3629444" y="4518239"/>
              <a:ext cx="748030" cy="278130"/>
            </a:xfrm>
            <a:prstGeom prst="roundRect">
              <a:avLst>
                <a:gd name="adj" fmla="val 6667"/>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0" name="圆角矩形 99"/>
            <p:cNvSpPr/>
            <p:nvPr/>
          </p:nvSpPr>
          <p:spPr>
            <a:xfrm>
              <a:off x="3629444" y="4887439"/>
              <a:ext cx="748030" cy="278130"/>
            </a:xfrm>
            <a:prstGeom prst="roundRect">
              <a:avLst>
                <a:gd name="adj" fmla="val 6667"/>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1" name="圆角矩形 100"/>
            <p:cNvSpPr/>
            <p:nvPr/>
          </p:nvSpPr>
          <p:spPr>
            <a:xfrm>
              <a:off x="3629444" y="5256639"/>
              <a:ext cx="748030" cy="278130"/>
            </a:xfrm>
            <a:prstGeom prst="roundRect">
              <a:avLst>
                <a:gd name="adj" fmla="val 6667"/>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2" name="圆角矩形 101"/>
            <p:cNvSpPr/>
            <p:nvPr/>
          </p:nvSpPr>
          <p:spPr>
            <a:xfrm>
              <a:off x="3629444" y="5625837"/>
              <a:ext cx="748030" cy="278130"/>
            </a:xfrm>
            <a:prstGeom prst="roundRect">
              <a:avLst>
                <a:gd name="adj" fmla="val 6667"/>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3" name="组合 102"/>
          <p:cNvGrpSpPr>
            <a:grpSpLocks noChangeAspect="1"/>
          </p:cNvGrpSpPr>
          <p:nvPr/>
        </p:nvGrpSpPr>
        <p:grpSpPr>
          <a:xfrm>
            <a:off x="1443137" y="2642382"/>
            <a:ext cx="670239" cy="2895639"/>
            <a:chOff x="2349176" y="2672239"/>
            <a:chExt cx="748030" cy="3231728"/>
          </a:xfrm>
        </p:grpSpPr>
        <p:sp>
          <p:nvSpPr>
            <p:cNvPr id="104" name="圆角矩形 103"/>
            <p:cNvSpPr/>
            <p:nvPr/>
          </p:nvSpPr>
          <p:spPr>
            <a:xfrm>
              <a:off x="2349176" y="26722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5" name="圆角矩形 104"/>
            <p:cNvSpPr/>
            <p:nvPr/>
          </p:nvSpPr>
          <p:spPr>
            <a:xfrm>
              <a:off x="2349176" y="30414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6" name="圆角矩形 105"/>
            <p:cNvSpPr/>
            <p:nvPr/>
          </p:nvSpPr>
          <p:spPr>
            <a:xfrm>
              <a:off x="2349176" y="34106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7" name="圆角矩形 106"/>
            <p:cNvSpPr/>
            <p:nvPr/>
          </p:nvSpPr>
          <p:spPr>
            <a:xfrm>
              <a:off x="2349176" y="3779839"/>
              <a:ext cx="748030" cy="278130"/>
            </a:xfrm>
            <a:prstGeom prst="roundRect">
              <a:avLst>
                <a:gd name="adj" fmla="val 6667"/>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8" name="圆角矩形 107"/>
            <p:cNvSpPr/>
            <p:nvPr/>
          </p:nvSpPr>
          <p:spPr>
            <a:xfrm>
              <a:off x="2349176" y="4149039"/>
              <a:ext cx="748030" cy="278130"/>
            </a:xfrm>
            <a:prstGeom prst="roundRect">
              <a:avLst>
                <a:gd name="adj" fmla="val 6667"/>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9" name="圆角矩形 108"/>
            <p:cNvSpPr/>
            <p:nvPr/>
          </p:nvSpPr>
          <p:spPr>
            <a:xfrm>
              <a:off x="2349176" y="4518239"/>
              <a:ext cx="748030" cy="278130"/>
            </a:xfrm>
            <a:prstGeom prst="roundRect">
              <a:avLst>
                <a:gd name="adj" fmla="val 6667"/>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0" name="圆角矩形 109"/>
            <p:cNvSpPr/>
            <p:nvPr/>
          </p:nvSpPr>
          <p:spPr>
            <a:xfrm>
              <a:off x="2349176" y="4887439"/>
              <a:ext cx="748030" cy="278130"/>
            </a:xfrm>
            <a:prstGeom prst="roundRect">
              <a:avLst>
                <a:gd name="adj" fmla="val 6667"/>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1" name="圆角矩形 110"/>
            <p:cNvSpPr/>
            <p:nvPr/>
          </p:nvSpPr>
          <p:spPr>
            <a:xfrm>
              <a:off x="2349176" y="5256639"/>
              <a:ext cx="748030" cy="278130"/>
            </a:xfrm>
            <a:prstGeom prst="roundRect">
              <a:avLst>
                <a:gd name="adj" fmla="val 6667"/>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2" name="圆角矩形 111"/>
            <p:cNvSpPr/>
            <p:nvPr/>
          </p:nvSpPr>
          <p:spPr>
            <a:xfrm>
              <a:off x="2349176" y="5625837"/>
              <a:ext cx="748030" cy="278130"/>
            </a:xfrm>
            <a:prstGeom prst="roundRect">
              <a:avLst>
                <a:gd name="adj" fmla="val 6667"/>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3" name="组合 112"/>
          <p:cNvGrpSpPr>
            <a:grpSpLocks noChangeAspect="1"/>
          </p:cNvGrpSpPr>
          <p:nvPr/>
        </p:nvGrpSpPr>
        <p:grpSpPr>
          <a:xfrm>
            <a:off x="347881" y="2642382"/>
            <a:ext cx="670239" cy="2895639"/>
            <a:chOff x="1068908" y="2672239"/>
            <a:chExt cx="748030" cy="3231728"/>
          </a:xfrm>
        </p:grpSpPr>
        <p:sp>
          <p:nvSpPr>
            <p:cNvPr id="114" name="圆角矩形 113"/>
            <p:cNvSpPr/>
            <p:nvPr/>
          </p:nvSpPr>
          <p:spPr>
            <a:xfrm>
              <a:off x="1068908" y="26722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5" name="圆角矩形 114"/>
            <p:cNvSpPr/>
            <p:nvPr/>
          </p:nvSpPr>
          <p:spPr>
            <a:xfrm>
              <a:off x="1068908" y="30414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6" name="圆角矩形 115"/>
            <p:cNvSpPr/>
            <p:nvPr/>
          </p:nvSpPr>
          <p:spPr>
            <a:xfrm>
              <a:off x="1068908" y="34106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7" name="圆角矩形 116"/>
            <p:cNvSpPr/>
            <p:nvPr/>
          </p:nvSpPr>
          <p:spPr>
            <a:xfrm>
              <a:off x="1068908" y="3779839"/>
              <a:ext cx="748030" cy="278130"/>
            </a:xfrm>
            <a:prstGeom prst="roundRect">
              <a:avLst>
                <a:gd name="adj" fmla="val 6667"/>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8" name="圆角矩形 117"/>
            <p:cNvSpPr/>
            <p:nvPr/>
          </p:nvSpPr>
          <p:spPr>
            <a:xfrm>
              <a:off x="1068908" y="4149039"/>
              <a:ext cx="748030" cy="278130"/>
            </a:xfrm>
            <a:prstGeom prst="roundRect">
              <a:avLst>
                <a:gd name="adj" fmla="val 6667"/>
              </a:avLst>
            </a:prstGeom>
            <a:solidFill>
              <a:srgbClr val="00622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9" name="圆角矩形 118"/>
            <p:cNvSpPr/>
            <p:nvPr/>
          </p:nvSpPr>
          <p:spPr>
            <a:xfrm>
              <a:off x="1068908" y="4518239"/>
              <a:ext cx="748030" cy="278130"/>
            </a:xfrm>
            <a:prstGeom prst="roundRect">
              <a:avLst>
                <a:gd name="adj" fmla="val 6667"/>
              </a:avLst>
            </a:prstGeom>
            <a:solidFill>
              <a:srgbClr val="00622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0" name="圆角矩形 119"/>
            <p:cNvSpPr/>
            <p:nvPr/>
          </p:nvSpPr>
          <p:spPr>
            <a:xfrm>
              <a:off x="1068908" y="4887439"/>
              <a:ext cx="748030" cy="278130"/>
            </a:xfrm>
            <a:prstGeom prst="roundRect">
              <a:avLst>
                <a:gd name="adj" fmla="val 6667"/>
              </a:avLst>
            </a:prstGeom>
            <a:solidFill>
              <a:srgbClr val="00622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1" name="圆角矩形 120"/>
            <p:cNvSpPr/>
            <p:nvPr/>
          </p:nvSpPr>
          <p:spPr>
            <a:xfrm>
              <a:off x="1068908" y="5256639"/>
              <a:ext cx="748030" cy="278130"/>
            </a:xfrm>
            <a:prstGeom prst="roundRect">
              <a:avLst>
                <a:gd name="adj" fmla="val 6667"/>
              </a:avLst>
            </a:prstGeom>
            <a:solidFill>
              <a:srgbClr val="00622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2" name="圆角矩形 121"/>
            <p:cNvSpPr/>
            <p:nvPr/>
          </p:nvSpPr>
          <p:spPr>
            <a:xfrm>
              <a:off x="1068908" y="5625837"/>
              <a:ext cx="748030" cy="278130"/>
            </a:xfrm>
            <a:prstGeom prst="roundRect">
              <a:avLst>
                <a:gd name="adj" fmla="val 6667"/>
              </a:avLst>
            </a:prstGeom>
            <a:solidFill>
              <a:srgbClr val="00622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cxnSp>
        <p:nvCxnSpPr>
          <p:cNvPr id="123" name="直接连接符 122"/>
          <p:cNvCxnSpPr/>
          <p:nvPr/>
        </p:nvCxnSpPr>
        <p:spPr>
          <a:xfrm rot="5400000">
            <a:off x="2913808" y="3601216"/>
            <a:ext cx="3883901" cy="0"/>
          </a:xfrm>
          <a:prstGeom prst="line">
            <a:avLst/>
          </a:prstGeom>
          <a:noFill/>
          <a:ln w="12700" cap="flat" cmpd="sng" algn="ctr">
            <a:solidFill>
              <a:srgbClr val="9DA8B1"/>
            </a:solidFill>
            <a:prstDash val="solid"/>
          </a:ln>
          <a:effectLst/>
        </p:spPr>
      </p:cxnSp>
      <p:grpSp>
        <p:nvGrpSpPr>
          <p:cNvPr id="124" name="组合 123"/>
          <p:cNvGrpSpPr>
            <a:grpSpLocks noChangeAspect="1"/>
          </p:cNvGrpSpPr>
          <p:nvPr/>
        </p:nvGrpSpPr>
        <p:grpSpPr>
          <a:xfrm>
            <a:off x="1418782" y="1668069"/>
            <a:ext cx="717969" cy="717969"/>
            <a:chOff x="2302357" y="1606583"/>
            <a:chExt cx="801303" cy="801303"/>
          </a:xfrm>
        </p:grpSpPr>
        <p:sp>
          <p:nvSpPr>
            <p:cNvPr id="125" name="泪滴形 124"/>
            <p:cNvSpPr/>
            <p:nvPr/>
          </p:nvSpPr>
          <p:spPr>
            <a:xfrm rot="8100000">
              <a:off x="2302357" y="1606583"/>
              <a:ext cx="801303" cy="801303"/>
            </a:xfrm>
            <a:prstGeom prst="teardrop">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26" name="文本框 128"/>
            <p:cNvSpPr txBox="1"/>
            <p:nvPr/>
          </p:nvSpPr>
          <p:spPr>
            <a:xfrm>
              <a:off x="2336244" y="1745624"/>
              <a:ext cx="727398" cy="5839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TEXT HERE </a:t>
              </a:r>
              <a:endParaRPr kumimoji="0" lang="zh-CN" altLang="en-US" sz="1400" b="0" i="0" u="none" strike="noStrike" kern="0" cap="none" spc="0" normalizeH="0" baseline="-300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27" name="组合 126"/>
          <p:cNvGrpSpPr>
            <a:grpSpLocks noChangeAspect="1"/>
          </p:cNvGrpSpPr>
          <p:nvPr/>
        </p:nvGrpSpPr>
        <p:grpSpPr>
          <a:xfrm>
            <a:off x="3609289" y="1668068"/>
            <a:ext cx="717969" cy="717969"/>
            <a:chOff x="5005364" y="1606583"/>
            <a:chExt cx="801303" cy="801303"/>
          </a:xfrm>
        </p:grpSpPr>
        <p:sp>
          <p:nvSpPr>
            <p:cNvPr id="128" name="泪滴形 127"/>
            <p:cNvSpPr/>
            <p:nvPr/>
          </p:nvSpPr>
          <p:spPr>
            <a:xfrm rot="8100000">
              <a:off x="5005364" y="1606583"/>
              <a:ext cx="801303" cy="801303"/>
            </a:xfrm>
            <a:prstGeom prst="teardrop">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29" name="文本框 131"/>
            <p:cNvSpPr txBox="1"/>
            <p:nvPr/>
          </p:nvSpPr>
          <p:spPr>
            <a:xfrm>
              <a:off x="5029617" y="1766989"/>
              <a:ext cx="762215" cy="5839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TEXT HERE </a:t>
              </a:r>
              <a:endParaRPr kumimoji="0" lang="zh-CN" altLang="en-US" sz="1400" b="0" i="0" u="none" strike="noStrike" kern="0" cap="none" spc="0" normalizeH="0" baseline="-300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30" name="组合 129"/>
          <p:cNvGrpSpPr>
            <a:grpSpLocks noChangeAspect="1"/>
          </p:cNvGrpSpPr>
          <p:nvPr/>
        </p:nvGrpSpPr>
        <p:grpSpPr>
          <a:xfrm>
            <a:off x="2514036" y="1668068"/>
            <a:ext cx="717969" cy="717969"/>
            <a:chOff x="3607282" y="1606584"/>
            <a:chExt cx="801303" cy="801303"/>
          </a:xfrm>
        </p:grpSpPr>
        <p:sp>
          <p:nvSpPr>
            <p:cNvPr id="131" name="泪滴形 130"/>
            <p:cNvSpPr/>
            <p:nvPr/>
          </p:nvSpPr>
          <p:spPr>
            <a:xfrm rot="8100000">
              <a:off x="3607282" y="1606584"/>
              <a:ext cx="801303" cy="801303"/>
            </a:xfrm>
            <a:prstGeom prst="teardrop">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0823B">
                    <a:lumMod val="50000"/>
                  </a:srgb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32" name="文本框 134"/>
            <p:cNvSpPr txBox="1"/>
            <p:nvPr/>
          </p:nvSpPr>
          <p:spPr>
            <a:xfrm>
              <a:off x="3648493" y="1766988"/>
              <a:ext cx="726206" cy="5839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TEXT HERE </a:t>
              </a:r>
              <a:endParaRPr kumimoji="0" lang="zh-CN" altLang="en-US" sz="1400" b="0" i="0" u="none" strike="noStrike" kern="0" cap="none" spc="0" normalizeH="0" baseline="-300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33" name="组合 132"/>
          <p:cNvGrpSpPr>
            <a:grpSpLocks noChangeAspect="1"/>
          </p:cNvGrpSpPr>
          <p:nvPr/>
        </p:nvGrpSpPr>
        <p:grpSpPr>
          <a:xfrm>
            <a:off x="323528" y="1668067"/>
            <a:ext cx="717969" cy="717969"/>
            <a:chOff x="1066721" y="1606582"/>
            <a:chExt cx="801303" cy="801303"/>
          </a:xfrm>
        </p:grpSpPr>
        <p:sp>
          <p:nvSpPr>
            <p:cNvPr id="134" name="泪滴形 133"/>
            <p:cNvSpPr/>
            <p:nvPr/>
          </p:nvSpPr>
          <p:spPr>
            <a:xfrm rot="8100000">
              <a:off x="1066721" y="1606582"/>
              <a:ext cx="801303" cy="801303"/>
            </a:xfrm>
            <a:prstGeom prst="teardrop">
              <a:avLst/>
            </a:prstGeom>
            <a:solidFill>
              <a:srgbClr val="00622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0823B">
                    <a:lumMod val="50000"/>
                  </a:srgb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35" name="文本框 137"/>
            <p:cNvSpPr txBox="1"/>
            <p:nvPr/>
          </p:nvSpPr>
          <p:spPr>
            <a:xfrm>
              <a:off x="1087956" y="1766988"/>
              <a:ext cx="748032" cy="5839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TEXT HERE </a:t>
              </a:r>
              <a:endParaRPr kumimoji="0" lang="zh-CN" altLang="en-US" sz="1400" b="0" i="0" u="none" strike="noStrike" kern="0" cap="none" spc="0" normalizeH="0" baseline="-300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36" name="组合 135"/>
          <p:cNvGrpSpPr/>
          <p:nvPr/>
        </p:nvGrpSpPr>
        <p:grpSpPr>
          <a:xfrm>
            <a:off x="5343039" y="4866055"/>
            <a:ext cx="683917" cy="608442"/>
            <a:chOff x="7307400" y="5203008"/>
            <a:chExt cx="748030" cy="665480"/>
          </a:xfrm>
        </p:grpSpPr>
        <p:sp>
          <p:nvSpPr>
            <p:cNvPr id="137" name="圆角矩形 136"/>
            <p:cNvSpPr/>
            <p:nvPr/>
          </p:nvSpPr>
          <p:spPr>
            <a:xfrm>
              <a:off x="7307400" y="5203008"/>
              <a:ext cx="748030" cy="665480"/>
            </a:xfrm>
            <a:prstGeom prst="roundRect">
              <a:avLst>
                <a:gd name="adj" fmla="val 6667"/>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138" name="组合 137"/>
            <p:cNvGrpSpPr>
              <a:grpSpLocks noChangeAspect="1"/>
            </p:cNvGrpSpPr>
            <p:nvPr/>
          </p:nvGrpSpPr>
          <p:grpSpPr>
            <a:xfrm>
              <a:off x="7502838" y="5355748"/>
              <a:ext cx="357155" cy="360000"/>
              <a:chOff x="3225800" y="-446089"/>
              <a:chExt cx="398463" cy="401638"/>
            </a:xfrm>
            <a:solidFill>
              <a:srgbClr val="E7E7E7"/>
            </a:solidFill>
          </p:grpSpPr>
          <p:sp>
            <p:nvSpPr>
              <p:cNvPr id="139" name="Freeform 399"/>
              <p:cNvSpPr>
                <a:spLocks/>
              </p:cNvSpPr>
              <p:nvPr/>
            </p:nvSpPr>
            <p:spPr bwMode="auto">
              <a:xfrm>
                <a:off x="3225800" y="-446089"/>
                <a:ext cx="290513" cy="401638"/>
              </a:xfrm>
              <a:custGeom>
                <a:avLst/>
                <a:gdLst>
                  <a:gd name="T0" fmla="*/ 129 w 183"/>
                  <a:gd name="T1" fmla="*/ 232 h 253"/>
                  <a:gd name="T2" fmla="*/ 21 w 183"/>
                  <a:gd name="T3" fmla="*/ 232 h 253"/>
                  <a:gd name="T4" fmla="*/ 21 w 183"/>
                  <a:gd name="T5" fmla="*/ 74 h 253"/>
                  <a:gd name="T6" fmla="*/ 74 w 183"/>
                  <a:gd name="T7" fmla="*/ 74 h 253"/>
                  <a:gd name="T8" fmla="*/ 74 w 183"/>
                  <a:gd name="T9" fmla="*/ 21 h 253"/>
                  <a:gd name="T10" fmla="*/ 162 w 183"/>
                  <a:gd name="T11" fmla="*/ 21 h 253"/>
                  <a:gd name="T12" fmla="*/ 162 w 183"/>
                  <a:gd name="T13" fmla="*/ 74 h 253"/>
                  <a:gd name="T14" fmla="*/ 183 w 183"/>
                  <a:gd name="T15" fmla="*/ 74 h 253"/>
                  <a:gd name="T16" fmla="*/ 183 w 183"/>
                  <a:gd name="T17" fmla="*/ 0 h 253"/>
                  <a:gd name="T18" fmla="*/ 53 w 183"/>
                  <a:gd name="T19" fmla="*/ 0 h 253"/>
                  <a:gd name="T20" fmla="*/ 53 w 183"/>
                  <a:gd name="T21" fmla="*/ 0 h 253"/>
                  <a:gd name="T22" fmla="*/ 0 w 183"/>
                  <a:gd name="T23" fmla="*/ 53 h 253"/>
                  <a:gd name="T24" fmla="*/ 0 w 183"/>
                  <a:gd name="T25" fmla="*/ 253 h 253"/>
                  <a:gd name="T26" fmla="*/ 129 w 183"/>
                  <a:gd name="T27" fmla="*/ 253 h 253"/>
                  <a:gd name="T28" fmla="*/ 129 w 183"/>
                  <a:gd name="T29" fmla="*/ 253 h 253"/>
                  <a:gd name="T30" fmla="*/ 129 w 183"/>
                  <a:gd name="T31" fmla="*/ 23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 h="253">
                    <a:moveTo>
                      <a:pt x="129" y="232"/>
                    </a:moveTo>
                    <a:lnTo>
                      <a:pt x="21" y="232"/>
                    </a:lnTo>
                    <a:lnTo>
                      <a:pt x="21" y="74"/>
                    </a:lnTo>
                    <a:lnTo>
                      <a:pt x="74" y="74"/>
                    </a:lnTo>
                    <a:lnTo>
                      <a:pt x="74" y="21"/>
                    </a:lnTo>
                    <a:lnTo>
                      <a:pt x="162" y="21"/>
                    </a:lnTo>
                    <a:lnTo>
                      <a:pt x="162" y="74"/>
                    </a:lnTo>
                    <a:lnTo>
                      <a:pt x="183" y="74"/>
                    </a:lnTo>
                    <a:lnTo>
                      <a:pt x="183" y="0"/>
                    </a:lnTo>
                    <a:lnTo>
                      <a:pt x="53" y="0"/>
                    </a:lnTo>
                    <a:lnTo>
                      <a:pt x="53" y="0"/>
                    </a:lnTo>
                    <a:lnTo>
                      <a:pt x="0" y="53"/>
                    </a:lnTo>
                    <a:lnTo>
                      <a:pt x="0" y="253"/>
                    </a:lnTo>
                    <a:lnTo>
                      <a:pt x="129" y="253"/>
                    </a:lnTo>
                    <a:lnTo>
                      <a:pt x="129" y="253"/>
                    </a:lnTo>
                    <a:lnTo>
                      <a:pt x="129" y="232"/>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40" name="Freeform 400"/>
              <p:cNvSpPr>
                <a:spLocks/>
              </p:cNvSpPr>
              <p:nvPr/>
            </p:nvSpPr>
            <p:spPr bwMode="auto">
              <a:xfrm>
                <a:off x="3375025" y="-295276"/>
                <a:ext cx="249238" cy="250825"/>
              </a:xfrm>
              <a:custGeom>
                <a:avLst/>
                <a:gdLst>
                  <a:gd name="T0" fmla="*/ 100 w 157"/>
                  <a:gd name="T1" fmla="*/ 0 h 158"/>
                  <a:gd name="T2" fmla="*/ 56 w 157"/>
                  <a:gd name="T3" fmla="*/ 0 h 158"/>
                  <a:gd name="T4" fmla="*/ 56 w 157"/>
                  <a:gd name="T5" fmla="*/ 56 h 158"/>
                  <a:gd name="T6" fmla="*/ 0 w 157"/>
                  <a:gd name="T7" fmla="*/ 56 h 158"/>
                  <a:gd name="T8" fmla="*/ 0 w 157"/>
                  <a:gd name="T9" fmla="*/ 101 h 158"/>
                  <a:gd name="T10" fmla="*/ 56 w 157"/>
                  <a:gd name="T11" fmla="*/ 101 h 158"/>
                  <a:gd name="T12" fmla="*/ 56 w 157"/>
                  <a:gd name="T13" fmla="*/ 158 h 158"/>
                  <a:gd name="T14" fmla="*/ 100 w 157"/>
                  <a:gd name="T15" fmla="*/ 158 h 158"/>
                  <a:gd name="T16" fmla="*/ 100 w 157"/>
                  <a:gd name="T17" fmla="*/ 101 h 158"/>
                  <a:gd name="T18" fmla="*/ 157 w 157"/>
                  <a:gd name="T19" fmla="*/ 101 h 158"/>
                  <a:gd name="T20" fmla="*/ 157 w 157"/>
                  <a:gd name="T21" fmla="*/ 56 h 158"/>
                  <a:gd name="T22" fmla="*/ 100 w 157"/>
                  <a:gd name="T23" fmla="*/ 56 h 158"/>
                  <a:gd name="T24" fmla="*/ 100 w 157"/>
                  <a:gd name="T25"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7" h="158">
                    <a:moveTo>
                      <a:pt x="100" y="0"/>
                    </a:moveTo>
                    <a:lnTo>
                      <a:pt x="56" y="0"/>
                    </a:lnTo>
                    <a:lnTo>
                      <a:pt x="56" y="56"/>
                    </a:lnTo>
                    <a:lnTo>
                      <a:pt x="0" y="56"/>
                    </a:lnTo>
                    <a:lnTo>
                      <a:pt x="0" y="101"/>
                    </a:lnTo>
                    <a:lnTo>
                      <a:pt x="56" y="101"/>
                    </a:lnTo>
                    <a:lnTo>
                      <a:pt x="56" y="158"/>
                    </a:lnTo>
                    <a:lnTo>
                      <a:pt x="100" y="158"/>
                    </a:lnTo>
                    <a:lnTo>
                      <a:pt x="100" y="101"/>
                    </a:lnTo>
                    <a:lnTo>
                      <a:pt x="157" y="101"/>
                    </a:lnTo>
                    <a:lnTo>
                      <a:pt x="157" y="56"/>
                    </a:lnTo>
                    <a:lnTo>
                      <a:pt x="100" y="56"/>
                    </a:lnTo>
                    <a:lnTo>
                      <a:pt x="100" y="0"/>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41" name="组合 140"/>
          <p:cNvGrpSpPr/>
          <p:nvPr/>
        </p:nvGrpSpPr>
        <p:grpSpPr>
          <a:xfrm>
            <a:off x="5343039" y="3804971"/>
            <a:ext cx="683917" cy="608442"/>
            <a:chOff x="7307400" y="4028439"/>
            <a:chExt cx="748030" cy="665480"/>
          </a:xfrm>
        </p:grpSpPr>
        <p:sp>
          <p:nvSpPr>
            <p:cNvPr id="142" name="圆角矩形 141"/>
            <p:cNvSpPr/>
            <p:nvPr/>
          </p:nvSpPr>
          <p:spPr>
            <a:xfrm>
              <a:off x="7307400" y="4028439"/>
              <a:ext cx="748030" cy="665480"/>
            </a:xfrm>
            <a:prstGeom prst="roundRect">
              <a:avLst>
                <a:gd name="adj" fmla="val 6667"/>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143" name="组合 142"/>
            <p:cNvGrpSpPr>
              <a:grpSpLocks noChangeAspect="1"/>
            </p:cNvGrpSpPr>
            <p:nvPr/>
          </p:nvGrpSpPr>
          <p:grpSpPr>
            <a:xfrm>
              <a:off x="7523559" y="4181179"/>
              <a:ext cx="347244" cy="360000"/>
              <a:chOff x="4051497" y="-446089"/>
              <a:chExt cx="388937" cy="403225"/>
            </a:xfrm>
            <a:solidFill>
              <a:srgbClr val="9DA8B1"/>
            </a:solidFill>
          </p:grpSpPr>
          <p:sp>
            <p:nvSpPr>
              <p:cNvPr id="144" name="Freeform 397"/>
              <p:cNvSpPr>
                <a:spLocks/>
              </p:cNvSpPr>
              <p:nvPr/>
            </p:nvSpPr>
            <p:spPr bwMode="auto">
              <a:xfrm>
                <a:off x="4051497" y="-446089"/>
                <a:ext cx="290513" cy="403225"/>
              </a:xfrm>
              <a:custGeom>
                <a:avLst/>
                <a:gdLst>
                  <a:gd name="T0" fmla="*/ 21 w 183"/>
                  <a:gd name="T1" fmla="*/ 233 h 254"/>
                  <a:gd name="T2" fmla="*/ 21 w 183"/>
                  <a:gd name="T3" fmla="*/ 75 h 254"/>
                  <a:gd name="T4" fmla="*/ 75 w 183"/>
                  <a:gd name="T5" fmla="*/ 75 h 254"/>
                  <a:gd name="T6" fmla="*/ 75 w 183"/>
                  <a:gd name="T7" fmla="*/ 21 h 254"/>
                  <a:gd name="T8" fmla="*/ 162 w 183"/>
                  <a:gd name="T9" fmla="*/ 21 h 254"/>
                  <a:gd name="T10" fmla="*/ 162 w 183"/>
                  <a:gd name="T11" fmla="*/ 102 h 254"/>
                  <a:gd name="T12" fmla="*/ 173 w 183"/>
                  <a:gd name="T13" fmla="*/ 112 h 254"/>
                  <a:gd name="T14" fmla="*/ 183 w 183"/>
                  <a:gd name="T15" fmla="*/ 102 h 254"/>
                  <a:gd name="T16" fmla="*/ 183 w 183"/>
                  <a:gd name="T17" fmla="*/ 0 h 254"/>
                  <a:gd name="T18" fmla="*/ 54 w 183"/>
                  <a:gd name="T19" fmla="*/ 0 h 254"/>
                  <a:gd name="T20" fmla="*/ 54 w 183"/>
                  <a:gd name="T21" fmla="*/ 1 h 254"/>
                  <a:gd name="T22" fmla="*/ 0 w 183"/>
                  <a:gd name="T23" fmla="*/ 54 h 254"/>
                  <a:gd name="T24" fmla="*/ 0 w 183"/>
                  <a:gd name="T25" fmla="*/ 254 h 254"/>
                  <a:gd name="T26" fmla="*/ 111 w 183"/>
                  <a:gd name="T27" fmla="*/ 254 h 254"/>
                  <a:gd name="T28" fmla="*/ 90 w 183"/>
                  <a:gd name="T29" fmla="*/ 233 h 254"/>
                  <a:gd name="T30" fmla="*/ 21 w 183"/>
                  <a:gd name="T31" fmla="*/ 23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 h="254">
                    <a:moveTo>
                      <a:pt x="21" y="233"/>
                    </a:moveTo>
                    <a:lnTo>
                      <a:pt x="21" y="75"/>
                    </a:lnTo>
                    <a:lnTo>
                      <a:pt x="75" y="75"/>
                    </a:lnTo>
                    <a:lnTo>
                      <a:pt x="75" y="21"/>
                    </a:lnTo>
                    <a:lnTo>
                      <a:pt x="162" y="21"/>
                    </a:lnTo>
                    <a:lnTo>
                      <a:pt x="162" y="102"/>
                    </a:lnTo>
                    <a:lnTo>
                      <a:pt x="173" y="112"/>
                    </a:lnTo>
                    <a:lnTo>
                      <a:pt x="183" y="102"/>
                    </a:lnTo>
                    <a:lnTo>
                      <a:pt x="183" y="0"/>
                    </a:lnTo>
                    <a:lnTo>
                      <a:pt x="54" y="0"/>
                    </a:lnTo>
                    <a:lnTo>
                      <a:pt x="54" y="1"/>
                    </a:lnTo>
                    <a:lnTo>
                      <a:pt x="0" y="54"/>
                    </a:lnTo>
                    <a:lnTo>
                      <a:pt x="0" y="254"/>
                    </a:lnTo>
                    <a:lnTo>
                      <a:pt x="111" y="254"/>
                    </a:lnTo>
                    <a:lnTo>
                      <a:pt x="90" y="233"/>
                    </a:lnTo>
                    <a:lnTo>
                      <a:pt x="21" y="233"/>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45" name="Freeform 398"/>
              <p:cNvSpPr>
                <a:spLocks/>
              </p:cNvSpPr>
              <p:nvPr/>
            </p:nvSpPr>
            <p:spPr bwMode="auto">
              <a:xfrm>
                <a:off x="4211834" y="-284164"/>
                <a:ext cx="228600" cy="228599"/>
              </a:xfrm>
              <a:custGeom>
                <a:avLst/>
                <a:gdLst>
                  <a:gd name="T0" fmla="*/ 112 w 144"/>
                  <a:gd name="T1" fmla="*/ 144 h 144"/>
                  <a:gd name="T2" fmla="*/ 144 w 144"/>
                  <a:gd name="T3" fmla="*/ 112 h 144"/>
                  <a:gd name="T4" fmla="*/ 103 w 144"/>
                  <a:gd name="T5" fmla="*/ 72 h 144"/>
                  <a:gd name="T6" fmla="*/ 144 w 144"/>
                  <a:gd name="T7" fmla="*/ 32 h 144"/>
                  <a:gd name="T8" fmla="*/ 112 w 144"/>
                  <a:gd name="T9" fmla="*/ 0 h 144"/>
                  <a:gd name="T10" fmla="*/ 72 w 144"/>
                  <a:gd name="T11" fmla="*/ 40 h 144"/>
                  <a:gd name="T12" fmla="*/ 31 w 144"/>
                  <a:gd name="T13" fmla="*/ 0 h 144"/>
                  <a:gd name="T14" fmla="*/ 0 w 144"/>
                  <a:gd name="T15" fmla="*/ 32 h 144"/>
                  <a:gd name="T16" fmla="*/ 40 w 144"/>
                  <a:gd name="T17" fmla="*/ 72 h 144"/>
                  <a:gd name="T18" fmla="*/ 0 w 144"/>
                  <a:gd name="T19" fmla="*/ 112 h 144"/>
                  <a:gd name="T20" fmla="*/ 31 w 144"/>
                  <a:gd name="T21" fmla="*/ 144 h 144"/>
                  <a:gd name="T22" fmla="*/ 72 w 144"/>
                  <a:gd name="T23" fmla="*/ 103 h 144"/>
                  <a:gd name="T24" fmla="*/ 112 w 144"/>
                  <a:gd name="T2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 h="144">
                    <a:moveTo>
                      <a:pt x="112" y="144"/>
                    </a:moveTo>
                    <a:lnTo>
                      <a:pt x="144" y="112"/>
                    </a:lnTo>
                    <a:lnTo>
                      <a:pt x="103" y="72"/>
                    </a:lnTo>
                    <a:lnTo>
                      <a:pt x="144" y="32"/>
                    </a:lnTo>
                    <a:lnTo>
                      <a:pt x="112" y="0"/>
                    </a:lnTo>
                    <a:lnTo>
                      <a:pt x="72" y="40"/>
                    </a:lnTo>
                    <a:lnTo>
                      <a:pt x="31" y="0"/>
                    </a:lnTo>
                    <a:lnTo>
                      <a:pt x="0" y="32"/>
                    </a:lnTo>
                    <a:lnTo>
                      <a:pt x="40" y="72"/>
                    </a:lnTo>
                    <a:lnTo>
                      <a:pt x="0" y="112"/>
                    </a:lnTo>
                    <a:lnTo>
                      <a:pt x="31" y="144"/>
                    </a:lnTo>
                    <a:lnTo>
                      <a:pt x="72" y="103"/>
                    </a:lnTo>
                    <a:lnTo>
                      <a:pt x="112" y="144"/>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46" name="组合 145"/>
          <p:cNvGrpSpPr/>
          <p:nvPr/>
        </p:nvGrpSpPr>
        <p:grpSpPr>
          <a:xfrm>
            <a:off x="5343039" y="2792324"/>
            <a:ext cx="683917" cy="608442"/>
            <a:chOff x="7307400" y="2906848"/>
            <a:chExt cx="748030" cy="665480"/>
          </a:xfrm>
        </p:grpSpPr>
        <p:sp>
          <p:nvSpPr>
            <p:cNvPr id="147" name="圆角矩形 146"/>
            <p:cNvSpPr/>
            <p:nvPr/>
          </p:nvSpPr>
          <p:spPr>
            <a:xfrm>
              <a:off x="7307400" y="2906848"/>
              <a:ext cx="748030" cy="665480"/>
            </a:xfrm>
            <a:prstGeom prst="roundRect">
              <a:avLst>
                <a:gd name="adj" fmla="val 6667"/>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148" name="组合 147"/>
            <p:cNvGrpSpPr>
              <a:grpSpLocks noChangeAspect="1"/>
            </p:cNvGrpSpPr>
            <p:nvPr/>
          </p:nvGrpSpPr>
          <p:grpSpPr>
            <a:xfrm>
              <a:off x="7501415" y="3059588"/>
              <a:ext cx="360000" cy="360000"/>
              <a:chOff x="4829175" y="-444501"/>
              <a:chExt cx="398463" cy="398463"/>
            </a:xfrm>
            <a:solidFill>
              <a:srgbClr val="E7E7E7"/>
            </a:solidFill>
          </p:grpSpPr>
          <p:sp>
            <p:nvSpPr>
              <p:cNvPr id="149" name="Freeform 401"/>
              <p:cNvSpPr>
                <a:spLocks/>
              </p:cNvSpPr>
              <p:nvPr/>
            </p:nvSpPr>
            <p:spPr bwMode="auto">
              <a:xfrm>
                <a:off x="4829175" y="-444501"/>
                <a:ext cx="287338" cy="398463"/>
              </a:xfrm>
              <a:custGeom>
                <a:avLst/>
                <a:gdLst>
                  <a:gd name="T0" fmla="*/ 20 w 181"/>
                  <a:gd name="T1" fmla="*/ 230 h 251"/>
                  <a:gd name="T2" fmla="*/ 20 w 181"/>
                  <a:gd name="T3" fmla="*/ 74 h 251"/>
                  <a:gd name="T4" fmla="*/ 72 w 181"/>
                  <a:gd name="T5" fmla="*/ 74 h 251"/>
                  <a:gd name="T6" fmla="*/ 72 w 181"/>
                  <a:gd name="T7" fmla="*/ 21 h 251"/>
                  <a:gd name="T8" fmla="*/ 160 w 181"/>
                  <a:gd name="T9" fmla="*/ 21 h 251"/>
                  <a:gd name="T10" fmla="*/ 160 w 181"/>
                  <a:gd name="T11" fmla="*/ 66 h 251"/>
                  <a:gd name="T12" fmla="*/ 174 w 181"/>
                  <a:gd name="T13" fmla="*/ 78 h 251"/>
                  <a:gd name="T14" fmla="*/ 181 w 181"/>
                  <a:gd name="T15" fmla="*/ 84 h 251"/>
                  <a:gd name="T16" fmla="*/ 181 w 181"/>
                  <a:gd name="T17" fmla="*/ 0 h 251"/>
                  <a:gd name="T18" fmla="*/ 52 w 181"/>
                  <a:gd name="T19" fmla="*/ 0 h 251"/>
                  <a:gd name="T20" fmla="*/ 52 w 181"/>
                  <a:gd name="T21" fmla="*/ 0 h 251"/>
                  <a:gd name="T22" fmla="*/ 0 w 181"/>
                  <a:gd name="T23" fmla="*/ 53 h 251"/>
                  <a:gd name="T24" fmla="*/ 0 w 181"/>
                  <a:gd name="T25" fmla="*/ 251 h 251"/>
                  <a:gd name="T26" fmla="*/ 140 w 181"/>
                  <a:gd name="T27" fmla="*/ 251 h 251"/>
                  <a:gd name="T28" fmla="*/ 140 w 181"/>
                  <a:gd name="T29" fmla="*/ 230 h 251"/>
                  <a:gd name="T30" fmla="*/ 20 w 181"/>
                  <a:gd name="T31" fmla="*/ 23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51">
                    <a:moveTo>
                      <a:pt x="20" y="230"/>
                    </a:moveTo>
                    <a:lnTo>
                      <a:pt x="20" y="74"/>
                    </a:lnTo>
                    <a:lnTo>
                      <a:pt x="72" y="74"/>
                    </a:lnTo>
                    <a:lnTo>
                      <a:pt x="72" y="21"/>
                    </a:lnTo>
                    <a:lnTo>
                      <a:pt x="160" y="21"/>
                    </a:lnTo>
                    <a:lnTo>
                      <a:pt x="160" y="66"/>
                    </a:lnTo>
                    <a:lnTo>
                      <a:pt x="174" y="78"/>
                    </a:lnTo>
                    <a:lnTo>
                      <a:pt x="181" y="84"/>
                    </a:lnTo>
                    <a:lnTo>
                      <a:pt x="181" y="0"/>
                    </a:lnTo>
                    <a:lnTo>
                      <a:pt x="52" y="0"/>
                    </a:lnTo>
                    <a:lnTo>
                      <a:pt x="52" y="0"/>
                    </a:lnTo>
                    <a:lnTo>
                      <a:pt x="0" y="53"/>
                    </a:lnTo>
                    <a:lnTo>
                      <a:pt x="0" y="251"/>
                    </a:lnTo>
                    <a:lnTo>
                      <a:pt x="140" y="251"/>
                    </a:lnTo>
                    <a:lnTo>
                      <a:pt x="140" y="230"/>
                    </a:lnTo>
                    <a:lnTo>
                      <a:pt x="20" y="230"/>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50" name="Freeform 402"/>
              <p:cNvSpPr>
                <a:spLocks/>
              </p:cNvSpPr>
              <p:nvPr/>
            </p:nvSpPr>
            <p:spPr bwMode="auto">
              <a:xfrm>
                <a:off x="4946650" y="-295276"/>
                <a:ext cx="280988" cy="249238"/>
              </a:xfrm>
              <a:custGeom>
                <a:avLst/>
                <a:gdLst>
                  <a:gd name="T0" fmla="*/ 87 w 177"/>
                  <a:gd name="T1" fmla="*/ 0 h 157"/>
                  <a:gd name="T2" fmla="*/ 87 w 177"/>
                  <a:gd name="T3" fmla="*/ 59 h 157"/>
                  <a:gd name="T4" fmla="*/ 0 w 177"/>
                  <a:gd name="T5" fmla="*/ 59 h 157"/>
                  <a:gd name="T6" fmla="*/ 0 w 177"/>
                  <a:gd name="T7" fmla="*/ 98 h 157"/>
                  <a:gd name="T8" fmla="*/ 87 w 177"/>
                  <a:gd name="T9" fmla="*/ 98 h 157"/>
                  <a:gd name="T10" fmla="*/ 87 w 177"/>
                  <a:gd name="T11" fmla="*/ 157 h 157"/>
                  <a:gd name="T12" fmla="*/ 177 w 177"/>
                  <a:gd name="T13" fmla="*/ 79 h 157"/>
                  <a:gd name="T14" fmla="*/ 87 w 177"/>
                  <a:gd name="T15" fmla="*/ 0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 h="157">
                    <a:moveTo>
                      <a:pt x="87" y="0"/>
                    </a:moveTo>
                    <a:lnTo>
                      <a:pt x="87" y="59"/>
                    </a:lnTo>
                    <a:lnTo>
                      <a:pt x="0" y="59"/>
                    </a:lnTo>
                    <a:lnTo>
                      <a:pt x="0" y="98"/>
                    </a:lnTo>
                    <a:lnTo>
                      <a:pt x="87" y="98"/>
                    </a:lnTo>
                    <a:lnTo>
                      <a:pt x="87" y="157"/>
                    </a:lnTo>
                    <a:lnTo>
                      <a:pt x="177" y="79"/>
                    </a:lnTo>
                    <a:lnTo>
                      <a:pt x="87" y="0"/>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51" name="组合 150"/>
          <p:cNvGrpSpPr/>
          <p:nvPr/>
        </p:nvGrpSpPr>
        <p:grpSpPr>
          <a:xfrm>
            <a:off x="5343039" y="1756786"/>
            <a:ext cx="683917" cy="608442"/>
            <a:chOff x="7307400" y="1760220"/>
            <a:chExt cx="748030" cy="665480"/>
          </a:xfrm>
        </p:grpSpPr>
        <p:sp>
          <p:nvSpPr>
            <p:cNvPr id="152" name="圆角矩形 151"/>
            <p:cNvSpPr/>
            <p:nvPr/>
          </p:nvSpPr>
          <p:spPr>
            <a:xfrm>
              <a:off x="7307400" y="1760220"/>
              <a:ext cx="748030" cy="665480"/>
            </a:xfrm>
            <a:prstGeom prst="roundRect">
              <a:avLst>
                <a:gd name="adj" fmla="val 6667"/>
              </a:avLst>
            </a:prstGeom>
            <a:solidFill>
              <a:srgbClr val="00622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153" name="组合 152"/>
            <p:cNvGrpSpPr>
              <a:grpSpLocks noChangeAspect="1"/>
            </p:cNvGrpSpPr>
            <p:nvPr/>
          </p:nvGrpSpPr>
          <p:grpSpPr>
            <a:xfrm>
              <a:off x="7530002" y="1912960"/>
              <a:ext cx="334387" cy="360000"/>
              <a:chOff x="5661153" y="-446089"/>
              <a:chExt cx="373062" cy="401638"/>
            </a:xfrm>
            <a:solidFill>
              <a:srgbClr val="9DA8B1"/>
            </a:solidFill>
          </p:grpSpPr>
          <p:sp>
            <p:nvSpPr>
              <p:cNvPr id="154" name="Freeform 365"/>
              <p:cNvSpPr>
                <a:spLocks/>
              </p:cNvSpPr>
              <p:nvPr/>
            </p:nvSpPr>
            <p:spPr bwMode="auto">
              <a:xfrm>
                <a:off x="5661153" y="-446089"/>
                <a:ext cx="292100" cy="401638"/>
              </a:xfrm>
              <a:custGeom>
                <a:avLst/>
                <a:gdLst>
                  <a:gd name="T0" fmla="*/ 163 w 184"/>
                  <a:gd name="T1" fmla="*/ 232 h 253"/>
                  <a:gd name="T2" fmla="*/ 21 w 184"/>
                  <a:gd name="T3" fmla="*/ 232 h 253"/>
                  <a:gd name="T4" fmla="*/ 21 w 184"/>
                  <a:gd name="T5" fmla="*/ 74 h 253"/>
                  <a:gd name="T6" fmla="*/ 74 w 184"/>
                  <a:gd name="T7" fmla="*/ 74 h 253"/>
                  <a:gd name="T8" fmla="*/ 74 w 184"/>
                  <a:gd name="T9" fmla="*/ 21 h 253"/>
                  <a:gd name="T10" fmla="*/ 163 w 184"/>
                  <a:gd name="T11" fmla="*/ 21 h 253"/>
                  <a:gd name="T12" fmla="*/ 163 w 184"/>
                  <a:gd name="T13" fmla="*/ 43 h 253"/>
                  <a:gd name="T14" fmla="*/ 182 w 184"/>
                  <a:gd name="T15" fmla="*/ 24 h 253"/>
                  <a:gd name="T16" fmla="*/ 184 w 184"/>
                  <a:gd name="T17" fmla="*/ 22 h 253"/>
                  <a:gd name="T18" fmla="*/ 184 w 184"/>
                  <a:gd name="T19" fmla="*/ 0 h 253"/>
                  <a:gd name="T20" fmla="*/ 53 w 184"/>
                  <a:gd name="T21" fmla="*/ 0 h 253"/>
                  <a:gd name="T22" fmla="*/ 53 w 184"/>
                  <a:gd name="T23" fmla="*/ 0 h 253"/>
                  <a:gd name="T24" fmla="*/ 0 w 184"/>
                  <a:gd name="T25" fmla="*/ 53 h 253"/>
                  <a:gd name="T26" fmla="*/ 0 w 184"/>
                  <a:gd name="T27" fmla="*/ 253 h 253"/>
                  <a:gd name="T28" fmla="*/ 184 w 184"/>
                  <a:gd name="T29" fmla="*/ 253 h 253"/>
                  <a:gd name="T30" fmla="*/ 184 w 184"/>
                  <a:gd name="T31" fmla="*/ 158 h 253"/>
                  <a:gd name="T32" fmla="*/ 163 w 184"/>
                  <a:gd name="T33" fmla="*/ 179 h 253"/>
                  <a:gd name="T34" fmla="*/ 163 w 184"/>
                  <a:gd name="T35" fmla="*/ 23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253">
                    <a:moveTo>
                      <a:pt x="163" y="232"/>
                    </a:moveTo>
                    <a:lnTo>
                      <a:pt x="21" y="232"/>
                    </a:lnTo>
                    <a:lnTo>
                      <a:pt x="21" y="74"/>
                    </a:lnTo>
                    <a:lnTo>
                      <a:pt x="74" y="74"/>
                    </a:lnTo>
                    <a:lnTo>
                      <a:pt x="74" y="21"/>
                    </a:lnTo>
                    <a:lnTo>
                      <a:pt x="163" y="21"/>
                    </a:lnTo>
                    <a:lnTo>
                      <a:pt x="163" y="43"/>
                    </a:lnTo>
                    <a:lnTo>
                      <a:pt x="182" y="24"/>
                    </a:lnTo>
                    <a:lnTo>
                      <a:pt x="184" y="22"/>
                    </a:lnTo>
                    <a:lnTo>
                      <a:pt x="184" y="0"/>
                    </a:lnTo>
                    <a:lnTo>
                      <a:pt x="53" y="0"/>
                    </a:lnTo>
                    <a:lnTo>
                      <a:pt x="53" y="0"/>
                    </a:lnTo>
                    <a:lnTo>
                      <a:pt x="0" y="53"/>
                    </a:lnTo>
                    <a:lnTo>
                      <a:pt x="0" y="253"/>
                    </a:lnTo>
                    <a:lnTo>
                      <a:pt x="184" y="253"/>
                    </a:lnTo>
                    <a:lnTo>
                      <a:pt x="184" y="158"/>
                    </a:lnTo>
                    <a:lnTo>
                      <a:pt x="163" y="179"/>
                    </a:lnTo>
                    <a:lnTo>
                      <a:pt x="163" y="232"/>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55" name="Freeform 366"/>
              <p:cNvSpPr>
                <a:spLocks noEditPoints="1"/>
              </p:cNvSpPr>
              <p:nvPr/>
            </p:nvSpPr>
            <p:spPr bwMode="auto">
              <a:xfrm>
                <a:off x="5781802" y="-384177"/>
                <a:ext cx="252413" cy="252413"/>
              </a:xfrm>
              <a:custGeom>
                <a:avLst/>
                <a:gdLst>
                  <a:gd name="T0" fmla="*/ 18 w 159"/>
                  <a:gd name="T1" fmla="*/ 102 h 159"/>
                  <a:gd name="T2" fmla="*/ 18 w 159"/>
                  <a:gd name="T3" fmla="*/ 102 h 159"/>
                  <a:gd name="T4" fmla="*/ 18 w 159"/>
                  <a:gd name="T5" fmla="*/ 102 h 159"/>
                  <a:gd name="T6" fmla="*/ 18 w 159"/>
                  <a:gd name="T7" fmla="*/ 102 h 159"/>
                  <a:gd name="T8" fmla="*/ 0 w 159"/>
                  <a:gd name="T9" fmla="*/ 159 h 159"/>
                  <a:gd name="T10" fmla="*/ 57 w 159"/>
                  <a:gd name="T11" fmla="*/ 140 h 159"/>
                  <a:gd name="T12" fmla="*/ 57 w 159"/>
                  <a:gd name="T13" fmla="*/ 140 h 159"/>
                  <a:gd name="T14" fmla="*/ 57 w 159"/>
                  <a:gd name="T15" fmla="*/ 140 h 159"/>
                  <a:gd name="T16" fmla="*/ 57 w 159"/>
                  <a:gd name="T17" fmla="*/ 140 h 159"/>
                  <a:gd name="T18" fmla="*/ 159 w 159"/>
                  <a:gd name="T19" fmla="*/ 38 h 159"/>
                  <a:gd name="T20" fmla="*/ 121 w 159"/>
                  <a:gd name="T21" fmla="*/ 0 h 159"/>
                  <a:gd name="T22" fmla="*/ 18 w 159"/>
                  <a:gd name="T23" fmla="*/ 102 h 159"/>
                  <a:gd name="T24" fmla="*/ 18 w 159"/>
                  <a:gd name="T25" fmla="*/ 102 h 159"/>
                  <a:gd name="T26" fmla="*/ 52 w 159"/>
                  <a:gd name="T27" fmla="*/ 132 h 159"/>
                  <a:gd name="T28" fmla="*/ 14 w 159"/>
                  <a:gd name="T29" fmla="*/ 145 h 159"/>
                  <a:gd name="T30" fmla="*/ 26 w 159"/>
                  <a:gd name="T31" fmla="*/ 107 h 159"/>
                  <a:gd name="T32" fmla="*/ 52 w 159"/>
                  <a:gd name="T33" fmla="*/ 13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18" y="102"/>
                    </a:moveTo>
                    <a:lnTo>
                      <a:pt x="18" y="102"/>
                    </a:lnTo>
                    <a:lnTo>
                      <a:pt x="18" y="102"/>
                    </a:lnTo>
                    <a:lnTo>
                      <a:pt x="18" y="102"/>
                    </a:lnTo>
                    <a:lnTo>
                      <a:pt x="0" y="159"/>
                    </a:lnTo>
                    <a:lnTo>
                      <a:pt x="57" y="140"/>
                    </a:lnTo>
                    <a:lnTo>
                      <a:pt x="57" y="140"/>
                    </a:lnTo>
                    <a:lnTo>
                      <a:pt x="57" y="140"/>
                    </a:lnTo>
                    <a:lnTo>
                      <a:pt x="57" y="140"/>
                    </a:lnTo>
                    <a:lnTo>
                      <a:pt x="159" y="38"/>
                    </a:lnTo>
                    <a:lnTo>
                      <a:pt x="121" y="0"/>
                    </a:lnTo>
                    <a:lnTo>
                      <a:pt x="18" y="102"/>
                    </a:lnTo>
                    <a:lnTo>
                      <a:pt x="18" y="102"/>
                    </a:lnTo>
                    <a:close/>
                    <a:moveTo>
                      <a:pt x="52" y="132"/>
                    </a:moveTo>
                    <a:lnTo>
                      <a:pt x="14" y="145"/>
                    </a:lnTo>
                    <a:lnTo>
                      <a:pt x="26" y="107"/>
                    </a:lnTo>
                    <a:lnTo>
                      <a:pt x="52" y="132"/>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sp>
        <p:nvSpPr>
          <p:cNvPr id="156" name="矩形 155"/>
          <p:cNvSpPr/>
          <p:nvPr/>
        </p:nvSpPr>
        <p:spPr>
          <a:xfrm>
            <a:off x="6146800" y="1628800"/>
            <a:ext cx="1210570" cy="400101"/>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添加标题</a:t>
            </a:r>
            <a:endParaRPr kumimoji="0" lang="en-US" altLang="zh-CN"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157" name="矩形 47"/>
          <p:cNvSpPr>
            <a:spLocks noChangeArrowheads="1"/>
          </p:cNvSpPr>
          <p:nvPr/>
        </p:nvSpPr>
        <p:spPr bwMode="auto">
          <a:xfrm>
            <a:off x="6146800" y="1974687"/>
            <a:ext cx="2838321"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58" name="矩形 157"/>
          <p:cNvSpPr/>
          <p:nvPr/>
        </p:nvSpPr>
        <p:spPr>
          <a:xfrm>
            <a:off x="6146800" y="2662161"/>
            <a:ext cx="1210570" cy="400101"/>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添加标题</a:t>
            </a:r>
            <a:endParaRPr kumimoji="0" lang="en-US" altLang="zh-CN"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159" name="矩形 47"/>
          <p:cNvSpPr>
            <a:spLocks noChangeArrowheads="1"/>
          </p:cNvSpPr>
          <p:nvPr/>
        </p:nvSpPr>
        <p:spPr bwMode="auto">
          <a:xfrm>
            <a:off x="6146800" y="3008046"/>
            <a:ext cx="2838321"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60" name="矩形 159"/>
          <p:cNvSpPr/>
          <p:nvPr/>
        </p:nvSpPr>
        <p:spPr>
          <a:xfrm>
            <a:off x="6146800" y="3695522"/>
            <a:ext cx="1210570" cy="400101"/>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添加标题</a:t>
            </a:r>
            <a:endParaRPr kumimoji="0" lang="en-US" altLang="zh-CN"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161" name="矩形 47"/>
          <p:cNvSpPr>
            <a:spLocks noChangeArrowheads="1"/>
          </p:cNvSpPr>
          <p:nvPr/>
        </p:nvSpPr>
        <p:spPr bwMode="auto">
          <a:xfrm>
            <a:off x="6146800" y="4041408"/>
            <a:ext cx="2838321"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62" name="矩形 161"/>
          <p:cNvSpPr/>
          <p:nvPr/>
        </p:nvSpPr>
        <p:spPr>
          <a:xfrm>
            <a:off x="6146800" y="4728881"/>
            <a:ext cx="1210570" cy="400101"/>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添加标题</a:t>
            </a:r>
            <a:endParaRPr kumimoji="0" lang="en-US" altLang="zh-CN"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163" name="矩形 47"/>
          <p:cNvSpPr>
            <a:spLocks noChangeArrowheads="1"/>
          </p:cNvSpPr>
          <p:nvPr/>
        </p:nvSpPr>
        <p:spPr bwMode="auto">
          <a:xfrm>
            <a:off x="6146800" y="5074768"/>
            <a:ext cx="2838321"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35978" y="3031883"/>
            <a:ext cx="8593845" cy="725864"/>
            <a:chOff x="546100" y="2380679"/>
            <a:chExt cx="7738044" cy="653032"/>
          </a:xfrm>
        </p:grpSpPr>
        <p:sp>
          <p:nvSpPr>
            <p:cNvPr id="28" name="任意多边形 27"/>
            <p:cNvSpPr/>
            <p:nvPr/>
          </p:nvSpPr>
          <p:spPr>
            <a:xfrm>
              <a:off x="546100" y="2413000"/>
              <a:ext cx="7708900" cy="584200"/>
            </a:xfrm>
            <a:custGeom>
              <a:avLst/>
              <a:gdLst>
                <a:gd name="connsiteX0" fmla="*/ 0 w 7708900"/>
                <a:gd name="connsiteY0" fmla="*/ 114300 h 584200"/>
                <a:gd name="connsiteX1" fmla="*/ 1384300 w 7708900"/>
                <a:gd name="connsiteY1" fmla="*/ 431800 h 584200"/>
                <a:gd name="connsiteX2" fmla="*/ 2501900 w 7708900"/>
                <a:gd name="connsiteY2" fmla="*/ 0 h 584200"/>
                <a:gd name="connsiteX3" fmla="*/ 4241800 w 7708900"/>
                <a:gd name="connsiteY3" fmla="*/ 520700 h 584200"/>
                <a:gd name="connsiteX4" fmla="*/ 5092700 w 7708900"/>
                <a:gd name="connsiteY4" fmla="*/ 25400 h 584200"/>
                <a:gd name="connsiteX5" fmla="*/ 6705600 w 7708900"/>
                <a:gd name="connsiteY5" fmla="*/ 584200 h 584200"/>
                <a:gd name="connsiteX6" fmla="*/ 7708900 w 7708900"/>
                <a:gd name="connsiteY6" fmla="*/ 114300 h 58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8900" h="584200">
                  <a:moveTo>
                    <a:pt x="0" y="114300"/>
                  </a:moveTo>
                  <a:lnTo>
                    <a:pt x="1384300" y="431800"/>
                  </a:lnTo>
                  <a:lnTo>
                    <a:pt x="2501900" y="0"/>
                  </a:lnTo>
                  <a:lnTo>
                    <a:pt x="4241800" y="520700"/>
                  </a:lnTo>
                  <a:lnTo>
                    <a:pt x="5092700" y="25400"/>
                  </a:lnTo>
                  <a:lnTo>
                    <a:pt x="6705600" y="584200"/>
                  </a:lnTo>
                  <a:lnTo>
                    <a:pt x="7708900" y="114300"/>
                  </a:lnTo>
                </a:path>
              </a:pathLst>
            </a:custGeom>
            <a:noFill/>
            <a:ln w="12700" cap="flat" cmpd="sng" algn="ctr">
              <a:solidFill>
                <a:srgbClr val="009644"/>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lumMod val="65000"/>
                    <a:lumOff val="35000"/>
                  </a:sysClr>
                </a:solidFill>
                <a:effectLst/>
                <a:uLnTx/>
                <a:uFillTx/>
                <a:latin typeface="Franklin Gothic Book"/>
                <a:ea typeface="黑体"/>
                <a:cs typeface="+mn-cs"/>
              </a:endParaRPr>
            </a:p>
          </p:txBody>
        </p:sp>
        <p:sp>
          <p:nvSpPr>
            <p:cNvPr id="29" name="椭圆 28"/>
            <p:cNvSpPr/>
            <p:nvPr/>
          </p:nvSpPr>
          <p:spPr>
            <a:xfrm>
              <a:off x="546100" y="2499742"/>
              <a:ext cx="72008" cy="72008"/>
            </a:xfrm>
            <a:prstGeom prst="ellipse">
              <a:avLst/>
            </a:prstGeom>
            <a:solidFill>
              <a:srgbClr val="A9EA25">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lumMod val="65000"/>
                    <a:lumOff val="35000"/>
                  </a:sysClr>
                </a:solidFill>
                <a:effectLst/>
                <a:uLnTx/>
                <a:uFillTx/>
                <a:latin typeface="Franklin Gothic Book"/>
                <a:ea typeface="黑体"/>
                <a:cs typeface="+mn-cs"/>
              </a:endParaRPr>
            </a:p>
          </p:txBody>
        </p:sp>
        <p:sp>
          <p:nvSpPr>
            <p:cNvPr id="30" name="椭圆 29"/>
            <p:cNvSpPr/>
            <p:nvPr/>
          </p:nvSpPr>
          <p:spPr>
            <a:xfrm>
              <a:off x="1893887" y="2809304"/>
              <a:ext cx="72008" cy="72008"/>
            </a:xfrm>
            <a:prstGeom prst="ellipse">
              <a:avLst/>
            </a:prstGeom>
            <a:solidFill>
              <a:srgbClr val="A9EA25">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lumMod val="65000"/>
                    <a:lumOff val="35000"/>
                  </a:sysClr>
                </a:solidFill>
                <a:effectLst/>
                <a:uLnTx/>
                <a:uFillTx/>
                <a:latin typeface="Franklin Gothic Book"/>
                <a:ea typeface="黑体"/>
                <a:cs typeface="+mn-cs"/>
              </a:endParaRPr>
            </a:p>
          </p:txBody>
        </p:sp>
        <p:sp>
          <p:nvSpPr>
            <p:cNvPr id="31" name="椭圆 30"/>
            <p:cNvSpPr/>
            <p:nvPr/>
          </p:nvSpPr>
          <p:spPr>
            <a:xfrm>
              <a:off x="3008312" y="2380679"/>
              <a:ext cx="72008" cy="72008"/>
            </a:xfrm>
            <a:prstGeom prst="ellipse">
              <a:avLst/>
            </a:prstGeom>
            <a:solidFill>
              <a:srgbClr val="A9EA25">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lumMod val="65000"/>
                    <a:lumOff val="35000"/>
                  </a:sysClr>
                </a:solidFill>
                <a:effectLst/>
                <a:uLnTx/>
                <a:uFillTx/>
                <a:latin typeface="Franklin Gothic Book"/>
                <a:ea typeface="黑体"/>
                <a:cs typeface="+mn-cs"/>
              </a:endParaRPr>
            </a:p>
          </p:txBody>
        </p:sp>
        <p:sp>
          <p:nvSpPr>
            <p:cNvPr id="32" name="椭圆 31"/>
            <p:cNvSpPr/>
            <p:nvPr/>
          </p:nvSpPr>
          <p:spPr>
            <a:xfrm>
              <a:off x="4746624" y="2899791"/>
              <a:ext cx="72008" cy="72008"/>
            </a:xfrm>
            <a:prstGeom prst="ellipse">
              <a:avLst/>
            </a:prstGeom>
            <a:solidFill>
              <a:srgbClr val="A9EA25">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lumMod val="65000"/>
                    <a:lumOff val="35000"/>
                  </a:sysClr>
                </a:solidFill>
                <a:effectLst/>
                <a:uLnTx/>
                <a:uFillTx/>
                <a:latin typeface="Franklin Gothic Book"/>
                <a:ea typeface="黑体"/>
                <a:cs typeface="+mn-cs"/>
              </a:endParaRPr>
            </a:p>
          </p:txBody>
        </p:sp>
        <p:sp>
          <p:nvSpPr>
            <p:cNvPr id="33" name="椭圆 32"/>
            <p:cNvSpPr/>
            <p:nvPr/>
          </p:nvSpPr>
          <p:spPr>
            <a:xfrm>
              <a:off x="5599111" y="2409253"/>
              <a:ext cx="72008" cy="72008"/>
            </a:xfrm>
            <a:prstGeom prst="ellipse">
              <a:avLst/>
            </a:prstGeom>
            <a:solidFill>
              <a:srgbClr val="A9EA25">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lumMod val="65000"/>
                    <a:lumOff val="35000"/>
                  </a:sysClr>
                </a:solidFill>
                <a:effectLst/>
                <a:uLnTx/>
                <a:uFillTx/>
                <a:latin typeface="Franklin Gothic Book"/>
                <a:ea typeface="黑体"/>
                <a:cs typeface="+mn-cs"/>
              </a:endParaRPr>
            </a:p>
          </p:txBody>
        </p:sp>
        <p:sp>
          <p:nvSpPr>
            <p:cNvPr id="34" name="椭圆 33"/>
            <p:cNvSpPr/>
            <p:nvPr/>
          </p:nvSpPr>
          <p:spPr>
            <a:xfrm>
              <a:off x="7218361" y="2961703"/>
              <a:ext cx="72008" cy="72008"/>
            </a:xfrm>
            <a:prstGeom prst="ellipse">
              <a:avLst/>
            </a:prstGeom>
            <a:solidFill>
              <a:srgbClr val="A9EA25">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lumMod val="65000"/>
                    <a:lumOff val="35000"/>
                  </a:sysClr>
                </a:solidFill>
                <a:effectLst/>
                <a:uLnTx/>
                <a:uFillTx/>
                <a:latin typeface="Franklin Gothic Book"/>
                <a:ea typeface="黑体"/>
                <a:cs typeface="+mn-cs"/>
              </a:endParaRPr>
            </a:p>
          </p:txBody>
        </p:sp>
        <p:sp>
          <p:nvSpPr>
            <p:cNvPr id="35" name="椭圆 34"/>
            <p:cNvSpPr/>
            <p:nvPr/>
          </p:nvSpPr>
          <p:spPr>
            <a:xfrm>
              <a:off x="8212136" y="2494978"/>
              <a:ext cx="72008" cy="72008"/>
            </a:xfrm>
            <a:prstGeom prst="ellipse">
              <a:avLst/>
            </a:prstGeom>
            <a:solidFill>
              <a:srgbClr val="0F97C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lumMod val="65000"/>
                    <a:lumOff val="35000"/>
                  </a:sysClr>
                </a:solidFill>
                <a:effectLst/>
                <a:uLnTx/>
                <a:uFillTx/>
                <a:latin typeface="Franklin Gothic Book"/>
                <a:ea typeface="黑体"/>
                <a:cs typeface="+mn-cs"/>
              </a:endParaRPr>
            </a:p>
          </p:txBody>
        </p:sp>
      </p:grpSp>
      <p:sp>
        <p:nvSpPr>
          <p:cNvPr id="36" name="TextBox 42"/>
          <p:cNvSpPr txBox="1"/>
          <p:nvPr/>
        </p:nvSpPr>
        <p:spPr>
          <a:xfrm>
            <a:off x="1237736" y="3083685"/>
            <a:ext cx="663228" cy="350209"/>
          </a:xfrm>
          <a:prstGeom prst="rect">
            <a:avLst/>
          </a:prstGeom>
          <a:noFill/>
        </p:spPr>
        <p:txBody>
          <a:bodyPr wrap="none" lIns="102982" tIns="51491" rIns="102982" bIns="5149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Text" lastClr="000000">
                    <a:lumMod val="65000"/>
                    <a:lumOff val="35000"/>
                  </a:sysClr>
                </a:solidFill>
                <a:effectLst/>
                <a:uLnTx/>
                <a:uFillTx/>
              </a:rPr>
              <a:t>2011</a:t>
            </a:r>
            <a:endParaRPr kumimoji="0" lang="zh-CN" altLang="en-US" sz="1600" b="1" i="0" u="none" strike="noStrike" kern="0" cap="none" spc="0" normalizeH="0" baseline="0" noProof="0" dirty="0">
              <a:ln>
                <a:noFill/>
              </a:ln>
              <a:solidFill>
                <a:sysClr val="windowText" lastClr="000000">
                  <a:lumMod val="65000"/>
                  <a:lumOff val="35000"/>
                </a:sysClr>
              </a:solidFill>
              <a:effectLst/>
              <a:uLnTx/>
              <a:uFillTx/>
            </a:endParaRPr>
          </a:p>
        </p:txBody>
      </p:sp>
      <p:sp>
        <p:nvSpPr>
          <p:cNvPr id="37" name="TextBox 43"/>
          <p:cNvSpPr txBox="1"/>
          <p:nvPr/>
        </p:nvSpPr>
        <p:spPr>
          <a:xfrm>
            <a:off x="2464832" y="3182501"/>
            <a:ext cx="663228" cy="350209"/>
          </a:xfrm>
          <a:prstGeom prst="rect">
            <a:avLst/>
          </a:prstGeom>
          <a:noFill/>
        </p:spPr>
        <p:txBody>
          <a:bodyPr wrap="none" lIns="102982" tIns="51491" rIns="102982" bIns="5149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Text" lastClr="000000">
                    <a:lumMod val="65000"/>
                    <a:lumOff val="35000"/>
                  </a:sysClr>
                </a:solidFill>
                <a:effectLst/>
                <a:uLnTx/>
                <a:uFillTx/>
              </a:rPr>
              <a:t>2012</a:t>
            </a:r>
            <a:endParaRPr kumimoji="0" lang="zh-CN" altLang="en-US" sz="1600" b="1" i="0" u="none" strike="noStrike" kern="0" cap="none" spc="0" normalizeH="0" baseline="0" noProof="0" dirty="0">
              <a:ln>
                <a:noFill/>
              </a:ln>
              <a:solidFill>
                <a:sysClr val="windowText" lastClr="000000">
                  <a:lumMod val="65000"/>
                  <a:lumOff val="35000"/>
                </a:sysClr>
              </a:solidFill>
              <a:effectLst/>
              <a:uLnTx/>
              <a:uFillTx/>
            </a:endParaRPr>
          </a:p>
        </p:txBody>
      </p:sp>
      <p:sp>
        <p:nvSpPr>
          <p:cNvPr id="38" name="TextBox 44"/>
          <p:cNvSpPr txBox="1"/>
          <p:nvPr/>
        </p:nvSpPr>
        <p:spPr>
          <a:xfrm>
            <a:off x="4368949" y="3140151"/>
            <a:ext cx="663228" cy="350209"/>
          </a:xfrm>
          <a:prstGeom prst="rect">
            <a:avLst/>
          </a:prstGeom>
          <a:noFill/>
        </p:spPr>
        <p:txBody>
          <a:bodyPr wrap="none" lIns="102982" tIns="51491" rIns="102982" bIns="5149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Text" lastClr="000000">
                    <a:lumMod val="65000"/>
                    <a:lumOff val="35000"/>
                  </a:sysClr>
                </a:solidFill>
                <a:effectLst/>
                <a:uLnTx/>
                <a:uFillTx/>
              </a:rPr>
              <a:t>2013</a:t>
            </a:r>
            <a:endParaRPr kumimoji="0" lang="zh-CN" altLang="en-US" sz="1600" b="1" i="0" u="none" strike="noStrike" kern="0" cap="none" spc="0" normalizeH="0" baseline="0" noProof="0" dirty="0">
              <a:ln>
                <a:noFill/>
              </a:ln>
              <a:solidFill>
                <a:sysClr val="windowText" lastClr="000000">
                  <a:lumMod val="65000"/>
                  <a:lumOff val="35000"/>
                </a:sysClr>
              </a:solidFill>
              <a:effectLst/>
              <a:uLnTx/>
              <a:uFillTx/>
            </a:endParaRPr>
          </a:p>
        </p:txBody>
      </p:sp>
      <p:sp>
        <p:nvSpPr>
          <p:cNvPr id="39" name="TextBox 45"/>
          <p:cNvSpPr txBox="1"/>
          <p:nvPr/>
        </p:nvSpPr>
        <p:spPr>
          <a:xfrm>
            <a:off x="5370375" y="3210734"/>
            <a:ext cx="663228" cy="350209"/>
          </a:xfrm>
          <a:prstGeom prst="rect">
            <a:avLst/>
          </a:prstGeom>
          <a:noFill/>
        </p:spPr>
        <p:txBody>
          <a:bodyPr wrap="none" lIns="102982" tIns="51491" rIns="102982" bIns="5149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Text" lastClr="000000">
                    <a:lumMod val="65000"/>
                    <a:lumOff val="35000"/>
                  </a:sysClr>
                </a:solidFill>
                <a:effectLst/>
                <a:uLnTx/>
                <a:uFillTx/>
              </a:rPr>
              <a:t>2014</a:t>
            </a:r>
            <a:endParaRPr kumimoji="0" lang="zh-CN" altLang="en-US" sz="1600" b="1" i="0" u="none" strike="noStrike" kern="0" cap="none" spc="0" normalizeH="0" baseline="0" noProof="0" dirty="0">
              <a:ln>
                <a:noFill/>
              </a:ln>
              <a:solidFill>
                <a:sysClr val="windowText" lastClr="000000">
                  <a:lumMod val="65000"/>
                  <a:lumOff val="35000"/>
                </a:sysClr>
              </a:solidFill>
              <a:effectLst/>
              <a:uLnTx/>
              <a:uFillTx/>
            </a:endParaRPr>
          </a:p>
        </p:txBody>
      </p:sp>
      <p:sp>
        <p:nvSpPr>
          <p:cNvPr id="40" name="TextBox 46"/>
          <p:cNvSpPr txBox="1"/>
          <p:nvPr/>
        </p:nvSpPr>
        <p:spPr>
          <a:xfrm>
            <a:off x="7119343" y="3238965"/>
            <a:ext cx="663228" cy="350209"/>
          </a:xfrm>
          <a:prstGeom prst="rect">
            <a:avLst/>
          </a:prstGeom>
          <a:noFill/>
        </p:spPr>
        <p:txBody>
          <a:bodyPr wrap="none" lIns="102982" tIns="51491" rIns="102982" bIns="5149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Text" lastClr="000000">
                    <a:lumMod val="65000"/>
                    <a:lumOff val="35000"/>
                  </a:sysClr>
                </a:solidFill>
                <a:effectLst/>
                <a:uLnTx/>
                <a:uFillTx/>
              </a:rPr>
              <a:t>2015</a:t>
            </a:r>
            <a:endParaRPr kumimoji="0" lang="zh-CN" altLang="en-US" sz="1600" b="1" i="0" u="none" strike="noStrike" kern="0" cap="none" spc="0" normalizeH="0" baseline="0" noProof="0" dirty="0">
              <a:ln>
                <a:noFill/>
              </a:ln>
              <a:solidFill>
                <a:sysClr val="windowText" lastClr="000000">
                  <a:lumMod val="65000"/>
                  <a:lumOff val="35000"/>
                </a:sysClr>
              </a:solidFill>
              <a:effectLst/>
              <a:uLnTx/>
              <a:uFillTx/>
            </a:endParaRPr>
          </a:p>
        </p:txBody>
      </p:sp>
      <p:sp>
        <p:nvSpPr>
          <p:cNvPr id="41" name="TextBox 47"/>
          <p:cNvSpPr txBox="1"/>
          <p:nvPr/>
        </p:nvSpPr>
        <p:spPr>
          <a:xfrm>
            <a:off x="8233604" y="2730775"/>
            <a:ext cx="1036728" cy="350209"/>
          </a:xfrm>
          <a:prstGeom prst="rect">
            <a:avLst/>
          </a:prstGeom>
          <a:noFill/>
        </p:spPr>
        <p:txBody>
          <a:bodyPr wrap="none" lIns="102982" tIns="51491" rIns="102982" bIns="5149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Text" lastClr="000000">
                    <a:lumMod val="65000"/>
                    <a:lumOff val="35000"/>
                  </a:sysClr>
                </a:solidFill>
                <a:effectLst/>
                <a:uLnTx/>
                <a:uFillTx/>
              </a:rPr>
              <a:t>FUTURE</a:t>
            </a:r>
            <a:endParaRPr kumimoji="0" lang="zh-CN" altLang="en-US" sz="1600" b="1" i="0" u="none" strike="noStrike" kern="0" cap="none" spc="0" normalizeH="0" baseline="0" noProof="0" dirty="0">
              <a:ln>
                <a:noFill/>
              </a:ln>
              <a:solidFill>
                <a:sysClr val="windowText" lastClr="000000">
                  <a:lumMod val="65000"/>
                  <a:lumOff val="35000"/>
                </a:sysClr>
              </a:solidFill>
              <a:effectLst/>
              <a:uLnTx/>
              <a:uFillTx/>
            </a:endParaRPr>
          </a:p>
        </p:txBody>
      </p:sp>
      <p:pic>
        <p:nvPicPr>
          <p:cNvPr id="42"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3940" y="4104446"/>
            <a:ext cx="2440102" cy="1412786"/>
          </a:xfrm>
          <a:prstGeom prst="rect">
            <a:avLst/>
          </a:prstGeom>
          <a:solidFill>
            <a:srgbClr val="71685A"/>
          </a:solidFill>
          <a:ln w="38100">
            <a:solidFill>
              <a:sysClr val="window" lastClr="FFFFFF"/>
            </a:solidFill>
            <a:miter lim="800000"/>
            <a:headEnd/>
            <a:tailEnd/>
          </a:ln>
          <a:extLst/>
        </p:spPr>
      </p:pic>
      <p:pic>
        <p:nvPicPr>
          <p:cNvPr id="43"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53105" y="4104446"/>
            <a:ext cx="2344202" cy="1412786"/>
          </a:xfrm>
          <a:prstGeom prst="rect">
            <a:avLst/>
          </a:prstGeom>
          <a:solidFill>
            <a:srgbClr val="71685A"/>
          </a:solidFill>
          <a:ln w="38100">
            <a:solidFill>
              <a:sysClr val="window" lastClr="FFFFFF"/>
            </a:solidFill>
            <a:miter lim="800000"/>
            <a:headEnd/>
            <a:tailEnd/>
          </a:ln>
          <a:extLst/>
        </p:spPr>
      </p:pic>
      <p:sp>
        <p:nvSpPr>
          <p:cNvPr id="44" name="等腰三角形 43"/>
          <p:cNvSpPr/>
          <p:nvPr/>
        </p:nvSpPr>
        <p:spPr>
          <a:xfrm>
            <a:off x="1490512" y="3857580"/>
            <a:ext cx="151143" cy="130406"/>
          </a:xfrm>
          <a:prstGeom prst="triangle">
            <a:avLst/>
          </a:prstGeom>
          <a:solidFill>
            <a:srgbClr val="00823B">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lumMod val="65000"/>
                  <a:lumOff val="35000"/>
                </a:sysClr>
              </a:solidFill>
              <a:effectLst/>
              <a:uLnTx/>
              <a:uFillTx/>
            </a:endParaRPr>
          </a:p>
        </p:txBody>
      </p:sp>
      <p:sp>
        <p:nvSpPr>
          <p:cNvPr id="45" name="等腰三角形 44"/>
          <p:cNvSpPr/>
          <p:nvPr/>
        </p:nvSpPr>
        <p:spPr>
          <a:xfrm>
            <a:off x="4664042" y="3857580"/>
            <a:ext cx="151143" cy="130406"/>
          </a:xfrm>
          <a:prstGeom prst="triangle">
            <a:avLst/>
          </a:prstGeom>
          <a:solidFill>
            <a:srgbClr val="00823B">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lumMod val="65000"/>
                  <a:lumOff val="35000"/>
                </a:sysClr>
              </a:solidFill>
              <a:effectLst/>
              <a:uLnTx/>
              <a:uFillTx/>
            </a:endParaRPr>
          </a:p>
        </p:txBody>
      </p:sp>
      <p:sp>
        <p:nvSpPr>
          <p:cNvPr id="46" name="等腰三角形 45"/>
          <p:cNvSpPr/>
          <p:nvPr/>
        </p:nvSpPr>
        <p:spPr>
          <a:xfrm>
            <a:off x="7428539" y="3857580"/>
            <a:ext cx="151143" cy="130406"/>
          </a:xfrm>
          <a:prstGeom prst="triangle">
            <a:avLst/>
          </a:prstGeom>
          <a:solidFill>
            <a:srgbClr val="00823B">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lumMod val="65000"/>
                  <a:lumOff val="35000"/>
                </a:sysClr>
              </a:solidFill>
              <a:effectLst/>
              <a:uLnTx/>
              <a:uFillTx/>
            </a:endParaRPr>
          </a:p>
        </p:txBody>
      </p:sp>
      <p:pic>
        <p:nvPicPr>
          <p:cNvPr id="47"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904377" y="1380240"/>
            <a:ext cx="2303015" cy="1350534"/>
          </a:xfrm>
          <a:prstGeom prst="rect">
            <a:avLst/>
          </a:prstGeom>
          <a:solidFill>
            <a:srgbClr val="71685A"/>
          </a:solidFill>
          <a:ln w="38100">
            <a:solidFill>
              <a:sysClr val="window" lastClr="FFFFFF"/>
            </a:solidFill>
            <a:miter lim="800000"/>
            <a:headEnd/>
            <a:tailEnd/>
          </a:ln>
          <a:extLst/>
        </p:spPr>
      </p:pic>
      <p:pic>
        <p:nvPicPr>
          <p:cNvPr id="48" name="Picture 7"/>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4603289" y="1380240"/>
            <a:ext cx="2421319" cy="1404638"/>
          </a:xfrm>
          <a:prstGeom prst="rect">
            <a:avLst/>
          </a:prstGeom>
          <a:solidFill>
            <a:srgbClr val="71685A"/>
          </a:solidFill>
          <a:ln w="38100">
            <a:solidFill>
              <a:sysClr val="window" lastClr="FFFFFF"/>
            </a:solidFill>
            <a:miter lim="800000"/>
            <a:headEnd/>
            <a:tailEnd/>
          </a:ln>
          <a:extLst/>
        </p:spPr>
      </p:pic>
      <p:sp>
        <p:nvSpPr>
          <p:cNvPr id="49" name="等腰三角形 48"/>
          <p:cNvSpPr/>
          <p:nvPr/>
        </p:nvSpPr>
        <p:spPr>
          <a:xfrm rot="10800000">
            <a:off x="2731716" y="2784878"/>
            <a:ext cx="151144" cy="130406"/>
          </a:xfrm>
          <a:prstGeom prst="triangle">
            <a:avLst/>
          </a:prstGeom>
          <a:solidFill>
            <a:srgbClr val="00823B">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lumMod val="65000"/>
                  <a:lumOff val="35000"/>
                </a:sysClr>
              </a:solidFill>
              <a:effectLst/>
              <a:uLnTx/>
              <a:uFillTx/>
            </a:endParaRPr>
          </a:p>
        </p:txBody>
      </p:sp>
      <p:sp>
        <p:nvSpPr>
          <p:cNvPr id="50" name="等腰三角形 49"/>
          <p:cNvSpPr/>
          <p:nvPr/>
        </p:nvSpPr>
        <p:spPr>
          <a:xfrm rot="10800000">
            <a:off x="5609050" y="2784878"/>
            <a:ext cx="151144" cy="130406"/>
          </a:xfrm>
          <a:prstGeom prst="triangle">
            <a:avLst/>
          </a:prstGeom>
          <a:solidFill>
            <a:srgbClr val="00823B">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lumMod val="65000"/>
                  <a:lumOff val="35000"/>
                </a:sysClr>
              </a:solidFill>
              <a:effectLst/>
              <a:uLnTx/>
              <a:uFillTx/>
            </a:endParaRPr>
          </a:p>
        </p:txBody>
      </p:sp>
      <p:pic>
        <p:nvPicPr>
          <p:cNvPr id="51"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02318" y="4104446"/>
            <a:ext cx="2344202" cy="1412786"/>
          </a:xfrm>
          <a:prstGeom prst="rect">
            <a:avLst/>
          </a:prstGeom>
          <a:solidFill>
            <a:srgbClr val="71685A"/>
          </a:solidFill>
          <a:ln w="38100">
            <a:solidFill>
              <a:sysClr val="window" lastClr="FFFFFF"/>
            </a:solidFill>
            <a:miter lim="800000"/>
            <a:headEnd/>
            <a:tailEnd/>
          </a:ln>
          <a:extLst/>
        </p:spPr>
      </p:pic>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p:cNvSpPr>
            <a:spLocks/>
          </p:cNvSpPr>
          <p:nvPr/>
        </p:nvSpPr>
        <p:spPr bwMode="auto">
          <a:xfrm>
            <a:off x="12700" y="2204864"/>
            <a:ext cx="9144000" cy="1498894"/>
          </a:xfrm>
          <a:prstGeom prst="rect">
            <a:avLst/>
          </a:prstGeom>
          <a:solidFill>
            <a:srgbClr val="00823B"/>
          </a:solidFill>
          <a:ln>
            <a:noFill/>
          </a:ln>
          <a:effectLst>
            <a:reflection blurRad="6350" stA="52000" endA="300" endPos="35000" dir="5400000" sy="-100000" algn="bl" rotWithShape="0"/>
          </a:effectLst>
          <a:extLst/>
        </p:spPr>
        <p:txBody>
          <a:bodyPr lIns="0" tIns="0" rIns="0" bIns="0" anchor="ctr"/>
          <a:lstStyle/>
          <a:p>
            <a:pPr algn="ctr"/>
            <a:endParaRPr lang="zh-CN" altLang="zh-CN" sz="1200">
              <a:solidFill>
                <a:srgbClr val="FFFFFF"/>
              </a:solidFill>
              <a:latin typeface="Helvetica Light" charset="0"/>
              <a:ea typeface="宋体" panose="02010600030101010101" pitchFamily="2" charset="-122"/>
              <a:cs typeface="Helvetica Light" charset="0"/>
            </a:endParaRPr>
          </a:p>
        </p:txBody>
      </p:sp>
      <p:sp>
        <p:nvSpPr>
          <p:cNvPr id="10" name="TextBox 18"/>
          <p:cNvSpPr txBox="1"/>
          <p:nvPr/>
        </p:nvSpPr>
        <p:spPr>
          <a:xfrm>
            <a:off x="2674973" y="2607276"/>
            <a:ext cx="1003444" cy="677104"/>
          </a:xfrm>
          <a:prstGeom prst="rect">
            <a:avLst/>
          </a:prstGeom>
          <a:noFill/>
        </p:spPr>
        <p:txBody>
          <a:bodyPr wrap="square" lIns="91434" tIns="45718" rIns="91434" bIns="4571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latin typeface="Arial" panose="020B0604020202020204" pitchFamily="34" charset="0"/>
                <a:ea typeface="Dotum" panose="020B0600000101010101" pitchFamily="34" charset="-127"/>
                <a:cs typeface="Arial" panose="020B0604020202020204" pitchFamily="34" charset="0"/>
              </a:rPr>
              <a:t>PART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Arial" panose="020B0604020202020204" pitchFamily="34" charset="0"/>
                <a:ea typeface="Dotum" panose="020B0600000101010101" pitchFamily="34" charset="-127"/>
                <a:cs typeface="Arial" panose="020B0604020202020204" pitchFamily="34" charset="0"/>
              </a:rPr>
              <a:t>TWO</a:t>
            </a:r>
            <a:endParaRPr kumimoji="0" lang="zh-CN" altLang="en-US" sz="2400" b="0" i="0" u="none" strike="noStrike" kern="0" cap="none" spc="0" normalizeH="0" baseline="0" noProof="0" dirty="0">
              <a:ln>
                <a:noFill/>
              </a:ln>
              <a:solidFill>
                <a:sysClr val="window" lastClr="FFFFFF"/>
              </a:solidFill>
              <a:effectLst/>
              <a:uLnTx/>
              <a:uFillTx/>
              <a:latin typeface="Arial" panose="020B0604020202020204" pitchFamily="34" charset="0"/>
              <a:ea typeface="Dotum" panose="020B0600000101010101" pitchFamily="34" charset="-127"/>
              <a:cs typeface="Arial" panose="020B0604020202020204" pitchFamily="34" charset="0"/>
            </a:endParaRPr>
          </a:p>
        </p:txBody>
      </p:sp>
      <p:sp>
        <p:nvSpPr>
          <p:cNvPr id="11" name="文本框 8"/>
          <p:cNvSpPr txBox="1"/>
          <p:nvPr/>
        </p:nvSpPr>
        <p:spPr>
          <a:xfrm>
            <a:off x="3558587" y="2583130"/>
            <a:ext cx="3942438" cy="707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defPPr>
              <a:defRPr lang="zh-CN"/>
            </a:defPPr>
            <a:lvl1pPr fontAlgn="base">
              <a:spcBef>
                <a:spcPct val="0"/>
              </a:spcBef>
              <a:spcAft>
                <a:spcPct val="0"/>
              </a:spcAft>
              <a:buFont typeface="Arial" charset="0"/>
              <a:buNone/>
              <a:defRPr>
                <a:solidFill>
                  <a:srgbClr val="000000"/>
                </a:solidFill>
                <a:latin typeface="微软雅黑" pitchFamily="34" charset="-122"/>
                <a:ea typeface="微软雅黑" pitchFamily="34" charset="-122"/>
              </a:defRPr>
            </a:lvl1pPr>
            <a:lvl2pPr marL="742950" indent="-285750" eaLnBrk="0" fontAlgn="base" hangingPunct="0">
              <a:spcBef>
                <a:spcPct val="20000"/>
              </a:spcBef>
              <a:spcAft>
                <a:spcPct val="0"/>
              </a:spcAft>
              <a:buFont typeface="Arial" charset="0"/>
              <a:buChar char="–"/>
              <a:defRPr sz="2800">
                <a:latin typeface="微软雅黑" pitchFamily="34" charset="-122"/>
                <a:ea typeface="微软雅黑" pitchFamily="34" charset="-122"/>
              </a:defRPr>
            </a:lvl2pPr>
            <a:lvl3pPr marL="1143000" indent="-228600" eaLnBrk="0" fontAlgn="base" hangingPunct="0">
              <a:spcBef>
                <a:spcPct val="20000"/>
              </a:spcBef>
              <a:spcAft>
                <a:spcPct val="0"/>
              </a:spcAft>
              <a:buFont typeface="Arial" charset="0"/>
              <a:buChar char="•"/>
              <a:defRPr sz="2400">
                <a:latin typeface="微软雅黑" pitchFamily="34" charset="-122"/>
                <a:ea typeface="微软雅黑" pitchFamily="34" charset="-122"/>
              </a:defRPr>
            </a:lvl3pPr>
            <a:lvl4pPr marL="1600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4pPr>
            <a:lvl5pPr marL="20574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defTabSz="914400" eaLnBrk="1" fontAlgn="base" latinLnBrk="0" hangingPunct="1">
              <a:lnSpc>
                <a:spcPct val="100000"/>
              </a:lnSpc>
              <a:spcBef>
                <a:spcPct val="0"/>
              </a:spcBef>
              <a:spcAft>
                <a:spcPct val="0"/>
              </a:spcAft>
              <a:buClrTx/>
              <a:buSzTx/>
              <a:buFont typeface="Arial" charset="0"/>
              <a:buNone/>
              <a:tabLst/>
              <a:defRPr/>
            </a:pPr>
            <a:r>
              <a:rPr kumimoji="0" lang="zh-CN" altLang="en-US" sz="4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工作完成情况</a:t>
            </a:r>
            <a:endParaRPr kumimoji="0" lang="zh-CN" altLang="en-US" sz="4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12" name="组合 11"/>
          <p:cNvGrpSpPr>
            <a:grpSpLocks noChangeAspect="1"/>
          </p:cNvGrpSpPr>
          <p:nvPr/>
        </p:nvGrpSpPr>
        <p:grpSpPr>
          <a:xfrm>
            <a:off x="2000862" y="2662055"/>
            <a:ext cx="706443" cy="606019"/>
            <a:chOff x="5084763" y="971550"/>
            <a:chExt cx="323850" cy="277813"/>
          </a:xfrm>
          <a:solidFill>
            <a:srgbClr val="E6E506"/>
          </a:solidFill>
        </p:grpSpPr>
        <p:sp>
          <p:nvSpPr>
            <p:cNvPr id="13"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4"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5"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416338" y="2697795"/>
            <a:ext cx="8383883" cy="1769153"/>
            <a:chOff x="1362075" y="2755900"/>
            <a:chExt cx="9509125" cy="2006600"/>
          </a:xfrm>
        </p:grpSpPr>
        <p:grpSp>
          <p:nvGrpSpPr>
            <p:cNvPr id="37" name="组合 36"/>
            <p:cNvGrpSpPr/>
            <p:nvPr/>
          </p:nvGrpSpPr>
          <p:grpSpPr>
            <a:xfrm>
              <a:off x="1703539" y="2755900"/>
              <a:ext cx="8826197" cy="2006600"/>
              <a:chOff x="1703539" y="2755900"/>
              <a:chExt cx="8826197" cy="2006600"/>
            </a:xfrm>
          </p:grpSpPr>
          <p:cxnSp>
            <p:nvCxnSpPr>
              <p:cNvPr id="40" name="直接连接符 39"/>
              <p:cNvCxnSpPr/>
              <p:nvPr/>
            </p:nvCxnSpPr>
            <p:spPr>
              <a:xfrm>
                <a:off x="8785225" y="2844800"/>
                <a:ext cx="1479550" cy="1917700"/>
              </a:xfrm>
              <a:prstGeom prst="line">
                <a:avLst/>
              </a:prstGeom>
              <a:noFill/>
              <a:ln w="12700" cap="flat" cmpd="sng" algn="ctr">
                <a:solidFill>
                  <a:srgbClr val="9DA8B1"/>
                </a:solidFill>
                <a:prstDash val="solid"/>
              </a:ln>
              <a:effectLst/>
            </p:spPr>
          </p:cxnSp>
          <p:grpSp>
            <p:nvGrpSpPr>
              <p:cNvPr id="41" name="组合 40"/>
              <p:cNvGrpSpPr/>
              <p:nvPr/>
            </p:nvGrpSpPr>
            <p:grpSpPr>
              <a:xfrm>
                <a:off x="1703539" y="2755900"/>
                <a:ext cx="8826197" cy="2006600"/>
                <a:chOff x="1703539" y="2755900"/>
                <a:chExt cx="8826197" cy="2006600"/>
              </a:xfrm>
            </p:grpSpPr>
            <p:cxnSp>
              <p:nvCxnSpPr>
                <p:cNvPr id="42" name="直接连接符 41"/>
                <p:cNvCxnSpPr>
                  <a:stCxn id="39" idx="5"/>
                </p:cNvCxnSpPr>
                <p:nvPr/>
              </p:nvCxnSpPr>
              <p:spPr>
                <a:xfrm flipV="1">
                  <a:off x="1703539" y="2755900"/>
                  <a:ext cx="658661" cy="960286"/>
                </a:xfrm>
                <a:prstGeom prst="line">
                  <a:avLst/>
                </a:prstGeom>
                <a:noFill/>
                <a:ln w="12700" cap="flat" cmpd="sng" algn="ctr">
                  <a:solidFill>
                    <a:srgbClr val="9DA8B1"/>
                  </a:solidFill>
                  <a:prstDash val="solid"/>
                </a:ln>
                <a:effectLst/>
              </p:spPr>
            </p:cxnSp>
            <p:cxnSp>
              <p:nvCxnSpPr>
                <p:cNvPr id="43" name="直接连接符 42"/>
                <p:cNvCxnSpPr/>
                <p:nvPr/>
              </p:nvCxnSpPr>
              <p:spPr>
                <a:xfrm>
                  <a:off x="2362200" y="2755900"/>
                  <a:ext cx="1357313" cy="1898650"/>
                </a:xfrm>
                <a:prstGeom prst="line">
                  <a:avLst/>
                </a:prstGeom>
                <a:noFill/>
                <a:ln w="12700" cap="flat" cmpd="sng" algn="ctr">
                  <a:solidFill>
                    <a:srgbClr val="9DA8B1"/>
                  </a:solidFill>
                  <a:prstDash val="solid"/>
                </a:ln>
                <a:effectLst/>
              </p:spPr>
            </p:cxnSp>
            <p:cxnSp>
              <p:nvCxnSpPr>
                <p:cNvPr id="44" name="直接连接符 43"/>
                <p:cNvCxnSpPr/>
                <p:nvPr/>
              </p:nvCxnSpPr>
              <p:spPr>
                <a:xfrm flipV="1">
                  <a:off x="3719513" y="2755900"/>
                  <a:ext cx="1969293" cy="1898650"/>
                </a:xfrm>
                <a:prstGeom prst="line">
                  <a:avLst/>
                </a:prstGeom>
                <a:noFill/>
                <a:ln w="12700" cap="flat" cmpd="sng" algn="ctr">
                  <a:solidFill>
                    <a:srgbClr val="9DA8B1"/>
                  </a:solidFill>
                  <a:prstDash val="solid"/>
                </a:ln>
                <a:effectLst/>
              </p:spPr>
            </p:cxnSp>
            <p:cxnSp>
              <p:nvCxnSpPr>
                <p:cNvPr id="45" name="直接连接符 44"/>
                <p:cNvCxnSpPr/>
                <p:nvPr/>
              </p:nvCxnSpPr>
              <p:spPr>
                <a:xfrm>
                  <a:off x="5688806" y="2755900"/>
                  <a:ext cx="2210594" cy="2006600"/>
                </a:xfrm>
                <a:prstGeom prst="line">
                  <a:avLst/>
                </a:prstGeom>
                <a:noFill/>
                <a:ln w="12700" cap="flat" cmpd="sng" algn="ctr">
                  <a:solidFill>
                    <a:srgbClr val="9DA8B1"/>
                  </a:solidFill>
                  <a:prstDash val="solid"/>
                </a:ln>
                <a:effectLst/>
              </p:spPr>
            </p:cxnSp>
            <p:cxnSp>
              <p:nvCxnSpPr>
                <p:cNvPr id="46" name="直接连接符 45"/>
                <p:cNvCxnSpPr/>
                <p:nvPr/>
              </p:nvCxnSpPr>
              <p:spPr>
                <a:xfrm flipV="1">
                  <a:off x="7891066" y="2844800"/>
                  <a:ext cx="894159" cy="1917700"/>
                </a:xfrm>
                <a:prstGeom prst="line">
                  <a:avLst/>
                </a:prstGeom>
                <a:noFill/>
                <a:ln w="12700" cap="flat" cmpd="sng" algn="ctr">
                  <a:solidFill>
                    <a:srgbClr val="9DA8B1"/>
                  </a:solidFill>
                  <a:prstDash val="solid"/>
                </a:ln>
                <a:effectLst/>
              </p:spPr>
            </p:cxnSp>
            <p:cxnSp>
              <p:nvCxnSpPr>
                <p:cNvPr id="47" name="直接连接符 46"/>
                <p:cNvCxnSpPr>
                  <a:endCxn id="38" idx="1"/>
                </p:cNvCxnSpPr>
                <p:nvPr/>
              </p:nvCxnSpPr>
              <p:spPr>
                <a:xfrm flipV="1">
                  <a:off x="10264775" y="4005414"/>
                  <a:ext cx="264961" cy="757086"/>
                </a:xfrm>
                <a:prstGeom prst="line">
                  <a:avLst/>
                </a:prstGeom>
                <a:noFill/>
                <a:ln w="12700" cap="flat" cmpd="sng" algn="ctr">
                  <a:solidFill>
                    <a:srgbClr val="9DA8B1"/>
                  </a:solidFill>
                  <a:prstDash val="solid"/>
                </a:ln>
                <a:effectLst/>
              </p:spPr>
            </p:cxnSp>
          </p:grpSp>
        </p:grpSp>
        <p:sp>
          <p:nvSpPr>
            <p:cNvPr id="38" name="椭圆 37"/>
            <p:cNvSpPr/>
            <p:nvPr/>
          </p:nvSpPr>
          <p:spPr>
            <a:xfrm flipV="1">
              <a:off x="10471150" y="3663950"/>
              <a:ext cx="400050" cy="40005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39" name="椭圆 38"/>
            <p:cNvSpPr/>
            <p:nvPr/>
          </p:nvSpPr>
          <p:spPr>
            <a:xfrm flipV="1">
              <a:off x="1362075" y="3657600"/>
              <a:ext cx="400050" cy="40005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Franklin Gothic Book"/>
                <a:ea typeface="黑体"/>
                <a:cs typeface="+mn-cs"/>
              </a:endParaRPr>
            </a:p>
          </p:txBody>
        </p:sp>
      </p:grpSp>
      <p:grpSp>
        <p:nvGrpSpPr>
          <p:cNvPr id="48" name="组合 47"/>
          <p:cNvGrpSpPr/>
          <p:nvPr/>
        </p:nvGrpSpPr>
        <p:grpSpPr>
          <a:xfrm>
            <a:off x="3078468" y="3106495"/>
            <a:ext cx="1125317" cy="1125317"/>
            <a:chOff x="4381500" y="3219450"/>
            <a:chExt cx="1276350" cy="1276350"/>
          </a:xfrm>
        </p:grpSpPr>
        <p:sp>
          <p:nvSpPr>
            <p:cNvPr id="49" name="椭圆 48"/>
            <p:cNvSpPr/>
            <p:nvPr/>
          </p:nvSpPr>
          <p:spPr>
            <a:xfrm>
              <a:off x="4381500" y="3219450"/>
              <a:ext cx="1276350" cy="1276350"/>
            </a:xfrm>
            <a:prstGeom prst="ellipse">
              <a:avLst/>
            </a:prstGeom>
            <a:solidFill>
              <a:srgbClr val="00622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50" name="Freeform 173"/>
            <p:cNvSpPr>
              <a:spLocks noChangeAspect="1" noEditPoints="1"/>
            </p:cNvSpPr>
            <p:nvPr/>
          </p:nvSpPr>
          <p:spPr bwMode="auto">
            <a:xfrm>
              <a:off x="4790107" y="3612825"/>
              <a:ext cx="459136" cy="489600"/>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ysClr val="window" lastClr="FFFFFF">
                <a:lumMod val="95000"/>
              </a:sysClr>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51" name="组合 50"/>
          <p:cNvGrpSpPr/>
          <p:nvPr/>
        </p:nvGrpSpPr>
        <p:grpSpPr>
          <a:xfrm>
            <a:off x="7050665" y="3106495"/>
            <a:ext cx="1125317" cy="1125317"/>
            <a:chOff x="8886825" y="3219450"/>
            <a:chExt cx="1276350" cy="1276350"/>
          </a:xfrm>
        </p:grpSpPr>
        <p:sp>
          <p:nvSpPr>
            <p:cNvPr id="52" name="椭圆 51"/>
            <p:cNvSpPr/>
            <p:nvPr/>
          </p:nvSpPr>
          <p:spPr>
            <a:xfrm>
              <a:off x="8886825" y="3219450"/>
              <a:ext cx="1276350" cy="1276350"/>
            </a:xfrm>
            <a:prstGeom prst="ellipse">
              <a:avLst/>
            </a:prstGeom>
            <a:solidFill>
              <a:srgbClr val="0082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53" name="Freeform 122"/>
            <p:cNvSpPr>
              <a:spLocks noChangeAspect="1" noEditPoints="1"/>
            </p:cNvSpPr>
            <p:nvPr/>
          </p:nvSpPr>
          <p:spPr bwMode="auto">
            <a:xfrm>
              <a:off x="9365640" y="3612825"/>
              <a:ext cx="318721" cy="489600"/>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ysClr val="window" lastClr="FFFFFF">
                <a:lumMod val="95000"/>
              </a:sysClr>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54" name="组合 53"/>
          <p:cNvGrpSpPr/>
          <p:nvPr/>
        </p:nvGrpSpPr>
        <p:grpSpPr>
          <a:xfrm>
            <a:off x="1163752" y="3106495"/>
            <a:ext cx="1125317" cy="1125317"/>
            <a:chOff x="2209800" y="3219450"/>
            <a:chExt cx="1276350" cy="1276350"/>
          </a:xfrm>
        </p:grpSpPr>
        <p:sp>
          <p:nvSpPr>
            <p:cNvPr id="55" name="椭圆 54"/>
            <p:cNvSpPr/>
            <p:nvPr/>
          </p:nvSpPr>
          <p:spPr>
            <a:xfrm>
              <a:off x="2209800" y="3219450"/>
              <a:ext cx="1276350" cy="1276350"/>
            </a:xfrm>
            <a:prstGeom prst="ellipse">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56" name="Freeform 357"/>
            <p:cNvSpPr>
              <a:spLocks noChangeAspect="1" noEditPoints="1"/>
            </p:cNvSpPr>
            <p:nvPr/>
          </p:nvSpPr>
          <p:spPr bwMode="auto">
            <a:xfrm>
              <a:off x="2543114" y="3641625"/>
              <a:ext cx="609723" cy="432000"/>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ysClr val="window" lastClr="FFFFFF">
                <a:lumMod val="95000"/>
              </a:sysClr>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57" name="组合 56"/>
          <p:cNvGrpSpPr/>
          <p:nvPr/>
        </p:nvGrpSpPr>
        <p:grpSpPr>
          <a:xfrm>
            <a:off x="5144346" y="3106495"/>
            <a:ext cx="1125317" cy="1125317"/>
            <a:chOff x="6724650" y="3219450"/>
            <a:chExt cx="1276350" cy="1276350"/>
          </a:xfrm>
        </p:grpSpPr>
        <p:sp>
          <p:nvSpPr>
            <p:cNvPr id="58" name="椭圆 57"/>
            <p:cNvSpPr/>
            <p:nvPr/>
          </p:nvSpPr>
          <p:spPr>
            <a:xfrm>
              <a:off x="6724650" y="3219450"/>
              <a:ext cx="1276350" cy="1276350"/>
            </a:xfrm>
            <a:prstGeom prst="ellipse">
              <a:avLst/>
            </a:prstGeom>
            <a:solidFill>
              <a:srgbClr val="E8B2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Franklin Gothic Book"/>
                <a:ea typeface="黑体"/>
                <a:cs typeface="+mn-cs"/>
              </a:endParaRPr>
            </a:p>
          </p:txBody>
        </p:sp>
        <p:sp>
          <p:nvSpPr>
            <p:cNvPr id="59" name="Freeform 359"/>
            <p:cNvSpPr>
              <a:spLocks noChangeAspect="1" noEditPoints="1"/>
            </p:cNvSpPr>
            <p:nvPr/>
          </p:nvSpPr>
          <p:spPr bwMode="auto">
            <a:xfrm>
              <a:off x="7167647" y="3612825"/>
              <a:ext cx="390357" cy="489600"/>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ysClr val="window" lastClr="FFFFFF">
                <a:lumMod val="95000"/>
              </a:sysClr>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sp>
        <p:nvSpPr>
          <p:cNvPr id="60" name="矩形 59"/>
          <p:cNvSpPr/>
          <p:nvPr/>
        </p:nvSpPr>
        <p:spPr>
          <a:xfrm>
            <a:off x="726616" y="1586914"/>
            <a:ext cx="1210571" cy="400101"/>
          </a:xfrm>
          <a:prstGeom prst="rect">
            <a:avLst/>
          </a:prstGeom>
        </p:spPr>
        <p:txBody>
          <a:bodyPr wrap="non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添加标题</a:t>
            </a:r>
            <a:endParaRPr kumimoji="0" lang="en-US" altLang="zh-CN"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61" name="矩形 47"/>
          <p:cNvSpPr>
            <a:spLocks noChangeArrowheads="1"/>
          </p:cNvSpPr>
          <p:nvPr/>
        </p:nvSpPr>
        <p:spPr bwMode="auto">
          <a:xfrm>
            <a:off x="395536" y="1928603"/>
            <a:ext cx="187272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62" name="矩形 61"/>
          <p:cNvSpPr/>
          <p:nvPr/>
        </p:nvSpPr>
        <p:spPr>
          <a:xfrm>
            <a:off x="1899423" y="4535252"/>
            <a:ext cx="1210571" cy="400101"/>
          </a:xfrm>
          <a:prstGeom prst="rect">
            <a:avLst/>
          </a:prstGeom>
        </p:spPr>
        <p:txBody>
          <a:bodyPr wrap="non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添加标题</a:t>
            </a:r>
            <a:endParaRPr kumimoji="0" lang="en-US" altLang="zh-CN"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63" name="矩形 47"/>
          <p:cNvSpPr>
            <a:spLocks noChangeArrowheads="1"/>
          </p:cNvSpPr>
          <p:nvPr/>
        </p:nvSpPr>
        <p:spPr bwMode="auto">
          <a:xfrm>
            <a:off x="1570693" y="4890842"/>
            <a:ext cx="1868027"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64" name="矩形 63"/>
          <p:cNvSpPr/>
          <p:nvPr/>
        </p:nvSpPr>
        <p:spPr>
          <a:xfrm>
            <a:off x="3642402" y="1586914"/>
            <a:ext cx="1210571" cy="400101"/>
          </a:xfrm>
          <a:prstGeom prst="rect">
            <a:avLst/>
          </a:prstGeom>
        </p:spPr>
        <p:txBody>
          <a:bodyPr wrap="non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添加标题</a:t>
            </a:r>
            <a:endParaRPr kumimoji="0" lang="en-US" altLang="zh-CN"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65" name="矩形 47"/>
          <p:cNvSpPr>
            <a:spLocks noChangeArrowheads="1"/>
          </p:cNvSpPr>
          <p:nvPr/>
        </p:nvSpPr>
        <p:spPr bwMode="auto">
          <a:xfrm>
            <a:off x="3405376" y="1928603"/>
            <a:ext cx="1779402"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66" name="矩形 65"/>
          <p:cNvSpPr/>
          <p:nvPr/>
        </p:nvSpPr>
        <p:spPr>
          <a:xfrm>
            <a:off x="6432753" y="1586914"/>
            <a:ext cx="1210571" cy="400101"/>
          </a:xfrm>
          <a:prstGeom prst="rect">
            <a:avLst/>
          </a:prstGeom>
        </p:spPr>
        <p:txBody>
          <a:bodyPr wrap="non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添加标题</a:t>
            </a:r>
            <a:endParaRPr kumimoji="0" lang="en-US" altLang="zh-CN"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67" name="矩形 47"/>
          <p:cNvSpPr>
            <a:spLocks noChangeArrowheads="1"/>
          </p:cNvSpPr>
          <p:nvPr/>
        </p:nvSpPr>
        <p:spPr bwMode="auto">
          <a:xfrm>
            <a:off x="6087767" y="1928603"/>
            <a:ext cx="1900546" cy="738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68" name="矩形 67"/>
          <p:cNvSpPr/>
          <p:nvPr/>
        </p:nvSpPr>
        <p:spPr>
          <a:xfrm>
            <a:off x="5552373" y="4535252"/>
            <a:ext cx="1210571" cy="400101"/>
          </a:xfrm>
          <a:prstGeom prst="rect">
            <a:avLst/>
          </a:prstGeom>
        </p:spPr>
        <p:txBody>
          <a:bodyPr wrap="non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添加标题</a:t>
            </a:r>
            <a:endParaRPr kumimoji="0" lang="en-US" altLang="zh-CN"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69" name="矩形 47"/>
          <p:cNvSpPr>
            <a:spLocks noChangeArrowheads="1"/>
          </p:cNvSpPr>
          <p:nvPr/>
        </p:nvSpPr>
        <p:spPr bwMode="auto">
          <a:xfrm>
            <a:off x="5142346" y="4890843"/>
            <a:ext cx="2030620"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23090</TotalTime>
  <Words>2164</Words>
  <Application>Microsoft Office PowerPoint</Application>
  <PresentationFormat>全屏显示(4:3)</PresentationFormat>
  <Paragraphs>262</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1377</cp:revision>
  <dcterms:created xsi:type="dcterms:W3CDTF">2009-02-11T05:37:22Z</dcterms:created>
  <dcterms:modified xsi:type="dcterms:W3CDTF">2017-06-08T06:39:14Z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