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tags/tag3.xml" ContentType="application/vnd.openxmlformats-officedocument.presentationml.tags+xml"/>
  <Override PartName="/ppt/notesSlides/notesSlide3.xml" ContentType="application/vnd.openxmlformats-officedocument.presentationml.notesSlide+xml"/>
  <Override PartName="/ppt/theme/themeOverride2.xml" ContentType="application/vnd.openxmlformats-officedocument.themeOverr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6.xml" ContentType="application/vnd.openxmlformats-officedocument.presentationml.tags+xml"/>
  <Override PartName="/ppt/notesSlides/notesSlide8.xml" ContentType="application/vnd.openxmlformats-officedocument.presentationml.notesSlide+xml"/>
  <Override PartName="/ppt/tags/tag7.xml" ContentType="application/vnd.openxmlformats-officedocument.presentationml.tags+xml"/>
  <Override PartName="/ppt/notesSlides/notesSlide9.xml" ContentType="application/vnd.openxmlformats-officedocument.presentationml.notesSlide+xml"/>
  <Override PartName="/ppt/tags/tag8.xml" ContentType="application/vnd.openxmlformats-officedocument.presentationml.tags+xml"/>
  <Override PartName="/ppt/notesSlides/notesSlide10.xml" ContentType="application/vnd.openxmlformats-officedocument.presentationml.notesSlide+xml"/>
  <Override PartName="/ppt/tags/tag9.xml" ContentType="application/vnd.openxmlformats-officedocument.presentationml.tags+xml"/>
  <Override PartName="/ppt/notesSlides/notesSlide11.xml" ContentType="application/vnd.openxmlformats-officedocument.presentationml.notesSlide+xml"/>
  <Override PartName="/ppt/tags/tag10.xml" ContentType="application/vnd.openxmlformats-officedocument.presentationml.tags+xml"/>
  <Override PartName="/ppt/notesSlides/notesSlide12.xml" ContentType="application/vnd.openxmlformats-officedocument.presentationml.notesSlide+xml"/>
  <Override PartName="/ppt/tags/tag11.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2.xml" ContentType="application/vnd.openxmlformats-officedocument.presentationml.tags+xml"/>
  <Override PartName="/ppt/notesSlides/notesSlide15.xml" ContentType="application/vnd.openxmlformats-officedocument.presentationml.notesSlide+xml"/>
  <Override PartName="/ppt/tags/tag13.xml" ContentType="application/vnd.openxmlformats-officedocument.presentationml.tags+xml"/>
  <Override PartName="/ppt/notesSlides/notesSlide16.xml" ContentType="application/vnd.openxmlformats-officedocument.presentationml.notesSlide+xml"/>
  <Override PartName="/ppt/tags/tag14.xml" ContentType="application/vnd.openxmlformats-officedocument.presentationml.tags+xml"/>
  <Override PartName="/ppt/notesSlides/notesSlide17.xml" ContentType="application/vnd.openxmlformats-officedocument.presentationml.notesSlide+xml"/>
  <Override PartName="/ppt/tags/tag15.xml" ContentType="application/vnd.openxmlformats-officedocument.presentationml.tags+xml"/>
  <Override PartName="/ppt/notesSlides/notesSlide18.xml" ContentType="application/vnd.openxmlformats-officedocument.presentationml.notesSlide+xml"/>
  <Override PartName="/ppt/tags/tag16.xml" ContentType="application/vnd.openxmlformats-officedocument.presentationml.tags+xml"/>
  <Override PartName="/ppt/notesSlides/notesSlide19.xml" ContentType="application/vnd.openxmlformats-officedocument.presentationml.notesSlide+xml"/>
  <Override PartName="/ppt/tags/tag17.xml" ContentType="application/vnd.openxmlformats-officedocument.presentationml.tags+xml"/>
  <Override PartName="/ppt/notesSlides/notesSlide20.xml" ContentType="application/vnd.openxmlformats-officedocument.presentationml.notesSlide+xml"/>
  <Override PartName="/ppt/tags/tag18.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19.xml" ContentType="application/vnd.openxmlformats-officedocument.presentationml.tags+xml"/>
  <Override PartName="/ppt/notesSlides/notesSlide23.xml" ContentType="application/vnd.openxmlformats-officedocument.presentationml.notesSlide+xml"/>
  <Override PartName="/ppt/tags/tag20.xml" ContentType="application/vnd.openxmlformats-officedocument.presentationml.tags+xml"/>
  <Override PartName="/ppt/notesSlides/notesSlide24.xml" ContentType="application/vnd.openxmlformats-officedocument.presentationml.notesSlide+xml"/>
  <Override PartName="/ppt/tags/tag21.xml" ContentType="application/vnd.openxmlformats-officedocument.presentationml.tags+xml"/>
  <Override PartName="/ppt/notesSlides/notesSlide25.xml" ContentType="application/vnd.openxmlformats-officedocument.presentationml.notesSlide+xml"/>
  <Override PartName="/ppt/tags/tag22.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23.xml" ContentType="application/vnd.openxmlformats-officedocument.presentationml.tags+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8" r:id="rId2"/>
  </p:sldMasterIdLst>
  <p:notesMasterIdLst>
    <p:notesMasterId r:id="rId33"/>
  </p:notesMasterIdLst>
  <p:sldIdLst>
    <p:sldId id="352" r:id="rId3"/>
    <p:sldId id="259" r:id="rId4"/>
    <p:sldId id="342" r:id="rId5"/>
    <p:sldId id="349" r:id="rId6"/>
    <p:sldId id="350" r:id="rId7"/>
    <p:sldId id="372" r:id="rId8"/>
    <p:sldId id="343" r:id="rId9"/>
    <p:sldId id="346" r:id="rId10"/>
    <p:sldId id="345" r:id="rId11"/>
    <p:sldId id="384" r:id="rId12"/>
    <p:sldId id="347" r:id="rId13"/>
    <p:sldId id="344" r:id="rId14"/>
    <p:sldId id="363" r:id="rId15"/>
    <p:sldId id="374" r:id="rId16"/>
    <p:sldId id="353" r:id="rId17"/>
    <p:sldId id="351" r:id="rId18"/>
    <p:sldId id="382" r:id="rId19"/>
    <p:sldId id="358" r:id="rId20"/>
    <p:sldId id="357" r:id="rId21"/>
    <p:sldId id="355" r:id="rId22"/>
    <p:sldId id="360" r:id="rId23"/>
    <p:sldId id="370" r:id="rId24"/>
    <p:sldId id="383" r:id="rId25"/>
    <p:sldId id="364" r:id="rId26"/>
    <p:sldId id="348" r:id="rId27"/>
    <p:sldId id="365" r:id="rId28"/>
    <p:sldId id="375" r:id="rId29"/>
    <p:sldId id="385" r:id="rId30"/>
    <p:sldId id="386" r:id="rId31"/>
    <p:sldId id="387" r:id="rId32"/>
  </p:sldIdLst>
  <p:sldSz cx="12192000" cy="6858000"/>
  <p:notesSz cx="6858000" cy="9144000"/>
  <p:custDataLst>
    <p:tags r:id="rId34"/>
  </p:custDataLst>
  <p:defaultText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23B"/>
    <a:srgbClr val="009644"/>
    <a:srgbClr val="E6E506"/>
    <a:srgbClr val="00B050"/>
    <a:srgbClr val="00622C"/>
    <a:srgbClr val="A9EA25"/>
    <a:srgbClr val="00AC4E"/>
    <a:srgbClr val="AAEA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32" y="-1170"/>
      </p:cViewPr>
      <p:guideLst>
        <p:guide orient="horz" pos="2160"/>
        <p:guide pos="3840"/>
      </p:guideLst>
    </p:cSldViewPr>
  </p:slideViewPr>
  <p:notesTextViewPr>
    <p:cViewPr>
      <p:scale>
        <a:sx n="100" d="100"/>
        <a:sy n="100" d="100"/>
      </p:scale>
      <p:origin x="0" y="0"/>
    </p:cViewPr>
  </p:notesTextViewPr>
  <p:sorterViewPr>
    <p:cViewPr>
      <p:scale>
        <a:sx n="110" d="100"/>
        <a:sy n="11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AA0715C-02D1-40B2-B765-D0938FE124B3}" type="datetimeFigureOut">
              <a:rPr lang="zh-CN" altLang="en-US" smtClean="0"/>
              <a:t>2017/6/8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556B2A-3A6F-4CD4-9E02-B47B5FF0E4E5}" type="slidenum">
              <a:rPr lang="zh-CN" altLang="en-US" smtClean="0"/>
              <a:t>‹#›</a:t>
            </a:fld>
            <a:endParaRPr lang="zh-CN" altLang="en-US"/>
          </a:p>
        </p:txBody>
      </p:sp>
    </p:spTree>
    <p:extLst>
      <p:ext uri="{BB962C8B-B14F-4D97-AF65-F5344CB8AC3E}">
        <p14:creationId xmlns:p14="http://schemas.microsoft.com/office/powerpoint/2010/main" val="883568050"/>
      </p:ext>
    </p:extLst>
  </p:cSld>
  <p:clrMap bg1="lt1" tx1="dk1" bg2="lt2" tx2="dk2" accent1="accent1" accent2="accent2" accent3="accent3" accent4="accent4" accent5="accent5" accent6="accent6" hlink="hlink" folHlink="folHlink"/>
  <p:notesStyle>
    <a:lvl1pPr marL="0" algn="l" defTabSz="1219170" rtl="0" eaLnBrk="1" latinLnBrk="0" hangingPunct="1">
      <a:defRPr sz="1600" kern="1200">
        <a:solidFill>
          <a:schemeClr val="tx1"/>
        </a:solidFill>
        <a:latin typeface="+mn-lt"/>
        <a:ea typeface="+mn-ea"/>
        <a:cs typeface="+mn-cs"/>
      </a:defRPr>
    </a:lvl1pPr>
    <a:lvl2pPr marL="609585" algn="l" defTabSz="1219170" rtl="0" eaLnBrk="1" latinLnBrk="0" hangingPunct="1">
      <a:defRPr sz="1600" kern="1200">
        <a:solidFill>
          <a:schemeClr val="tx1"/>
        </a:solidFill>
        <a:latin typeface="+mn-lt"/>
        <a:ea typeface="+mn-ea"/>
        <a:cs typeface="+mn-cs"/>
      </a:defRPr>
    </a:lvl2pPr>
    <a:lvl3pPr marL="1219170" algn="l" defTabSz="1219170" rtl="0" eaLnBrk="1" latinLnBrk="0" hangingPunct="1">
      <a:defRPr sz="1600" kern="1200">
        <a:solidFill>
          <a:schemeClr val="tx1"/>
        </a:solidFill>
        <a:latin typeface="+mn-lt"/>
        <a:ea typeface="+mn-ea"/>
        <a:cs typeface="+mn-cs"/>
      </a:defRPr>
    </a:lvl3pPr>
    <a:lvl4pPr marL="1828754" algn="l" defTabSz="1219170" rtl="0" eaLnBrk="1" latinLnBrk="0" hangingPunct="1">
      <a:defRPr sz="1600" kern="1200">
        <a:solidFill>
          <a:schemeClr val="tx1"/>
        </a:solidFill>
        <a:latin typeface="+mn-lt"/>
        <a:ea typeface="+mn-ea"/>
        <a:cs typeface="+mn-cs"/>
      </a:defRPr>
    </a:lvl4pPr>
    <a:lvl5pPr marL="2438339" algn="l" defTabSz="1219170" rtl="0" eaLnBrk="1" latinLnBrk="0" hangingPunct="1">
      <a:defRPr sz="1600" kern="1200">
        <a:solidFill>
          <a:schemeClr val="tx1"/>
        </a:solidFill>
        <a:latin typeface="+mn-lt"/>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1</a:t>
            </a:fld>
            <a:endParaRPr lang="zh-CN" altLang="en-US"/>
          </a:p>
        </p:txBody>
      </p:sp>
    </p:spTree>
    <p:extLst>
      <p:ext uri="{BB962C8B-B14F-4D97-AF65-F5344CB8AC3E}">
        <p14:creationId xmlns:p14="http://schemas.microsoft.com/office/powerpoint/2010/main" val="34305981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10</a:t>
            </a:fld>
            <a:endParaRPr lang="zh-CN" altLang="en-US"/>
          </a:p>
        </p:txBody>
      </p:sp>
    </p:spTree>
    <p:extLst>
      <p:ext uri="{BB962C8B-B14F-4D97-AF65-F5344CB8AC3E}">
        <p14:creationId xmlns:p14="http://schemas.microsoft.com/office/powerpoint/2010/main" val="10048823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11</a:t>
            </a:fld>
            <a:endParaRPr lang="zh-CN" altLang="en-US"/>
          </a:p>
        </p:txBody>
      </p:sp>
    </p:spTree>
    <p:extLst>
      <p:ext uri="{BB962C8B-B14F-4D97-AF65-F5344CB8AC3E}">
        <p14:creationId xmlns:p14="http://schemas.microsoft.com/office/powerpoint/2010/main" val="10161928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12</a:t>
            </a:fld>
            <a:endParaRPr lang="zh-CN" altLang="en-US"/>
          </a:p>
        </p:txBody>
      </p:sp>
    </p:spTree>
    <p:extLst>
      <p:ext uri="{BB962C8B-B14F-4D97-AF65-F5344CB8AC3E}">
        <p14:creationId xmlns:p14="http://schemas.microsoft.com/office/powerpoint/2010/main" val="12207234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13</a:t>
            </a:fld>
            <a:endParaRPr lang="zh-CN" altLang="en-US"/>
          </a:p>
        </p:txBody>
      </p:sp>
    </p:spTree>
    <p:extLst>
      <p:ext uri="{BB962C8B-B14F-4D97-AF65-F5344CB8AC3E}">
        <p14:creationId xmlns:p14="http://schemas.microsoft.com/office/powerpoint/2010/main" val="2098317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14</a:t>
            </a:fld>
            <a:endParaRPr lang="zh-CN" altLang="en-US"/>
          </a:p>
        </p:txBody>
      </p:sp>
    </p:spTree>
    <p:extLst>
      <p:ext uri="{BB962C8B-B14F-4D97-AF65-F5344CB8AC3E}">
        <p14:creationId xmlns:p14="http://schemas.microsoft.com/office/powerpoint/2010/main" val="35889140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15</a:t>
            </a:fld>
            <a:endParaRPr lang="zh-CN" altLang="en-US"/>
          </a:p>
        </p:txBody>
      </p:sp>
    </p:spTree>
    <p:extLst>
      <p:ext uri="{BB962C8B-B14F-4D97-AF65-F5344CB8AC3E}">
        <p14:creationId xmlns:p14="http://schemas.microsoft.com/office/powerpoint/2010/main" val="38025724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16</a:t>
            </a:fld>
            <a:endParaRPr lang="zh-CN" altLang="en-US"/>
          </a:p>
        </p:txBody>
      </p:sp>
    </p:spTree>
    <p:extLst>
      <p:ext uri="{BB962C8B-B14F-4D97-AF65-F5344CB8AC3E}">
        <p14:creationId xmlns:p14="http://schemas.microsoft.com/office/powerpoint/2010/main" val="37962739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17</a:t>
            </a:fld>
            <a:endParaRPr lang="zh-CN" altLang="en-US"/>
          </a:p>
        </p:txBody>
      </p:sp>
    </p:spTree>
    <p:extLst>
      <p:ext uri="{BB962C8B-B14F-4D97-AF65-F5344CB8AC3E}">
        <p14:creationId xmlns:p14="http://schemas.microsoft.com/office/powerpoint/2010/main" val="33193826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18</a:t>
            </a:fld>
            <a:endParaRPr lang="zh-CN" altLang="en-US"/>
          </a:p>
        </p:txBody>
      </p:sp>
    </p:spTree>
    <p:extLst>
      <p:ext uri="{BB962C8B-B14F-4D97-AF65-F5344CB8AC3E}">
        <p14:creationId xmlns:p14="http://schemas.microsoft.com/office/powerpoint/2010/main" val="129036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19</a:t>
            </a:fld>
            <a:endParaRPr lang="zh-CN" altLang="en-US"/>
          </a:p>
        </p:txBody>
      </p:sp>
    </p:spTree>
    <p:extLst>
      <p:ext uri="{BB962C8B-B14F-4D97-AF65-F5344CB8AC3E}">
        <p14:creationId xmlns:p14="http://schemas.microsoft.com/office/powerpoint/2010/main" val="1497814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2</a:t>
            </a:fld>
            <a:endParaRPr lang="zh-CN" altLang="en-US"/>
          </a:p>
        </p:txBody>
      </p:sp>
    </p:spTree>
    <p:extLst>
      <p:ext uri="{BB962C8B-B14F-4D97-AF65-F5344CB8AC3E}">
        <p14:creationId xmlns:p14="http://schemas.microsoft.com/office/powerpoint/2010/main" val="27017525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20</a:t>
            </a:fld>
            <a:endParaRPr lang="zh-CN" altLang="en-US"/>
          </a:p>
        </p:txBody>
      </p:sp>
    </p:spTree>
    <p:extLst>
      <p:ext uri="{BB962C8B-B14F-4D97-AF65-F5344CB8AC3E}">
        <p14:creationId xmlns:p14="http://schemas.microsoft.com/office/powerpoint/2010/main" val="33662953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21</a:t>
            </a:fld>
            <a:endParaRPr lang="zh-CN" altLang="en-US"/>
          </a:p>
        </p:txBody>
      </p:sp>
    </p:spTree>
    <p:extLst>
      <p:ext uri="{BB962C8B-B14F-4D97-AF65-F5344CB8AC3E}">
        <p14:creationId xmlns:p14="http://schemas.microsoft.com/office/powerpoint/2010/main" val="15815832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22</a:t>
            </a:fld>
            <a:endParaRPr lang="zh-CN" altLang="en-US"/>
          </a:p>
        </p:txBody>
      </p:sp>
    </p:spTree>
    <p:extLst>
      <p:ext uri="{BB962C8B-B14F-4D97-AF65-F5344CB8AC3E}">
        <p14:creationId xmlns:p14="http://schemas.microsoft.com/office/powerpoint/2010/main" val="4440809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23</a:t>
            </a:fld>
            <a:endParaRPr lang="zh-CN" altLang="en-US"/>
          </a:p>
        </p:txBody>
      </p:sp>
    </p:spTree>
    <p:extLst>
      <p:ext uri="{BB962C8B-B14F-4D97-AF65-F5344CB8AC3E}">
        <p14:creationId xmlns:p14="http://schemas.microsoft.com/office/powerpoint/2010/main" val="37614760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24</a:t>
            </a:fld>
            <a:endParaRPr lang="zh-CN" altLang="en-US"/>
          </a:p>
        </p:txBody>
      </p:sp>
    </p:spTree>
    <p:extLst>
      <p:ext uri="{BB962C8B-B14F-4D97-AF65-F5344CB8AC3E}">
        <p14:creationId xmlns:p14="http://schemas.microsoft.com/office/powerpoint/2010/main" val="38928319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25</a:t>
            </a:fld>
            <a:endParaRPr lang="zh-CN" altLang="en-US"/>
          </a:p>
        </p:txBody>
      </p:sp>
    </p:spTree>
    <p:extLst>
      <p:ext uri="{BB962C8B-B14F-4D97-AF65-F5344CB8AC3E}">
        <p14:creationId xmlns:p14="http://schemas.microsoft.com/office/powerpoint/2010/main" val="2182967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26</a:t>
            </a:fld>
            <a:endParaRPr lang="zh-CN" altLang="en-US"/>
          </a:p>
        </p:txBody>
      </p:sp>
    </p:spTree>
    <p:extLst>
      <p:ext uri="{BB962C8B-B14F-4D97-AF65-F5344CB8AC3E}">
        <p14:creationId xmlns:p14="http://schemas.microsoft.com/office/powerpoint/2010/main" val="9146624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27</a:t>
            </a:fld>
            <a:endParaRPr lang="zh-CN" altLang="en-US"/>
          </a:p>
        </p:txBody>
      </p:sp>
    </p:spTree>
    <p:extLst>
      <p:ext uri="{BB962C8B-B14F-4D97-AF65-F5344CB8AC3E}">
        <p14:creationId xmlns:p14="http://schemas.microsoft.com/office/powerpoint/2010/main" val="41107587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28</a:t>
            </a:fld>
            <a:endParaRPr lang="zh-CN" altLang="en-US"/>
          </a:p>
        </p:txBody>
      </p:sp>
    </p:spTree>
    <p:extLst>
      <p:ext uri="{BB962C8B-B14F-4D97-AF65-F5344CB8AC3E}">
        <p14:creationId xmlns:p14="http://schemas.microsoft.com/office/powerpoint/2010/main" val="6162677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29</a:t>
            </a:fld>
            <a:endParaRPr lang="zh-CN" altLang="en-US"/>
          </a:p>
        </p:txBody>
      </p:sp>
    </p:spTree>
    <p:extLst>
      <p:ext uri="{BB962C8B-B14F-4D97-AF65-F5344CB8AC3E}">
        <p14:creationId xmlns:p14="http://schemas.microsoft.com/office/powerpoint/2010/main" val="943144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3</a:t>
            </a:fld>
            <a:endParaRPr lang="zh-CN" altLang="en-US"/>
          </a:p>
        </p:txBody>
      </p:sp>
    </p:spTree>
    <p:extLst>
      <p:ext uri="{BB962C8B-B14F-4D97-AF65-F5344CB8AC3E}">
        <p14:creationId xmlns:p14="http://schemas.microsoft.com/office/powerpoint/2010/main" val="38243959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4</a:t>
            </a:fld>
            <a:endParaRPr lang="zh-CN" altLang="en-US"/>
          </a:p>
        </p:txBody>
      </p:sp>
    </p:spTree>
    <p:extLst>
      <p:ext uri="{BB962C8B-B14F-4D97-AF65-F5344CB8AC3E}">
        <p14:creationId xmlns:p14="http://schemas.microsoft.com/office/powerpoint/2010/main" val="7210998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5</a:t>
            </a:fld>
            <a:endParaRPr lang="zh-CN" altLang="en-US"/>
          </a:p>
        </p:txBody>
      </p:sp>
    </p:spTree>
    <p:extLst>
      <p:ext uri="{BB962C8B-B14F-4D97-AF65-F5344CB8AC3E}">
        <p14:creationId xmlns:p14="http://schemas.microsoft.com/office/powerpoint/2010/main" val="39384941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6</a:t>
            </a:fld>
            <a:endParaRPr lang="zh-CN" altLang="en-US"/>
          </a:p>
        </p:txBody>
      </p:sp>
    </p:spTree>
    <p:extLst>
      <p:ext uri="{BB962C8B-B14F-4D97-AF65-F5344CB8AC3E}">
        <p14:creationId xmlns:p14="http://schemas.microsoft.com/office/powerpoint/2010/main" val="6248301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7</a:t>
            </a:fld>
            <a:endParaRPr lang="zh-CN" altLang="en-US"/>
          </a:p>
        </p:txBody>
      </p:sp>
    </p:spTree>
    <p:extLst>
      <p:ext uri="{BB962C8B-B14F-4D97-AF65-F5344CB8AC3E}">
        <p14:creationId xmlns:p14="http://schemas.microsoft.com/office/powerpoint/2010/main" val="4640480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8</a:t>
            </a:fld>
            <a:endParaRPr lang="zh-CN" altLang="en-US"/>
          </a:p>
        </p:txBody>
      </p:sp>
    </p:spTree>
    <p:extLst>
      <p:ext uri="{BB962C8B-B14F-4D97-AF65-F5344CB8AC3E}">
        <p14:creationId xmlns:p14="http://schemas.microsoft.com/office/powerpoint/2010/main" val="35440944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6556B2A-3A6F-4CD4-9E02-B47B5FF0E4E5}" type="slidenum">
              <a:rPr lang="zh-CN" altLang="en-US" smtClean="0"/>
              <a:t>9</a:t>
            </a:fld>
            <a:endParaRPr lang="zh-CN" altLang="en-US"/>
          </a:p>
        </p:txBody>
      </p:sp>
    </p:spTree>
    <p:extLst>
      <p:ext uri="{BB962C8B-B14F-4D97-AF65-F5344CB8AC3E}">
        <p14:creationId xmlns:p14="http://schemas.microsoft.com/office/powerpoint/2010/main" val="1970362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9"/>
          </a:xfrm>
        </p:spPr>
        <p:txBody>
          <a:bodyPr anchor="b"/>
          <a:lstStyle>
            <a:lvl1pPr algn="l">
              <a:defRPr sz="2667"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zh-CN" altLang="en-US"/>
          </a:p>
        </p:txBody>
      </p:sp>
      <p:sp>
        <p:nvSpPr>
          <p:cNvPr id="4" name="文本占位符 3"/>
          <p:cNvSpPr>
            <a:spLocks noGrp="1"/>
          </p:cNvSpPr>
          <p:nvPr>
            <p:ph type="body" sz="half" idx="2"/>
          </p:nvPr>
        </p:nvSpPr>
        <p:spPr>
          <a:xfrm>
            <a:off x="2389717" y="5367338"/>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2017/6/8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41088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567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05585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89507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49501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32552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3849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20626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17552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53066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96333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5333"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2017/6/8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2017/6/8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2017/6/8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2017/6/8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pic>
        <p:nvPicPr>
          <p:cNvPr id="5" name="图片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1"/>
            <a:ext cx="12192000" cy="6857999"/>
          </a:xfrm>
          <a:prstGeom prst="rect">
            <a:avLst/>
          </a:prstGeom>
        </p:spPr>
      </p:pic>
      <p:grpSp>
        <p:nvGrpSpPr>
          <p:cNvPr id="7" name="组合 6"/>
          <p:cNvGrpSpPr/>
          <p:nvPr userDrawn="1"/>
        </p:nvGrpSpPr>
        <p:grpSpPr>
          <a:xfrm>
            <a:off x="-96688" y="476669"/>
            <a:ext cx="875634" cy="360042"/>
            <a:chOff x="6349291" y="4677139"/>
            <a:chExt cx="3595134" cy="1478243"/>
          </a:xfrm>
        </p:grpSpPr>
        <p:sp>
          <p:nvSpPr>
            <p:cNvPr id="8" name="任意多边形 7"/>
            <p:cNvSpPr/>
            <p:nvPr userDrawn="1"/>
          </p:nvSpPr>
          <p:spPr>
            <a:xfrm flipV="1">
              <a:off x="6349292" y="5691863"/>
              <a:ext cx="3229746" cy="463519"/>
            </a:xfrm>
            <a:custGeom>
              <a:avLst/>
              <a:gdLst>
                <a:gd name="connsiteX0" fmla="*/ 442232 w 9566183"/>
                <a:gd name="connsiteY0" fmla="*/ 0 h 1219200"/>
                <a:gd name="connsiteX1" fmla="*/ 9132405 w 9566183"/>
                <a:gd name="connsiteY1" fmla="*/ 0 h 1219200"/>
                <a:gd name="connsiteX2" fmla="*/ 9566183 w 9566183"/>
                <a:gd name="connsiteY2" fmla="*/ 1195893 h 1219200"/>
                <a:gd name="connsiteX3" fmla="*/ 9566183 w 9566183"/>
                <a:gd name="connsiteY3" fmla="*/ 1219200 h 1219200"/>
                <a:gd name="connsiteX4" fmla="*/ 0 w 9566183"/>
                <a:gd name="connsiteY4" fmla="*/ 1219200 h 1219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66183" h="1219200">
                  <a:moveTo>
                    <a:pt x="442232" y="0"/>
                  </a:moveTo>
                  <a:lnTo>
                    <a:pt x="9132405" y="0"/>
                  </a:lnTo>
                  <a:lnTo>
                    <a:pt x="9566183" y="1195893"/>
                  </a:lnTo>
                  <a:lnTo>
                    <a:pt x="9566183" y="1219200"/>
                  </a:lnTo>
                  <a:lnTo>
                    <a:pt x="0" y="1219200"/>
                  </a:lnTo>
                  <a:close/>
                </a:path>
              </a:pathLst>
            </a:custGeom>
            <a:solidFill>
              <a:srgbClr val="FFFF00">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9" name="任意多边形 8"/>
            <p:cNvSpPr/>
            <p:nvPr userDrawn="1"/>
          </p:nvSpPr>
          <p:spPr>
            <a:xfrm>
              <a:off x="6349291" y="4677139"/>
              <a:ext cx="3595134" cy="1014724"/>
            </a:xfrm>
            <a:custGeom>
              <a:avLst/>
              <a:gdLst>
                <a:gd name="connsiteX0" fmla="*/ 442232 w 9566183"/>
                <a:gd name="connsiteY0" fmla="*/ 0 h 1219200"/>
                <a:gd name="connsiteX1" fmla="*/ 9132405 w 9566183"/>
                <a:gd name="connsiteY1" fmla="*/ 0 h 1219200"/>
                <a:gd name="connsiteX2" fmla="*/ 9566183 w 9566183"/>
                <a:gd name="connsiteY2" fmla="*/ 1195893 h 1219200"/>
                <a:gd name="connsiteX3" fmla="*/ 9566183 w 9566183"/>
                <a:gd name="connsiteY3" fmla="*/ 1219200 h 1219200"/>
                <a:gd name="connsiteX4" fmla="*/ 0 w 9566183"/>
                <a:gd name="connsiteY4" fmla="*/ 1219200 h 1219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66183" h="1219200">
                  <a:moveTo>
                    <a:pt x="442232" y="0"/>
                  </a:moveTo>
                  <a:lnTo>
                    <a:pt x="9132405" y="0"/>
                  </a:lnTo>
                  <a:lnTo>
                    <a:pt x="9566183" y="1195893"/>
                  </a:lnTo>
                  <a:lnTo>
                    <a:pt x="9566183" y="1219200"/>
                  </a:lnTo>
                  <a:lnTo>
                    <a:pt x="0" y="1219200"/>
                  </a:lnTo>
                  <a:close/>
                </a:path>
              </a:pathLst>
            </a:custGeom>
            <a:solidFill>
              <a:srgbClr val="00AC4E">
                <a:alpha val="8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grpSp>
      <p:sp>
        <p:nvSpPr>
          <p:cNvPr id="10" name="Rectangle 20"/>
          <p:cNvSpPr>
            <a:spLocks/>
          </p:cNvSpPr>
          <p:nvPr userDrawn="1"/>
        </p:nvSpPr>
        <p:spPr bwMode="auto">
          <a:xfrm>
            <a:off x="1" y="6721475"/>
            <a:ext cx="9180093" cy="136525"/>
          </a:xfrm>
          <a:prstGeom prst="rect">
            <a:avLst/>
          </a:prstGeom>
          <a:solidFill>
            <a:srgbClr val="00AC4E"/>
          </a:solidFill>
          <a:ln>
            <a:noFill/>
          </a:ln>
          <a:effectLst/>
          <a:extLst/>
        </p:spPr>
        <p:txBody>
          <a:bodyPr lIns="0" tIns="0" rIns="0" bIns="0" anchor="ct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ctr" eaLnBrk="1">
              <a:defRPr/>
            </a:pPr>
            <a:endParaRPr lang="zh-CN" altLang="zh-CN" sz="1620">
              <a:solidFill>
                <a:srgbClr val="FFFFFF"/>
              </a:solidFill>
              <a:ea typeface="宋体" panose="02010600030101010101" pitchFamily="2" charset="-122"/>
            </a:endParaRPr>
          </a:p>
        </p:txBody>
      </p:sp>
      <p:sp>
        <p:nvSpPr>
          <p:cNvPr id="11" name="Rectangle 21"/>
          <p:cNvSpPr>
            <a:spLocks/>
          </p:cNvSpPr>
          <p:nvPr userDrawn="1"/>
        </p:nvSpPr>
        <p:spPr bwMode="auto">
          <a:xfrm>
            <a:off x="9180094" y="6721474"/>
            <a:ext cx="3011905" cy="136526"/>
          </a:xfrm>
          <a:prstGeom prst="rect">
            <a:avLst/>
          </a:prstGeom>
          <a:solidFill>
            <a:srgbClr val="FFFF00"/>
          </a:solidFill>
          <a:ln>
            <a:noFill/>
          </a:ln>
          <a:effectLst/>
          <a:extLst/>
        </p:spPr>
        <p:txBody>
          <a:bodyPr lIns="0" tIns="0" rIns="0" bIns="0" anchor="ctr"/>
          <a:lstStyle>
            <a:lvl1pPr>
              <a:defRPr sz="3600">
                <a:solidFill>
                  <a:srgbClr val="000000"/>
                </a:solidFill>
                <a:latin typeface="Helvetica Light" charset="0"/>
                <a:ea typeface="Helvetica Light" charset="0"/>
                <a:cs typeface="Helvetica Light" charset="0"/>
                <a:sym typeface="Helvetica Light" charset="0"/>
              </a:defRPr>
            </a:lvl1pPr>
            <a:lvl2pPr marL="742950" indent="-285750">
              <a:defRPr sz="3600">
                <a:solidFill>
                  <a:srgbClr val="000000"/>
                </a:solidFill>
                <a:latin typeface="Helvetica Light" charset="0"/>
                <a:ea typeface="Helvetica Light" charset="0"/>
                <a:cs typeface="Helvetica Light" charset="0"/>
                <a:sym typeface="Helvetica Light" charset="0"/>
              </a:defRPr>
            </a:lvl2pPr>
            <a:lvl3pPr marL="1143000" indent="-228600">
              <a:defRPr sz="3600">
                <a:solidFill>
                  <a:srgbClr val="000000"/>
                </a:solidFill>
                <a:latin typeface="Helvetica Light" charset="0"/>
                <a:ea typeface="Helvetica Light" charset="0"/>
                <a:cs typeface="Helvetica Light" charset="0"/>
                <a:sym typeface="Helvetica Light" charset="0"/>
              </a:defRPr>
            </a:lvl3pPr>
            <a:lvl4pPr marL="1600200" indent="-228600">
              <a:defRPr sz="3600">
                <a:solidFill>
                  <a:srgbClr val="000000"/>
                </a:solidFill>
                <a:latin typeface="Helvetica Light" charset="0"/>
                <a:ea typeface="Helvetica Light" charset="0"/>
                <a:cs typeface="Helvetica Light" charset="0"/>
                <a:sym typeface="Helvetica Light" charset="0"/>
              </a:defRPr>
            </a:lvl4pPr>
            <a:lvl5pPr marL="2057400" indent="-228600">
              <a:defRPr sz="3600">
                <a:solidFill>
                  <a:srgbClr val="000000"/>
                </a:solidFill>
                <a:latin typeface="Helvetica Light" charset="0"/>
                <a:ea typeface="Helvetica Light" charset="0"/>
                <a:cs typeface="Helvetica Light" charset="0"/>
                <a:sym typeface="Helvetica Light" charset="0"/>
              </a:defRPr>
            </a:lvl5pPr>
            <a:lvl6pPr marL="25146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6pPr>
            <a:lvl7pPr marL="29718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7pPr>
            <a:lvl8pPr marL="34290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8pPr>
            <a:lvl9pPr marL="3886200" indent="-228600" defTabSz="584200" eaLnBrk="0" fontAlgn="base" hangingPunct="0">
              <a:spcBef>
                <a:spcPct val="0"/>
              </a:spcBef>
              <a:spcAft>
                <a:spcPct val="0"/>
              </a:spcAft>
              <a:defRPr sz="3600">
                <a:solidFill>
                  <a:srgbClr val="000000"/>
                </a:solidFill>
                <a:latin typeface="Helvetica Light" charset="0"/>
                <a:ea typeface="Helvetica Light" charset="0"/>
                <a:cs typeface="Helvetica Light" charset="0"/>
                <a:sym typeface="Helvetica Light" charset="0"/>
              </a:defRPr>
            </a:lvl9pPr>
          </a:lstStyle>
          <a:p>
            <a:pPr algn="ctr" eaLnBrk="1">
              <a:defRPr/>
            </a:pPr>
            <a:endParaRPr lang="zh-CN" altLang="zh-CN" sz="1620">
              <a:solidFill>
                <a:srgbClr val="FFFFFF"/>
              </a:solidFill>
              <a:ea typeface="宋体" panose="02010600030101010101" pitchFamily="2" charset="-122"/>
            </a:endParaRPr>
          </a:p>
        </p:txBody>
      </p:sp>
    </p:spTree>
    <p:extLst>
      <p:ext uri="{BB962C8B-B14F-4D97-AF65-F5344CB8AC3E}">
        <p14:creationId xmlns:p14="http://schemas.microsoft.com/office/powerpoint/2010/main" val="61802751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2017/6/8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pic>
        <p:nvPicPr>
          <p:cNvPr id="5" name="图片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1"/>
            <a:ext cx="12192000" cy="6857999"/>
          </a:xfrm>
          <a:prstGeom prst="rect">
            <a:avLst/>
          </a:prstGeom>
        </p:spPr>
      </p:pic>
      <p:sp>
        <p:nvSpPr>
          <p:cNvPr id="6" name="矩形 5"/>
          <p:cNvSpPr/>
          <p:nvPr userDrawn="1"/>
        </p:nvSpPr>
        <p:spPr>
          <a:xfrm>
            <a:off x="0" y="476672"/>
            <a:ext cx="867330" cy="360040"/>
          </a:xfrm>
          <a:prstGeom prst="rect">
            <a:avLst/>
          </a:prstGeom>
          <a:solidFill>
            <a:srgbClr val="009644"/>
          </a:soli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2188085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2017/6/8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pic>
        <p:nvPicPr>
          <p:cNvPr id="5" name="图片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1"/>
            <a:ext cx="12192000" cy="6857999"/>
          </a:xfrm>
          <a:prstGeom prst="rect">
            <a:avLst/>
          </a:prstGeom>
        </p:spPr>
      </p:pic>
    </p:spTree>
    <p:extLst>
      <p:ext uri="{BB962C8B-B14F-4D97-AF65-F5344CB8AC3E}">
        <p14:creationId xmlns:p14="http://schemas.microsoft.com/office/powerpoint/2010/main" val="402066584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49"/>
            <a:ext cx="4011084" cy="1162051"/>
          </a:xfrm>
        </p:spPr>
        <p:txBody>
          <a:bodyPr anchor="b"/>
          <a:lstStyle>
            <a:lvl1pPr algn="l">
              <a:defRPr sz="2667"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2017/6/8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7"/>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fld id="{530820CF-B880-4189-942D-D702A7CBA730}" type="datetimeFigureOut">
              <a:rPr lang="zh-CN" altLang="en-US" smtClean="0"/>
              <a:t>2017/6/8</a:t>
            </a:fld>
            <a:endParaRPr lang="zh-CN" altLang="en-US"/>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1" r:id="rId6"/>
    <p:sldLayoutId id="2147483667" r:id="rId7"/>
    <p:sldLayoutId id="214748366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zh-CN"/>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2017/6/8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900464251"/>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8.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8.xml"/><Relationship Id="rId1" Type="http://schemas.openxmlformats.org/officeDocument/2006/relationships/tags" Target="../tags/tag8.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tags" Target="../tags/tag9.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tags" Target="../tags/tag10.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tags" Target="../tags/tag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6.xml"/><Relationship Id="rId1" Type="http://schemas.openxmlformats.org/officeDocument/2006/relationships/tags" Target="../tags/tag12.xml"/><Relationship Id="rId4" Type="http://schemas.openxmlformats.org/officeDocument/2006/relationships/image" Target="../media/image6.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6.xml"/><Relationship Id="rId1" Type="http://schemas.openxmlformats.org/officeDocument/2006/relationships/tags" Target="../tags/tag13.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8.xml"/><Relationship Id="rId1" Type="http://schemas.openxmlformats.org/officeDocument/2006/relationships/tags" Target="../tags/tag1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6.xml"/><Relationship Id="rId1" Type="http://schemas.openxmlformats.org/officeDocument/2006/relationships/tags" Target="../tags/tag1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6.xml"/><Relationship Id="rId1" Type="http://schemas.openxmlformats.org/officeDocument/2006/relationships/tags" Target="../tags/tag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6.xml"/><Relationship Id="rId1" Type="http://schemas.openxmlformats.org/officeDocument/2006/relationships/tags" Target="../tags/tag1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6.xml"/><Relationship Id="rId1" Type="http://schemas.openxmlformats.org/officeDocument/2006/relationships/tags" Target="../tags/tag1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8.xml"/><Relationship Id="rId1" Type="http://schemas.openxmlformats.org/officeDocument/2006/relationships/tags" Target="../tags/tag19.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6.xml"/><Relationship Id="rId1" Type="http://schemas.openxmlformats.org/officeDocument/2006/relationships/tags" Target="../tags/tag20.xml"/><Relationship Id="rId5" Type="http://schemas.openxmlformats.org/officeDocument/2006/relationships/image" Target="../media/image11.png"/><Relationship Id="rId4" Type="http://schemas.openxmlformats.org/officeDocument/2006/relationships/image" Target="../media/image10.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6.xml"/><Relationship Id="rId1" Type="http://schemas.openxmlformats.org/officeDocument/2006/relationships/tags" Target="../tags/tag21.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6.xml"/><Relationship Id="rId1" Type="http://schemas.openxmlformats.org/officeDocument/2006/relationships/tags" Target="../tags/tag2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8.xml"/><Relationship Id="rId1" Type="http://schemas.openxmlformats.org/officeDocument/2006/relationships/tags" Target="../tags/tag23.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xml"/><Relationship Id="rId1" Type="http://schemas.openxmlformats.org/officeDocument/2006/relationships/themeOverride" Target="../theme/themeOverride1.xml"/><Relationship Id="rId4"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4.xml"/><Relationship Id="rId1" Type="http://schemas.openxmlformats.org/officeDocument/2006/relationships/themeOverride" Target="../theme/themeOverride2.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6.xml"/><Relationship Id="rId1" Type="http://schemas.openxmlformats.org/officeDocument/2006/relationships/tags" Target="../tags/tag6.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5.jpeg"/><Relationship Id="rId2" Type="http://schemas.openxmlformats.org/officeDocument/2006/relationships/slideLayout" Target="../slideLayouts/slideLayout6.xml"/><Relationship Id="rId1" Type="http://schemas.openxmlformats.org/officeDocument/2006/relationships/tags" Target="../tags/tag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3"/>
          <p:cNvSpPr txBox="1"/>
          <p:nvPr/>
        </p:nvSpPr>
        <p:spPr>
          <a:xfrm>
            <a:off x="5718484" y="2181663"/>
            <a:ext cx="7445963" cy="923301"/>
          </a:xfrm>
          <a:prstGeom prst="rect">
            <a:avLst/>
          </a:prstGeom>
          <a:noFill/>
        </p:spPr>
        <p:txBody>
          <a:bodyPr wrap="square" lIns="91412" tIns="45706" rIns="91412" bIns="45706">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r>
              <a:rPr lang="zh-CN" altLang="en-US" sz="5400" b="1" dirty="0" smtClean="0">
                <a:solidFill>
                  <a:schemeClr val="tx1">
                    <a:lumMod val="75000"/>
                    <a:lumOff val="25000"/>
                  </a:schemeClr>
                </a:solidFill>
                <a:latin typeface="+mj-ea"/>
                <a:ea typeface="+mj-ea"/>
              </a:rPr>
              <a:t>总结汇报数据分析</a:t>
            </a:r>
            <a:endParaRPr lang="en-US" altLang="zh-CN" sz="5400" b="1" dirty="0">
              <a:solidFill>
                <a:schemeClr val="tx1">
                  <a:lumMod val="75000"/>
                  <a:lumOff val="25000"/>
                </a:schemeClr>
              </a:solidFill>
              <a:latin typeface="+mj-ea"/>
              <a:ea typeface="+mj-ea"/>
            </a:endParaRPr>
          </a:p>
        </p:txBody>
      </p:sp>
      <p:sp>
        <p:nvSpPr>
          <p:cNvPr id="19" name="Rectangle 4"/>
          <p:cNvSpPr>
            <a:spLocks noChangeArrowheads="1"/>
          </p:cNvSpPr>
          <p:nvPr/>
        </p:nvSpPr>
        <p:spPr bwMode="auto">
          <a:xfrm>
            <a:off x="5787120" y="3136745"/>
            <a:ext cx="6213535" cy="461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fontAlgn="auto">
              <a:spcAft>
                <a:spcPts val="0"/>
              </a:spcAft>
              <a:defRPr/>
            </a:pPr>
            <a:r>
              <a:rPr lang="zh-CN" altLang="en-US" dirty="0" smtClean="0">
                <a:solidFill>
                  <a:schemeClr val="tx1">
                    <a:lumMod val="75000"/>
                    <a:lumOff val="25000"/>
                  </a:schemeClr>
                </a:solidFill>
                <a:latin typeface="+mj-ea"/>
                <a:ea typeface="+mj-ea"/>
              </a:rPr>
              <a:t>工作总结 </a:t>
            </a:r>
            <a:r>
              <a:rPr lang="en-US" altLang="zh-CN" dirty="0" smtClean="0">
                <a:solidFill>
                  <a:schemeClr val="tx1">
                    <a:lumMod val="75000"/>
                    <a:lumOff val="25000"/>
                  </a:schemeClr>
                </a:solidFill>
                <a:latin typeface="+mj-ea"/>
                <a:ea typeface="+mj-ea"/>
              </a:rPr>
              <a:t>| </a:t>
            </a:r>
            <a:r>
              <a:rPr lang="zh-CN" altLang="en-US" dirty="0" smtClean="0">
                <a:solidFill>
                  <a:schemeClr val="tx1">
                    <a:lumMod val="75000"/>
                    <a:lumOff val="25000"/>
                  </a:schemeClr>
                </a:solidFill>
                <a:latin typeface="+mj-ea"/>
                <a:ea typeface="+mj-ea"/>
              </a:rPr>
              <a:t>商务汇报 </a:t>
            </a:r>
            <a:r>
              <a:rPr lang="en-US" altLang="zh-CN" dirty="0" smtClean="0">
                <a:solidFill>
                  <a:schemeClr val="tx1">
                    <a:lumMod val="75000"/>
                    <a:lumOff val="25000"/>
                  </a:schemeClr>
                </a:solidFill>
                <a:latin typeface="+mj-ea"/>
                <a:ea typeface="+mj-ea"/>
              </a:rPr>
              <a:t>| </a:t>
            </a:r>
            <a:r>
              <a:rPr lang="zh-CN" altLang="en-US" dirty="0" smtClean="0">
                <a:solidFill>
                  <a:schemeClr val="tx1">
                    <a:lumMod val="75000"/>
                    <a:lumOff val="25000"/>
                  </a:schemeClr>
                </a:solidFill>
                <a:latin typeface="+mj-ea"/>
                <a:ea typeface="+mj-ea"/>
              </a:rPr>
              <a:t>数据分析 </a:t>
            </a:r>
            <a:r>
              <a:rPr lang="en-US" altLang="zh-CN" dirty="0" smtClean="0">
                <a:solidFill>
                  <a:schemeClr val="tx1">
                    <a:lumMod val="75000"/>
                    <a:lumOff val="25000"/>
                  </a:schemeClr>
                </a:solidFill>
                <a:latin typeface="+mj-ea"/>
                <a:ea typeface="+mj-ea"/>
              </a:rPr>
              <a:t>| </a:t>
            </a:r>
            <a:r>
              <a:rPr lang="zh-CN" altLang="en-US" dirty="0" smtClean="0">
                <a:solidFill>
                  <a:schemeClr val="tx1">
                    <a:lumMod val="75000"/>
                    <a:lumOff val="25000"/>
                  </a:schemeClr>
                </a:solidFill>
                <a:latin typeface="+mj-ea"/>
                <a:ea typeface="+mj-ea"/>
              </a:rPr>
              <a:t>未来计划</a:t>
            </a:r>
            <a:endParaRPr lang="en-US" altLang="zh-CN" dirty="0">
              <a:solidFill>
                <a:schemeClr val="tx1">
                  <a:lumMod val="75000"/>
                  <a:lumOff val="25000"/>
                </a:schemeClr>
              </a:solidFill>
              <a:latin typeface="+mj-ea"/>
              <a:ea typeface="+mj-ea"/>
            </a:endParaRPr>
          </a:p>
        </p:txBody>
      </p:sp>
      <p:grpSp>
        <p:nvGrpSpPr>
          <p:cNvPr id="20" name="Group 62"/>
          <p:cNvGrpSpPr>
            <a:grpSpLocks/>
          </p:cNvGrpSpPr>
          <p:nvPr/>
        </p:nvGrpSpPr>
        <p:grpSpPr bwMode="auto">
          <a:xfrm>
            <a:off x="-1032792" y="2204864"/>
            <a:ext cx="5975095" cy="4780916"/>
            <a:chOff x="1805736" y="3382152"/>
            <a:chExt cx="5977370" cy="4779624"/>
          </a:xfrm>
        </p:grpSpPr>
        <p:grpSp>
          <p:nvGrpSpPr>
            <p:cNvPr id="21" name="Group 63"/>
            <p:cNvGrpSpPr>
              <a:grpSpLocks/>
            </p:cNvGrpSpPr>
            <p:nvPr/>
          </p:nvGrpSpPr>
          <p:grpSpPr bwMode="auto">
            <a:xfrm>
              <a:off x="1805736" y="3979465"/>
              <a:ext cx="3087581" cy="4182311"/>
              <a:chOff x="369691" y="2275682"/>
              <a:chExt cx="1838305" cy="2490093"/>
            </a:xfrm>
          </p:grpSpPr>
          <p:sp>
            <p:nvSpPr>
              <p:cNvPr id="33" name="Freeform 5"/>
              <p:cNvSpPr>
                <a:spLocks/>
              </p:cNvSpPr>
              <p:nvPr/>
            </p:nvSpPr>
            <p:spPr bwMode="auto">
              <a:xfrm>
                <a:off x="1029914" y="3007142"/>
                <a:ext cx="675960" cy="695325"/>
              </a:xfrm>
              <a:custGeom>
                <a:avLst/>
                <a:gdLst>
                  <a:gd name="T0" fmla="*/ 531975 w 615"/>
                  <a:gd name="T1" fmla="*/ 538525 h 643"/>
                  <a:gd name="T2" fmla="*/ 158274 w 615"/>
                  <a:gd name="T3" fmla="*/ 116789 h 643"/>
                  <a:gd name="T4" fmla="*/ 531975 w 615"/>
                  <a:gd name="T5" fmla="*/ 538525 h 643"/>
                  <a:gd name="T6" fmla="*/ 0 60000 65536"/>
                  <a:gd name="T7" fmla="*/ 0 60000 65536"/>
                  <a:gd name="T8" fmla="*/ 0 60000 65536"/>
                </a:gdLst>
                <a:ahLst/>
                <a:cxnLst>
                  <a:cxn ang="T6">
                    <a:pos x="T0" y="T1"/>
                  </a:cxn>
                  <a:cxn ang="T7">
                    <a:pos x="T2" y="T3"/>
                  </a:cxn>
                  <a:cxn ang="T8">
                    <a:pos x="T4" y="T5"/>
                  </a:cxn>
                </a:cxnLst>
                <a:rect l="0" t="0" r="r" b="b"/>
                <a:pathLst>
                  <a:path w="615" h="643">
                    <a:moveTo>
                      <a:pt x="484" y="498"/>
                    </a:moveTo>
                    <a:cubicBezTo>
                      <a:pt x="615" y="363"/>
                      <a:pt x="250" y="0"/>
                      <a:pt x="144" y="108"/>
                    </a:cubicBezTo>
                    <a:cubicBezTo>
                      <a:pt x="0" y="257"/>
                      <a:pt x="342" y="643"/>
                      <a:pt x="484" y="498"/>
                    </a:cubicBezTo>
                    <a:close/>
                  </a:path>
                </a:pathLst>
              </a:custGeom>
              <a:solidFill>
                <a:srgbClr val="4444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48" name="Freeform 6"/>
              <p:cNvSpPr>
                <a:spLocks/>
              </p:cNvSpPr>
              <p:nvPr/>
            </p:nvSpPr>
            <p:spPr bwMode="auto">
              <a:xfrm>
                <a:off x="1096169" y="2990850"/>
                <a:ext cx="617538" cy="644525"/>
              </a:xfrm>
              <a:custGeom>
                <a:avLst/>
                <a:gdLst>
                  <a:gd name="T0" fmla="*/ 485595 w 571"/>
                  <a:gd name="T1" fmla="*/ 499858 h 597"/>
                  <a:gd name="T2" fmla="*/ 144921 w 571"/>
                  <a:gd name="T3" fmla="*/ 109040 h 597"/>
                  <a:gd name="T4" fmla="*/ 485595 w 571"/>
                  <a:gd name="T5" fmla="*/ 499858 h 597"/>
                  <a:gd name="T6" fmla="*/ 0 60000 65536"/>
                  <a:gd name="T7" fmla="*/ 0 60000 65536"/>
                  <a:gd name="T8" fmla="*/ 0 60000 65536"/>
                </a:gdLst>
                <a:ahLst/>
                <a:cxnLst>
                  <a:cxn ang="T6">
                    <a:pos x="T0" y="T1"/>
                  </a:cxn>
                  <a:cxn ang="T7">
                    <a:pos x="T2" y="T3"/>
                  </a:cxn>
                  <a:cxn ang="T8">
                    <a:pos x="T4" y="T5"/>
                  </a:cxn>
                </a:cxnLst>
                <a:rect l="0" t="0" r="r" b="b"/>
                <a:pathLst>
                  <a:path w="571" h="597">
                    <a:moveTo>
                      <a:pt x="449" y="463"/>
                    </a:moveTo>
                    <a:cubicBezTo>
                      <a:pt x="571" y="337"/>
                      <a:pt x="232" y="0"/>
                      <a:pt x="134" y="101"/>
                    </a:cubicBezTo>
                    <a:cubicBezTo>
                      <a:pt x="0" y="238"/>
                      <a:pt x="318" y="597"/>
                      <a:pt x="449" y="463"/>
                    </a:cubicBezTo>
                    <a:close/>
                  </a:path>
                </a:pathLst>
              </a:custGeom>
              <a:solidFill>
                <a:srgbClr val="C4C4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49" name="Freeform 7"/>
              <p:cNvSpPr>
                <a:spLocks/>
              </p:cNvSpPr>
              <p:nvPr/>
            </p:nvSpPr>
            <p:spPr bwMode="auto">
              <a:xfrm>
                <a:off x="1059657" y="2942431"/>
                <a:ext cx="690563" cy="808038"/>
              </a:xfrm>
              <a:custGeom>
                <a:avLst/>
                <a:gdLst>
                  <a:gd name="T0" fmla="*/ 395288 w 435"/>
                  <a:gd name="T1" fmla="*/ 0 h 509"/>
                  <a:gd name="T2" fmla="*/ 0 w 435"/>
                  <a:gd name="T3" fmla="*/ 465138 h 509"/>
                  <a:gd name="T4" fmla="*/ 0 w 435"/>
                  <a:gd name="T5" fmla="*/ 808038 h 509"/>
                  <a:gd name="T6" fmla="*/ 233363 w 435"/>
                  <a:gd name="T7" fmla="*/ 808038 h 509"/>
                  <a:gd name="T8" fmla="*/ 690563 w 435"/>
                  <a:gd name="T9" fmla="*/ 338138 h 509"/>
                  <a:gd name="T10" fmla="*/ 395288 w 435"/>
                  <a:gd name="T11" fmla="*/ 0 h 50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5" h="509">
                    <a:moveTo>
                      <a:pt x="249" y="0"/>
                    </a:moveTo>
                    <a:lnTo>
                      <a:pt x="0" y="293"/>
                    </a:lnTo>
                    <a:lnTo>
                      <a:pt x="0" y="509"/>
                    </a:lnTo>
                    <a:lnTo>
                      <a:pt x="147" y="509"/>
                    </a:lnTo>
                    <a:lnTo>
                      <a:pt x="435" y="213"/>
                    </a:lnTo>
                    <a:lnTo>
                      <a:pt x="249" y="0"/>
                    </a:lnTo>
                    <a:close/>
                  </a:path>
                </a:pathLst>
              </a:custGeom>
              <a:solidFill>
                <a:srgbClr val="E7D1A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50" name="Freeform 8"/>
              <p:cNvSpPr>
                <a:spLocks/>
              </p:cNvSpPr>
              <p:nvPr/>
            </p:nvSpPr>
            <p:spPr bwMode="auto">
              <a:xfrm>
                <a:off x="1005786" y="2994025"/>
                <a:ext cx="700088" cy="525463"/>
              </a:xfrm>
              <a:custGeom>
                <a:avLst/>
                <a:gdLst>
                  <a:gd name="T0" fmla="*/ 303120 w 649"/>
                  <a:gd name="T1" fmla="*/ 96227 h 486"/>
                  <a:gd name="T2" fmla="*/ 0 w 649"/>
                  <a:gd name="T3" fmla="*/ 418424 h 486"/>
                  <a:gd name="T4" fmla="*/ 0 w 649"/>
                  <a:gd name="T5" fmla="*/ 507083 h 486"/>
                  <a:gd name="T6" fmla="*/ 220058 w 649"/>
                  <a:gd name="T7" fmla="*/ 270300 h 486"/>
                  <a:gd name="T8" fmla="*/ 509155 w 649"/>
                  <a:gd name="T9" fmla="*/ 525463 h 486"/>
                  <a:gd name="T10" fmla="*/ 563091 w 649"/>
                  <a:gd name="T11" fmla="*/ 470322 h 486"/>
                  <a:gd name="T12" fmla="*/ 322537 w 649"/>
                  <a:gd name="T13" fmla="*/ 243270 h 486"/>
                  <a:gd name="T14" fmla="*/ 373236 w 649"/>
                  <a:gd name="T15" fmla="*/ 207590 h 486"/>
                  <a:gd name="T16" fmla="*/ 666648 w 649"/>
                  <a:gd name="T17" fmla="*/ 363283 h 486"/>
                  <a:gd name="T18" fmla="*/ 700088 w 649"/>
                  <a:gd name="T19" fmla="*/ 329766 h 486"/>
                  <a:gd name="T20" fmla="*/ 395890 w 649"/>
                  <a:gd name="T21" fmla="*/ 0 h 486"/>
                  <a:gd name="T22" fmla="*/ 303120 w 649"/>
                  <a:gd name="T23" fmla="*/ 96227 h 48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49" h="486">
                    <a:moveTo>
                      <a:pt x="281" y="89"/>
                    </a:moveTo>
                    <a:cubicBezTo>
                      <a:pt x="0" y="387"/>
                      <a:pt x="0" y="387"/>
                      <a:pt x="0" y="387"/>
                    </a:cubicBezTo>
                    <a:cubicBezTo>
                      <a:pt x="0" y="469"/>
                      <a:pt x="0" y="469"/>
                      <a:pt x="0" y="469"/>
                    </a:cubicBezTo>
                    <a:cubicBezTo>
                      <a:pt x="204" y="250"/>
                      <a:pt x="204" y="250"/>
                      <a:pt x="204" y="250"/>
                    </a:cubicBezTo>
                    <a:cubicBezTo>
                      <a:pt x="472" y="486"/>
                      <a:pt x="472" y="486"/>
                      <a:pt x="472" y="486"/>
                    </a:cubicBezTo>
                    <a:cubicBezTo>
                      <a:pt x="522" y="435"/>
                      <a:pt x="522" y="435"/>
                      <a:pt x="522" y="435"/>
                    </a:cubicBezTo>
                    <a:cubicBezTo>
                      <a:pt x="425" y="396"/>
                      <a:pt x="328" y="304"/>
                      <a:pt x="299" y="225"/>
                    </a:cubicBezTo>
                    <a:cubicBezTo>
                      <a:pt x="281" y="172"/>
                      <a:pt x="311" y="151"/>
                      <a:pt x="346" y="192"/>
                    </a:cubicBezTo>
                    <a:cubicBezTo>
                      <a:pt x="424" y="282"/>
                      <a:pt x="496" y="325"/>
                      <a:pt x="618" y="336"/>
                    </a:cubicBezTo>
                    <a:cubicBezTo>
                      <a:pt x="649" y="305"/>
                      <a:pt x="649" y="305"/>
                      <a:pt x="649" y="305"/>
                    </a:cubicBezTo>
                    <a:cubicBezTo>
                      <a:pt x="367" y="0"/>
                      <a:pt x="367" y="0"/>
                      <a:pt x="367" y="0"/>
                    </a:cubicBezTo>
                    <a:lnTo>
                      <a:pt x="281" y="89"/>
                    </a:lnTo>
                    <a:close/>
                  </a:path>
                </a:pathLst>
              </a:custGeom>
              <a:solidFill>
                <a:srgbClr val="D5B2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51" name="Freeform 9"/>
              <p:cNvSpPr>
                <a:spLocks/>
              </p:cNvSpPr>
              <p:nvPr/>
            </p:nvSpPr>
            <p:spPr bwMode="auto">
              <a:xfrm>
                <a:off x="990600" y="3105150"/>
                <a:ext cx="588963" cy="712788"/>
              </a:xfrm>
              <a:custGeom>
                <a:avLst/>
                <a:gdLst>
                  <a:gd name="T0" fmla="*/ 249177 w 546"/>
                  <a:gd name="T1" fmla="*/ 0 h 660"/>
                  <a:gd name="T2" fmla="*/ 0 w 546"/>
                  <a:gd name="T3" fmla="*/ 282955 h 660"/>
                  <a:gd name="T4" fmla="*/ 0 w 546"/>
                  <a:gd name="T5" fmla="*/ 712788 h 660"/>
                  <a:gd name="T6" fmla="*/ 275065 w 546"/>
                  <a:gd name="T7" fmla="*/ 712788 h 660"/>
                  <a:gd name="T8" fmla="*/ 588963 w 546"/>
                  <a:gd name="T9" fmla="*/ 389873 h 660"/>
                  <a:gd name="T10" fmla="*/ 351652 w 546"/>
                  <a:gd name="T11" fmla="*/ 238676 h 660"/>
                  <a:gd name="T12" fmla="*/ 249177 w 546"/>
                  <a:gd name="T13" fmla="*/ 0 h 6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46" h="660">
                    <a:moveTo>
                      <a:pt x="231" y="0"/>
                    </a:moveTo>
                    <a:cubicBezTo>
                      <a:pt x="0" y="262"/>
                      <a:pt x="0" y="262"/>
                      <a:pt x="0" y="262"/>
                    </a:cubicBezTo>
                    <a:cubicBezTo>
                      <a:pt x="0" y="660"/>
                      <a:pt x="0" y="660"/>
                      <a:pt x="0" y="660"/>
                    </a:cubicBezTo>
                    <a:cubicBezTo>
                      <a:pt x="255" y="660"/>
                      <a:pt x="255" y="660"/>
                      <a:pt x="255" y="660"/>
                    </a:cubicBezTo>
                    <a:cubicBezTo>
                      <a:pt x="546" y="361"/>
                      <a:pt x="546" y="361"/>
                      <a:pt x="546" y="361"/>
                    </a:cubicBezTo>
                    <a:cubicBezTo>
                      <a:pt x="451" y="329"/>
                      <a:pt x="378" y="282"/>
                      <a:pt x="326" y="221"/>
                    </a:cubicBezTo>
                    <a:cubicBezTo>
                      <a:pt x="275" y="160"/>
                      <a:pt x="243" y="86"/>
                      <a:pt x="231" y="0"/>
                    </a:cubicBezTo>
                    <a:close/>
                  </a:path>
                </a:pathLst>
              </a:custGeom>
              <a:solidFill>
                <a:srgbClr val="CFD0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52" name="Freeform 10"/>
              <p:cNvSpPr>
                <a:spLocks/>
              </p:cNvSpPr>
              <p:nvPr/>
            </p:nvSpPr>
            <p:spPr bwMode="auto">
              <a:xfrm>
                <a:off x="369691" y="3146426"/>
                <a:ext cx="1165421" cy="1619349"/>
              </a:xfrm>
              <a:custGeom>
                <a:avLst/>
                <a:gdLst>
                  <a:gd name="T0" fmla="*/ 798093 w 21403"/>
                  <a:gd name="T1" fmla="*/ 0 h 10000"/>
                  <a:gd name="T2" fmla="*/ 0 w 21403"/>
                  <a:gd name="T3" fmla="*/ 880579 h 10000"/>
                  <a:gd name="T4" fmla="*/ 620908 w 21403"/>
                  <a:gd name="T5" fmla="*/ 887412 h 10000"/>
                  <a:gd name="T6" fmla="*/ 713802 w 21403"/>
                  <a:gd name="T7" fmla="*/ 887412 h 10000"/>
                  <a:gd name="T8" fmla="*/ 1165421 w 21403"/>
                  <a:gd name="T9" fmla="*/ 421521 h 10000"/>
                  <a:gd name="T10" fmla="*/ 909391 w 21403"/>
                  <a:gd name="T11" fmla="*/ 257261 h 10000"/>
                  <a:gd name="T12" fmla="*/ 798093 w 21403"/>
                  <a:gd name="T13" fmla="*/ 0 h 10000"/>
                  <a:gd name="T14" fmla="*/ 0 60000 65536"/>
                  <a:gd name="T15" fmla="*/ 0 60000 65536"/>
                  <a:gd name="T16" fmla="*/ 0 60000 65536"/>
                  <a:gd name="T17" fmla="*/ 0 60000 65536"/>
                  <a:gd name="T18" fmla="*/ 0 60000 65536"/>
                  <a:gd name="T19" fmla="*/ 0 60000 65536"/>
                  <a:gd name="T20" fmla="*/ 0 60000 65536"/>
                  <a:gd name="connsiteX0" fmla="*/ 14657 w 21403"/>
                  <a:gd name="connsiteY0" fmla="*/ 0 h 18248"/>
                  <a:gd name="connsiteX1" fmla="*/ 0 w 21403"/>
                  <a:gd name="connsiteY1" fmla="*/ 9923 h 18248"/>
                  <a:gd name="connsiteX2" fmla="*/ 4160 w 21403"/>
                  <a:gd name="connsiteY2" fmla="*/ 18248 h 18248"/>
                  <a:gd name="connsiteX3" fmla="*/ 13109 w 21403"/>
                  <a:gd name="connsiteY3" fmla="*/ 10000 h 18248"/>
                  <a:gd name="connsiteX4" fmla="*/ 21403 w 21403"/>
                  <a:gd name="connsiteY4" fmla="*/ 4750 h 18248"/>
                  <a:gd name="connsiteX5" fmla="*/ 16701 w 21403"/>
                  <a:gd name="connsiteY5" fmla="*/ 2899 h 18248"/>
                  <a:gd name="connsiteX6" fmla="*/ 14657 w 21403"/>
                  <a:gd name="connsiteY6" fmla="*/ 0 h 18248"/>
                  <a:gd name="connsiteX0" fmla="*/ 14657 w 21403"/>
                  <a:gd name="connsiteY0" fmla="*/ 0 h 18248"/>
                  <a:gd name="connsiteX1" fmla="*/ 0 w 21403"/>
                  <a:gd name="connsiteY1" fmla="*/ 9923 h 18248"/>
                  <a:gd name="connsiteX2" fmla="*/ 4160 w 21403"/>
                  <a:gd name="connsiteY2" fmla="*/ 18248 h 18248"/>
                  <a:gd name="connsiteX3" fmla="*/ 13799 w 21403"/>
                  <a:gd name="connsiteY3" fmla="*/ 10211 h 18248"/>
                  <a:gd name="connsiteX4" fmla="*/ 21403 w 21403"/>
                  <a:gd name="connsiteY4" fmla="*/ 4750 h 18248"/>
                  <a:gd name="connsiteX5" fmla="*/ 16701 w 21403"/>
                  <a:gd name="connsiteY5" fmla="*/ 2899 h 18248"/>
                  <a:gd name="connsiteX6" fmla="*/ 14657 w 21403"/>
                  <a:gd name="connsiteY6" fmla="*/ 0 h 18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403" h="18248">
                    <a:moveTo>
                      <a:pt x="14657" y="0"/>
                    </a:moveTo>
                    <a:cubicBezTo>
                      <a:pt x="11403" y="2058"/>
                      <a:pt x="0" y="9923"/>
                      <a:pt x="0" y="9923"/>
                    </a:cubicBezTo>
                    <a:lnTo>
                      <a:pt x="4160" y="18248"/>
                    </a:lnTo>
                    <a:lnTo>
                      <a:pt x="13799" y="10211"/>
                    </a:lnTo>
                    <a:lnTo>
                      <a:pt x="21403" y="4750"/>
                    </a:lnTo>
                    <a:cubicBezTo>
                      <a:pt x="19379" y="4336"/>
                      <a:pt x="17812" y="3715"/>
                      <a:pt x="16701" y="2899"/>
                    </a:cubicBezTo>
                    <a:cubicBezTo>
                      <a:pt x="15609" y="2107"/>
                      <a:pt x="14935" y="1145"/>
                      <a:pt x="14657" y="0"/>
                    </a:cubicBezTo>
                    <a:close/>
                  </a:path>
                </a:pathLst>
              </a:custGeom>
              <a:solidFill>
                <a:srgbClr val="54545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53" name="Oval 11"/>
              <p:cNvSpPr>
                <a:spLocks noChangeArrowheads="1"/>
              </p:cNvSpPr>
              <p:nvPr/>
            </p:nvSpPr>
            <p:spPr bwMode="auto">
              <a:xfrm>
                <a:off x="1380908" y="2548732"/>
                <a:ext cx="827088" cy="827088"/>
              </a:xfrm>
              <a:prstGeom prst="ellipse">
                <a:avLst/>
              </a:prstGeom>
              <a:solidFill>
                <a:srgbClr val="E7D1A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endParaRPr lang="zh-CN" altLang="zh-CN" sz="2487">
                  <a:solidFill>
                    <a:schemeClr val="tx1">
                      <a:lumMod val="75000"/>
                      <a:lumOff val="25000"/>
                    </a:schemeClr>
                  </a:solidFill>
                  <a:latin typeface="Arial" pitchFamily="34" charset="0"/>
                </a:endParaRPr>
              </a:p>
            </p:txBody>
          </p:sp>
          <p:sp>
            <p:nvSpPr>
              <p:cNvPr id="54" name="Freeform 12"/>
              <p:cNvSpPr>
                <a:spLocks/>
              </p:cNvSpPr>
              <p:nvPr/>
            </p:nvSpPr>
            <p:spPr bwMode="auto">
              <a:xfrm>
                <a:off x="1724311" y="2275682"/>
                <a:ext cx="292100" cy="655638"/>
              </a:xfrm>
              <a:custGeom>
                <a:avLst/>
                <a:gdLst>
                  <a:gd name="T0" fmla="*/ 233680 w 270"/>
                  <a:gd name="T1" fmla="*/ 25966 h 606"/>
                  <a:gd name="T2" fmla="*/ 138477 w 270"/>
                  <a:gd name="T3" fmla="*/ 27048 h 606"/>
                  <a:gd name="T4" fmla="*/ 14064 w 270"/>
                  <a:gd name="T5" fmla="*/ 154713 h 606"/>
                  <a:gd name="T6" fmla="*/ 0 w 270"/>
                  <a:gd name="T7" fmla="*/ 470631 h 606"/>
                  <a:gd name="T8" fmla="*/ 45438 w 270"/>
                  <a:gd name="T9" fmla="*/ 510662 h 606"/>
                  <a:gd name="T10" fmla="*/ 187160 w 270"/>
                  <a:gd name="T11" fmla="*/ 655638 h 606"/>
                  <a:gd name="T12" fmla="*/ 129822 w 270"/>
                  <a:gd name="T13" fmla="*/ 427355 h 606"/>
                  <a:gd name="T14" fmla="*/ 218534 w 270"/>
                  <a:gd name="T15" fmla="*/ 279133 h 606"/>
                  <a:gd name="T16" fmla="*/ 233680 w 270"/>
                  <a:gd name="T17" fmla="*/ 25966 h 6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0" h="606">
                    <a:moveTo>
                      <a:pt x="216" y="24"/>
                    </a:moveTo>
                    <a:cubicBezTo>
                      <a:pt x="191" y="0"/>
                      <a:pt x="152" y="1"/>
                      <a:pt x="128" y="25"/>
                    </a:cubicBezTo>
                    <a:cubicBezTo>
                      <a:pt x="13" y="143"/>
                      <a:pt x="13" y="143"/>
                      <a:pt x="13" y="143"/>
                    </a:cubicBezTo>
                    <a:cubicBezTo>
                      <a:pt x="0" y="435"/>
                      <a:pt x="0" y="435"/>
                      <a:pt x="0" y="435"/>
                    </a:cubicBezTo>
                    <a:cubicBezTo>
                      <a:pt x="0" y="437"/>
                      <a:pt x="41" y="471"/>
                      <a:pt x="42" y="472"/>
                    </a:cubicBezTo>
                    <a:cubicBezTo>
                      <a:pt x="173" y="606"/>
                      <a:pt x="173" y="606"/>
                      <a:pt x="173" y="606"/>
                    </a:cubicBezTo>
                    <a:cubicBezTo>
                      <a:pt x="192" y="465"/>
                      <a:pt x="151" y="414"/>
                      <a:pt x="120" y="395"/>
                    </a:cubicBezTo>
                    <a:cubicBezTo>
                      <a:pt x="202" y="258"/>
                      <a:pt x="202" y="258"/>
                      <a:pt x="202" y="258"/>
                    </a:cubicBezTo>
                    <a:cubicBezTo>
                      <a:pt x="270" y="189"/>
                      <a:pt x="268" y="76"/>
                      <a:pt x="216" y="24"/>
                    </a:cubicBezTo>
                    <a:close/>
                  </a:path>
                </a:pathLst>
              </a:custGeom>
              <a:solidFill>
                <a:srgbClr val="D5B2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55" name="Freeform 19"/>
              <p:cNvSpPr>
                <a:spLocks/>
              </p:cNvSpPr>
              <p:nvPr/>
            </p:nvSpPr>
            <p:spPr bwMode="auto">
              <a:xfrm>
                <a:off x="1544203" y="2676525"/>
                <a:ext cx="452438" cy="466725"/>
              </a:xfrm>
              <a:custGeom>
                <a:avLst/>
                <a:gdLst>
                  <a:gd name="T0" fmla="*/ 142534 w 419"/>
                  <a:gd name="T1" fmla="*/ 32411 h 432"/>
                  <a:gd name="T2" fmla="*/ 46432 w 419"/>
                  <a:gd name="T3" fmla="*/ 292784 h 432"/>
                  <a:gd name="T4" fmla="*/ 309904 w 419"/>
                  <a:gd name="T5" fmla="*/ 434314 h 432"/>
                  <a:gd name="T6" fmla="*/ 406006 w 419"/>
                  <a:gd name="T7" fmla="*/ 173941 h 432"/>
                  <a:gd name="T8" fmla="*/ 142534 w 419"/>
                  <a:gd name="T9" fmla="*/ 32411 h 4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9" h="432">
                    <a:moveTo>
                      <a:pt x="132" y="30"/>
                    </a:moveTo>
                    <a:cubicBezTo>
                      <a:pt x="40" y="60"/>
                      <a:pt x="0" y="168"/>
                      <a:pt x="43" y="271"/>
                    </a:cubicBezTo>
                    <a:cubicBezTo>
                      <a:pt x="85" y="373"/>
                      <a:pt x="195" y="432"/>
                      <a:pt x="287" y="402"/>
                    </a:cubicBezTo>
                    <a:cubicBezTo>
                      <a:pt x="379" y="372"/>
                      <a:pt x="419" y="264"/>
                      <a:pt x="376" y="161"/>
                    </a:cubicBezTo>
                    <a:cubicBezTo>
                      <a:pt x="333" y="59"/>
                      <a:pt x="224" y="0"/>
                      <a:pt x="132" y="30"/>
                    </a:cubicBezTo>
                    <a:close/>
                  </a:path>
                </a:pathLst>
              </a:custGeom>
              <a:solidFill>
                <a:srgbClr val="D5B2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grpSp>
        <p:grpSp>
          <p:nvGrpSpPr>
            <p:cNvPr id="22" name="Group 64"/>
            <p:cNvGrpSpPr>
              <a:grpSpLocks/>
            </p:cNvGrpSpPr>
            <p:nvPr/>
          </p:nvGrpSpPr>
          <p:grpSpPr bwMode="auto">
            <a:xfrm>
              <a:off x="4428858" y="3382152"/>
              <a:ext cx="3354248" cy="2263718"/>
              <a:chOff x="3041166" y="2185411"/>
              <a:chExt cx="1997075" cy="1347788"/>
            </a:xfrm>
          </p:grpSpPr>
          <p:sp>
            <p:nvSpPr>
              <p:cNvPr id="28" name="Freeform 13"/>
              <p:cNvSpPr>
                <a:spLocks/>
              </p:cNvSpPr>
              <p:nvPr/>
            </p:nvSpPr>
            <p:spPr bwMode="auto">
              <a:xfrm>
                <a:off x="3041166" y="2185411"/>
                <a:ext cx="1997075" cy="1347788"/>
              </a:xfrm>
              <a:custGeom>
                <a:avLst/>
                <a:gdLst>
                  <a:gd name="T0" fmla="*/ 1997075 w 1849"/>
                  <a:gd name="T1" fmla="*/ 1159875 h 1248"/>
                  <a:gd name="T2" fmla="*/ 1997075 w 1849"/>
                  <a:gd name="T3" fmla="*/ 187913 h 1248"/>
                  <a:gd name="T4" fmla="*/ 1809140 w 1849"/>
                  <a:gd name="T5" fmla="*/ 0 h 1248"/>
                  <a:gd name="T6" fmla="*/ 187935 w 1849"/>
                  <a:gd name="T7" fmla="*/ 0 h 1248"/>
                  <a:gd name="T8" fmla="*/ 0 w 1849"/>
                  <a:gd name="T9" fmla="*/ 187913 h 1248"/>
                  <a:gd name="T10" fmla="*/ 0 w 1849"/>
                  <a:gd name="T11" fmla="*/ 1159875 h 1248"/>
                  <a:gd name="T12" fmla="*/ 187935 w 1849"/>
                  <a:gd name="T13" fmla="*/ 1347788 h 1248"/>
                  <a:gd name="T14" fmla="*/ 1809140 w 1849"/>
                  <a:gd name="T15" fmla="*/ 1347788 h 1248"/>
                  <a:gd name="T16" fmla="*/ 1997075 w 1849"/>
                  <a:gd name="T17" fmla="*/ 1159875 h 12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849" h="1248">
                    <a:moveTo>
                      <a:pt x="1849" y="1074"/>
                    </a:moveTo>
                    <a:cubicBezTo>
                      <a:pt x="1849" y="174"/>
                      <a:pt x="1849" y="174"/>
                      <a:pt x="1849" y="174"/>
                    </a:cubicBezTo>
                    <a:cubicBezTo>
                      <a:pt x="1849" y="78"/>
                      <a:pt x="1771" y="0"/>
                      <a:pt x="1675" y="0"/>
                    </a:cubicBezTo>
                    <a:cubicBezTo>
                      <a:pt x="174" y="0"/>
                      <a:pt x="174" y="0"/>
                      <a:pt x="174" y="0"/>
                    </a:cubicBezTo>
                    <a:cubicBezTo>
                      <a:pt x="79" y="0"/>
                      <a:pt x="0" y="78"/>
                      <a:pt x="0" y="174"/>
                    </a:cubicBezTo>
                    <a:cubicBezTo>
                      <a:pt x="0" y="1074"/>
                      <a:pt x="0" y="1074"/>
                      <a:pt x="0" y="1074"/>
                    </a:cubicBezTo>
                    <a:cubicBezTo>
                      <a:pt x="0" y="1170"/>
                      <a:pt x="79" y="1248"/>
                      <a:pt x="174" y="1248"/>
                    </a:cubicBezTo>
                    <a:cubicBezTo>
                      <a:pt x="1675" y="1248"/>
                      <a:pt x="1675" y="1248"/>
                      <a:pt x="1675" y="1248"/>
                    </a:cubicBezTo>
                    <a:cubicBezTo>
                      <a:pt x="1771" y="1248"/>
                      <a:pt x="1849" y="1170"/>
                      <a:pt x="1849" y="1074"/>
                    </a:cubicBezTo>
                    <a:close/>
                  </a:path>
                </a:pathLst>
              </a:custGeom>
              <a:solidFill>
                <a:srgbClr val="000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29" name="Freeform 14"/>
              <p:cNvSpPr>
                <a:spLocks/>
              </p:cNvSpPr>
              <p:nvPr/>
            </p:nvSpPr>
            <p:spPr bwMode="auto">
              <a:xfrm>
                <a:off x="3388828" y="2185411"/>
                <a:ext cx="1649413" cy="915988"/>
              </a:xfrm>
              <a:custGeom>
                <a:avLst/>
                <a:gdLst>
                  <a:gd name="T0" fmla="*/ 1649413 w 1527"/>
                  <a:gd name="T1" fmla="*/ 915988 h 848"/>
                  <a:gd name="T2" fmla="*/ 0 w 1527"/>
                  <a:gd name="T3" fmla="*/ 0 h 848"/>
                  <a:gd name="T4" fmla="*/ 1460384 w 1527"/>
                  <a:gd name="T5" fmla="*/ 0 h 848"/>
                  <a:gd name="T6" fmla="*/ 1649413 w 1527"/>
                  <a:gd name="T7" fmla="*/ 187950 h 848"/>
                  <a:gd name="T8" fmla="*/ 1649413 w 1527"/>
                  <a:gd name="T9" fmla="*/ 915988 h 8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7" h="848">
                    <a:moveTo>
                      <a:pt x="1527" y="848"/>
                    </a:moveTo>
                    <a:cubicBezTo>
                      <a:pt x="0" y="0"/>
                      <a:pt x="0" y="0"/>
                      <a:pt x="0" y="0"/>
                    </a:cubicBezTo>
                    <a:cubicBezTo>
                      <a:pt x="1352" y="0"/>
                      <a:pt x="1352" y="0"/>
                      <a:pt x="1352" y="0"/>
                    </a:cubicBezTo>
                    <a:cubicBezTo>
                      <a:pt x="1448" y="0"/>
                      <a:pt x="1527" y="78"/>
                      <a:pt x="1527" y="174"/>
                    </a:cubicBezTo>
                    <a:lnTo>
                      <a:pt x="1527" y="848"/>
                    </a:lnTo>
                    <a:close/>
                  </a:path>
                </a:pathLst>
              </a:custGeom>
              <a:solidFill>
                <a:srgbClr val="5E5D5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30" name="Freeform 15"/>
              <p:cNvSpPr>
                <a:spLocks/>
              </p:cNvSpPr>
              <p:nvPr/>
            </p:nvSpPr>
            <p:spPr bwMode="auto">
              <a:xfrm>
                <a:off x="3352800" y="2192487"/>
                <a:ext cx="1457325" cy="1236663"/>
              </a:xfrm>
              <a:custGeom>
                <a:avLst/>
                <a:gdLst>
                  <a:gd name="T0" fmla="*/ 1457325 w 918"/>
                  <a:gd name="T1" fmla="*/ 0 h 779"/>
                  <a:gd name="T2" fmla="*/ 1130300 w 918"/>
                  <a:gd name="T3" fmla="*/ 550863 h 779"/>
                  <a:gd name="T4" fmla="*/ 633413 w 918"/>
                  <a:gd name="T5" fmla="*/ 617538 h 779"/>
                  <a:gd name="T6" fmla="*/ 306388 w 918"/>
                  <a:gd name="T7" fmla="*/ 1236663 h 779"/>
                  <a:gd name="T8" fmla="*/ 0 w 918"/>
                  <a:gd name="T9" fmla="*/ 1236663 h 779"/>
                  <a:gd name="T10" fmla="*/ 0 w 918"/>
                  <a:gd name="T11" fmla="*/ 1150938 h 779"/>
                  <a:gd name="T12" fmla="*/ 457200 w 918"/>
                  <a:gd name="T13" fmla="*/ 481013 h 779"/>
                  <a:gd name="T14" fmla="*/ 1012825 w 918"/>
                  <a:gd name="T15" fmla="*/ 419100 h 779"/>
                  <a:gd name="T16" fmla="*/ 1290638 w 918"/>
                  <a:gd name="T17" fmla="*/ 0 h 779"/>
                  <a:gd name="T18" fmla="*/ 1457325 w 918"/>
                  <a:gd name="T19" fmla="*/ 0 h 77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18" h="779">
                    <a:moveTo>
                      <a:pt x="918" y="0"/>
                    </a:moveTo>
                    <a:lnTo>
                      <a:pt x="712" y="347"/>
                    </a:lnTo>
                    <a:lnTo>
                      <a:pt x="399" y="389"/>
                    </a:lnTo>
                    <a:lnTo>
                      <a:pt x="193" y="779"/>
                    </a:lnTo>
                    <a:lnTo>
                      <a:pt x="0" y="779"/>
                    </a:lnTo>
                    <a:lnTo>
                      <a:pt x="0" y="725"/>
                    </a:lnTo>
                    <a:lnTo>
                      <a:pt x="288" y="303"/>
                    </a:lnTo>
                    <a:lnTo>
                      <a:pt x="638" y="264"/>
                    </a:lnTo>
                    <a:lnTo>
                      <a:pt x="813" y="0"/>
                    </a:lnTo>
                    <a:lnTo>
                      <a:pt x="918" y="0"/>
                    </a:lnTo>
                    <a:close/>
                  </a:path>
                </a:pathLst>
              </a:custGeom>
              <a:solidFill>
                <a:srgbClr val="000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31" name="Freeform 16"/>
              <p:cNvSpPr>
                <a:spLocks/>
              </p:cNvSpPr>
              <p:nvPr/>
            </p:nvSpPr>
            <p:spPr bwMode="auto">
              <a:xfrm>
                <a:off x="3371431" y="2289460"/>
                <a:ext cx="1547813" cy="1139690"/>
              </a:xfrm>
              <a:custGeom>
                <a:avLst/>
                <a:gdLst>
                  <a:gd name="T0" fmla="*/ 1547813 w 1432"/>
                  <a:gd name="T1" fmla="*/ 1135315 h 1042"/>
                  <a:gd name="T2" fmla="*/ 1547813 w 1432"/>
                  <a:gd name="T3" fmla="*/ 4375 h 1042"/>
                  <a:gd name="T4" fmla="*/ 1544570 w 1432"/>
                  <a:gd name="T5" fmla="*/ 0 h 1042"/>
                  <a:gd name="T6" fmla="*/ 4324 w 1432"/>
                  <a:gd name="T7" fmla="*/ 0 h 1042"/>
                  <a:gd name="T8" fmla="*/ 0 w 1432"/>
                  <a:gd name="T9" fmla="*/ 4375 h 1042"/>
                  <a:gd name="T10" fmla="*/ 0 w 1432"/>
                  <a:gd name="T11" fmla="*/ 1135315 h 1042"/>
                  <a:gd name="T12" fmla="*/ 4324 w 1432"/>
                  <a:gd name="T13" fmla="*/ 1139690 h 1042"/>
                  <a:gd name="T14" fmla="*/ 1544570 w 1432"/>
                  <a:gd name="T15" fmla="*/ 1139690 h 1042"/>
                  <a:gd name="T16" fmla="*/ 1547813 w 1432"/>
                  <a:gd name="T17" fmla="*/ 1135315 h 10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32" h="1042">
                    <a:moveTo>
                      <a:pt x="1432" y="1038"/>
                    </a:moveTo>
                    <a:cubicBezTo>
                      <a:pt x="1432" y="4"/>
                      <a:pt x="1432" y="4"/>
                      <a:pt x="1432" y="4"/>
                    </a:cubicBezTo>
                    <a:cubicBezTo>
                      <a:pt x="1432" y="2"/>
                      <a:pt x="1431" y="0"/>
                      <a:pt x="1429" y="0"/>
                    </a:cubicBezTo>
                    <a:cubicBezTo>
                      <a:pt x="4" y="0"/>
                      <a:pt x="4" y="0"/>
                      <a:pt x="4" y="0"/>
                    </a:cubicBezTo>
                    <a:cubicBezTo>
                      <a:pt x="2" y="0"/>
                      <a:pt x="0" y="2"/>
                      <a:pt x="0" y="4"/>
                    </a:cubicBezTo>
                    <a:cubicBezTo>
                      <a:pt x="0" y="1038"/>
                      <a:pt x="0" y="1038"/>
                      <a:pt x="0" y="1038"/>
                    </a:cubicBezTo>
                    <a:cubicBezTo>
                      <a:pt x="0" y="1040"/>
                      <a:pt x="2" y="1042"/>
                      <a:pt x="4" y="1042"/>
                    </a:cubicBezTo>
                    <a:cubicBezTo>
                      <a:pt x="1429" y="1042"/>
                      <a:pt x="1429" y="1042"/>
                      <a:pt x="1429" y="1042"/>
                    </a:cubicBezTo>
                    <a:cubicBezTo>
                      <a:pt x="1431" y="1042"/>
                      <a:pt x="1432" y="1040"/>
                      <a:pt x="1432" y="103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32" name="Oval 18"/>
              <p:cNvSpPr>
                <a:spLocks noChangeArrowheads="1"/>
              </p:cNvSpPr>
              <p:nvPr/>
            </p:nvSpPr>
            <p:spPr bwMode="auto">
              <a:xfrm>
                <a:off x="3124200" y="2810093"/>
                <a:ext cx="96838" cy="98425"/>
              </a:xfrm>
              <a:prstGeom prst="ellipse">
                <a:avLst/>
              </a:prstGeom>
              <a:solidFill>
                <a:srgbClr val="5E5D5D"/>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endParaRPr lang="zh-CN" altLang="zh-CN" sz="2487">
                  <a:solidFill>
                    <a:schemeClr val="tx1">
                      <a:lumMod val="75000"/>
                      <a:lumOff val="25000"/>
                    </a:schemeClr>
                  </a:solidFill>
                  <a:latin typeface="Arial" pitchFamily="34" charset="0"/>
                </a:endParaRPr>
              </a:p>
            </p:txBody>
          </p:sp>
        </p:grpSp>
        <p:grpSp>
          <p:nvGrpSpPr>
            <p:cNvPr id="23" name="Group 65"/>
            <p:cNvGrpSpPr>
              <a:grpSpLocks/>
            </p:cNvGrpSpPr>
            <p:nvPr/>
          </p:nvGrpSpPr>
          <p:grpSpPr bwMode="auto">
            <a:xfrm>
              <a:off x="3663004" y="3957760"/>
              <a:ext cx="922882" cy="1493147"/>
              <a:chOff x="1463764" y="2275682"/>
              <a:chExt cx="549472" cy="889000"/>
            </a:xfrm>
          </p:grpSpPr>
          <p:sp>
            <p:nvSpPr>
              <p:cNvPr id="24" name="Freeform 66"/>
              <p:cNvSpPr>
                <a:spLocks/>
              </p:cNvSpPr>
              <p:nvPr/>
            </p:nvSpPr>
            <p:spPr bwMode="auto">
              <a:xfrm>
                <a:off x="1470311" y="2275682"/>
                <a:ext cx="542925" cy="592138"/>
              </a:xfrm>
              <a:custGeom>
                <a:avLst/>
                <a:gdLst>
                  <a:gd name="T0" fmla="*/ 484639 w 503"/>
                  <a:gd name="T1" fmla="*/ 25933 h 548"/>
                  <a:gd name="T2" fmla="*/ 389654 w 503"/>
                  <a:gd name="T3" fmla="*/ 27014 h 548"/>
                  <a:gd name="T4" fmla="*/ 74477 w 503"/>
                  <a:gd name="T5" fmla="*/ 350096 h 548"/>
                  <a:gd name="T6" fmla="*/ 46413 w 503"/>
                  <a:gd name="T7" fmla="*/ 546755 h 548"/>
                  <a:gd name="T8" fmla="*/ 46413 w 503"/>
                  <a:gd name="T9" fmla="*/ 546755 h 548"/>
                  <a:gd name="T10" fmla="*/ 211557 w 503"/>
                  <a:gd name="T11" fmla="*/ 545675 h 548"/>
                  <a:gd name="T12" fmla="*/ 470607 w 503"/>
                  <a:gd name="T13" fmla="*/ 278780 h 548"/>
                  <a:gd name="T14" fmla="*/ 484639 w 503"/>
                  <a:gd name="T15" fmla="*/ 25933 h 54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03" h="548">
                    <a:moveTo>
                      <a:pt x="449" y="24"/>
                    </a:moveTo>
                    <a:cubicBezTo>
                      <a:pt x="425" y="0"/>
                      <a:pt x="385" y="0"/>
                      <a:pt x="361" y="25"/>
                    </a:cubicBezTo>
                    <a:cubicBezTo>
                      <a:pt x="69" y="324"/>
                      <a:pt x="69" y="324"/>
                      <a:pt x="69" y="324"/>
                    </a:cubicBezTo>
                    <a:cubicBezTo>
                      <a:pt x="28" y="367"/>
                      <a:pt x="0" y="464"/>
                      <a:pt x="43" y="506"/>
                    </a:cubicBezTo>
                    <a:cubicBezTo>
                      <a:pt x="43" y="506"/>
                      <a:pt x="43" y="506"/>
                      <a:pt x="43" y="506"/>
                    </a:cubicBezTo>
                    <a:cubicBezTo>
                      <a:pt x="85" y="548"/>
                      <a:pt x="154" y="547"/>
                      <a:pt x="196" y="505"/>
                    </a:cubicBezTo>
                    <a:cubicBezTo>
                      <a:pt x="436" y="258"/>
                      <a:pt x="436" y="258"/>
                      <a:pt x="436" y="258"/>
                    </a:cubicBezTo>
                    <a:cubicBezTo>
                      <a:pt x="503" y="189"/>
                      <a:pt x="502" y="75"/>
                      <a:pt x="449" y="24"/>
                    </a:cubicBezTo>
                    <a:close/>
                  </a:path>
                </a:pathLst>
              </a:custGeom>
              <a:solidFill>
                <a:srgbClr val="E7D1A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25" name="Freeform 67"/>
              <p:cNvSpPr>
                <a:spLocks/>
              </p:cNvSpPr>
              <p:nvPr/>
            </p:nvSpPr>
            <p:spPr bwMode="auto">
              <a:xfrm>
                <a:off x="1463764" y="2655094"/>
                <a:ext cx="460375" cy="509588"/>
              </a:xfrm>
              <a:custGeom>
                <a:avLst/>
                <a:gdLst>
                  <a:gd name="T0" fmla="*/ 131844 w 426"/>
                  <a:gd name="T1" fmla="*/ 35628 h 472"/>
                  <a:gd name="T2" fmla="*/ 54035 w 426"/>
                  <a:gd name="T3" fmla="*/ 318493 h 472"/>
                  <a:gd name="T4" fmla="*/ 327450 w 426"/>
                  <a:gd name="T5" fmla="*/ 473960 h 472"/>
                  <a:gd name="T6" fmla="*/ 406340 w 426"/>
                  <a:gd name="T7" fmla="*/ 190016 h 472"/>
                  <a:gd name="T8" fmla="*/ 131844 w 426"/>
                  <a:gd name="T9" fmla="*/ 35628 h 47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6" h="472">
                    <a:moveTo>
                      <a:pt x="122" y="33"/>
                    </a:moveTo>
                    <a:cubicBezTo>
                      <a:pt x="32" y="66"/>
                      <a:pt x="0" y="183"/>
                      <a:pt x="50" y="295"/>
                    </a:cubicBezTo>
                    <a:cubicBezTo>
                      <a:pt x="100" y="407"/>
                      <a:pt x="213" y="472"/>
                      <a:pt x="303" y="439"/>
                    </a:cubicBezTo>
                    <a:cubicBezTo>
                      <a:pt x="393" y="406"/>
                      <a:pt x="426" y="288"/>
                      <a:pt x="376" y="176"/>
                    </a:cubicBezTo>
                    <a:cubicBezTo>
                      <a:pt x="326" y="64"/>
                      <a:pt x="212" y="0"/>
                      <a:pt x="122" y="33"/>
                    </a:cubicBezTo>
                    <a:close/>
                  </a:path>
                </a:pathLst>
              </a:custGeom>
              <a:solidFill>
                <a:srgbClr val="E7D1A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26" name="Freeform 68"/>
              <p:cNvSpPr>
                <a:spLocks/>
              </p:cNvSpPr>
              <p:nvPr/>
            </p:nvSpPr>
            <p:spPr bwMode="auto">
              <a:xfrm>
                <a:off x="1792573" y="2279651"/>
                <a:ext cx="144463" cy="146050"/>
              </a:xfrm>
              <a:custGeom>
                <a:avLst/>
                <a:gdLst>
                  <a:gd name="T0" fmla="*/ 0 w 134"/>
                  <a:gd name="T1" fmla="*/ 101363 h 134"/>
                  <a:gd name="T2" fmla="*/ 102418 w 134"/>
                  <a:gd name="T3" fmla="*/ 146050 h 134"/>
                  <a:gd name="T4" fmla="*/ 99184 w 134"/>
                  <a:gd name="T5" fmla="*/ 0 h 134"/>
                  <a:gd name="T6" fmla="*/ 0 w 134"/>
                  <a:gd name="T7" fmla="*/ 101363 h 13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4" h="134">
                    <a:moveTo>
                      <a:pt x="0" y="93"/>
                    </a:moveTo>
                    <a:cubicBezTo>
                      <a:pt x="41" y="117"/>
                      <a:pt x="60" y="126"/>
                      <a:pt x="95" y="134"/>
                    </a:cubicBezTo>
                    <a:cubicBezTo>
                      <a:pt x="134" y="94"/>
                      <a:pt x="129" y="18"/>
                      <a:pt x="92" y="0"/>
                    </a:cubicBezTo>
                    <a:cubicBezTo>
                      <a:pt x="70" y="8"/>
                      <a:pt x="18" y="72"/>
                      <a:pt x="0" y="93"/>
                    </a:cubicBezTo>
                    <a:close/>
                  </a:path>
                </a:pathLst>
              </a:custGeom>
              <a:solidFill>
                <a:srgbClr val="F7EC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grpSp>
      </p:grpSp>
      <p:grpSp>
        <p:nvGrpSpPr>
          <p:cNvPr id="56" name="Group 83"/>
          <p:cNvGrpSpPr>
            <a:grpSpLocks/>
          </p:cNvGrpSpPr>
          <p:nvPr/>
        </p:nvGrpSpPr>
        <p:grpSpPr bwMode="auto">
          <a:xfrm>
            <a:off x="2151022" y="713882"/>
            <a:ext cx="3026429" cy="3581400"/>
            <a:chOff x="4975756" y="1890224"/>
            <a:chExt cx="3026290" cy="3580889"/>
          </a:xfrm>
          <a:solidFill>
            <a:srgbClr val="3E8853"/>
          </a:solidFill>
        </p:grpSpPr>
        <p:sp>
          <p:nvSpPr>
            <p:cNvPr id="57" name="Freeform 17"/>
            <p:cNvSpPr>
              <a:spLocks/>
            </p:cNvSpPr>
            <p:nvPr/>
          </p:nvSpPr>
          <p:spPr bwMode="auto">
            <a:xfrm>
              <a:off x="4975756" y="3556912"/>
              <a:ext cx="2333043" cy="1914201"/>
            </a:xfrm>
            <a:custGeom>
              <a:avLst/>
              <a:gdLst>
                <a:gd name="T0" fmla="*/ 2333043 w 1287"/>
                <a:gd name="T1" fmla="*/ 0 h 1042"/>
                <a:gd name="T2" fmla="*/ 2041186 w 1287"/>
                <a:gd name="T3" fmla="*/ 0 h 1042"/>
                <a:gd name="T4" fmla="*/ 1698571 w 1287"/>
                <a:gd name="T5" fmla="*/ 525395 h 1042"/>
                <a:gd name="T6" fmla="*/ 766804 w 1287"/>
                <a:gd name="T7" fmla="*/ 630106 h 1042"/>
                <a:gd name="T8" fmla="*/ 0 w 1287"/>
                <a:gd name="T9" fmla="*/ 1769074 h 1042"/>
                <a:gd name="T10" fmla="*/ 0 w 1287"/>
                <a:gd name="T11" fmla="*/ 1906853 h 1042"/>
                <a:gd name="T12" fmla="*/ 5438 w 1287"/>
                <a:gd name="T13" fmla="*/ 1914201 h 1042"/>
                <a:gd name="T14" fmla="*/ 513016 w 1287"/>
                <a:gd name="T15" fmla="*/ 1914201 h 1042"/>
                <a:gd name="T16" fmla="*/ 1062287 w 1287"/>
                <a:gd name="T17" fmla="*/ 861574 h 1042"/>
                <a:gd name="T18" fmla="*/ 1896164 w 1287"/>
                <a:gd name="T19" fmla="*/ 749514 h 1042"/>
                <a:gd name="T20" fmla="*/ 2333043 w 1287"/>
                <a:gd name="T21" fmla="*/ 0 h 10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87" h="1042">
                  <a:moveTo>
                    <a:pt x="1287" y="0"/>
                  </a:moveTo>
                  <a:cubicBezTo>
                    <a:pt x="1126" y="0"/>
                    <a:pt x="1126" y="0"/>
                    <a:pt x="1126" y="0"/>
                  </a:cubicBezTo>
                  <a:cubicBezTo>
                    <a:pt x="937" y="286"/>
                    <a:pt x="937" y="286"/>
                    <a:pt x="937" y="286"/>
                  </a:cubicBezTo>
                  <a:cubicBezTo>
                    <a:pt x="423" y="343"/>
                    <a:pt x="423" y="343"/>
                    <a:pt x="423" y="343"/>
                  </a:cubicBezTo>
                  <a:cubicBezTo>
                    <a:pt x="0" y="963"/>
                    <a:pt x="0" y="963"/>
                    <a:pt x="0" y="963"/>
                  </a:cubicBezTo>
                  <a:cubicBezTo>
                    <a:pt x="0" y="1038"/>
                    <a:pt x="0" y="1038"/>
                    <a:pt x="0" y="1038"/>
                  </a:cubicBezTo>
                  <a:cubicBezTo>
                    <a:pt x="0" y="1040"/>
                    <a:pt x="1" y="1042"/>
                    <a:pt x="3" y="1042"/>
                  </a:cubicBezTo>
                  <a:cubicBezTo>
                    <a:pt x="283" y="1042"/>
                    <a:pt x="283" y="1042"/>
                    <a:pt x="283" y="1042"/>
                  </a:cubicBezTo>
                  <a:cubicBezTo>
                    <a:pt x="586" y="469"/>
                    <a:pt x="586" y="469"/>
                    <a:pt x="586" y="469"/>
                  </a:cubicBezTo>
                  <a:cubicBezTo>
                    <a:pt x="1046" y="408"/>
                    <a:pt x="1046" y="408"/>
                    <a:pt x="1046" y="408"/>
                  </a:cubicBezTo>
                  <a:lnTo>
                    <a:pt x="128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58" name="Freeform 23"/>
            <p:cNvSpPr>
              <a:spLocks/>
            </p:cNvSpPr>
            <p:nvPr/>
          </p:nvSpPr>
          <p:spPr bwMode="auto">
            <a:xfrm>
              <a:off x="4975756" y="1890224"/>
              <a:ext cx="3026290" cy="3580889"/>
            </a:xfrm>
            <a:custGeom>
              <a:avLst/>
              <a:gdLst>
                <a:gd name="T0" fmla="*/ 1135 w 1135"/>
                <a:gd name="T1" fmla="*/ 185 h 1343"/>
                <a:gd name="T2" fmla="*/ 1133 w 1135"/>
                <a:gd name="T3" fmla="*/ 296 h 1343"/>
                <a:gd name="T4" fmla="*/ 1034 w 1135"/>
                <a:gd name="T5" fmla="*/ 242 h 1343"/>
                <a:gd name="T6" fmla="*/ 712 w 1135"/>
                <a:gd name="T7" fmla="*/ 857 h 1343"/>
                <a:gd name="T8" fmla="*/ 399 w 1135"/>
                <a:gd name="T9" fmla="*/ 903 h 1343"/>
                <a:gd name="T10" fmla="*/ 192 w 1135"/>
                <a:gd name="T11" fmla="*/ 1343 h 1343"/>
                <a:gd name="T12" fmla="*/ 0 w 1135"/>
                <a:gd name="T13" fmla="*/ 1343 h 1343"/>
                <a:gd name="T14" fmla="*/ 0 w 1135"/>
                <a:gd name="T15" fmla="*/ 1283 h 1343"/>
                <a:gd name="T16" fmla="*/ 287 w 1135"/>
                <a:gd name="T17" fmla="*/ 807 h 1343"/>
                <a:gd name="T18" fmla="*/ 637 w 1135"/>
                <a:gd name="T19" fmla="*/ 763 h 1343"/>
                <a:gd name="T20" fmla="*/ 965 w 1135"/>
                <a:gd name="T21" fmla="*/ 205 h 1343"/>
                <a:gd name="T22" fmla="*/ 867 w 1135"/>
                <a:gd name="T23" fmla="*/ 152 h 1343"/>
                <a:gd name="T24" fmla="*/ 1135 w 1135"/>
                <a:gd name="T25" fmla="*/ 0 h 1343"/>
                <a:gd name="T26" fmla="*/ 1135 w 1135"/>
                <a:gd name="T27" fmla="*/ 117 h 1343"/>
                <a:gd name="T28" fmla="*/ 1135 w 1135"/>
                <a:gd name="T29" fmla="*/ 185 h 1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5" h="1343">
                  <a:moveTo>
                    <a:pt x="1135" y="185"/>
                  </a:moveTo>
                  <a:lnTo>
                    <a:pt x="1133" y="296"/>
                  </a:lnTo>
                  <a:lnTo>
                    <a:pt x="1034" y="242"/>
                  </a:lnTo>
                  <a:lnTo>
                    <a:pt x="712" y="857"/>
                  </a:lnTo>
                  <a:lnTo>
                    <a:pt x="399" y="903"/>
                  </a:lnTo>
                  <a:lnTo>
                    <a:pt x="192" y="1343"/>
                  </a:lnTo>
                  <a:lnTo>
                    <a:pt x="0" y="1343"/>
                  </a:lnTo>
                  <a:lnTo>
                    <a:pt x="0" y="1283"/>
                  </a:lnTo>
                  <a:lnTo>
                    <a:pt x="287" y="807"/>
                  </a:lnTo>
                  <a:lnTo>
                    <a:pt x="637" y="763"/>
                  </a:lnTo>
                  <a:lnTo>
                    <a:pt x="965" y="205"/>
                  </a:lnTo>
                  <a:lnTo>
                    <a:pt x="867" y="152"/>
                  </a:lnTo>
                  <a:lnTo>
                    <a:pt x="1135" y="0"/>
                  </a:lnTo>
                  <a:lnTo>
                    <a:pt x="1135" y="117"/>
                  </a:lnTo>
                  <a:lnTo>
                    <a:pt x="1135" y="1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2487" dirty="0">
                <a:solidFill>
                  <a:schemeClr val="tx1">
                    <a:lumMod val="75000"/>
                    <a:lumOff val="25000"/>
                  </a:schemeClr>
                </a:solidFill>
                <a:latin typeface="Arial" panose="020B0604020202020204" pitchFamily="34" charset="0"/>
                <a:ea typeface="+mn-ea"/>
              </a:endParaRPr>
            </a:p>
          </p:txBody>
        </p:sp>
      </p:grpSp>
      <p:grpSp>
        <p:nvGrpSpPr>
          <p:cNvPr id="59" name="Group 86"/>
          <p:cNvGrpSpPr>
            <a:grpSpLocks/>
          </p:cNvGrpSpPr>
          <p:nvPr/>
        </p:nvGrpSpPr>
        <p:grpSpPr bwMode="auto">
          <a:xfrm>
            <a:off x="3594935" y="2693814"/>
            <a:ext cx="3695030" cy="4478375"/>
            <a:chOff x="6861248" y="2767807"/>
            <a:chExt cx="2200671" cy="2666327"/>
          </a:xfrm>
        </p:grpSpPr>
        <p:sp>
          <p:nvSpPr>
            <p:cNvPr id="60" name="Freeform 25"/>
            <p:cNvSpPr>
              <a:spLocks/>
            </p:cNvSpPr>
            <p:nvPr/>
          </p:nvSpPr>
          <p:spPr bwMode="auto">
            <a:xfrm>
              <a:off x="7571506" y="3771292"/>
              <a:ext cx="576902" cy="489668"/>
            </a:xfrm>
            <a:custGeom>
              <a:avLst/>
              <a:gdLst>
                <a:gd name="T0" fmla="*/ 19262 w 6709"/>
                <a:gd name="T1" fmla="*/ 423205 h 6535"/>
                <a:gd name="T2" fmla="*/ 553255 w 6709"/>
                <a:gd name="T3" fmla="*/ 43984 h 6535"/>
                <a:gd name="T4" fmla="*/ 19262 w 6709"/>
                <a:gd name="T5" fmla="*/ 423205 h 6535"/>
                <a:gd name="T6" fmla="*/ 0 60000 65536"/>
                <a:gd name="T7" fmla="*/ 0 60000 65536"/>
                <a:gd name="T8" fmla="*/ 0 60000 65536"/>
              </a:gdLst>
              <a:ahLst/>
              <a:cxnLst>
                <a:cxn ang="T6">
                  <a:pos x="T0" y="T1"/>
                </a:cxn>
                <a:cxn ang="T7">
                  <a:pos x="T2" y="T3"/>
                </a:cxn>
                <a:cxn ang="T8">
                  <a:pos x="T4" y="T5"/>
                </a:cxn>
              </a:cxnLst>
              <a:rect l="0" t="0" r="r" b="b"/>
              <a:pathLst>
                <a:path w="6709" h="6535">
                  <a:moveTo>
                    <a:pt x="224" y="5648"/>
                  </a:moveTo>
                  <a:cubicBezTo>
                    <a:pt x="-1276" y="2910"/>
                    <a:pt x="5226" y="-1618"/>
                    <a:pt x="6434" y="587"/>
                  </a:cubicBezTo>
                  <a:cubicBezTo>
                    <a:pt x="8087" y="3584"/>
                    <a:pt x="1835" y="8573"/>
                    <a:pt x="224" y="5648"/>
                  </a:cubicBezTo>
                  <a:close/>
                </a:path>
              </a:pathLst>
            </a:custGeom>
            <a:solidFill>
              <a:srgbClr val="4444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61" name="Freeform 26"/>
            <p:cNvSpPr>
              <a:spLocks/>
            </p:cNvSpPr>
            <p:nvPr/>
          </p:nvSpPr>
          <p:spPr bwMode="auto">
            <a:xfrm>
              <a:off x="7572194" y="3747066"/>
              <a:ext cx="539522" cy="433666"/>
            </a:xfrm>
            <a:custGeom>
              <a:avLst/>
              <a:gdLst>
                <a:gd name="T0" fmla="*/ 14529 w 10435"/>
                <a:gd name="T1" fmla="*/ 368593 h 9430"/>
                <a:gd name="T2" fmla="*/ 521684 w 10435"/>
                <a:gd name="T3" fmla="*/ 42815 h 9430"/>
                <a:gd name="T4" fmla="*/ 14529 w 10435"/>
                <a:gd name="T5" fmla="*/ 368593 h 9430"/>
                <a:gd name="T6" fmla="*/ 0 60000 65536"/>
                <a:gd name="T7" fmla="*/ 0 60000 65536"/>
                <a:gd name="T8" fmla="*/ 0 60000 65536"/>
                <a:gd name="T9" fmla="*/ 0 w 10435"/>
                <a:gd name="T10" fmla="*/ 0 h 9430"/>
                <a:gd name="T11" fmla="*/ 10435 w 10435"/>
                <a:gd name="T12" fmla="*/ 9430 h 9430"/>
              </a:gdLst>
              <a:ahLst/>
              <a:cxnLst>
                <a:cxn ang="T6">
                  <a:pos x="T0" y="T1"/>
                </a:cxn>
                <a:cxn ang="T7">
                  <a:pos x="T2" y="T3"/>
                </a:cxn>
                <a:cxn ang="T8">
                  <a:pos x="T4" y="T5"/>
                </a:cxn>
              </a:cxnLst>
              <a:rect l="T9" t="T10" r="T11" b="T12"/>
              <a:pathLst>
                <a:path w="10435" h="9430">
                  <a:moveTo>
                    <a:pt x="281" y="8015"/>
                  </a:moveTo>
                  <a:cubicBezTo>
                    <a:pt x="-1810" y="3885"/>
                    <a:pt x="8418" y="-2377"/>
                    <a:pt x="10090" y="931"/>
                  </a:cubicBezTo>
                  <a:cubicBezTo>
                    <a:pt x="12391" y="5458"/>
                    <a:pt x="2540" y="12449"/>
                    <a:pt x="281" y="8015"/>
                  </a:cubicBezTo>
                  <a:close/>
                </a:path>
              </a:pathLst>
            </a:custGeom>
            <a:solidFill>
              <a:srgbClr val="C4C4C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r>
                <a:rPr lang="en-US" altLang="zh-CN" sz="2487">
                  <a:solidFill>
                    <a:schemeClr val="tx1">
                      <a:lumMod val="75000"/>
                      <a:lumOff val="25000"/>
                    </a:schemeClr>
                  </a:solidFill>
                  <a:latin typeface="Arial" pitchFamily="34" charset="0"/>
                </a:rPr>
                <a:t>z</a:t>
              </a:r>
            </a:p>
          </p:txBody>
        </p:sp>
        <p:sp>
          <p:nvSpPr>
            <p:cNvPr id="62" name="Freeform 27"/>
            <p:cNvSpPr>
              <a:spLocks/>
            </p:cNvSpPr>
            <p:nvPr/>
          </p:nvSpPr>
          <p:spPr bwMode="auto">
            <a:xfrm>
              <a:off x="7501732" y="3550959"/>
              <a:ext cx="800100" cy="804863"/>
            </a:xfrm>
            <a:custGeom>
              <a:avLst/>
              <a:gdLst>
                <a:gd name="T0" fmla="*/ 428625 w 504"/>
                <a:gd name="T1" fmla="*/ 0 h 507"/>
                <a:gd name="T2" fmla="*/ 800100 w 504"/>
                <a:gd name="T3" fmla="*/ 652463 h 507"/>
                <a:gd name="T4" fmla="*/ 760413 w 504"/>
                <a:gd name="T5" fmla="*/ 804863 h 507"/>
                <a:gd name="T6" fmla="*/ 215900 w 504"/>
                <a:gd name="T7" fmla="*/ 673100 h 507"/>
                <a:gd name="T8" fmla="*/ 0 w 504"/>
                <a:gd name="T9" fmla="*/ 292100 h 507"/>
                <a:gd name="T10" fmla="*/ 428625 w 504"/>
                <a:gd name="T11" fmla="*/ 0 h 5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04" h="507">
                  <a:moveTo>
                    <a:pt x="270" y="0"/>
                  </a:moveTo>
                  <a:lnTo>
                    <a:pt x="504" y="411"/>
                  </a:lnTo>
                  <a:lnTo>
                    <a:pt x="479" y="507"/>
                  </a:lnTo>
                  <a:lnTo>
                    <a:pt x="136" y="424"/>
                  </a:lnTo>
                  <a:lnTo>
                    <a:pt x="0" y="184"/>
                  </a:lnTo>
                  <a:lnTo>
                    <a:pt x="270" y="0"/>
                  </a:lnTo>
                  <a:close/>
                </a:path>
              </a:pathLst>
            </a:custGeom>
            <a:solidFill>
              <a:srgbClr val="E7D1A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63" name="Freeform 28"/>
            <p:cNvSpPr>
              <a:spLocks/>
            </p:cNvSpPr>
            <p:nvPr/>
          </p:nvSpPr>
          <p:spPr bwMode="auto">
            <a:xfrm>
              <a:off x="7604126" y="3687763"/>
              <a:ext cx="717550" cy="655638"/>
            </a:xfrm>
            <a:custGeom>
              <a:avLst/>
              <a:gdLst>
                <a:gd name="T0" fmla="*/ 403082 w 664"/>
                <a:gd name="T1" fmla="*/ 0 h 607"/>
                <a:gd name="T2" fmla="*/ 717550 w 664"/>
                <a:gd name="T3" fmla="*/ 556266 h 607"/>
                <a:gd name="T4" fmla="*/ 691614 w 664"/>
                <a:gd name="T5" fmla="*/ 655638 h 607"/>
                <a:gd name="T6" fmla="*/ 464678 w 664"/>
                <a:gd name="T7" fmla="*/ 257071 h 607"/>
                <a:gd name="T8" fmla="*/ 67000 w 664"/>
                <a:gd name="T9" fmla="*/ 457974 h 607"/>
                <a:gd name="T10" fmla="*/ 0 w 664"/>
                <a:gd name="T11" fmla="*/ 348882 h 607"/>
                <a:gd name="T12" fmla="*/ 358775 w 664"/>
                <a:gd name="T13" fmla="*/ 170660 h 607"/>
                <a:gd name="T14" fmla="*/ 403082 w 664"/>
                <a:gd name="T15" fmla="*/ 0 h 60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64" h="607">
                  <a:moveTo>
                    <a:pt x="373" y="0"/>
                  </a:moveTo>
                  <a:cubicBezTo>
                    <a:pt x="664" y="515"/>
                    <a:pt x="664" y="515"/>
                    <a:pt x="664" y="515"/>
                  </a:cubicBezTo>
                  <a:cubicBezTo>
                    <a:pt x="640" y="607"/>
                    <a:pt x="640" y="607"/>
                    <a:pt x="640" y="607"/>
                  </a:cubicBezTo>
                  <a:cubicBezTo>
                    <a:pt x="430" y="238"/>
                    <a:pt x="430" y="238"/>
                    <a:pt x="430" y="238"/>
                  </a:cubicBezTo>
                  <a:cubicBezTo>
                    <a:pt x="62" y="424"/>
                    <a:pt x="62" y="424"/>
                    <a:pt x="62" y="424"/>
                  </a:cubicBezTo>
                  <a:cubicBezTo>
                    <a:pt x="0" y="323"/>
                    <a:pt x="0" y="323"/>
                    <a:pt x="0" y="323"/>
                  </a:cubicBezTo>
                  <a:cubicBezTo>
                    <a:pt x="128" y="320"/>
                    <a:pt x="244" y="290"/>
                    <a:pt x="332" y="158"/>
                  </a:cubicBezTo>
                  <a:cubicBezTo>
                    <a:pt x="368" y="105"/>
                    <a:pt x="375" y="55"/>
                    <a:pt x="373" y="0"/>
                  </a:cubicBezTo>
                  <a:close/>
                </a:path>
              </a:pathLst>
            </a:custGeom>
            <a:solidFill>
              <a:srgbClr val="D5B2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64" name="Freeform 29"/>
            <p:cNvSpPr>
              <a:spLocks/>
            </p:cNvSpPr>
            <p:nvPr/>
          </p:nvSpPr>
          <p:spPr bwMode="auto">
            <a:xfrm>
              <a:off x="7594600" y="3787775"/>
              <a:ext cx="746125" cy="677863"/>
            </a:xfrm>
            <a:custGeom>
              <a:avLst/>
              <a:gdLst>
                <a:gd name="T0" fmla="*/ 495254 w 690"/>
                <a:gd name="T1" fmla="*/ 0 h 628"/>
                <a:gd name="T2" fmla="*/ 746125 w 690"/>
                <a:gd name="T3" fmla="*/ 440395 h 628"/>
                <a:gd name="T4" fmla="*/ 684489 w 690"/>
                <a:gd name="T5" fmla="*/ 677863 h 628"/>
                <a:gd name="T6" fmla="*/ 115703 w 690"/>
                <a:gd name="T7" fmla="*/ 540779 h 628"/>
                <a:gd name="T8" fmla="*/ 0 w 690"/>
                <a:gd name="T9" fmla="*/ 337852 h 628"/>
                <a:gd name="T10" fmla="*/ 310345 w 690"/>
                <a:gd name="T11" fmla="*/ 236389 h 628"/>
                <a:gd name="T12" fmla="*/ 495254 w 690"/>
                <a:gd name="T13" fmla="*/ 0 h 6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90" h="628">
                  <a:moveTo>
                    <a:pt x="458" y="0"/>
                  </a:moveTo>
                  <a:cubicBezTo>
                    <a:pt x="690" y="408"/>
                    <a:pt x="690" y="408"/>
                    <a:pt x="690" y="408"/>
                  </a:cubicBezTo>
                  <a:cubicBezTo>
                    <a:pt x="633" y="628"/>
                    <a:pt x="633" y="628"/>
                    <a:pt x="633" y="628"/>
                  </a:cubicBezTo>
                  <a:cubicBezTo>
                    <a:pt x="107" y="501"/>
                    <a:pt x="107" y="501"/>
                    <a:pt x="107" y="501"/>
                  </a:cubicBezTo>
                  <a:cubicBezTo>
                    <a:pt x="0" y="313"/>
                    <a:pt x="0" y="313"/>
                    <a:pt x="0" y="313"/>
                  </a:cubicBezTo>
                  <a:cubicBezTo>
                    <a:pt x="115" y="305"/>
                    <a:pt x="211" y="273"/>
                    <a:pt x="287" y="219"/>
                  </a:cubicBezTo>
                  <a:cubicBezTo>
                    <a:pt x="362" y="167"/>
                    <a:pt x="418" y="93"/>
                    <a:pt x="458" y="0"/>
                  </a:cubicBezTo>
                  <a:close/>
                </a:path>
              </a:pathLst>
            </a:custGeom>
            <a:solidFill>
              <a:srgbClr val="CFD0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65" name="Freeform 30"/>
            <p:cNvSpPr>
              <a:spLocks/>
            </p:cNvSpPr>
            <p:nvPr/>
          </p:nvSpPr>
          <p:spPr bwMode="auto">
            <a:xfrm>
              <a:off x="7594600" y="3829050"/>
              <a:ext cx="1467319" cy="1605084"/>
            </a:xfrm>
            <a:custGeom>
              <a:avLst/>
              <a:gdLst>
                <a:gd name="T0" fmla="*/ 533850 w 12795"/>
                <a:gd name="T1" fmla="*/ 0 h 10203"/>
                <a:gd name="T2" fmla="*/ 983104 w 12795"/>
                <a:gd name="T3" fmla="*/ 764125 h 10203"/>
                <a:gd name="T4" fmla="*/ 768350 w 12795"/>
                <a:gd name="T5" fmla="*/ 1052514 h 10203"/>
                <a:gd name="T6" fmla="*/ 494971 w 12795"/>
                <a:gd name="T7" fmla="*/ 1052514 h 10203"/>
                <a:gd name="T8" fmla="*/ 0 w 12795"/>
                <a:gd name="T9" fmla="*/ 364907 h 10203"/>
                <a:gd name="T10" fmla="*/ 335001 w 12795"/>
                <a:gd name="T11" fmla="*/ 255866 h 10203"/>
                <a:gd name="T12" fmla="*/ 533850 w 12795"/>
                <a:gd name="T13" fmla="*/ 0 h 10203"/>
                <a:gd name="T14" fmla="*/ 0 60000 65536"/>
                <a:gd name="T15" fmla="*/ 0 60000 65536"/>
                <a:gd name="T16" fmla="*/ 0 60000 65536"/>
                <a:gd name="T17" fmla="*/ 0 60000 65536"/>
                <a:gd name="T18" fmla="*/ 0 60000 65536"/>
                <a:gd name="T19" fmla="*/ 0 60000 65536"/>
                <a:gd name="T20" fmla="*/ 0 60000 65536"/>
                <a:gd name="connsiteX0" fmla="*/ 6948 w 12795"/>
                <a:gd name="connsiteY0" fmla="*/ 0 h 13924"/>
                <a:gd name="connsiteX1" fmla="*/ 12795 w 12795"/>
                <a:gd name="connsiteY1" fmla="*/ 7260 h 13924"/>
                <a:gd name="connsiteX2" fmla="*/ 10000 w 12795"/>
                <a:gd name="connsiteY2" fmla="*/ 10000 h 13924"/>
                <a:gd name="connsiteX3" fmla="*/ 9986 w 12795"/>
                <a:gd name="connsiteY3" fmla="*/ 13924 h 13924"/>
                <a:gd name="connsiteX4" fmla="*/ 0 w 12795"/>
                <a:gd name="connsiteY4" fmla="*/ 3467 h 13924"/>
                <a:gd name="connsiteX5" fmla="*/ 4360 w 12795"/>
                <a:gd name="connsiteY5" fmla="*/ 2431 h 13924"/>
                <a:gd name="connsiteX6" fmla="*/ 6948 w 12795"/>
                <a:gd name="connsiteY6" fmla="*/ 0 h 13924"/>
                <a:gd name="connsiteX0" fmla="*/ 6948 w 18783"/>
                <a:gd name="connsiteY0" fmla="*/ 0 h 13924"/>
                <a:gd name="connsiteX1" fmla="*/ 18783 w 18783"/>
                <a:gd name="connsiteY1" fmla="*/ 13057 h 13924"/>
                <a:gd name="connsiteX2" fmla="*/ 10000 w 18783"/>
                <a:gd name="connsiteY2" fmla="*/ 10000 h 13924"/>
                <a:gd name="connsiteX3" fmla="*/ 9986 w 18783"/>
                <a:gd name="connsiteY3" fmla="*/ 13924 h 13924"/>
                <a:gd name="connsiteX4" fmla="*/ 0 w 18783"/>
                <a:gd name="connsiteY4" fmla="*/ 3467 h 13924"/>
                <a:gd name="connsiteX5" fmla="*/ 4360 w 18783"/>
                <a:gd name="connsiteY5" fmla="*/ 2431 h 13924"/>
                <a:gd name="connsiteX6" fmla="*/ 6948 w 18783"/>
                <a:gd name="connsiteY6" fmla="*/ 0 h 13924"/>
                <a:gd name="connsiteX0" fmla="*/ 6948 w 19074"/>
                <a:gd name="connsiteY0" fmla="*/ 0 h 15183"/>
                <a:gd name="connsiteX1" fmla="*/ 18783 w 19074"/>
                <a:gd name="connsiteY1" fmla="*/ 13057 h 15183"/>
                <a:gd name="connsiteX2" fmla="*/ 15010 w 19074"/>
                <a:gd name="connsiteY2" fmla="*/ 15173 h 15183"/>
                <a:gd name="connsiteX3" fmla="*/ 9986 w 19074"/>
                <a:gd name="connsiteY3" fmla="*/ 13924 h 15183"/>
                <a:gd name="connsiteX4" fmla="*/ 0 w 19074"/>
                <a:gd name="connsiteY4" fmla="*/ 3467 h 15183"/>
                <a:gd name="connsiteX5" fmla="*/ 4360 w 19074"/>
                <a:gd name="connsiteY5" fmla="*/ 2431 h 15183"/>
                <a:gd name="connsiteX6" fmla="*/ 6948 w 19074"/>
                <a:gd name="connsiteY6" fmla="*/ 0 h 15183"/>
                <a:gd name="connsiteX0" fmla="*/ 6948 w 19097"/>
                <a:gd name="connsiteY0" fmla="*/ 0 h 15250"/>
                <a:gd name="connsiteX1" fmla="*/ 18783 w 19097"/>
                <a:gd name="connsiteY1" fmla="*/ 13057 h 15250"/>
                <a:gd name="connsiteX2" fmla="*/ 15010 w 19097"/>
                <a:gd name="connsiteY2" fmla="*/ 15173 h 15250"/>
                <a:gd name="connsiteX3" fmla="*/ 9986 w 19097"/>
                <a:gd name="connsiteY3" fmla="*/ 13924 h 15250"/>
                <a:gd name="connsiteX4" fmla="*/ 0 w 19097"/>
                <a:gd name="connsiteY4" fmla="*/ 3467 h 15250"/>
                <a:gd name="connsiteX5" fmla="*/ 4360 w 19097"/>
                <a:gd name="connsiteY5" fmla="*/ 2431 h 15250"/>
                <a:gd name="connsiteX6" fmla="*/ 6948 w 19097"/>
                <a:gd name="connsiteY6" fmla="*/ 0 h 1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97" h="15250">
                  <a:moveTo>
                    <a:pt x="6948" y="0"/>
                  </a:moveTo>
                  <a:cubicBezTo>
                    <a:pt x="10000" y="3867"/>
                    <a:pt x="17439" y="10528"/>
                    <a:pt x="18783" y="13057"/>
                  </a:cubicBezTo>
                  <a:cubicBezTo>
                    <a:pt x="20127" y="15586"/>
                    <a:pt x="16843" y="15297"/>
                    <a:pt x="15010" y="15173"/>
                  </a:cubicBezTo>
                  <a:cubicBezTo>
                    <a:pt x="13177" y="15049"/>
                    <a:pt x="9986" y="13924"/>
                    <a:pt x="9986" y="13924"/>
                  </a:cubicBezTo>
                  <a:cubicBezTo>
                    <a:pt x="7839" y="11746"/>
                    <a:pt x="2147" y="5645"/>
                    <a:pt x="0" y="3467"/>
                  </a:cubicBezTo>
                  <a:cubicBezTo>
                    <a:pt x="1758" y="3374"/>
                    <a:pt x="3207" y="3026"/>
                    <a:pt x="4360" y="2431"/>
                  </a:cubicBezTo>
                  <a:cubicBezTo>
                    <a:pt x="5485" y="1846"/>
                    <a:pt x="6343" y="1036"/>
                    <a:pt x="6948" y="0"/>
                  </a:cubicBezTo>
                  <a:close/>
                </a:path>
              </a:pathLst>
            </a:custGeom>
            <a:solidFill>
              <a:srgbClr val="54545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66" name="Freeform 31"/>
            <p:cNvSpPr>
              <a:spLocks/>
            </p:cNvSpPr>
            <p:nvPr/>
          </p:nvSpPr>
          <p:spPr bwMode="auto">
            <a:xfrm>
              <a:off x="6951735" y="3330068"/>
              <a:ext cx="530225" cy="563563"/>
            </a:xfrm>
            <a:custGeom>
              <a:avLst/>
              <a:gdLst>
                <a:gd name="T0" fmla="*/ 35636 w 491"/>
                <a:gd name="T1" fmla="*/ 37787 h 522"/>
                <a:gd name="T2" fmla="*/ 19438 w 491"/>
                <a:gd name="T3" fmla="*/ 118758 h 522"/>
                <a:gd name="T4" fmla="*/ 230016 w 491"/>
                <a:gd name="T5" fmla="*/ 386505 h 522"/>
                <a:gd name="T6" fmla="*/ 483790 w 491"/>
                <a:gd name="T7" fmla="*/ 532254 h 522"/>
                <a:gd name="T8" fmla="*/ 420076 w 491"/>
                <a:gd name="T9" fmla="*/ 306613 h 522"/>
                <a:gd name="T10" fmla="*/ 247294 w 491"/>
                <a:gd name="T11" fmla="*/ 97166 h 522"/>
                <a:gd name="T12" fmla="*/ 35636 w 491"/>
                <a:gd name="T13" fmla="*/ 37787 h 52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1" h="522">
                  <a:moveTo>
                    <a:pt x="33" y="35"/>
                  </a:moveTo>
                  <a:cubicBezTo>
                    <a:pt x="8" y="52"/>
                    <a:pt x="0" y="87"/>
                    <a:pt x="18" y="110"/>
                  </a:cubicBezTo>
                  <a:cubicBezTo>
                    <a:pt x="213" y="358"/>
                    <a:pt x="213" y="358"/>
                    <a:pt x="213" y="358"/>
                  </a:cubicBezTo>
                  <a:cubicBezTo>
                    <a:pt x="245" y="399"/>
                    <a:pt x="405" y="522"/>
                    <a:pt x="448" y="493"/>
                  </a:cubicBezTo>
                  <a:cubicBezTo>
                    <a:pt x="491" y="465"/>
                    <a:pt x="421" y="324"/>
                    <a:pt x="389" y="284"/>
                  </a:cubicBezTo>
                  <a:cubicBezTo>
                    <a:pt x="229" y="90"/>
                    <a:pt x="229" y="90"/>
                    <a:pt x="229" y="90"/>
                  </a:cubicBezTo>
                  <a:cubicBezTo>
                    <a:pt x="175" y="25"/>
                    <a:pt x="86" y="0"/>
                    <a:pt x="33" y="35"/>
                  </a:cubicBezTo>
                  <a:close/>
                </a:path>
              </a:pathLst>
            </a:custGeom>
            <a:solidFill>
              <a:srgbClr val="D5B2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67" name="Freeform 32"/>
            <p:cNvSpPr>
              <a:spLocks/>
            </p:cNvSpPr>
            <p:nvPr/>
          </p:nvSpPr>
          <p:spPr bwMode="auto">
            <a:xfrm>
              <a:off x="6955711" y="3391694"/>
              <a:ext cx="123825" cy="127000"/>
            </a:xfrm>
            <a:custGeom>
              <a:avLst/>
              <a:gdLst>
                <a:gd name="T0" fmla="*/ 74947 w 114"/>
                <a:gd name="T1" fmla="*/ 127000 h 117"/>
                <a:gd name="T2" fmla="*/ 123825 w 114"/>
                <a:gd name="T3" fmla="*/ 53188 h 117"/>
                <a:gd name="T4" fmla="*/ 0 w 114"/>
                <a:gd name="T5" fmla="*/ 29308 h 117"/>
                <a:gd name="T6" fmla="*/ 74947 w 114"/>
                <a:gd name="T7" fmla="*/ 127000 h 1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4" h="117">
                  <a:moveTo>
                    <a:pt x="69" y="117"/>
                  </a:moveTo>
                  <a:cubicBezTo>
                    <a:pt x="97" y="87"/>
                    <a:pt x="101" y="77"/>
                    <a:pt x="114" y="49"/>
                  </a:cubicBezTo>
                  <a:cubicBezTo>
                    <a:pt x="87" y="9"/>
                    <a:pt x="22" y="0"/>
                    <a:pt x="0" y="27"/>
                  </a:cubicBezTo>
                  <a:cubicBezTo>
                    <a:pt x="5" y="48"/>
                    <a:pt x="54" y="104"/>
                    <a:pt x="69" y="117"/>
                  </a:cubicBezTo>
                  <a:close/>
                </a:path>
              </a:pathLst>
            </a:custGeom>
            <a:solidFill>
              <a:srgbClr val="E0BF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68" name="Freeform 33"/>
            <p:cNvSpPr>
              <a:spLocks/>
            </p:cNvSpPr>
            <p:nvPr/>
          </p:nvSpPr>
          <p:spPr bwMode="auto">
            <a:xfrm>
              <a:off x="6861248" y="2767807"/>
              <a:ext cx="1160463" cy="1247775"/>
            </a:xfrm>
            <a:custGeom>
              <a:avLst/>
              <a:gdLst>
                <a:gd name="T0" fmla="*/ 248285 w 1075"/>
                <a:gd name="T1" fmla="*/ 110193 h 1155"/>
                <a:gd name="T2" fmla="*/ 368110 w 1075"/>
                <a:gd name="T3" fmla="*/ 356507 h 1155"/>
                <a:gd name="T4" fmla="*/ 554863 w 1075"/>
                <a:gd name="T5" fmla="*/ 330579 h 1155"/>
                <a:gd name="T6" fmla="*/ 730822 w 1075"/>
                <a:gd name="T7" fmla="*/ 275483 h 1155"/>
                <a:gd name="T8" fmla="*/ 912178 w 1075"/>
                <a:gd name="T9" fmla="*/ 263599 h 1155"/>
                <a:gd name="T10" fmla="*/ 1102170 w 1075"/>
                <a:gd name="T11" fmla="*/ 643874 h 1155"/>
                <a:gd name="T12" fmla="*/ 1110806 w 1075"/>
                <a:gd name="T13" fmla="*/ 1071682 h 1155"/>
                <a:gd name="T14" fmla="*/ 927291 w 1075"/>
                <a:gd name="T15" fmla="*/ 1109493 h 1155"/>
                <a:gd name="T16" fmla="*/ 688721 w 1075"/>
                <a:gd name="T17" fmla="*/ 1179715 h 1155"/>
                <a:gd name="T18" fmla="*/ 509524 w 1075"/>
                <a:gd name="T19" fmla="*/ 1046835 h 1155"/>
                <a:gd name="T20" fmla="*/ 69088 w 1075"/>
                <a:gd name="T21" fmla="*/ 197699 h 1155"/>
                <a:gd name="T22" fmla="*/ 248285 w 1075"/>
                <a:gd name="T23" fmla="*/ 110193 h 11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75" h="1155">
                  <a:moveTo>
                    <a:pt x="230" y="102"/>
                  </a:moveTo>
                  <a:cubicBezTo>
                    <a:pt x="341" y="330"/>
                    <a:pt x="341" y="330"/>
                    <a:pt x="341" y="330"/>
                  </a:cubicBezTo>
                  <a:cubicBezTo>
                    <a:pt x="352" y="253"/>
                    <a:pt x="468" y="235"/>
                    <a:pt x="514" y="306"/>
                  </a:cubicBezTo>
                  <a:cubicBezTo>
                    <a:pt x="514" y="225"/>
                    <a:pt x="623" y="199"/>
                    <a:pt x="677" y="255"/>
                  </a:cubicBezTo>
                  <a:cubicBezTo>
                    <a:pt x="689" y="180"/>
                    <a:pt x="806" y="168"/>
                    <a:pt x="845" y="244"/>
                  </a:cubicBezTo>
                  <a:cubicBezTo>
                    <a:pt x="1021" y="596"/>
                    <a:pt x="1021" y="596"/>
                    <a:pt x="1021" y="596"/>
                  </a:cubicBezTo>
                  <a:cubicBezTo>
                    <a:pt x="1075" y="704"/>
                    <a:pt x="1058" y="918"/>
                    <a:pt x="1029" y="992"/>
                  </a:cubicBezTo>
                  <a:cubicBezTo>
                    <a:pt x="1001" y="1061"/>
                    <a:pt x="904" y="994"/>
                    <a:pt x="859" y="1027"/>
                  </a:cubicBezTo>
                  <a:cubicBezTo>
                    <a:pt x="783" y="1081"/>
                    <a:pt x="745" y="1155"/>
                    <a:pt x="638" y="1092"/>
                  </a:cubicBezTo>
                  <a:cubicBezTo>
                    <a:pt x="560" y="1046"/>
                    <a:pt x="499" y="1021"/>
                    <a:pt x="472" y="969"/>
                  </a:cubicBezTo>
                  <a:cubicBezTo>
                    <a:pt x="64" y="183"/>
                    <a:pt x="64" y="183"/>
                    <a:pt x="64" y="183"/>
                  </a:cubicBezTo>
                  <a:cubicBezTo>
                    <a:pt x="0" y="60"/>
                    <a:pt x="180" y="0"/>
                    <a:pt x="230" y="102"/>
                  </a:cubicBezTo>
                  <a:close/>
                </a:path>
              </a:pathLst>
            </a:custGeom>
            <a:solidFill>
              <a:srgbClr val="E7D1A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69" name="Freeform 34"/>
            <p:cNvSpPr>
              <a:spLocks/>
            </p:cNvSpPr>
            <p:nvPr/>
          </p:nvSpPr>
          <p:spPr bwMode="auto">
            <a:xfrm>
              <a:off x="6902523" y="2804097"/>
              <a:ext cx="204788" cy="190500"/>
            </a:xfrm>
            <a:custGeom>
              <a:avLst/>
              <a:gdLst>
                <a:gd name="T0" fmla="*/ 184309 w 190"/>
                <a:gd name="T1" fmla="*/ 80720 h 177"/>
                <a:gd name="T2" fmla="*/ 204788 w 190"/>
                <a:gd name="T3" fmla="*/ 123771 h 177"/>
                <a:gd name="T4" fmla="*/ 67903 w 190"/>
                <a:gd name="T5" fmla="*/ 190500 h 177"/>
                <a:gd name="T6" fmla="*/ 48502 w 190"/>
                <a:gd name="T7" fmla="*/ 150678 h 177"/>
                <a:gd name="T8" fmla="*/ 184309 w 190"/>
                <a:gd name="T9" fmla="*/ 80720 h 1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0" h="177">
                  <a:moveTo>
                    <a:pt x="171" y="75"/>
                  </a:moveTo>
                  <a:cubicBezTo>
                    <a:pt x="190" y="115"/>
                    <a:pt x="190" y="115"/>
                    <a:pt x="190" y="115"/>
                  </a:cubicBezTo>
                  <a:cubicBezTo>
                    <a:pt x="161" y="144"/>
                    <a:pt x="115" y="169"/>
                    <a:pt x="63" y="177"/>
                  </a:cubicBezTo>
                  <a:cubicBezTo>
                    <a:pt x="45" y="140"/>
                    <a:pt x="45" y="140"/>
                    <a:pt x="45" y="140"/>
                  </a:cubicBezTo>
                  <a:cubicBezTo>
                    <a:pt x="0" y="49"/>
                    <a:pt x="133" y="0"/>
                    <a:pt x="171" y="75"/>
                  </a:cubicBezTo>
                  <a:close/>
                </a:path>
              </a:pathLst>
            </a:custGeom>
            <a:solidFill>
              <a:srgbClr val="F7EC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70" name="Freeform 35"/>
            <p:cNvSpPr>
              <a:spLocks/>
            </p:cNvSpPr>
            <p:nvPr/>
          </p:nvSpPr>
          <p:spPr bwMode="auto">
            <a:xfrm>
              <a:off x="7574493" y="3028173"/>
              <a:ext cx="88900" cy="144463"/>
            </a:xfrm>
            <a:custGeom>
              <a:avLst/>
              <a:gdLst>
                <a:gd name="T0" fmla="*/ 88900 w 83"/>
                <a:gd name="T1" fmla="*/ 144463 h 133"/>
                <a:gd name="T2" fmla="*/ 20351 w 83"/>
                <a:gd name="T3" fmla="*/ 0 h 133"/>
                <a:gd name="T4" fmla="*/ 17137 w 83"/>
                <a:gd name="T5" fmla="*/ 13034 h 133"/>
                <a:gd name="T6" fmla="*/ 0 w 83"/>
                <a:gd name="T7" fmla="*/ 0 h 133"/>
                <a:gd name="T8" fmla="*/ 88900 w 83"/>
                <a:gd name="T9" fmla="*/ 144463 h 1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3" h="133">
                  <a:moveTo>
                    <a:pt x="83" y="133"/>
                  </a:moveTo>
                  <a:cubicBezTo>
                    <a:pt x="83" y="133"/>
                    <a:pt x="49" y="62"/>
                    <a:pt x="19" y="0"/>
                  </a:cubicBezTo>
                  <a:cubicBezTo>
                    <a:pt x="17" y="4"/>
                    <a:pt x="16" y="8"/>
                    <a:pt x="16" y="12"/>
                  </a:cubicBezTo>
                  <a:cubicBezTo>
                    <a:pt x="11" y="8"/>
                    <a:pt x="6" y="3"/>
                    <a:pt x="0" y="0"/>
                  </a:cubicBezTo>
                  <a:cubicBezTo>
                    <a:pt x="37" y="60"/>
                    <a:pt x="83" y="133"/>
                    <a:pt x="83" y="133"/>
                  </a:cubicBezTo>
                  <a:close/>
                </a:path>
              </a:pathLst>
            </a:custGeom>
            <a:solidFill>
              <a:srgbClr val="D5B2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71" name="Freeform 36"/>
            <p:cNvSpPr>
              <a:spLocks/>
            </p:cNvSpPr>
            <p:nvPr/>
          </p:nvSpPr>
          <p:spPr bwMode="auto">
            <a:xfrm>
              <a:off x="7224353" y="3111285"/>
              <a:ext cx="101600" cy="206375"/>
            </a:xfrm>
            <a:custGeom>
              <a:avLst/>
              <a:gdLst>
                <a:gd name="T0" fmla="*/ 0 w 94"/>
                <a:gd name="T1" fmla="*/ 21610 h 191"/>
                <a:gd name="T2" fmla="*/ 6485 w 94"/>
                <a:gd name="T3" fmla="*/ 0 h 191"/>
                <a:gd name="T4" fmla="*/ 101600 w 94"/>
                <a:gd name="T5" fmla="*/ 206375 h 191"/>
                <a:gd name="T6" fmla="*/ 0 w 94"/>
                <a:gd name="T7" fmla="*/ 23771 h 191"/>
                <a:gd name="T8" fmla="*/ 0 w 94"/>
                <a:gd name="T9" fmla="*/ 21610 h 1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4" h="191">
                  <a:moveTo>
                    <a:pt x="0" y="20"/>
                  </a:moveTo>
                  <a:cubicBezTo>
                    <a:pt x="1" y="13"/>
                    <a:pt x="3" y="6"/>
                    <a:pt x="6" y="0"/>
                  </a:cubicBezTo>
                  <a:cubicBezTo>
                    <a:pt x="39" y="71"/>
                    <a:pt x="94" y="191"/>
                    <a:pt x="94" y="191"/>
                  </a:cubicBezTo>
                  <a:cubicBezTo>
                    <a:pt x="94" y="191"/>
                    <a:pt x="26" y="73"/>
                    <a:pt x="0" y="22"/>
                  </a:cubicBezTo>
                  <a:cubicBezTo>
                    <a:pt x="0" y="23"/>
                    <a:pt x="0" y="22"/>
                    <a:pt x="0" y="20"/>
                  </a:cubicBezTo>
                  <a:close/>
                </a:path>
              </a:pathLst>
            </a:custGeom>
            <a:solidFill>
              <a:srgbClr val="D5B2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72" name="Freeform 37"/>
            <p:cNvSpPr>
              <a:spLocks/>
            </p:cNvSpPr>
            <p:nvPr/>
          </p:nvSpPr>
          <p:spPr bwMode="auto">
            <a:xfrm>
              <a:off x="7391139" y="3074194"/>
              <a:ext cx="109538" cy="177800"/>
            </a:xfrm>
            <a:custGeom>
              <a:avLst/>
              <a:gdLst>
                <a:gd name="T0" fmla="*/ 0 w 101"/>
                <a:gd name="T1" fmla="*/ 0 h 164"/>
                <a:gd name="T2" fmla="*/ 26029 w 101"/>
                <a:gd name="T3" fmla="*/ 27104 h 164"/>
                <a:gd name="T4" fmla="*/ 27113 w 101"/>
                <a:gd name="T5" fmla="*/ 10841 h 164"/>
                <a:gd name="T6" fmla="*/ 109538 w 101"/>
                <a:gd name="T7" fmla="*/ 177800 h 164"/>
                <a:gd name="T8" fmla="*/ 0 w 101"/>
                <a:gd name="T9" fmla="*/ 0 h 1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64">
                  <a:moveTo>
                    <a:pt x="0" y="0"/>
                  </a:moveTo>
                  <a:cubicBezTo>
                    <a:pt x="9" y="7"/>
                    <a:pt x="17" y="15"/>
                    <a:pt x="24" y="25"/>
                  </a:cubicBezTo>
                  <a:cubicBezTo>
                    <a:pt x="24" y="20"/>
                    <a:pt x="25" y="15"/>
                    <a:pt x="25" y="10"/>
                  </a:cubicBezTo>
                  <a:cubicBezTo>
                    <a:pt x="59" y="79"/>
                    <a:pt x="101" y="164"/>
                    <a:pt x="101" y="164"/>
                  </a:cubicBezTo>
                  <a:cubicBezTo>
                    <a:pt x="101" y="164"/>
                    <a:pt x="38" y="63"/>
                    <a:pt x="0" y="0"/>
                  </a:cubicBezTo>
                  <a:close/>
                </a:path>
              </a:pathLst>
            </a:custGeom>
            <a:solidFill>
              <a:srgbClr val="D5B2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grpSp>
      <p:sp>
        <p:nvSpPr>
          <p:cNvPr id="43" name="Rectangle 4"/>
          <p:cNvSpPr>
            <a:spLocks noChangeArrowheads="1"/>
          </p:cNvSpPr>
          <p:nvPr/>
        </p:nvSpPr>
        <p:spPr bwMode="auto">
          <a:xfrm>
            <a:off x="5787121" y="3626067"/>
            <a:ext cx="4856270" cy="400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fontAlgn="auto">
              <a:spcAft>
                <a:spcPts val="0"/>
              </a:spcAft>
              <a:defRPr/>
            </a:pPr>
            <a:r>
              <a:rPr lang="zh-CN" altLang="en-US" sz="2000" dirty="0" smtClean="0">
                <a:solidFill>
                  <a:schemeClr val="tx1">
                    <a:lumMod val="75000"/>
                    <a:lumOff val="25000"/>
                  </a:schemeClr>
                </a:solidFill>
                <a:latin typeface="+mj-ea"/>
                <a:ea typeface="+mj-ea"/>
              </a:rPr>
              <a:t>汇报人</a:t>
            </a:r>
            <a:r>
              <a:rPr lang="zh-CN" altLang="en-US" sz="2000" dirty="0" smtClean="0">
                <a:solidFill>
                  <a:schemeClr val="tx1">
                    <a:lumMod val="75000"/>
                    <a:lumOff val="25000"/>
                  </a:schemeClr>
                </a:solidFill>
                <a:latin typeface="+mj-ea"/>
                <a:ea typeface="+mj-ea"/>
              </a:rPr>
              <a:t>：</a:t>
            </a:r>
            <a:r>
              <a:rPr lang="zh-CN" altLang="en-US" sz="2000" dirty="0" smtClean="0">
                <a:solidFill>
                  <a:schemeClr val="tx1">
                    <a:lumMod val="75000"/>
                    <a:lumOff val="25000"/>
                  </a:schemeClr>
                </a:solidFill>
                <a:latin typeface="+mj-ea"/>
                <a:ea typeface="+mj-ea"/>
              </a:rPr>
              <a:t>第一</a:t>
            </a:r>
            <a:r>
              <a:rPr lang="en-US" altLang="zh-CN" sz="2000" dirty="0" smtClean="0">
                <a:solidFill>
                  <a:schemeClr val="tx1">
                    <a:lumMod val="75000"/>
                    <a:lumOff val="25000"/>
                  </a:schemeClr>
                </a:solidFill>
                <a:latin typeface="+mj-ea"/>
                <a:ea typeface="+mj-ea"/>
              </a:rPr>
              <a:t>PPT</a:t>
            </a:r>
            <a:r>
              <a:rPr lang="zh-CN" altLang="en-US" sz="2000" dirty="0" smtClean="0">
                <a:solidFill>
                  <a:schemeClr val="tx1">
                    <a:lumMod val="75000"/>
                    <a:lumOff val="25000"/>
                  </a:schemeClr>
                </a:solidFill>
                <a:latin typeface="+mj-ea"/>
                <a:ea typeface="+mj-ea"/>
              </a:rPr>
              <a:t>模板网</a:t>
            </a:r>
            <a:endParaRPr lang="en-US" altLang="zh-CN" sz="2000" dirty="0">
              <a:solidFill>
                <a:schemeClr val="tx1">
                  <a:lumMod val="75000"/>
                  <a:lumOff val="25000"/>
                </a:schemeClr>
              </a:solidFill>
              <a:latin typeface="+mj-ea"/>
              <a:ea typeface="+mj-ea"/>
            </a:endParaRPr>
          </a:p>
        </p:txBody>
      </p:sp>
    </p:spTree>
    <p:custDataLst>
      <p:tags r:id="rId1"/>
    </p:custDataLst>
    <p:extLst>
      <p:ext uri="{BB962C8B-B14F-4D97-AF65-F5344CB8AC3E}">
        <p14:creationId xmlns:p14="http://schemas.microsoft.com/office/powerpoint/2010/main" val="2517463080"/>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fade">
                                      <p:cBhvr>
                                        <p:cTn id="13" dur="1000"/>
                                        <p:tgtEl>
                                          <p:spTgt spid="59"/>
                                        </p:tgtEl>
                                      </p:cBhvr>
                                    </p:animEffect>
                                    <p:anim calcmode="lin" valueType="num">
                                      <p:cBhvr>
                                        <p:cTn id="14" dur="1000" fill="hold"/>
                                        <p:tgtEl>
                                          <p:spTgt spid="59"/>
                                        </p:tgtEl>
                                        <p:attrNameLst>
                                          <p:attrName>ppt_x</p:attrName>
                                        </p:attrNameLst>
                                      </p:cBhvr>
                                      <p:tavLst>
                                        <p:tav tm="0">
                                          <p:val>
                                            <p:strVal val="#ppt_x"/>
                                          </p:val>
                                        </p:tav>
                                        <p:tav tm="100000">
                                          <p:val>
                                            <p:strVal val="#ppt_x"/>
                                          </p:val>
                                        </p:tav>
                                      </p:tavLst>
                                    </p:anim>
                                    <p:anim calcmode="lin" valueType="num">
                                      <p:cBhvr>
                                        <p:cTn id="15" dur="1000" fill="hold"/>
                                        <p:tgtEl>
                                          <p:spTgt spid="5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wipe(down)">
                                      <p:cBhvr>
                                        <p:cTn id="19" dur="500"/>
                                        <p:tgtEl>
                                          <p:spTgt spid="56"/>
                                        </p:tgtEl>
                                      </p:cBhvr>
                                    </p:animEffect>
                                  </p:childTnLst>
                                </p:cTn>
                              </p:par>
                            </p:childTnLst>
                          </p:cTn>
                        </p:par>
                        <p:par>
                          <p:cTn id="20" fill="hold">
                            <p:stCondLst>
                              <p:cond delay="2500"/>
                            </p:stCondLst>
                            <p:childTnLst>
                              <p:par>
                                <p:cTn id="21" presetID="22" presetClass="entr" presetSubtype="2"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right)">
                                      <p:cBhvr>
                                        <p:cTn id="23" dur="500"/>
                                        <p:tgtEl>
                                          <p:spTgt spid="18"/>
                                        </p:tgtEl>
                                      </p:cBhvr>
                                    </p:animEffect>
                                  </p:childTnLst>
                                </p:cTn>
                              </p:par>
                            </p:childTnLst>
                          </p:cTn>
                        </p:par>
                        <p:par>
                          <p:cTn id="24" fill="hold">
                            <p:stCondLst>
                              <p:cond delay="3000"/>
                            </p:stCondLst>
                            <p:childTnLst>
                              <p:par>
                                <p:cTn id="25" presetID="42" presetClass="entr" presetSubtype="0"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childTnLst>
                          </p:cTn>
                        </p:par>
                        <p:par>
                          <p:cTn id="30" fill="hold">
                            <p:stCondLst>
                              <p:cond delay="4000"/>
                            </p:stCondLst>
                            <p:childTnLst>
                              <p:par>
                                <p:cTn id="31" presetID="22" presetClass="entr" presetSubtype="8" fill="hold" grpId="0" nodeType="after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wipe(left)">
                                      <p:cBhvr>
                                        <p:cTn id="33"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4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4"/>
          <p:cNvSpPr>
            <a:spLocks/>
          </p:cNvSpPr>
          <p:nvPr/>
        </p:nvSpPr>
        <p:spPr bwMode="auto">
          <a:xfrm>
            <a:off x="0" y="2204864"/>
            <a:ext cx="12192000" cy="1998527"/>
          </a:xfrm>
          <a:prstGeom prst="rect">
            <a:avLst/>
          </a:prstGeom>
          <a:solidFill>
            <a:srgbClr val="00823B"/>
          </a:solidFill>
          <a:ln>
            <a:noFill/>
          </a:ln>
          <a:effectLst>
            <a:reflection blurRad="6350" stA="52000" endA="300" endPos="35000" dir="5400000" sy="-100000" algn="bl" rotWithShape="0"/>
          </a:effectLst>
          <a:extLst/>
        </p:spPr>
        <p:txBody>
          <a:bodyPr lIns="0" tIns="0" rIns="0" bIns="0" anchor="ctr"/>
          <a:lstStyle/>
          <a:p>
            <a:pPr algn="ctr"/>
            <a:endParaRPr lang="zh-CN" altLang="zh-CN" sz="1620">
              <a:solidFill>
                <a:srgbClr val="FFFFFF"/>
              </a:solidFill>
              <a:latin typeface="Helvetica Light" charset="0"/>
              <a:ea typeface="宋体" panose="02010600030101010101" pitchFamily="2" charset="-122"/>
              <a:cs typeface="Helvetica Light" charset="0"/>
            </a:endParaRPr>
          </a:p>
        </p:txBody>
      </p:sp>
      <p:sp>
        <p:nvSpPr>
          <p:cNvPr id="16" name="TextBox 18"/>
          <p:cNvSpPr txBox="1"/>
          <p:nvPr/>
        </p:nvSpPr>
        <p:spPr>
          <a:xfrm>
            <a:off x="3549697" y="2741414"/>
            <a:ext cx="1337925" cy="954103"/>
          </a:xfrm>
          <a:prstGeom prst="rect">
            <a:avLst/>
          </a:prstGeom>
          <a:noFill/>
        </p:spPr>
        <p:txBody>
          <a:bodyPr wrap="square" lIns="91434" tIns="45718" rIns="91434" bIns="45718" rtlCol="0">
            <a:spAutoFit/>
          </a:bodyPr>
          <a:lstStyle/>
          <a:p>
            <a:pPr algn="ctr"/>
            <a:r>
              <a:rPr lang="en-US" altLang="zh-CN" sz="2000" dirty="0" smtClean="0">
                <a:solidFill>
                  <a:schemeClr val="bg1"/>
                </a:solidFill>
                <a:latin typeface="Arial" panose="020B0604020202020204" pitchFamily="34" charset="0"/>
                <a:ea typeface="Dotum" panose="020B0600000101010101" pitchFamily="34" charset="-127"/>
                <a:cs typeface="Arial" panose="020B0604020202020204" pitchFamily="34" charset="0"/>
              </a:rPr>
              <a:t>PART  </a:t>
            </a:r>
          </a:p>
          <a:p>
            <a:pPr algn="ctr"/>
            <a:r>
              <a:rPr lang="en-US" altLang="zh-CN" sz="3600" dirty="0" smtClean="0">
                <a:solidFill>
                  <a:schemeClr val="bg1"/>
                </a:solidFill>
                <a:latin typeface="Arial" panose="020B0604020202020204" pitchFamily="34" charset="0"/>
                <a:ea typeface="Dotum" panose="020B0600000101010101" pitchFamily="34" charset="-127"/>
                <a:cs typeface="Arial" panose="020B0604020202020204" pitchFamily="34" charset="0"/>
              </a:rPr>
              <a:t>TWO</a:t>
            </a:r>
            <a:endParaRPr lang="zh-CN" altLang="en-US" sz="3600" dirty="0">
              <a:solidFill>
                <a:schemeClr val="bg1"/>
              </a:solidFill>
              <a:latin typeface="Arial" panose="020B0604020202020204" pitchFamily="34" charset="0"/>
              <a:ea typeface="Dotum" panose="020B0600000101010101" pitchFamily="34" charset="-127"/>
              <a:cs typeface="Arial" panose="020B0604020202020204" pitchFamily="34" charset="0"/>
            </a:endParaRPr>
          </a:p>
        </p:txBody>
      </p:sp>
      <p:sp>
        <p:nvSpPr>
          <p:cNvPr id="17" name="文本框 8"/>
          <p:cNvSpPr txBox="1"/>
          <p:nvPr/>
        </p:nvSpPr>
        <p:spPr>
          <a:xfrm>
            <a:off x="4727849" y="2709219"/>
            <a:ext cx="5256584" cy="923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defPPr>
              <a:defRPr lang="zh-CN"/>
            </a:defPPr>
            <a:lvl1pPr fontAlgn="base">
              <a:spcBef>
                <a:spcPct val="0"/>
              </a:spcBef>
              <a:spcAft>
                <a:spcPct val="0"/>
              </a:spcAft>
              <a:buFont typeface="Arial" charset="0"/>
              <a:buNone/>
              <a:defRPr>
                <a:solidFill>
                  <a:srgbClr val="000000"/>
                </a:solidFill>
                <a:latin typeface="微软雅黑" pitchFamily="34" charset="-122"/>
                <a:ea typeface="微软雅黑" pitchFamily="34" charset="-122"/>
              </a:defRPr>
            </a:lvl1pPr>
            <a:lvl2pPr marL="742950" indent="-285750" eaLnBrk="0" fontAlgn="base" hangingPunct="0">
              <a:spcBef>
                <a:spcPct val="20000"/>
              </a:spcBef>
              <a:spcAft>
                <a:spcPct val="0"/>
              </a:spcAft>
              <a:buFont typeface="Arial" charset="0"/>
              <a:buChar char="–"/>
              <a:defRPr sz="2800">
                <a:latin typeface="微软雅黑" pitchFamily="34" charset="-122"/>
                <a:ea typeface="微软雅黑" pitchFamily="34" charset="-122"/>
              </a:defRPr>
            </a:lvl2pPr>
            <a:lvl3pPr marL="1143000" indent="-228600" eaLnBrk="0" fontAlgn="base" hangingPunct="0">
              <a:spcBef>
                <a:spcPct val="20000"/>
              </a:spcBef>
              <a:spcAft>
                <a:spcPct val="0"/>
              </a:spcAft>
              <a:buFont typeface="Arial" charset="0"/>
              <a:buChar char="•"/>
              <a:defRPr sz="2400">
                <a:latin typeface="微软雅黑" pitchFamily="34" charset="-122"/>
                <a:ea typeface="微软雅黑" pitchFamily="34" charset="-122"/>
              </a:defRPr>
            </a:lvl3pPr>
            <a:lvl4pPr marL="1600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4pPr>
            <a:lvl5pPr marL="20574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r>
              <a:rPr lang="zh-CN" altLang="en-US" sz="5400" b="1" dirty="0" smtClean="0">
                <a:solidFill>
                  <a:schemeClr val="bg1"/>
                </a:solidFill>
              </a:rPr>
              <a:t>工作完成情况</a:t>
            </a:r>
            <a:endParaRPr lang="zh-CN" altLang="en-US" sz="5400" b="1" dirty="0">
              <a:solidFill>
                <a:schemeClr val="bg1"/>
              </a:solidFill>
            </a:endParaRPr>
          </a:p>
        </p:txBody>
      </p:sp>
      <p:grpSp>
        <p:nvGrpSpPr>
          <p:cNvPr id="6" name="组合 5"/>
          <p:cNvGrpSpPr>
            <a:grpSpLocks noChangeAspect="1"/>
          </p:cNvGrpSpPr>
          <p:nvPr/>
        </p:nvGrpSpPr>
        <p:grpSpPr>
          <a:xfrm>
            <a:off x="2650883" y="2814452"/>
            <a:ext cx="941924" cy="808026"/>
            <a:chOff x="5084763" y="971550"/>
            <a:chExt cx="323850" cy="277813"/>
          </a:xfrm>
          <a:solidFill>
            <a:srgbClr val="E6E506"/>
          </a:solidFill>
        </p:grpSpPr>
        <p:sp>
          <p:nvSpPr>
            <p:cNvPr id="7"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25"/>
            </a:p>
          </p:txBody>
        </p:sp>
        <p:sp>
          <p:nvSpPr>
            <p:cNvPr id="8"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25"/>
            </a:p>
          </p:txBody>
        </p:sp>
        <p:sp>
          <p:nvSpPr>
            <p:cNvPr id="9"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25"/>
            </a:p>
          </p:txBody>
        </p:sp>
      </p:grpSp>
    </p:spTree>
    <p:custDataLst>
      <p:tags r:id="rId1"/>
    </p:custDataLst>
    <p:extLst>
      <p:ext uri="{BB962C8B-B14F-4D97-AF65-F5344CB8AC3E}">
        <p14:creationId xmlns:p14="http://schemas.microsoft.com/office/powerpoint/2010/main" val="119695590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right)">
                                      <p:cBhvr>
                                        <p:cTn id="7" dur="500"/>
                                        <p:tgtEl>
                                          <p:spTgt spid="5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10" presetClass="entr" presetSubtype="0" fill="hold" grpId="0" nodeType="afterEffect">
                                  <p:stCondLst>
                                    <p:cond delay="0"/>
                                  </p:stCondLst>
                                  <p:iterate type="wd">
                                    <p:tmPct val="10000"/>
                                  </p:iterate>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par>
                          <p:cTn id="18" fill="hold">
                            <p:stCondLst>
                              <p:cond delay="1550"/>
                            </p:stCondLst>
                            <p:childTnLst>
                              <p:par>
                                <p:cTn id="19" presetID="22" presetClass="entr" presetSubtype="8"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left)">
                                      <p:cBhvr>
                                        <p:cTn id="2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6"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文本框 45"/>
          <p:cNvSpPr txBox="1">
            <a:spLocks noChangeArrowheads="1"/>
          </p:cNvSpPr>
          <p:nvPr/>
        </p:nvSpPr>
        <p:spPr bwMode="auto">
          <a:xfrm>
            <a:off x="856697" y="369333"/>
            <a:ext cx="4375207" cy="523875"/>
          </a:xfrm>
          <a:prstGeom prst="rect">
            <a:avLst/>
          </a:prstGeom>
          <a:noFill/>
          <a:ln w="9525">
            <a:noFill/>
            <a:miter lim="800000"/>
            <a:headEnd/>
            <a:tailEnd/>
          </a:ln>
        </p:spPr>
        <p:txBody>
          <a:bodyPr wrap="square">
            <a:spAutoFit/>
          </a:bodyPr>
          <a:lstStyle>
            <a:defPPr>
              <a:defRPr lang="zh-CN"/>
            </a:defPPr>
            <a:lvl1pPr>
              <a:defRPr sz="2800" b="1">
                <a:solidFill>
                  <a:srgbClr val="009644"/>
                </a:solidFill>
                <a:effectLst>
                  <a:outerShdw dist="25400" dir="2700000" algn="tl">
                    <a:schemeClr val="bg1">
                      <a:alpha val="81000"/>
                    </a:schemeClr>
                  </a:outerShdw>
                  <a:reflection blurRad="6350" stA="55000" endA="300" endPos="45500" dist="50800" dir="5400000" sy="-100000" algn="bl" rotWithShape="0"/>
                </a:effectLst>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smtClean="0"/>
              <a:t>修改相关页面主题文字</a:t>
            </a:r>
            <a:endParaRPr lang="zh-CN" altLang="en-US" dirty="0"/>
          </a:p>
        </p:txBody>
      </p:sp>
      <p:grpSp>
        <p:nvGrpSpPr>
          <p:cNvPr id="74" name="组合 73"/>
          <p:cNvGrpSpPr/>
          <p:nvPr/>
        </p:nvGrpSpPr>
        <p:grpSpPr>
          <a:xfrm>
            <a:off x="1528344" y="2846892"/>
            <a:ext cx="9509125" cy="2006600"/>
            <a:chOff x="1362075" y="2755900"/>
            <a:chExt cx="9509125" cy="2006600"/>
          </a:xfrm>
        </p:grpSpPr>
        <p:grpSp>
          <p:nvGrpSpPr>
            <p:cNvPr id="75" name="组合 74"/>
            <p:cNvGrpSpPr/>
            <p:nvPr/>
          </p:nvGrpSpPr>
          <p:grpSpPr>
            <a:xfrm>
              <a:off x="1703539" y="2755900"/>
              <a:ext cx="8826197" cy="2006600"/>
              <a:chOff x="1703539" y="2755900"/>
              <a:chExt cx="8826197" cy="2006600"/>
            </a:xfrm>
          </p:grpSpPr>
          <p:cxnSp>
            <p:nvCxnSpPr>
              <p:cNvPr id="78" name="直接连接符 77"/>
              <p:cNvCxnSpPr/>
              <p:nvPr/>
            </p:nvCxnSpPr>
            <p:spPr>
              <a:xfrm>
                <a:off x="8785225" y="2844800"/>
                <a:ext cx="1479550" cy="191770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grpSp>
            <p:nvGrpSpPr>
              <p:cNvPr id="79" name="组合 78"/>
              <p:cNvGrpSpPr/>
              <p:nvPr/>
            </p:nvGrpSpPr>
            <p:grpSpPr>
              <a:xfrm>
                <a:off x="1703539" y="2755900"/>
                <a:ext cx="8826197" cy="2006600"/>
                <a:chOff x="1703539" y="2755900"/>
                <a:chExt cx="8826197" cy="2006600"/>
              </a:xfrm>
            </p:grpSpPr>
            <p:cxnSp>
              <p:nvCxnSpPr>
                <p:cNvPr id="80" name="直接连接符 79"/>
                <p:cNvCxnSpPr>
                  <a:stCxn id="77" idx="5"/>
                </p:cNvCxnSpPr>
                <p:nvPr/>
              </p:nvCxnSpPr>
              <p:spPr>
                <a:xfrm flipV="1">
                  <a:off x="1703539" y="2755900"/>
                  <a:ext cx="658661" cy="960286"/>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2362200" y="2755900"/>
                  <a:ext cx="1357313" cy="189865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flipV="1">
                  <a:off x="3719513" y="2755900"/>
                  <a:ext cx="1969293" cy="189865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a:off x="5688806" y="2755900"/>
                  <a:ext cx="2210594" cy="200660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flipV="1">
                  <a:off x="7891066" y="2844800"/>
                  <a:ext cx="894159" cy="191770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a:endCxn id="76" idx="1"/>
                </p:cNvCxnSpPr>
                <p:nvPr/>
              </p:nvCxnSpPr>
              <p:spPr>
                <a:xfrm flipV="1">
                  <a:off x="10264775" y="4005414"/>
                  <a:ext cx="264961" cy="757086"/>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grpSp>
        </p:grpSp>
        <p:sp>
          <p:nvSpPr>
            <p:cNvPr id="76" name="椭圆 75"/>
            <p:cNvSpPr/>
            <p:nvPr/>
          </p:nvSpPr>
          <p:spPr>
            <a:xfrm flipV="1">
              <a:off x="10471150" y="3663950"/>
              <a:ext cx="400050" cy="4000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p>
          </p:txBody>
        </p:sp>
        <p:sp>
          <p:nvSpPr>
            <p:cNvPr id="77" name="椭圆 76"/>
            <p:cNvSpPr/>
            <p:nvPr/>
          </p:nvSpPr>
          <p:spPr>
            <a:xfrm flipV="1">
              <a:off x="1362075" y="3657600"/>
              <a:ext cx="400050" cy="400050"/>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p>
          </p:txBody>
        </p:sp>
      </p:grpSp>
      <p:grpSp>
        <p:nvGrpSpPr>
          <p:cNvPr id="86" name="组合 85"/>
          <p:cNvGrpSpPr/>
          <p:nvPr/>
        </p:nvGrpSpPr>
        <p:grpSpPr>
          <a:xfrm>
            <a:off x="4547771" y="3310446"/>
            <a:ext cx="1276351" cy="1276351"/>
            <a:chOff x="4381500" y="3219450"/>
            <a:chExt cx="1276350" cy="1276350"/>
          </a:xfrm>
        </p:grpSpPr>
        <p:sp>
          <p:nvSpPr>
            <p:cNvPr id="87" name="椭圆 86"/>
            <p:cNvSpPr/>
            <p:nvPr/>
          </p:nvSpPr>
          <p:spPr>
            <a:xfrm>
              <a:off x="4381500" y="3219450"/>
              <a:ext cx="1276350" cy="1276350"/>
            </a:xfrm>
            <a:prstGeom prst="ellipse">
              <a:avLst/>
            </a:prstGeom>
            <a:solidFill>
              <a:srgbClr val="0062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p>
          </p:txBody>
        </p:sp>
        <p:sp>
          <p:nvSpPr>
            <p:cNvPr id="88" name="Freeform 173"/>
            <p:cNvSpPr>
              <a:spLocks noChangeAspect="1" noEditPoints="1"/>
            </p:cNvSpPr>
            <p:nvPr/>
          </p:nvSpPr>
          <p:spPr bwMode="auto">
            <a:xfrm>
              <a:off x="4790107" y="3612825"/>
              <a:ext cx="459136" cy="489600"/>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2489"/>
            </a:p>
          </p:txBody>
        </p:sp>
      </p:grpSp>
      <p:grpSp>
        <p:nvGrpSpPr>
          <p:cNvPr id="89" name="组合 88"/>
          <p:cNvGrpSpPr/>
          <p:nvPr/>
        </p:nvGrpSpPr>
        <p:grpSpPr>
          <a:xfrm>
            <a:off x="9053097" y="3310446"/>
            <a:ext cx="1276351" cy="1276351"/>
            <a:chOff x="8886825" y="3219450"/>
            <a:chExt cx="1276350" cy="1276350"/>
          </a:xfrm>
        </p:grpSpPr>
        <p:sp>
          <p:nvSpPr>
            <p:cNvPr id="90" name="椭圆 89"/>
            <p:cNvSpPr/>
            <p:nvPr/>
          </p:nvSpPr>
          <p:spPr>
            <a:xfrm>
              <a:off x="8886825" y="3219450"/>
              <a:ext cx="1276350" cy="1276350"/>
            </a:xfrm>
            <a:prstGeom prst="ellipse">
              <a:avLst/>
            </a:prstGeom>
            <a:solidFill>
              <a:srgbClr val="0082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p>
          </p:txBody>
        </p:sp>
        <p:sp>
          <p:nvSpPr>
            <p:cNvPr id="91" name="Freeform 122"/>
            <p:cNvSpPr>
              <a:spLocks noChangeAspect="1" noEditPoints="1"/>
            </p:cNvSpPr>
            <p:nvPr/>
          </p:nvSpPr>
          <p:spPr bwMode="auto">
            <a:xfrm>
              <a:off x="9365640" y="3612825"/>
              <a:ext cx="318721" cy="489600"/>
            </a:xfrm>
            <a:custGeom>
              <a:avLst/>
              <a:gdLst>
                <a:gd name="T0" fmla="*/ 31 w 70"/>
                <a:gd name="T1" fmla="*/ 20 h 108"/>
                <a:gd name="T2" fmla="*/ 36 w 70"/>
                <a:gd name="T3" fmla="*/ 20 h 108"/>
                <a:gd name="T4" fmla="*/ 51 w 70"/>
                <a:gd name="T5" fmla="*/ 32 h 108"/>
                <a:gd name="T6" fmla="*/ 62 w 70"/>
                <a:gd name="T7" fmla="*/ 51 h 108"/>
                <a:gd name="T8" fmla="*/ 64 w 70"/>
                <a:gd name="T9" fmla="*/ 69 h 108"/>
                <a:gd name="T10" fmla="*/ 63 w 70"/>
                <a:gd name="T11" fmla="*/ 74 h 108"/>
                <a:gd name="T12" fmla="*/ 54 w 70"/>
                <a:gd name="T13" fmla="*/ 60 h 108"/>
                <a:gd name="T14" fmla="*/ 49 w 70"/>
                <a:gd name="T15" fmla="*/ 55 h 108"/>
                <a:gd name="T16" fmla="*/ 41 w 70"/>
                <a:gd name="T17" fmla="*/ 42 h 108"/>
                <a:gd name="T18" fmla="*/ 40 w 70"/>
                <a:gd name="T19" fmla="*/ 34 h 108"/>
                <a:gd name="T20" fmla="*/ 31 w 70"/>
                <a:gd name="T21" fmla="*/ 20 h 108"/>
                <a:gd name="T22" fmla="*/ 39 w 70"/>
                <a:gd name="T23" fmla="*/ 60 h 108"/>
                <a:gd name="T24" fmla="*/ 36 w 70"/>
                <a:gd name="T25" fmla="*/ 70 h 108"/>
                <a:gd name="T26" fmla="*/ 54 w 70"/>
                <a:gd name="T27" fmla="*/ 103 h 108"/>
                <a:gd name="T28" fmla="*/ 65 w 70"/>
                <a:gd name="T29" fmla="*/ 106 h 108"/>
                <a:gd name="T30" fmla="*/ 65 w 70"/>
                <a:gd name="T31" fmla="*/ 106 h 108"/>
                <a:gd name="T32" fmla="*/ 68 w 70"/>
                <a:gd name="T33" fmla="*/ 95 h 108"/>
                <a:gd name="T34" fmla="*/ 49 w 70"/>
                <a:gd name="T35" fmla="*/ 63 h 108"/>
                <a:gd name="T36" fmla="*/ 39 w 70"/>
                <a:gd name="T37" fmla="*/ 60 h 108"/>
                <a:gd name="T38" fmla="*/ 39 w 70"/>
                <a:gd name="T39" fmla="*/ 60 h 108"/>
                <a:gd name="T40" fmla="*/ 5 w 70"/>
                <a:gd name="T41" fmla="*/ 2 h 108"/>
                <a:gd name="T42" fmla="*/ 2 w 70"/>
                <a:gd name="T43" fmla="*/ 13 h 108"/>
                <a:gd name="T44" fmla="*/ 21 w 70"/>
                <a:gd name="T45" fmla="*/ 45 h 108"/>
                <a:gd name="T46" fmla="*/ 32 w 70"/>
                <a:gd name="T47" fmla="*/ 48 h 108"/>
                <a:gd name="T48" fmla="*/ 32 w 70"/>
                <a:gd name="T49" fmla="*/ 48 h 108"/>
                <a:gd name="T50" fmla="*/ 35 w 70"/>
                <a:gd name="T51" fmla="*/ 37 h 108"/>
                <a:gd name="T52" fmla="*/ 16 w 70"/>
                <a:gd name="T53" fmla="*/ 5 h 108"/>
                <a:gd name="T54" fmla="*/ 5 w 70"/>
                <a:gd name="T55" fmla="*/ 2 h 108"/>
                <a:gd name="T56" fmla="*/ 5 w 70"/>
                <a:gd name="T57" fmla="*/ 2 h 108"/>
                <a:gd name="T58" fmla="*/ 39 w 70"/>
                <a:gd name="T59" fmla="*/ 88 h 108"/>
                <a:gd name="T60" fmla="*/ 31 w 70"/>
                <a:gd name="T61" fmla="*/ 73 h 108"/>
                <a:gd name="T62" fmla="*/ 29 w 70"/>
                <a:gd name="T63" fmla="*/ 66 h 108"/>
                <a:gd name="T64" fmla="*/ 22 w 70"/>
                <a:gd name="T65" fmla="*/ 53 h 108"/>
                <a:gd name="T66" fmla="*/ 16 w 70"/>
                <a:gd name="T67" fmla="*/ 48 h 108"/>
                <a:gd name="T68" fmla="*/ 8 w 70"/>
                <a:gd name="T69" fmla="*/ 33 h 108"/>
                <a:gd name="T70" fmla="*/ 6 w 70"/>
                <a:gd name="T71" fmla="*/ 38 h 108"/>
                <a:gd name="T72" fmla="*/ 8 w 70"/>
                <a:gd name="T73" fmla="*/ 57 h 108"/>
                <a:gd name="T74" fmla="*/ 19 w 70"/>
                <a:gd name="T75" fmla="*/ 75 h 108"/>
                <a:gd name="T76" fmla="*/ 34 w 70"/>
                <a:gd name="T77" fmla="*/ 87 h 108"/>
                <a:gd name="T78" fmla="*/ 39 w 70"/>
                <a:gd name="T79" fmla="*/ 8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0" h="108">
                  <a:moveTo>
                    <a:pt x="31" y="20"/>
                  </a:moveTo>
                  <a:cubicBezTo>
                    <a:pt x="33" y="20"/>
                    <a:pt x="34" y="20"/>
                    <a:pt x="36" y="20"/>
                  </a:cubicBezTo>
                  <a:cubicBezTo>
                    <a:pt x="42" y="22"/>
                    <a:pt x="48" y="26"/>
                    <a:pt x="51" y="32"/>
                  </a:cubicBezTo>
                  <a:cubicBezTo>
                    <a:pt x="62" y="51"/>
                    <a:pt x="62" y="51"/>
                    <a:pt x="62" y="51"/>
                  </a:cubicBezTo>
                  <a:cubicBezTo>
                    <a:pt x="65" y="56"/>
                    <a:pt x="66" y="63"/>
                    <a:pt x="64" y="69"/>
                  </a:cubicBezTo>
                  <a:cubicBezTo>
                    <a:pt x="64" y="71"/>
                    <a:pt x="63" y="73"/>
                    <a:pt x="63" y="74"/>
                  </a:cubicBezTo>
                  <a:cubicBezTo>
                    <a:pt x="54" y="60"/>
                    <a:pt x="54" y="60"/>
                    <a:pt x="54" y="60"/>
                  </a:cubicBezTo>
                  <a:cubicBezTo>
                    <a:pt x="53" y="58"/>
                    <a:pt x="51" y="56"/>
                    <a:pt x="49" y="55"/>
                  </a:cubicBezTo>
                  <a:cubicBezTo>
                    <a:pt x="41" y="42"/>
                    <a:pt x="41" y="42"/>
                    <a:pt x="41" y="42"/>
                  </a:cubicBezTo>
                  <a:cubicBezTo>
                    <a:pt x="41" y="39"/>
                    <a:pt x="41" y="37"/>
                    <a:pt x="40" y="34"/>
                  </a:cubicBezTo>
                  <a:cubicBezTo>
                    <a:pt x="31" y="20"/>
                    <a:pt x="31" y="20"/>
                    <a:pt x="31" y="20"/>
                  </a:cubicBezTo>
                  <a:close/>
                  <a:moveTo>
                    <a:pt x="39" y="60"/>
                  </a:moveTo>
                  <a:cubicBezTo>
                    <a:pt x="35" y="62"/>
                    <a:pt x="34" y="67"/>
                    <a:pt x="36" y="70"/>
                  </a:cubicBezTo>
                  <a:cubicBezTo>
                    <a:pt x="54" y="103"/>
                    <a:pt x="54" y="103"/>
                    <a:pt x="54" y="103"/>
                  </a:cubicBezTo>
                  <a:cubicBezTo>
                    <a:pt x="57" y="107"/>
                    <a:pt x="61" y="108"/>
                    <a:pt x="65" y="106"/>
                  </a:cubicBezTo>
                  <a:cubicBezTo>
                    <a:pt x="65" y="106"/>
                    <a:pt x="65" y="106"/>
                    <a:pt x="65" y="106"/>
                  </a:cubicBezTo>
                  <a:cubicBezTo>
                    <a:pt x="69" y="104"/>
                    <a:pt x="70" y="99"/>
                    <a:pt x="68" y="95"/>
                  </a:cubicBezTo>
                  <a:cubicBezTo>
                    <a:pt x="49" y="63"/>
                    <a:pt x="49" y="63"/>
                    <a:pt x="49" y="63"/>
                  </a:cubicBezTo>
                  <a:cubicBezTo>
                    <a:pt x="47" y="59"/>
                    <a:pt x="42" y="57"/>
                    <a:pt x="39" y="60"/>
                  </a:cubicBezTo>
                  <a:cubicBezTo>
                    <a:pt x="39" y="60"/>
                    <a:pt x="39" y="60"/>
                    <a:pt x="39" y="60"/>
                  </a:cubicBezTo>
                  <a:close/>
                  <a:moveTo>
                    <a:pt x="5" y="2"/>
                  </a:moveTo>
                  <a:cubicBezTo>
                    <a:pt x="2" y="4"/>
                    <a:pt x="0" y="9"/>
                    <a:pt x="2" y="13"/>
                  </a:cubicBezTo>
                  <a:cubicBezTo>
                    <a:pt x="21" y="45"/>
                    <a:pt x="21" y="45"/>
                    <a:pt x="21" y="45"/>
                  </a:cubicBezTo>
                  <a:cubicBezTo>
                    <a:pt x="23" y="49"/>
                    <a:pt x="28" y="50"/>
                    <a:pt x="32" y="48"/>
                  </a:cubicBezTo>
                  <a:cubicBezTo>
                    <a:pt x="32" y="48"/>
                    <a:pt x="32" y="48"/>
                    <a:pt x="32" y="48"/>
                  </a:cubicBezTo>
                  <a:cubicBezTo>
                    <a:pt x="36" y="46"/>
                    <a:pt x="37" y="41"/>
                    <a:pt x="35" y="37"/>
                  </a:cubicBezTo>
                  <a:cubicBezTo>
                    <a:pt x="16" y="5"/>
                    <a:pt x="16" y="5"/>
                    <a:pt x="16" y="5"/>
                  </a:cubicBezTo>
                  <a:cubicBezTo>
                    <a:pt x="14" y="1"/>
                    <a:pt x="9" y="0"/>
                    <a:pt x="5" y="2"/>
                  </a:cubicBezTo>
                  <a:cubicBezTo>
                    <a:pt x="5" y="2"/>
                    <a:pt x="5" y="2"/>
                    <a:pt x="5" y="2"/>
                  </a:cubicBezTo>
                  <a:close/>
                  <a:moveTo>
                    <a:pt x="39" y="88"/>
                  </a:moveTo>
                  <a:cubicBezTo>
                    <a:pt x="31" y="73"/>
                    <a:pt x="31" y="73"/>
                    <a:pt x="31" y="73"/>
                  </a:cubicBezTo>
                  <a:cubicBezTo>
                    <a:pt x="30" y="71"/>
                    <a:pt x="29" y="69"/>
                    <a:pt x="29" y="66"/>
                  </a:cubicBezTo>
                  <a:cubicBezTo>
                    <a:pt x="22" y="53"/>
                    <a:pt x="22" y="53"/>
                    <a:pt x="22" y="53"/>
                  </a:cubicBezTo>
                  <a:cubicBezTo>
                    <a:pt x="19" y="52"/>
                    <a:pt x="18" y="50"/>
                    <a:pt x="16" y="48"/>
                  </a:cubicBezTo>
                  <a:cubicBezTo>
                    <a:pt x="8" y="33"/>
                    <a:pt x="8" y="33"/>
                    <a:pt x="8" y="33"/>
                  </a:cubicBezTo>
                  <a:cubicBezTo>
                    <a:pt x="7" y="34"/>
                    <a:pt x="6" y="36"/>
                    <a:pt x="6" y="38"/>
                  </a:cubicBezTo>
                  <a:cubicBezTo>
                    <a:pt x="4" y="44"/>
                    <a:pt x="5" y="51"/>
                    <a:pt x="8" y="57"/>
                  </a:cubicBezTo>
                  <a:cubicBezTo>
                    <a:pt x="19" y="75"/>
                    <a:pt x="19" y="75"/>
                    <a:pt x="19" y="75"/>
                  </a:cubicBezTo>
                  <a:cubicBezTo>
                    <a:pt x="22" y="81"/>
                    <a:pt x="28" y="85"/>
                    <a:pt x="34" y="87"/>
                  </a:cubicBezTo>
                  <a:cubicBezTo>
                    <a:pt x="36" y="87"/>
                    <a:pt x="38" y="88"/>
                    <a:pt x="39" y="88"/>
                  </a:cubicBez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2489"/>
            </a:p>
          </p:txBody>
        </p:sp>
      </p:grpSp>
      <p:grpSp>
        <p:nvGrpSpPr>
          <p:cNvPr id="92" name="组合 91"/>
          <p:cNvGrpSpPr/>
          <p:nvPr/>
        </p:nvGrpSpPr>
        <p:grpSpPr>
          <a:xfrm>
            <a:off x="2376072" y="3310446"/>
            <a:ext cx="1276351" cy="1276351"/>
            <a:chOff x="2209800" y="3219450"/>
            <a:chExt cx="1276350" cy="1276350"/>
          </a:xfrm>
        </p:grpSpPr>
        <p:sp>
          <p:nvSpPr>
            <p:cNvPr id="93" name="椭圆 92"/>
            <p:cNvSpPr/>
            <p:nvPr/>
          </p:nvSpPr>
          <p:spPr>
            <a:xfrm>
              <a:off x="2209800" y="3219450"/>
              <a:ext cx="1276350" cy="1276350"/>
            </a:xfrm>
            <a:prstGeom prst="ellipse">
              <a:avLst/>
            </a:prstGeom>
            <a:solidFill>
              <a:srgbClr val="E8B2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p>
          </p:txBody>
        </p:sp>
        <p:sp>
          <p:nvSpPr>
            <p:cNvPr id="94" name="Freeform 357"/>
            <p:cNvSpPr>
              <a:spLocks noChangeAspect="1" noEditPoints="1"/>
            </p:cNvSpPr>
            <p:nvPr/>
          </p:nvSpPr>
          <p:spPr bwMode="auto">
            <a:xfrm>
              <a:off x="2543114" y="3641625"/>
              <a:ext cx="609723" cy="432000"/>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2489"/>
            </a:p>
          </p:txBody>
        </p:sp>
      </p:grpSp>
      <p:grpSp>
        <p:nvGrpSpPr>
          <p:cNvPr id="95" name="组合 94"/>
          <p:cNvGrpSpPr/>
          <p:nvPr/>
        </p:nvGrpSpPr>
        <p:grpSpPr>
          <a:xfrm>
            <a:off x="6890921" y="3310446"/>
            <a:ext cx="1276351" cy="1276351"/>
            <a:chOff x="6724650" y="3219450"/>
            <a:chExt cx="1276350" cy="1276350"/>
          </a:xfrm>
        </p:grpSpPr>
        <p:sp>
          <p:nvSpPr>
            <p:cNvPr id="96" name="椭圆 95"/>
            <p:cNvSpPr/>
            <p:nvPr/>
          </p:nvSpPr>
          <p:spPr>
            <a:xfrm>
              <a:off x="6724650" y="3219450"/>
              <a:ext cx="1276350" cy="1276350"/>
            </a:xfrm>
            <a:prstGeom prst="ellipse">
              <a:avLst/>
            </a:prstGeom>
            <a:solidFill>
              <a:srgbClr val="E8B2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p>
          </p:txBody>
        </p:sp>
        <p:sp>
          <p:nvSpPr>
            <p:cNvPr id="97" name="Freeform 359"/>
            <p:cNvSpPr>
              <a:spLocks noChangeAspect="1" noEditPoints="1"/>
            </p:cNvSpPr>
            <p:nvPr/>
          </p:nvSpPr>
          <p:spPr bwMode="auto">
            <a:xfrm>
              <a:off x="7167647" y="3612825"/>
              <a:ext cx="390357" cy="489600"/>
            </a:xfrm>
            <a:custGeom>
              <a:avLst/>
              <a:gdLst>
                <a:gd name="T0" fmla="*/ 144 w 177"/>
                <a:gd name="T1" fmla="*/ 61 h 222"/>
                <a:gd name="T2" fmla="*/ 144 w 177"/>
                <a:gd name="T3" fmla="*/ 222 h 222"/>
                <a:gd name="T4" fmla="*/ 177 w 177"/>
                <a:gd name="T5" fmla="*/ 222 h 222"/>
                <a:gd name="T6" fmla="*/ 177 w 177"/>
                <a:gd name="T7" fmla="*/ 61 h 222"/>
                <a:gd name="T8" fmla="*/ 144 w 177"/>
                <a:gd name="T9" fmla="*/ 61 h 222"/>
                <a:gd name="T10" fmla="*/ 96 w 177"/>
                <a:gd name="T11" fmla="*/ 222 h 222"/>
                <a:gd name="T12" fmla="*/ 130 w 177"/>
                <a:gd name="T13" fmla="*/ 222 h 222"/>
                <a:gd name="T14" fmla="*/ 130 w 177"/>
                <a:gd name="T15" fmla="*/ 90 h 222"/>
                <a:gd name="T16" fmla="*/ 96 w 177"/>
                <a:gd name="T17" fmla="*/ 90 h 222"/>
                <a:gd name="T18" fmla="*/ 96 w 177"/>
                <a:gd name="T19" fmla="*/ 222 h 222"/>
                <a:gd name="T20" fmla="*/ 47 w 177"/>
                <a:gd name="T21" fmla="*/ 222 h 222"/>
                <a:gd name="T22" fmla="*/ 80 w 177"/>
                <a:gd name="T23" fmla="*/ 222 h 222"/>
                <a:gd name="T24" fmla="*/ 80 w 177"/>
                <a:gd name="T25" fmla="*/ 0 h 222"/>
                <a:gd name="T26" fmla="*/ 47 w 177"/>
                <a:gd name="T27" fmla="*/ 0 h 222"/>
                <a:gd name="T28" fmla="*/ 47 w 177"/>
                <a:gd name="T29" fmla="*/ 222 h 222"/>
                <a:gd name="T30" fmla="*/ 0 w 177"/>
                <a:gd name="T31" fmla="*/ 222 h 222"/>
                <a:gd name="T32" fmla="*/ 33 w 177"/>
                <a:gd name="T33" fmla="*/ 222 h 222"/>
                <a:gd name="T34" fmla="*/ 33 w 177"/>
                <a:gd name="T35" fmla="*/ 139 h 222"/>
                <a:gd name="T36" fmla="*/ 0 w 177"/>
                <a:gd name="T37" fmla="*/ 139 h 222"/>
                <a:gd name="T38" fmla="*/ 0 w 177"/>
                <a:gd name="T3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22">
                  <a:moveTo>
                    <a:pt x="144" y="61"/>
                  </a:moveTo>
                  <a:lnTo>
                    <a:pt x="144" y="222"/>
                  </a:lnTo>
                  <a:lnTo>
                    <a:pt x="177" y="222"/>
                  </a:lnTo>
                  <a:lnTo>
                    <a:pt x="177" y="61"/>
                  </a:lnTo>
                  <a:lnTo>
                    <a:pt x="144" y="61"/>
                  </a:lnTo>
                  <a:close/>
                  <a:moveTo>
                    <a:pt x="96" y="222"/>
                  </a:moveTo>
                  <a:lnTo>
                    <a:pt x="130" y="222"/>
                  </a:lnTo>
                  <a:lnTo>
                    <a:pt x="130" y="90"/>
                  </a:lnTo>
                  <a:lnTo>
                    <a:pt x="96" y="90"/>
                  </a:lnTo>
                  <a:lnTo>
                    <a:pt x="96" y="222"/>
                  </a:lnTo>
                  <a:close/>
                  <a:moveTo>
                    <a:pt x="47" y="222"/>
                  </a:moveTo>
                  <a:lnTo>
                    <a:pt x="80" y="222"/>
                  </a:lnTo>
                  <a:lnTo>
                    <a:pt x="80" y="0"/>
                  </a:lnTo>
                  <a:lnTo>
                    <a:pt x="47" y="0"/>
                  </a:lnTo>
                  <a:lnTo>
                    <a:pt x="47" y="222"/>
                  </a:lnTo>
                  <a:close/>
                  <a:moveTo>
                    <a:pt x="0" y="222"/>
                  </a:moveTo>
                  <a:lnTo>
                    <a:pt x="33" y="222"/>
                  </a:lnTo>
                  <a:lnTo>
                    <a:pt x="33" y="139"/>
                  </a:lnTo>
                  <a:lnTo>
                    <a:pt x="0" y="139"/>
                  </a:lnTo>
                  <a:lnTo>
                    <a:pt x="0" y="222"/>
                  </a:lnTo>
                  <a:close/>
                </a:path>
              </a:pathLst>
            </a:custGeom>
            <a:solidFill>
              <a:schemeClr val="bg1">
                <a:lumMod val="95000"/>
              </a:schemeClr>
            </a:solidFill>
            <a:ln>
              <a:noFill/>
            </a:ln>
            <a:extLst/>
          </p:spPr>
          <p:txBody>
            <a:bodyPr vert="horz" wrap="square" lIns="121920" tIns="60960" rIns="121920" bIns="60960" numCol="1" anchor="t" anchorCtr="0" compatLnSpc="1">
              <a:prstTxWarp prst="textNoShape">
                <a:avLst/>
              </a:prstTxWarp>
            </a:bodyPr>
            <a:lstStyle/>
            <a:p>
              <a:endParaRPr lang="zh-CN" altLang="en-US" sz="2489"/>
            </a:p>
          </p:txBody>
        </p:sp>
      </p:grpSp>
      <p:sp>
        <p:nvSpPr>
          <p:cNvPr id="98" name="矩形 97"/>
          <p:cNvSpPr/>
          <p:nvPr/>
        </p:nvSpPr>
        <p:spPr>
          <a:xfrm>
            <a:off x="1910208" y="1586914"/>
            <a:ext cx="1313162" cy="430879"/>
          </a:xfrm>
          <a:prstGeom prst="rect">
            <a:avLst/>
          </a:prstGeom>
        </p:spPr>
        <p:txBody>
          <a:bodyPr wrap="none" lIns="91431" tIns="45716" rIns="91431" bIns="45716">
            <a:spAutoFit/>
          </a:bodyPr>
          <a:lstStyle/>
          <a:p>
            <a:pPr algn="ctr"/>
            <a:r>
              <a:rPr lang="zh-CN" altLang="en-US" sz="2200" b="1" dirty="0">
                <a:solidFill>
                  <a:schemeClr val="tx1">
                    <a:lumMod val="50000"/>
                    <a:lumOff val="50000"/>
                  </a:schemeClr>
                </a:solidFill>
                <a:latin typeface="微软雅黑" pitchFamily="34" charset="-122"/>
                <a:ea typeface="微软雅黑" pitchFamily="34" charset="-122"/>
              </a:rPr>
              <a:t>添加标题</a:t>
            </a:r>
            <a:endParaRPr lang="en-US" altLang="zh-CN" sz="2200" b="1" dirty="0">
              <a:solidFill>
                <a:schemeClr val="tx1">
                  <a:lumMod val="50000"/>
                  <a:lumOff val="50000"/>
                </a:schemeClr>
              </a:solidFill>
              <a:latin typeface="微软雅黑" pitchFamily="34" charset="-122"/>
              <a:ea typeface="微软雅黑" pitchFamily="34" charset="-122"/>
            </a:endParaRPr>
          </a:p>
        </p:txBody>
      </p:sp>
      <p:sp>
        <p:nvSpPr>
          <p:cNvPr id="99" name="矩形 47"/>
          <p:cNvSpPr>
            <a:spLocks noChangeArrowheads="1"/>
          </p:cNvSpPr>
          <p:nvPr/>
        </p:nvSpPr>
        <p:spPr bwMode="auto">
          <a:xfrm>
            <a:off x="1504750" y="1974463"/>
            <a:ext cx="2124077" cy="792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20000"/>
              </a:lnSpc>
              <a:spcBef>
                <a:spcPct val="0"/>
              </a:spcBef>
              <a:buFont typeface="Arial" charset="0"/>
              <a:buNone/>
            </a:pP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100" name="矩形 99"/>
          <p:cNvSpPr/>
          <p:nvPr/>
        </p:nvSpPr>
        <p:spPr>
          <a:xfrm>
            <a:off x="3240423" y="4930963"/>
            <a:ext cx="1313162" cy="430879"/>
          </a:xfrm>
          <a:prstGeom prst="rect">
            <a:avLst/>
          </a:prstGeom>
        </p:spPr>
        <p:txBody>
          <a:bodyPr wrap="none" lIns="91431" tIns="45716" rIns="91431" bIns="45716">
            <a:spAutoFit/>
          </a:bodyPr>
          <a:lstStyle/>
          <a:p>
            <a:pPr algn="ctr"/>
            <a:r>
              <a:rPr lang="zh-CN" altLang="en-US" sz="2200" b="1" dirty="0">
                <a:solidFill>
                  <a:schemeClr val="tx1">
                    <a:lumMod val="50000"/>
                    <a:lumOff val="50000"/>
                  </a:schemeClr>
                </a:solidFill>
                <a:latin typeface="微软雅黑" pitchFamily="34" charset="-122"/>
                <a:ea typeface="微软雅黑" pitchFamily="34" charset="-122"/>
              </a:rPr>
              <a:t>添加标题</a:t>
            </a:r>
            <a:endParaRPr lang="en-US" altLang="zh-CN" sz="2200" b="1" dirty="0">
              <a:solidFill>
                <a:schemeClr val="tx1">
                  <a:lumMod val="50000"/>
                  <a:lumOff val="50000"/>
                </a:schemeClr>
              </a:solidFill>
              <a:latin typeface="微软雅黑" pitchFamily="34" charset="-122"/>
              <a:ea typeface="微软雅黑" pitchFamily="34" charset="-122"/>
            </a:endParaRPr>
          </a:p>
        </p:txBody>
      </p:sp>
      <p:sp>
        <p:nvSpPr>
          <p:cNvPr id="101" name="矩形 47"/>
          <p:cNvSpPr>
            <a:spLocks noChangeArrowheads="1"/>
          </p:cNvSpPr>
          <p:nvPr/>
        </p:nvSpPr>
        <p:spPr bwMode="auto">
          <a:xfrm>
            <a:off x="2837631" y="5334279"/>
            <a:ext cx="2118744" cy="792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20000"/>
              </a:lnSpc>
              <a:spcBef>
                <a:spcPct val="0"/>
              </a:spcBef>
              <a:buFont typeface="Arial" charset="0"/>
              <a:buNone/>
            </a:pP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102" name="矩形 101"/>
          <p:cNvSpPr/>
          <p:nvPr/>
        </p:nvSpPr>
        <p:spPr>
          <a:xfrm>
            <a:off x="5217336" y="1586914"/>
            <a:ext cx="1313162" cy="430879"/>
          </a:xfrm>
          <a:prstGeom prst="rect">
            <a:avLst/>
          </a:prstGeom>
        </p:spPr>
        <p:txBody>
          <a:bodyPr wrap="none" lIns="91431" tIns="45716" rIns="91431" bIns="45716">
            <a:spAutoFit/>
          </a:bodyPr>
          <a:lstStyle/>
          <a:p>
            <a:pPr algn="ctr"/>
            <a:r>
              <a:rPr lang="zh-CN" altLang="en-US" sz="2200" b="1" dirty="0">
                <a:solidFill>
                  <a:schemeClr val="tx1">
                    <a:lumMod val="50000"/>
                    <a:lumOff val="50000"/>
                  </a:schemeClr>
                </a:solidFill>
                <a:latin typeface="微软雅黑" pitchFamily="34" charset="-122"/>
                <a:ea typeface="微软雅黑" pitchFamily="34" charset="-122"/>
              </a:rPr>
              <a:t>添加标题</a:t>
            </a:r>
            <a:endParaRPr lang="en-US" altLang="zh-CN" sz="2200" b="1" dirty="0">
              <a:solidFill>
                <a:schemeClr val="tx1">
                  <a:lumMod val="50000"/>
                  <a:lumOff val="50000"/>
                </a:schemeClr>
              </a:solidFill>
              <a:latin typeface="微软雅黑" pitchFamily="34" charset="-122"/>
              <a:ea typeface="微软雅黑" pitchFamily="34" charset="-122"/>
            </a:endParaRPr>
          </a:p>
        </p:txBody>
      </p:sp>
      <p:sp>
        <p:nvSpPr>
          <p:cNvPr id="103" name="矩形 47"/>
          <p:cNvSpPr>
            <a:spLocks noChangeArrowheads="1"/>
          </p:cNvSpPr>
          <p:nvPr/>
        </p:nvSpPr>
        <p:spPr bwMode="auto">
          <a:xfrm>
            <a:off x="4918555" y="1974463"/>
            <a:ext cx="2018224" cy="792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20000"/>
              </a:lnSpc>
              <a:spcBef>
                <a:spcPct val="0"/>
              </a:spcBef>
              <a:buFont typeface="Arial" charset="0"/>
              <a:buNone/>
            </a:pP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104" name="矩形 103"/>
          <p:cNvSpPr/>
          <p:nvPr/>
        </p:nvSpPr>
        <p:spPr>
          <a:xfrm>
            <a:off x="8382194" y="1586914"/>
            <a:ext cx="1313162" cy="430879"/>
          </a:xfrm>
          <a:prstGeom prst="rect">
            <a:avLst/>
          </a:prstGeom>
        </p:spPr>
        <p:txBody>
          <a:bodyPr wrap="none" lIns="91431" tIns="45716" rIns="91431" bIns="45716">
            <a:spAutoFit/>
          </a:bodyPr>
          <a:lstStyle/>
          <a:p>
            <a:pPr algn="ctr"/>
            <a:r>
              <a:rPr lang="zh-CN" altLang="en-US" sz="2200" b="1" dirty="0">
                <a:solidFill>
                  <a:schemeClr val="tx1">
                    <a:lumMod val="50000"/>
                    <a:lumOff val="50000"/>
                  </a:schemeClr>
                </a:solidFill>
                <a:latin typeface="微软雅黑" pitchFamily="34" charset="-122"/>
                <a:ea typeface="微软雅黑" pitchFamily="34" charset="-122"/>
              </a:rPr>
              <a:t>添加标题</a:t>
            </a:r>
            <a:endParaRPr lang="en-US" altLang="zh-CN" sz="2200" b="1" dirty="0">
              <a:solidFill>
                <a:schemeClr val="tx1">
                  <a:lumMod val="50000"/>
                  <a:lumOff val="50000"/>
                </a:schemeClr>
              </a:solidFill>
              <a:latin typeface="微软雅黑" pitchFamily="34" charset="-122"/>
              <a:ea typeface="微软雅黑" pitchFamily="34" charset="-122"/>
            </a:endParaRPr>
          </a:p>
        </p:txBody>
      </p:sp>
      <p:sp>
        <p:nvSpPr>
          <p:cNvPr id="105" name="矩形 47"/>
          <p:cNvSpPr>
            <a:spLocks noChangeArrowheads="1"/>
          </p:cNvSpPr>
          <p:nvPr/>
        </p:nvSpPr>
        <p:spPr bwMode="auto">
          <a:xfrm>
            <a:off x="7960963" y="1974463"/>
            <a:ext cx="2155628" cy="792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20000"/>
              </a:lnSpc>
              <a:spcBef>
                <a:spcPct val="0"/>
              </a:spcBef>
              <a:buFont typeface="Arial" charset="0"/>
              <a:buNone/>
            </a:pP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sp>
        <p:nvSpPr>
          <p:cNvPr id="106" name="矩形 105"/>
          <p:cNvSpPr/>
          <p:nvPr/>
        </p:nvSpPr>
        <p:spPr>
          <a:xfrm>
            <a:off x="7383653" y="4930963"/>
            <a:ext cx="1313162" cy="430879"/>
          </a:xfrm>
          <a:prstGeom prst="rect">
            <a:avLst/>
          </a:prstGeom>
        </p:spPr>
        <p:txBody>
          <a:bodyPr wrap="none" lIns="91431" tIns="45716" rIns="91431" bIns="45716">
            <a:spAutoFit/>
          </a:bodyPr>
          <a:lstStyle/>
          <a:p>
            <a:pPr algn="ctr"/>
            <a:r>
              <a:rPr lang="zh-CN" altLang="en-US" sz="2200" b="1" dirty="0">
                <a:solidFill>
                  <a:schemeClr val="tx1">
                    <a:lumMod val="50000"/>
                    <a:lumOff val="50000"/>
                  </a:schemeClr>
                </a:solidFill>
                <a:latin typeface="微软雅黑" pitchFamily="34" charset="-122"/>
                <a:ea typeface="微软雅黑" pitchFamily="34" charset="-122"/>
              </a:rPr>
              <a:t>添加标题</a:t>
            </a:r>
            <a:endParaRPr lang="en-US" altLang="zh-CN" sz="2200" b="1" dirty="0">
              <a:solidFill>
                <a:schemeClr val="tx1">
                  <a:lumMod val="50000"/>
                  <a:lumOff val="50000"/>
                </a:schemeClr>
              </a:solidFill>
              <a:latin typeface="微软雅黑" pitchFamily="34" charset="-122"/>
              <a:ea typeface="微软雅黑" pitchFamily="34" charset="-122"/>
            </a:endParaRPr>
          </a:p>
        </p:txBody>
      </p:sp>
      <p:sp>
        <p:nvSpPr>
          <p:cNvPr id="107" name="矩形 47"/>
          <p:cNvSpPr>
            <a:spLocks noChangeArrowheads="1"/>
          </p:cNvSpPr>
          <p:nvPr/>
        </p:nvSpPr>
        <p:spPr bwMode="auto">
          <a:xfrm>
            <a:off x="6888653" y="5334280"/>
            <a:ext cx="2303160" cy="792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a:lnSpc>
                <a:spcPct val="120000"/>
              </a:lnSpc>
              <a:spcBef>
                <a:spcPct val="0"/>
              </a:spcBef>
              <a:buFont typeface="Arial" charset="0"/>
              <a:buNone/>
            </a:pPr>
            <a:r>
              <a:rPr lang="zh-CN" altLang="en-US" sz="1300" dirty="0">
                <a:solidFill>
                  <a:schemeClr val="tx1">
                    <a:lumMod val="65000"/>
                    <a:lumOff val="35000"/>
                  </a:schemeClr>
                </a:solidFill>
                <a:latin typeface="微软雅黑" pitchFamily="34" charset="-122"/>
                <a:ea typeface="微软雅黑" pitchFamily="34" charset="-122"/>
                <a:sym typeface="微软雅黑" pitchFamily="34" charset="-122"/>
              </a:rPr>
              <a:t>在此录入本图表的综合描述说明，在此录入本图表的综合描述说明。</a:t>
            </a:r>
          </a:p>
        </p:txBody>
      </p:sp>
    </p:spTree>
    <p:custDataLst>
      <p:tags r:id="rId1"/>
    </p:custDataLst>
    <p:extLst>
      <p:ext uri="{BB962C8B-B14F-4D97-AF65-F5344CB8AC3E}">
        <p14:creationId xmlns:p14="http://schemas.microsoft.com/office/powerpoint/2010/main" val="3242268790"/>
      </p:ext>
    </p:extLst>
  </p:cSld>
  <p:clrMapOvr>
    <a:masterClrMapping/>
  </p:clrMapOvr>
  <mc:AlternateContent xmlns:mc="http://schemas.openxmlformats.org/markup-compatibility/2006" xmlns:p14="http://schemas.microsoft.com/office/powerpoint/2010/main">
    <mc:Choice Requires="p14">
      <p:transition spd="slow" p14:dur="3000" advTm="0">
        <p14:shred/>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500" fill="hold"/>
                                        <p:tgtEl>
                                          <p:spTgt spid="73"/>
                                        </p:tgtEl>
                                        <p:attrNameLst>
                                          <p:attrName>ppt_x</p:attrName>
                                        </p:attrNameLst>
                                      </p:cBhvr>
                                      <p:tavLst>
                                        <p:tav tm="0">
                                          <p:val>
                                            <p:strVal val="1+#ppt_w/2"/>
                                          </p:val>
                                        </p:tav>
                                        <p:tav tm="100000">
                                          <p:val>
                                            <p:strVal val="#ppt_x"/>
                                          </p:val>
                                        </p:tav>
                                      </p:tavLst>
                                    </p:anim>
                                    <p:anim calcmode="lin" valueType="num">
                                      <p:cBhvr additive="base">
                                        <p:cTn id="8" dur="500" fill="hold"/>
                                        <p:tgtEl>
                                          <p:spTgt spid="7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250"/>
                                  </p:stCondLst>
                                  <p:childTnLst>
                                    <p:set>
                                      <p:cBhvr>
                                        <p:cTn id="11" dur="1" fill="hold">
                                          <p:stCondLst>
                                            <p:cond delay="0"/>
                                          </p:stCondLst>
                                        </p:cTn>
                                        <p:tgtEl>
                                          <p:spTgt spid="74"/>
                                        </p:tgtEl>
                                        <p:attrNameLst>
                                          <p:attrName>style.visibility</p:attrName>
                                        </p:attrNameLst>
                                      </p:cBhvr>
                                      <p:to>
                                        <p:strVal val="visible"/>
                                      </p:to>
                                    </p:set>
                                    <p:animEffect transition="in" filter="wipe(left)">
                                      <p:cBhvr>
                                        <p:cTn id="12" dur="1000"/>
                                        <p:tgtEl>
                                          <p:spTgt spid="74"/>
                                        </p:tgtEl>
                                      </p:cBhvr>
                                    </p:animEffect>
                                  </p:childTnLst>
                                </p:cTn>
                              </p:par>
                              <p:par>
                                <p:cTn id="13" presetID="53" presetClass="entr" presetSubtype="16" fill="hold" grpId="0" nodeType="withEffect">
                                  <p:stCondLst>
                                    <p:cond delay="1750"/>
                                  </p:stCondLst>
                                  <p:childTnLst>
                                    <p:set>
                                      <p:cBhvr>
                                        <p:cTn id="14" dur="1" fill="hold">
                                          <p:stCondLst>
                                            <p:cond delay="0"/>
                                          </p:stCondLst>
                                        </p:cTn>
                                        <p:tgtEl>
                                          <p:spTgt spid="98"/>
                                        </p:tgtEl>
                                        <p:attrNameLst>
                                          <p:attrName>style.visibility</p:attrName>
                                        </p:attrNameLst>
                                      </p:cBhvr>
                                      <p:to>
                                        <p:strVal val="visible"/>
                                      </p:to>
                                    </p:set>
                                    <p:anim calcmode="lin" valueType="num">
                                      <p:cBhvr>
                                        <p:cTn id="15" dur="500" fill="hold"/>
                                        <p:tgtEl>
                                          <p:spTgt spid="98"/>
                                        </p:tgtEl>
                                        <p:attrNameLst>
                                          <p:attrName>ppt_w</p:attrName>
                                        </p:attrNameLst>
                                      </p:cBhvr>
                                      <p:tavLst>
                                        <p:tav tm="0">
                                          <p:val>
                                            <p:fltVal val="0"/>
                                          </p:val>
                                        </p:tav>
                                        <p:tav tm="100000">
                                          <p:val>
                                            <p:strVal val="#ppt_w"/>
                                          </p:val>
                                        </p:tav>
                                      </p:tavLst>
                                    </p:anim>
                                    <p:anim calcmode="lin" valueType="num">
                                      <p:cBhvr>
                                        <p:cTn id="16" dur="500" fill="hold"/>
                                        <p:tgtEl>
                                          <p:spTgt spid="98"/>
                                        </p:tgtEl>
                                        <p:attrNameLst>
                                          <p:attrName>ppt_h</p:attrName>
                                        </p:attrNameLst>
                                      </p:cBhvr>
                                      <p:tavLst>
                                        <p:tav tm="0">
                                          <p:val>
                                            <p:fltVal val="0"/>
                                          </p:val>
                                        </p:tav>
                                        <p:tav tm="100000">
                                          <p:val>
                                            <p:strVal val="#ppt_h"/>
                                          </p:val>
                                        </p:tav>
                                      </p:tavLst>
                                    </p:anim>
                                    <p:animEffect transition="in" filter="fade">
                                      <p:cBhvr>
                                        <p:cTn id="17" dur="500"/>
                                        <p:tgtEl>
                                          <p:spTgt spid="98"/>
                                        </p:tgtEl>
                                      </p:cBhvr>
                                    </p:animEffect>
                                  </p:childTnLst>
                                </p:cTn>
                              </p:par>
                              <p:par>
                                <p:cTn id="18" presetID="53" presetClass="entr" presetSubtype="16" fill="hold" grpId="0" nodeType="withEffect">
                                  <p:stCondLst>
                                    <p:cond delay="1750"/>
                                  </p:stCondLst>
                                  <p:childTnLst>
                                    <p:set>
                                      <p:cBhvr>
                                        <p:cTn id="19" dur="1" fill="hold">
                                          <p:stCondLst>
                                            <p:cond delay="0"/>
                                          </p:stCondLst>
                                        </p:cTn>
                                        <p:tgtEl>
                                          <p:spTgt spid="99"/>
                                        </p:tgtEl>
                                        <p:attrNameLst>
                                          <p:attrName>style.visibility</p:attrName>
                                        </p:attrNameLst>
                                      </p:cBhvr>
                                      <p:to>
                                        <p:strVal val="visible"/>
                                      </p:to>
                                    </p:set>
                                    <p:anim calcmode="lin" valueType="num">
                                      <p:cBhvr>
                                        <p:cTn id="20" dur="500" fill="hold"/>
                                        <p:tgtEl>
                                          <p:spTgt spid="99"/>
                                        </p:tgtEl>
                                        <p:attrNameLst>
                                          <p:attrName>ppt_w</p:attrName>
                                        </p:attrNameLst>
                                      </p:cBhvr>
                                      <p:tavLst>
                                        <p:tav tm="0">
                                          <p:val>
                                            <p:fltVal val="0"/>
                                          </p:val>
                                        </p:tav>
                                        <p:tav tm="100000">
                                          <p:val>
                                            <p:strVal val="#ppt_w"/>
                                          </p:val>
                                        </p:tav>
                                      </p:tavLst>
                                    </p:anim>
                                    <p:anim calcmode="lin" valueType="num">
                                      <p:cBhvr>
                                        <p:cTn id="21" dur="500" fill="hold"/>
                                        <p:tgtEl>
                                          <p:spTgt spid="99"/>
                                        </p:tgtEl>
                                        <p:attrNameLst>
                                          <p:attrName>ppt_h</p:attrName>
                                        </p:attrNameLst>
                                      </p:cBhvr>
                                      <p:tavLst>
                                        <p:tav tm="0">
                                          <p:val>
                                            <p:fltVal val="0"/>
                                          </p:val>
                                        </p:tav>
                                        <p:tav tm="100000">
                                          <p:val>
                                            <p:strVal val="#ppt_h"/>
                                          </p:val>
                                        </p:tav>
                                      </p:tavLst>
                                    </p:anim>
                                    <p:animEffect transition="in" filter="fade">
                                      <p:cBhvr>
                                        <p:cTn id="22" dur="500"/>
                                        <p:tgtEl>
                                          <p:spTgt spid="99"/>
                                        </p:tgtEl>
                                      </p:cBhvr>
                                    </p:animEffect>
                                  </p:childTnLst>
                                </p:cTn>
                              </p:par>
                              <p:par>
                                <p:cTn id="23" presetID="53" presetClass="entr" presetSubtype="16" fill="hold" nodeType="withEffect">
                                  <p:stCondLst>
                                    <p:cond delay="1750"/>
                                  </p:stCondLst>
                                  <p:childTnLst>
                                    <p:set>
                                      <p:cBhvr>
                                        <p:cTn id="24" dur="1" fill="hold">
                                          <p:stCondLst>
                                            <p:cond delay="0"/>
                                          </p:stCondLst>
                                        </p:cTn>
                                        <p:tgtEl>
                                          <p:spTgt spid="92"/>
                                        </p:tgtEl>
                                        <p:attrNameLst>
                                          <p:attrName>style.visibility</p:attrName>
                                        </p:attrNameLst>
                                      </p:cBhvr>
                                      <p:to>
                                        <p:strVal val="visible"/>
                                      </p:to>
                                    </p:set>
                                    <p:anim calcmode="lin" valueType="num">
                                      <p:cBhvr>
                                        <p:cTn id="25" dur="500" fill="hold"/>
                                        <p:tgtEl>
                                          <p:spTgt spid="92"/>
                                        </p:tgtEl>
                                        <p:attrNameLst>
                                          <p:attrName>ppt_w</p:attrName>
                                        </p:attrNameLst>
                                      </p:cBhvr>
                                      <p:tavLst>
                                        <p:tav tm="0">
                                          <p:val>
                                            <p:fltVal val="0"/>
                                          </p:val>
                                        </p:tav>
                                        <p:tav tm="100000">
                                          <p:val>
                                            <p:strVal val="#ppt_w"/>
                                          </p:val>
                                        </p:tav>
                                      </p:tavLst>
                                    </p:anim>
                                    <p:anim calcmode="lin" valueType="num">
                                      <p:cBhvr>
                                        <p:cTn id="26" dur="500" fill="hold"/>
                                        <p:tgtEl>
                                          <p:spTgt spid="92"/>
                                        </p:tgtEl>
                                        <p:attrNameLst>
                                          <p:attrName>ppt_h</p:attrName>
                                        </p:attrNameLst>
                                      </p:cBhvr>
                                      <p:tavLst>
                                        <p:tav tm="0">
                                          <p:val>
                                            <p:fltVal val="0"/>
                                          </p:val>
                                        </p:tav>
                                        <p:tav tm="100000">
                                          <p:val>
                                            <p:strVal val="#ppt_h"/>
                                          </p:val>
                                        </p:tav>
                                      </p:tavLst>
                                    </p:anim>
                                    <p:animEffect transition="in" filter="fade">
                                      <p:cBhvr>
                                        <p:cTn id="27" dur="500"/>
                                        <p:tgtEl>
                                          <p:spTgt spid="92"/>
                                        </p:tgtEl>
                                      </p:cBhvr>
                                    </p:animEffect>
                                  </p:childTnLst>
                                </p:cTn>
                              </p:par>
                              <p:par>
                                <p:cTn id="28" presetID="53" presetClass="entr" presetSubtype="16" fill="hold" grpId="0" nodeType="withEffect">
                                  <p:stCondLst>
                                    <p:cond delay="2750"/>
                                  </p:stCondLst>
                                  <p:childTnLst>
                                    <p:set>
                                      <p:cBhvr>
                                        <p:cTn id="29" dur="1" fill="hold">
                                          <p:stCondLst>
                                            <p:cond delay="0"/>
                                          </p:stCondLst>
                                        </p:cTn>
                                        <p:tgtEl>
                                          <p:spTgt spid="100"/>
                                        </p:tgtEl>
                                        <p:attrNameLst>
                                          <p:attrName>style.visibility</p:attrName>
                                        </p:attrNameLst>
                                      </p:cBhvr>
                                      <p:to>
                                        <p:strVal val="visible"/>
                                      </p:to>
                                    </p:set>
                                    <p:anim calcmode="lin" valueType="num">
                                      <p:cBhvr>
                                        <p:cTn id="30" dur="500" fill="hold"/>
                                        <p:tgtEl>
                                          <p:spTgt spid="100"/>
                                        </p:tgtEl>
                                        <p:attrNameLst>
                                          <p:attrName>ppt_w</p:attrName>
                                        </p:attrNameLst>
                                      </p:cBhvr>
                                      <p:tavLst>
                                        <p:tav tm="0">
                                          <p:val>
                                            <p:fltVal val="0"/>
                                          </p:val>
                                        </p:tav>
                                        <p:tav tm="100000">
                                          <p:val>
                                            <p:strVal val="#ppt_w"/>
                                          </p:val>
                                        </p:tav>
                                      </p:tavLst>
                                    </p:anim>
                                    <p:anim calcmode="lin" valueType="num">
                                      <p:cBhvr>
                                        <p:cTn id="31" dur="500" fill="hold"/>
                                        <p:tgtEl>
                                          <p:spTgt spid="100"/>
                                        </p:tgtEl>
                                        <p:attrNameLst>
                                          <p:attrName>ppt_h</p:attrName>
                                        </p:attrNameLst>
                                      </p:cBhvr>
                                      <p:tavLst>
                                        <p:tav tm="0">
                                          <p:val>
                                            <p:fltVal val="0"/>
                                          </p:val>
                                        </p:tav>
                                        <p:tav tm="100000">
                                          <p:val>
                                            <p:strVal val="#ppt_h"/>
                                          </p:val>
                                        </p:tav>
                                      </p:tavLst>
                                    </p:anim>
                                    <p:animEffect transition="in" filter="fade">
                                      <p:cBhvr>
                                        <p:cTn id="32" dur="500"/>
                                        <p:tgtEl>
                                          <p:spTgt spid="100"/>
                                        </p:tgtEl>
                                      </p:cBhvr>
                                    </p:animEffect>
                                  </p:childTnLst>
                                </p:cTn>
                              </p:par>
                              <p:par>
                                <p:cTn id="33" presetID="53" presetClass="entr" presetSubtype="16" fill="hold" grpId="0" nodeType="withEffect">
                                  <p:stCondLst>
                                    <p:cond delay="2750"/>
                                  </p:stCondLst>
                                  <p:childTnLst>
                                    <p:set>
                                      <p:cBhvr>
                                        <p:cTn id="34" dur="1" fill="hold">
                                          <p:stCondLst>
                                            <p:cond delay="0"/>
                                          </p:stCondLst>
                                        </p:cTn>
                                        <p:tgtEl>
                                          <p:spTgt spid="101"/>
                                        </p:tgtEl>
                                        <p:attrNameLst>
                                          <p:attrName>style.visibility</p:attrName>
                                        </p:attrNameLst>
                                      </p:cBhvr>
                                      <p:to>
                                        <p:strVal val="visible"/>
                                      </p:to>
                                    </p:set>
                                    <p:anim calcmode="lin" valueType="num">
                                      <p:cBhvr>
                                        <p:cTn id="35" dur="500" fill="hold"/>
                                        <p:tgtEl>
                                          <p:spTgt spid="101"/>
                                        </p:tgtEl>
                                        <p:attrNameLst>
                                          <p:attrName>ppt_w</p:attrName>
                                        </p:attrNameLst>
                                      </p:cBhvr>
                                      <p:tavLst>
                                        <p:tav tm="0">
                                          <p:val>
                                            <p:fltVal val="0"/>
                                          </p:val>
                                        </p:tav>
                                        <p:tav tm="100000">
                                          <p:val>
                                            <p:strVal val="#ppt_w"/>
                                          </p:val>
                                        </p:tav>
                                      </p:tavLst>
                                    </p:anim>
                                    <p:anim calcmode="lin" valueType="num">
                                      <p:cBhvr>
                                        <p:cTn id="36" dur="500" fill="hold"/>
                                        <p:tgtEl>
                                          <p:spTgt spid="101"/>
                                        </p:tgtEl>
                                        <p:attrNameLst>
                                          <p:attrName>ppt_h</p:attrName>
                                        </p:attrNameLst>
                                      </p:cBhvr>
                                      <p:tavLst>
                                        <p:tav tm="0">
                                          <p:val>
                                            <p:fltVal val="0"/>
                                          </p:val>
                                        </p:tav>
                                        <p:tav tm="100000">
                                          <p:val>
                                            <p:strVal val="#ppt_h"/>
                                          </p:val>
                                        </p:tav>
                                      </p:tavLst>
                                    </p:anim>
                                    <p:animEffect transition="in" filter="fade">
                                      <p:cBhvr>
                                        <p:cTn id="37" dur="500"/>
                                        <p:tgtEl>
                                          <p:spTgt spid="101"/>
                                        </p:tgtEl>
                                      </p:cBhvr>
                                    </p:animEffect>
                                  </p:childTnLst>
                                </p:cTn>
                              </p:par>
                              <p:par>
                                <p:cTn id="38" presetID="53" presetClass="entr" presetSubtype="16" fill="hold" nodeType="withEffect">
                                  <p:stCondLst>
                                    <p:cond delay="2750"/>
                                  </p:stCondLst>
                                  <p:childTnLst>
                                    <p:set>
                                      <p:cBhvr>
                                        <p:cTn id="39" dur="1" fill="hold">
                                          <p:stCondLst>
                                            <p:cond delay="0"/>
                                          </p:stCondLst>
                                        </p:cTn>
                                        <p:tgtEl>
                                          <p:spTgt spid="86"/>
                                        </p:tgtEl>
                                        <p:attrNameLst>
                                          <p:attrName>style.visibility</p:attrName>
                                        </p:attrNameLst>
                                      </p:cBhvr>
                                      <p:to>
                                        <p:strVal val="visible"/>
                                      </p:to>
                                    </p:set>
                                    <p:anim calcmode="lin" valueType="num">
                                      <p:cBhvr>
                                        <p:cTn id="40" dur="500" fill="hold"/>
                                        <p:tgtEl>
                                          <p:spTgt spid="86"/>
                                        </p:tgtEl>
                                        <p:attrNameLst>
                                          <p:attrName>ppt_w</p:attrName>
                                        </p:attrNameLst>
                                      </p:cBhvr>
                                      <p:tavLst>
                                        <p:tav tm="0">
                                          <p:val>
                                            <p:fltVal val="0"/>
                                          </p:val>
                                        </p:tav>
                                        <p:tav tm="100000">
                                          <p:val>
                                            <p:strVal val="#ppt_w"/>
                                          </p:val>
                                        </p:tav>
                                      </p:tavLst>
                                    </p:anim>
                                    <p:anim calcmode="lin" valueType="num">
                                      <p:cBhvr>
                                        <p:cTn id="41" dur="500" fill="hold"/>
                                        <p:tgtEl>
                                          <p:spTgt spid="86"/>
                                        </p:tgtEl>
                                        <p:attrNameLst>
                                          <p:attrName>ppt_h</p:attrName>
                                        </p:attrNameLst>
                                      </p:cBhvr>
                                      <p:tavLst>
                                        <p:tav tm="0">
                                          <p:val>
                                            <p:fltVal val="0"/>
                                          </p:val>
                                        </p:tav>
                                        <p:tav tm="100000">
                                          <p:val>
                                            <p:strVal val="#ppt_h"/>
                                          </p:val>
                                        </p:tav>
                                      </p:tavLst>
                                    </p:anim>
                                    <p:animEffect transition="in" filter="fade">
                                      <p:cBhvr>
                                        <p:cTn id="42" dur="500"/>
                                        <p:tgtEl>
                                          <p:spTgt spid="86"/>
                                        </p:tgtEl>
                                      </p:cBhvr>
                                    </p:animEffect>
                                  </p:childTnLst>
                                </p:cTn>
                              </p:par>
                              <p:par>
                                <p:cTn id="43" presetID="53" presetClass="entr" presetSubtype="16" fill="hold" grpId="0" nodeType="withEffect">
                                  <p:stCondLst>
                                    <p:cond delay="3750"/>
                                  </p:stCondLst>
                                  <p:childTnLst>
                                    <p:set>
                                      <p:cBhvr>
                                        <p:cTn id="44" dur="1" fill="hold">
                                          <p:stCondLst>
                                            <p:cond delay="0"/>
                                          </p:stCondLst>
                                        </p:cTn>
                                        <p:tgtEl>
                                          <p:spTgt spid="102"/>
                                        </p:tgtEl>
                                        <p:attrNameLst>
                                          <p:attrName>style.visibility</p:attrName>
                                        </p:attrNameLst>
                                      </p:cBhvr>
                                      <p:to>
                                        <p:strVal val="visible"/>
                                      </p:to>
                                    </p:set>
                                    <p:anim calcmode="lin" valueType="num">
                                      <p:cBhvr>
                                        <p:cTn id="45" dur="500" fill="hold"/>
                                        <p:tgtEl>
                                          <p:spTgt spid="102"/>
                                        </p:tgtEl>
                                        <p:attrNameLst>
                                          <p:attrName>ppt_w</p:attrName>
                                        </p:attrNameLst>
                                      </p:cBhvr>
                                      <p:tavLst>
                                        <p:tav tm="0">
                                          <p:val>
                                            <p:fltVal val="0"/>
                                          </p:val>
                                        </p:tav>
                                        <p:tav tm="100000">
                                          <p:val>
                                            <p:strVal val="#ppt_w"/>
                                          </p:val>
                                        </p:tav>
                                      </p:tavLst>
                                    </p:anim>
                                    <p:anim calcmode="lin" valueType="num">
                                      <p:cBhvr>
                                        <p:cTn id="46" dur="500" fill="hold"/>
                                        <p:tgtEl>
                                          <p:spTgt spid="102"/>
                                        </p:tgtEl>
                                        <p:attrNameLst>
                                          <p:attrName>ppt_h</p:attrName>
                                        </p:attrNameLst>
                                      </p:cBhvr>
                                      <p:tavLst>
                                        <p:tav tm="0">
                                          <p:val>
                                            <p:fltVal val="0"/>
                                          </p:val>
                                        </p:tav>
                                        <p:tav tm="100000">
                                          <p:val>
                                            <p:strVal val="#ppt_h"/>
                                          </p:val>
                                        </p:tav>
                                      </p:tavLst>
                                    </p:anim>
                                    <p:animEffect transition="in" filter="fade">
                                      <p:cBhvr>
                                        <p:cTn id="47" dur="500"/>
                                        <p:tgtEl>
                                          <p:spTgt spid="102"/>
                                        </p:tgtEl>
                                      </p:cBhvr>
                                    </p:animEffect>
                                  </p:childTnLst>
                                </p:cTn>
                              </p:par>
                              <p:par>
                                <p:cTn id="48" presetID="53" presetClass="entr" presetSubtype="16" fill="hold" grpId="0" nodeType="withEffect">
                                  <p:stCondLst>
                                    <p:cond delay="3750"/>
                                  </p:stCondLst>
                                  <p:childTnLst>
                                    <p:set>
                                      <p:cBhvr>
                                        <p:cTn id="49" dur="1" fill="hold">
                                          <p:stCondLst>
                                            <p:cond delay="0"/>
                                          </p:stCondLst>
                                        </p:cTn>
                                        <p:tgtEl>
                                          <p:spTgt spid="103"/>
                                        </p:tgtEl>
                                        <p:attrNameLst>
                                          <p:attrName>style.visibility</p:attrName>
                                        </p:attrNameLst>
                                      </p:cBhvr>
                                      <p:to>
                                        <p:strVal val="visible"/>
                                      </p:to>
                                    </p:set>
                                    <p:anim calcmode="lin" valueType="num">
                                      <p:cBhvr>
                                        <p:cTn id="50" dur="500" fill="hold"/>
                                        <p:tgtEl>
                                          <p:spTgt spid="103"/>
                                        </p:tgtEl>
                                        <p:attrNameLst>
                                          <p:attrName>ppt_w</p:attrName>
                                        </p:attrNameLst>
                                      </p:cBhvr>
                                      <p:tavLst>
                                        <p:tav tm="0">
                                          <p:val>
                                            <p:fltVal val="0"/>
                                          </p:val>
                                        </p:tav>
                                        <p:tav tm="100000">
                                          <p:val>
                                            <p:strVal val="#ppt_w"/>
                                          </p:val>
                                        </p:tav>
                                      </p:tavLst>
                                    </p:anim>
                                    <p:anim calcmode="lin" valueType="num">
                                      <p:cBhvr>
                                        <p:cTn id="51" dur="500" fill="hold"/>
                                        <p:tgtEl>
                                          <p:spTgt spid="103"/>
                                        </p:tgtEl>
                                        <p:attrNameLst>
                                          <p:attrName>ppt_h</p:attrName>
                                        </p:attrNameLst>
                                      </p:cBhvr>
                                      <p:tavLst>
                                        <p:tav tm="0">
                                          <p:val>
                                            <p:fltVal val="0"/>
                                          </p:val>
                                        </p:tav>
                                        <p:tav tm="100000">
                                          <p:val>
                                            <p:strVal val="#ppt_h"/>
                                          </p:val>
                                        </p:tav>
                                      </p:tavLst>
                                    </p:anim>
                                    <p:animEffect transition="in" filter="fade">
                                      <p:cBhvr>
                                        <p:cTn id="52" dur="500"/>
                                        <p:tgtEl>
                                          <p:spTgt spid="103"/>
                                        </p:tgtEl>
                                      </p:cBhvr>
                                    </p:animEffect>
                                  </p:childTnLst>
                                </p:cTn>
                              </p:par>
                              <p:par>
                                <p:cTn id="53" presetID="53" presetClass="entr" presetSubtype="16" fill="hold" nodeType="withEffect">
                                  <p:stCondLst>
                                    <p:cond delay="3750"/>
                                  </p:stCondLst>
                                  <p:childTnLst>
                                    <p:set>
                                      <p:cBhvr>
                                        <p:cTn id="54" dur="1" fill="hold">
                                          <p:stCondLst>
                                            <p:cond delay="0"/>
                                          </p:stCondLst>
                                        </p:cTn>
                                        <p:tgtEl>
                                          <p:spTgt spid="95"/>
                                        </p:tgtEl>
                                        <p:attrNameLst>
                                          <p:attrName>style.visibility</p:attrName>
                                        </p:attrNameLst>
                                      </p:cBhvr>
                                      <p:to>
                                        <p:strVal val="visible"/>
                                      </p:to>
                                    </p:set>
                                    <p:anim calcmode="lin" valueType="num">
                                      <p:cBhvr>
                                        <p:cTn id="55" dur="500" fill="hold"/>
                                        <p:tgtEl>
                                          <p:spTgt spid="95"/>
                                        </p:tgtEl>
                                        <p:attrNameLst>
                                          <p:attrName>ppt_w</p:attrName>
                                        </p:attrNameLst>
                                      </p:cBhvr>
                                      <p:tavLst>
                                        <p:tav tm="0">
                                          <p:val>
                                            <p:fltVal val="0"/>
                                          </p:val>
                                        </p:tav>
                                        <p:tav tm="100000">
                                          <p:val>
                                            <p:strVal val="#ppt_w"/>
                                          </p:val>
                                        </p:tav>
                                      </p:tavLst>
                                    </p:anim>
                                    <p:anim calcmode="lin" valueType="num">
                                      <p:cBhvr>
                                        <p:cTn id="56" dur="500" fill="hold"/>
                                        <p:tgtEl>
                                          <p:spTgt spid="95"/>
                                        </p:tgtEl>
                                        <p:attrNameLst>
                                          <p:attrName>ppt_h</p:attrName>
                                        </p:attrNameLst>
                                      </p:cBhvr>
                                      <p:tavLst>
                                        <p:tav tm="0">
                                          <p:val>
                                            <p:fltVal val="0"/>
                                          </p:val>
                                        </p:tav>
                                        <p:tav tm="100000">
                                          <p:val>
                                            <p:strVal val="#ppt_h"/>
                                          </p:val>
                                        </p:tav>
                                      </p:tavLst>
                                    </p:anim>
                                    <p:animEffect transition="in" filter="fade">
                                      <p:cBhvr>
                                        <p:cTn id="57" dur="500"/>
                                        <p:tgtEl>
                                          <p:spTgt spid="95"/>
                                        </p:tgtEl>
                                      </p:cBhvr>
                                    </p:animEffect>
                                  </p:childTnLst>
                                </p:cTn>
                              </p:par>
                              <p:par>
                                <p:cTn id="58" presetID="53" presetClass="entr" presetSubtype="16" fill="hold" grpId="0" nodeType="withEffect">
                                  <p:stCondLst>
                                    <p:cond delay="3750"/>
                                  </p:stCondLst>
                                  <p:childTnLst>
                                    <p:set>
                                      <p:cBhvr>
                                        <p:cTn id="59" dur="1" fill="hold">
                                          <p:stCondLst>
                                            <p:cond delay="0"/>
                                          </p:stCondLst>
                                        </p:cTn>
                                        <p:tgtEl>
                                          <p:spTgt spid="106"/>
                                        </p:tgtEl>
                                        <p:attrNameLst>
                                          <p:attrName>style.visibility</p:attrName>
                                        </p:attrNameLst>
                                      </p:cBhvr>
                                      <p:to>
                                        <p:strVal val="visible"/>
                                      </p:to>
                                    </p:set>
                                    <p:anim calcmode="lin" valueType="num">
                                      <p:cBhvr>
                                        <p:cTn id="60" dur="500" fill="hold"/>
                                        <p:tgtEl>
                                          <p:spTgt spid="106"/>
                                        </p:tgtEl>
                                        <p:attrNameLst>
                                          <p:attrName>ppt_w</p:attrName>
                                        </p:attrNameLst>
                                      </p:cBhvr>
                                      <p:tavLst>
                                        <p:tav tm="0">
                                          <p:val>
                                            <p:fltVal val="0"/>
                                          </p:val>
                                        </p:tav>
                                        <p:tav tm="100000">
                                          <p:val>
                                            <p:strVal val="#ppt_w"/>
                                          </p:val>
                                        </p:tav>
                                      </p:tavLst>
                                    </p:anim>
                                    <p:anim calcmode="lin" valueType="num">
                                      <p:cBhvr>
                                        <p:cTn id="61" dur="500" fill="hold"/>
                                        <p:tgtEl>
                                          <p:spTgt spid="106"/>
                                        </p:tgtEl>
                                        <p:attrNameLst>
                                          <p:attrName>ppt_h</p:attrName>
                                        </p:attrNameLst>
                                      </p:cBhvr>
                                      <p:tavLst>
                                        <p:tav tm="0">
                                          <p:val>
                                            <p:fltVal val="0"/>
                                          </p:val>
                                        </p:tav>
                                        <p:tav tm="100000">
                                          <p:val>
                                            <p:strVal val="#ppt_h"/>
                                          </p:val>
                                        </p:tav>
                                      </p:tavLst>
                                    </p:anim>
                                    <p:animEffect transition="in" filter="fade">
                                      <p:cBhvr>
                                        <p:cTn id="62" dur="500"/>
                                        <p:tgtEl>
                                          <p:spTgt spid="106"/>
                                        </p:tgtEl>
                                      </p:cBhvr>
                                    </p:animEffect>
                                  </p:childTnLst>
                                </p:cTn>
                              </p:par>
                              <p:par>
                                <p:cTn id="63" presetID="53" presetClass="entr" presetSubtype="16" fill="hold" grpId="0" nodeType="withEffect">
                                  <p:stCondLst>
                                    <p:cond delay="3750"/>
                                  </p:stCondLst>
                                  <p:childTnLst>
                                    <p:set>
                                      <p:cBhvr>
                                        <p:cTn id="64" dur="1" fill="hold">
                                          <p:stCondLst>
                                            <p:cond delay="0"/>
                                          </p:stCondLst>
                                        </p:cTn>
                                        <p:tgtEl>
                                          <p:spTgt spid="107"/>
                                        </p:tgtEl>
                                        <p:attrNameLst>
                                          <p:attrName>style.visibility</p:attrName>
                                        </p:attrNameLst>
                                      </p:cBhvr>
                                      <p:to>
                                        <p:strVal val="visible"/>
                                      </p:to>
                                    </p:set>
                                    <p:anim calcmode="lin" valueType="num">
                                      <p:cBhvr>
                                        <p:cTn id="65" dur="500" fill="hold"/>
                                        <p:tgtEl>
                                          <p:spTgt spid="107"/>
                                        </p:tgtEl>
                                        <p:attrNameLst>
                                          <p:attrName>ppt_w</p:attrName>
                                        </p:attrNameLst>
                                      </p:cBhvr>
                                      <p:tavLst>
                                        <p:tav tm="0">
                                          <p:val>
                                            <p:fltVal val="0"/>
                                          </p:val>
                                        </p:tav>
                                        <p:tav tm="100000">
                                          <p:val>
                                            <p:strVal val="#ppt_w"/>
                                          </p:val>
                                        </p:tav>
                                      </p:tavLst>
                                    </p:anim>
                                    <p:anim calcmode="lin" valueType="num">
                                      <p:cBhvr>
                                        <p:cTn id="66" dur="500" fill="hold"/>
                                        <p:tgtEl>
                                          <p:spTgt spid="107"/>
                                        </p:tgtEl>
                                        <p:attrNameLst>
                                          <p:attrName>ppt_h</p:attrName>
                                        </p:attrNameLst>
                                      </p:cBhvr>
                                      <p:tavLst>
                                        <p:tav tm="0">
                                          <p:val>
                                            <p:fltVal val="0"/>
                                          </p:val>
                                        </p:tav>
                                        <p:tav tm="100000">
                                          <p:val>
                                            <p:strVal val="#ppt_h"/>
                                          </p:val>
                                        </p:tav>
                                      </p:tavLst>
                                    </p:anim>
                                    <p:animEffect transition="in" filter="fade">
                                      <p:cBhvr>
                                        <p:cTn id="67" dur="500"/>
                                        <p:tgtEl>
                                          <p:spTgt spid="107"/>
                                        </p:tgtEl>
                                      </p:cBhvr>
                                    </p:animEffect>
                                  </p:childTnLst>
                                </p:cTn>
                              </p:par>
                              <p:par>
                                <p:cTn id="68" presetID="53" presetClass="entr" presetSubtype="16" fill="hold" grpId="0" nodeType="withEffect">
                                  <p:stCondLst>
                                    <p:cond delay="4750"/>
                                  </p:stCondLst>
                                  <p:childTnLst>
                                    <p:set>
                                      <p:cBhvr>
                                        <p:cTn id="69" dur="1" fill="hold">
                                          <p:stCondLst>
                                            <p:cond delay="0"/>
                                          </p:stCondLst>
                                        </p:cTn>
                                        <p:tgtEl>
                                          <p:spTgt spid="104"/>
                                        </p:tgtEl>
                                        <p:attrNameLst>
                                          <p:attrName>style.visibility</p:attrName>
                                        </p:attrNameLst>
                                      </p:cBhvr>
                                      <p:to>
                                        <p:strVal val="visible"/>
                                      </p:to>
                                    </p:set>
                                    <p:anim calcmode="lin" valueType="num">
                                      <p:cBhvr>
                                        <p:cTn id="70" dur="500" fill="hold"/>
                                        <p:tgtEl>
                                          <p:spTgt spid="104"/>
                                        </p:tgtEl>
                                        <p:attrNameLst>
                                          <p:attrName>ppt_w</p:attrName>
                                        </p:attrNameLst>
                                      </p:cBhvr>
                                      <p:tavLst>
                                        <p:tav tm="0">
                                          <p:val>
                                            <p:fltVal val="0"/>
                                          </p:val>
                                        </p:tav>
                                        <p:tav tm="100000">
                                          <p:val>
                                            <p:strVal val="#ppt_w"/>
                                          </p:val>
                                        </p:tav>
                                      </p:tavLst>
                                    </p:anim>
                                    <p:anim calcmode="lin" valueType="num">
                                      <p:cBhvr>
                                        <p:cTn id="71" dur="500" fill="hold"/>
                                        <p:tgtEl>
                                          <p:spTgt spid="104"/>
                                        </p:tgtEl>
                                        <p:attrNameLst>
                                          <p:attrName>ppt_h</p:attrName>
                                        </p:attrNameLst>
                                      </p:cBhvr>
                                      <p:tavLst>
                                        <p:tav tm="0">
                                          <p:val>
                                            <p:fltVal val="0"/>
                                          </p:val>
                                        </p:tav>
                                        <p:tav tm="100000">
                                          <p:val>
                                            <p:strVal val="#ppt_h"/>
                                          </p:val>
                                        </p:tav>
                                      </p:tavLst>
                                    </p:anim>
                                    <p:animEffect transition="in" filter="fade">
                                      <p:cBhvr>
                                        <p:cTn id="72" dur="500"/>
                                        <p:tgtEl>
                                          <p:spTgt spid="104"/>
                                        </p:tgtEl>
                                      </p:cBhvr>
                                    </p:animEffect>
                                  </p:childTnLst>
                                </p:cTn>
                              </p:par>
                              <p:par>
                                <p:cTn id="73" presetID="53" presetClass="entr" presetSubtype="16" fill="hold" grpId="0" nodeType="withEffect">
                                  <p:stCondLst>
                                    <p:cond delay="4750"/>
                                  </p:stCondLst>
                                  <p:childTnLst>
                                    <p:set>
                                      <p:cBhvr>
                                        <p:cTn id="74" dur="1" fill="hold">
                                          <p:stCondLst>
                                            <p:cond delay="0"/>
                                          </p:stCondLst>
                                        </p:cTn>
                                        <p:tgtEl>
                                          <p:spTgt spid="105"/>
                                        </p:tgtEl>
                                        <p:attrNameLst>
                                          <p:attrName>style.visibility</p:attrName>
                                        </p:attrNameLst>
                                      </p:cBhvr>
                                      <p:to>
                                        <p:strVal val="visible"/>
                                      </p:to>
                                    </p:set>
                                    <p:anim calcmode="lin" valueType="num">
                                      <p:cBhvr>
                                        <p:cTn id="75" dur="500" fill="hold"/>
                                        <p:tgtEl>
                                          <p:spTgt spid="105"/>
                                        </p:tgtEl>
                                        <p:attrNameLst>
                                          <p:attrName>ppt_w</p:attrName>
                                        </p:attrNameLst>
                                      </p:cBhvr>
                                      <p:tavLst>
                                        <p:tav tm="0">
                                          <p:val>
                                            <p:fltVal val="0"/>
                                          </p:val>
                                        </p:tav>
                                        <p:tav tm="100000">
                                          <p:val>
                                            <p:strVal val="#ppt_w"/>
                                          </p:val>
                                        </p:tav>
                                      </p:tavLst>
                                    </p:anim>
                                    <p:anim calcmode="lin" valueType="num">
                                      <p:cBhvr>
                                        <p:cTn id="76" dur="500" fill="hold"/>
                                        <p:tgtEl>
                                          <p:spTgt spid="105"/>
                                        </p:tgtEl>
                                        <p:attrNameLst>
                                          <p:attrName>ppt_h</p:attrName>
                                        </p:attrNameLst>
                                      </p:cBhvr>
                                      <p:tavLst>
                                        <p:tav tm="0">
                                          <p:val>
                                            <p:fltVal val="0"/>
                                          </p:val>
                                        </p:tav>
                                        <p:tav tm="100000">
                                          <p:val>
                                            <p:strVal val="#ppt_h"/>
                                          </p:val>
                                        </p:tav>
                                      </p:tavLst>
                                    </p:anim>
                                    <p:animEffect transition="in" filter="fade">
                                      <p:cBhvr>
                                        <p:cTn id="77" dur="500"/>
                                        <p:tgtEl>
                                          <p:spTgt spid="105"/>
                                        </p:tgtEl>
                                      </p:cBhvr>
                                    </p:animEffect>
                                  </p:childTnLst>
                                </p:cTn>
                              </p:par>
                              <p:par>
                                <p:cTn id="78" presetID="53" presetClass="entr" presetSubtype="16" fill="hold" nodeType="withEffect">
                                  <p:stCondLst>
                                    <p:cond delay="4750"/>
                                  </p:stCondLst>
                                  <p:childTnLst>
                                    <p:set>
                                      <p:cBhvr>
                                        <p:cTn id="79" dur="1" fill="hold">
                                          <p:stCondLst>
                                            <p:cond delay="0"/>
                                          </p:stCondLst>
                                        </p:cTn>
                                        <p:tgtEl>
                                          <p:spTgt spid="89"/>
                                        </p:tgtEl>
                                        <p:attrNameLst>
                                          <p:attrName>style.visibility</p:attrName>
                                        </p:attrNameLst>
                                      </p:cBhvr>
                                      <p:to>
                                        <p:strVal val="visible"/>
                                      </p:to>
                                    </p:set>
                                    <p:anim calcmode="lin" valueType="num">
                                      <p:cBhvr>
                                        <p:cTn id="80" dur="500" fill="hold"/>
                                        <p:tgtEl>
                                          <p:spTgt spid="89"/>
                                        </p:tgtEl>
                                        <p:attrNameLst>
                                          <p:attrName>ppt_w</p:attrName>
                                        </p:attrNameLst>
                                      </p:cBhvr>
                                      <p:tavLst>
                                        <p:tav tm="0">
                                          <p:val>
                                            <p:fltVal val="0"/>
                                          </p:val>
                                        </p:tav>
                                        <p:tav tm="100000">
                                          <p:val>
                                            <p:strVal val="#ppt_w"/>
                                          </p:val>
                                        </p:tav>
                                      </p:tavLst>
                                    </p:anim>
                                    <p:anim calcmode="lin" valueType="num">
                                      <p:cBhvr>
                                        <p:cTn id="81" dur="500" fill="hold"/>
                                        <p:tgtEl>
                                          <p:spTgt spid="89"/>
                                        </p:tgtEl>
                                        <p:attrNameLst>
                                          <p:attrName>ppt_h</p:attrName>
                                        </p:attrNameLst>
                                      </p:cBhvr>
                                      <p:tavLst>
                                        <p:tav tm="0">
                                          <p:val>
                                            <p:fltVal val="0"/>
                                          </p:val>
                                        </p:tav>
                                        <p:tav tm="100000">
                                          <p:val>
                                            <p:strVal val="#ppt_h"/>
                                          </p:val>
                                        </p:tav>
                                      </p:tavLst>
                                    </p:anim>
                                    <p:animEffect transition="in" filter="fade">
                                      <p:cBhvr>
                                        <p:cTn id="82"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98" grpId="0"/>
      <p:bldP spid="99" grpId="0"/>
      <p:bldP spid="100" grpId="0"/>
      <p:bldP spid="101" grpId="0"/>
      <p:bldP spid="102" grpId="0"/>
      <p:bldP spid="103" grpId="0"/>
      <p:bldP spid="104" grpId="0"/>
      <p:bldP spid="105" grpId="0"/>
      <p:bldP spid="106" grpId="0"/>
      <p:bldP spid="10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 name="燕尾形箭头 127"/>
          <p:cNvSpPr/>
          <p:nvPr/>
        </p:nvSpPr>
        <p:spPr>
          <a:xfrm>
            <a:off x="572094" y="3349128"/>
            <a:ext cx="11138836" cy="232828"/>
          </a:xfrm>
          <a:prstGeom prst="notched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29" name="椭圆 128"/>
          <p:cNvSpPr/>
          <p:nvPr/>
        </p:nvSpPr>
        <p:spPr>
          <a:xfrm>
            <a:off x="4779534" y="3382278"/>
            <a:ext cx="166533" cy="16653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30" name="椭圆 129"/>
          <p:cNvSpPr/>
          <p:nvPr/>
        </p:nvSpPr>
        <p:spPr>
          <a:xfrm>
            <a:off x="7274947" y="3382278"/>
            <a:ext cx="166533" cy="16653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31" name="椭圆 130"/>
          <p:cNvSpPr/>
          <p:nvPr/>
        </p:nvSpPr>
        <p:spPr>
          <a:xfrm>
            <a:off x="9755310" y="3382278"/>
            <a:ext cx="166533" cy="16653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32" name="椭圆 131"/>
          <p:cNvSpPr/>
          <p:nvPr/>
        </p:nvSpPr>
        <p:spPr>
          <a:xfrm>
            <a:off x="2299174" y="3382278"/>
            <a:ext cx="166533" cy="166533"/>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nvGrpSpPr>
          <p:cNvPr id="133" name="组合 132"/>
          <p:cNvGrpSpPr/>
          <p:nvPr/>
        </p:nvGrpSpPr>
        <p:grpSpPr>
          <a:xfrm>
            <a:off x="4379166" y="2142649"/>
            <a:ext cx="962021" cy="962022"/>
            <a:chOff x="4341368" y="2343128"/>
            <a:chExt cx="962021" cy="962021"/>
          </a:xfrm>
        </p:grpSpPr>
        <p:sp>
          <p:nvSpPr>
            <p:cNvPr id="134" name="泪滴形 133"/>
            <p:cNvSpPr/>
            <p:nvPr/>
          </p:nvSpPr>
          <p:spPr>
            <a:xfrm rot="8100000">
              <a:off x="4341368" y="2343128"/>
              <a:ext cx="962021" cy="962021"/>
            </a:xfrm>
            <a:prstGeom prst="teardrop">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35" name="文本框 134"/>
            <p:cNvSpPr txBox="1"/>
            <p:nvPr/>
          </p:nvSpPr>
          <p:spPr>
            <a:xfrm>
              <a:off x="4412016" y="2624083"/>
              <a:ext cx="820724" cy="400110"/>
            </a:xfrm>
            <a:prstGeom prst="rect">
              <a:avLst/>
            </a:prstGeom>
            <a:noFill/>
          </p:spPr>
          <p:txBody>
            <a:bodyPr wrap="square" rtlCol="0">
              <a:spAutoFit/>
            </a:bodyPr>
            <a:lstStyle/>
            <a:p>
              <a:pPr algn="ctr"/>
              <a:r>
                <a:rPr lang="en-US" altLang="zh-CN" sz="20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2014</a:t>
              </a:r>
              <a:endParaRPr lang="zh-CN" altLang="en-US" sz="20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36" name="组合 135"/>
          <p:cNvGrpSpPr/>
          <p:nvPr/>
        </p:nvGrpSpPr>
        <p:grpSpPr>
          <a:xfrm>
            <a:off x="1897494" y="2142646"/>
            <a:ext cx="962021" cy="962021"/>
            <a:chOff x="1784435" y="2343128"/>
            <a:chExt cx="962021" cy="962021"/>
          </a:xfrm>
        </p:grpSpPr>
        <p:sp>
          <p:nvSpPr>
            <p:cNvPr id="137" name="泪滴形 136"/>
            <p:cNvSpPr/>
            <p:nvPr/>
          </p:nvSpPr>
          <p:spPr>
            <a:xfrm rot="8100000">
              <a:off x="1784435" y="2343128"/>
              <a:ext cx="962021" cy="962021"/>
            </a:xfrm>
            <a:prstGeom prst="teardrop">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38" name="文本框 137"/>
            <p:cNvSpPr txBox="1"/>
            <p:nvPr/>
          </p:nvSpPr>
          <p:spPr>
            <a:xfrm>
              <a:off x="1838580" y="2595809"/>
              <a:ext cx="853730" cy="461665"/>
            </a:xfrm>
            <a:prstGeom prst="rect">
              <a:avLst/>
            </a:prstGeom>
            <a:noFill/>
          </p:spPr>
          <p:txBody>
            <a:bodyPr wrap="square" rtlCol="0">
              <a:spAutoFit/>
            </a:bodyPr>
            <a:lstStyle/>
            <a:p>
              <a:pPr algn="ctr">
                <a:lnSpc>
                  <a:spcPct val="120000"/>
                </a:lnSpc>
              </a:pPr>
              <a:r>
                <a:rPr lang="en-US" altLang="zh-CN" sz="20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2013</a:t>
              </a:r>
              <a:endParaRPr lang="zh-CN" altLang="en-US" sz="2000" baseline="-30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39" name="组合 138"/>
          <p:cNvGrpSpPr/>
          <p:nvPr/>
        </p:nvGrpSpPr>
        <p:grpSpPr>
          <a:xfrm>
            <a:off x="9357563" y="2142649"/>
            <a:ext cx="962021" cy="962022"/>
            <a:chOff x="9455232" y="2343128"/>
            <a:chExt cx="962021" cy="962021"/>
          </a:xfrm>
        </p:grpSpPr>
        <p:sp>
          <p:nvSpPr>
            <p:cNvPr id="140" name="泪滴形 139"/>
            <p:cNvSpPr/>
            <p:nvPr/>
          </p:nvSpPr>
          <p:spPr>
            <a:xfrm rot="8100000">
              <a:off x="9455232" y="2343128"/>
              <a:ext cx="962021" cy="962021"/>
            </a:xfrm>
            <a:prstGeom prst="teardrop">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41" name="文本框 140"/>
            <p:cNvSpPr txBox="1"/>
            <p:nvPr/>
          </p:nvSpPr>
          <p:spPr>
            <a:xfrm>
              <a:off x="9525883" y="2652355"/>
              <a:ext cx="820724" cy="461665"/>
            </a:xfrm>
            <a:prstGeom prst="rect">
              <a:avLst/>
            </a:prstGeom>
            <a:noFill/>
          </p:spPr>
          <p:txBody>
            <a:bodyPr wrap="square" rtlCol="0">
              <a:spAutoFit/>
            </a:bodyPr>
            <a:lstStyle/>
            <a:p>
              <a:pPr algn="ctr"/>
              <a:r>
                <a:rPr lang="zh-CN" altLang="en-US" sz="3600" baseline="-3000" dirty="0" smtClean="0">
                  <a:solidFill>
                    <a:schemeClr val="bg1"/>
                  </a:solidFill>
                  <a:latin typeface="Arial" panose="020B0604020202020204" pitchFamily="34" charset="0"/>
                  <a:ea typeface="微软雅黑" panose="020B0503020204020204" pitchFamily="34" charset="-122"/>
                  <a:cs typeface="Arial" panose="020B0604020202020204" pitchFamily="34" charset="0"/>
                </a:rPr>
                <a:t>未来</a:t>
              </a:r>
              <a:endParaRPr lang="zh-CN" altLang="en-US" sz="3600" baseline="-3000" dirty="0">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142" name="组合 141"/>
          <p:cNvGrpSpPr/>
          <p:nvPr/>
        </p:nvGrpSpPr>
        <p:grpSpPr>
          <a:xfrm>
            <a:off x="6875891" y="2142648"/>
            <a:ext cx="962021" cy="962022"/>
            <a:chOff x="6898301" y="2343128"/>
            <a:chExt cx="962021" cy="962021"/>
          </a:xfrm>
        </p:grpSpPr>
        <p:sp>
          <p:nvSpPr>
            <p:cNvPr id="143" name="泪滴形 142"/>
            <p:cNvSpPr/>
            <p:nvPr/>
          </p:nvSpPr>
          <p:spPr>
            <a:xfrm rot="8100000">
              <a:off x="6898301" y="2343128"/>
              <a:ext cx="962021" cy="962021"/>
            </a:xfrm>
            <a:prstGeom prst="teardrop">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144" name="文本框 143"/>
            <p:cNvSpPr txBox="1"/>
            <p:nvPr/>
          </p:nvSpPr>
          <p:spPr>
            <a:xfrm>
              <a:off x="6952446" y="2624083"/>
              <a:ext cx="853730" cy="461665"/>
            </a:xfrm>
            <a:prstGeom prst="rect">
              <a:avLst/>
            </a:prstGeom>
            <a:noFill/>
          </p:spPr>
          <p:txBody>
            <a:bodyPr wrap="square" rtlCol="0">
              <a:spAutoFit/>
            </a:bodyPr>
            <a:lstStyle/>
            <a:p>
              <a:pPr algn="ctr">
                <a:lnSpc>
                  <a:spcPct val="120000"/>
                </a:lnSpc>
              </a:pPr>
              <a:r>
                <a:rPr lang="en-US" altLang="zh-CN" sz="20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2015</a:t>
              </a:r>
              <a:endParaRPr lang="zh-CN" altLang="en-US" sz="2000" baseline="-30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145" name="矩形 144"/>
          <p:cNvSpPr/>
          <p:nvPr/>
        </p:nvSpPr>
        <p:spPr>
          <a:xfrm>
            <a:off x="1695759" y="3877276"/>
            <a:ext cx="1313162" cy="430879"/>
          </a:xfrm>
          <a:prstGeom prst="rect">
            <a:avLst/>
          </a:prstGeom>
        </p:spPr>
        <p:txBody>
          <a:bodyPr wrap="none" lIns="91431" tIns="45716" rIns="91431" bIns="45716">
            <a:spAutoFit/>
          </a:bodyPr>
          <a:lstStyle/>
          <a:p>
            <a:pPr algn="ctr"/>
            <a:r>
              <a:rPr lang="zh-CN" altLang="en-US" sz="2200" b="1" dirty="0">
                <a:solidFill>
                  <a:srgbClr val="009644"/>
                </a:solidFill>
                <a:latin typeface="微软雅黑" pitchFamily="34" charset="-122"/>
                <a:ea typeface="微软雅黑" pitchFamily="34" charset="-122"/>
              </a:rPr>
              <a:t>添加标题</a:t>
            </a:r>
            <a:endParaRPr lang="en-US" altLang="zh-CN" sz="2200" b="1" dirty="0">
              <a:solidFill>
                <a:srgbClr val="009644"/>
              </a:solidFill>
              <a:latin typeface="微软雅黑" pitchFamily="34" charset="-122"/>
              <a:ea typeface="微软雅黑" pitchFamily="34" charset="-122"/>
            </a:endParaRPr>
          </a:p>
        </p:txBody>
      </p:sp>
      <p:sp>
        <p:nvSpPr>
          <p:cNvPr id="146" name="矩形 47"/>
          <p:cNvSpPr>
            <a:spLocks noChangeArrowheads="1"/>
          </p:cNvSpPr>
          <p:nvPr/>
        </p:nvSpPr>
        <p:spPr bwMode="auto">
          <a:xfrm>
            <a:off x="1383966" y="4265574"/>
            <a:ext cx="1936749" cy="1492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tx1">
                    <a:lumMod val="65000"/>
                    <a:lumOff val="35000"/>
                  </a:schemeClr>
                </a:solidFill>
                <a:sym typeface="微软雅黑" pitchFamily="34" charset="-122"/>
              </a:rPr>
              <a:t>在此录入上述图表的描述说明，在此录入上述图表的描述说明</a:t>
            </a:r>
            <a:r>
              <a:rPr lang="zh-CN" altLang="en-US" sz="1400" dirty="0" smtClean="0">
                <a:solidFill>
                  <a:schemeClr val="tx1">
                    <a:lumMod val="65000"/>
                    <a:lumOff val="35000"/>
                  </a:schemeClr>
                </a:solidFill>
                <a:sym typeface="微软雅黑" pitchFamily="34" charset="-122"/>
              </a:rPr>
              <a:t>，在此</a:t>
            </a:r>
            <a:r>
              <a:rPr lang="zh-CN" altLang="en-US" sz="1400" dirty="0">
                <a:solidFill>
                  <a:schemeClr val="tx1">
                    <a:lumMod val="65000"/>
                    <a:lumOff val="35000"/>
                  </a:schemeClr>
                </a:solidFill>
                <a:sym typeface="微软雅黑" pitchFamily="34" charset="-122"/>
              </a:rPr>
              <a:t>录入上述图表的描述说明。</a:t>
            </a:r>
          </a:p>
        </p:txBody>
      </p:sp>
      <p:sp>
        <p:nvSpPr>
          <p:cNvPr id="147" name="矩形 146"/>
          <p:cNvSpPr/>
          <p:nvPr/>
        </p:nvSpPr>
        <p:spPr>
          <a:xfrm>
            <a:off x="4179924" y="3877276"/>
            <a:ext cx="1313162" cy="430879"/>
          </a:xfrm>
          <a:prstGeom prst="rect">
            <a:avLst/>
          </a:prstGeom>
        </p:spPr>
        <p:txBody>
          <a:bodyPr wrap="none" lIns="91431" tIns="45716" rIns="91431" bIns="45716">
            <a:spAutoFit/>
          </a:bodyPr>
          <a:lstStyle/>
          <a:p>
            <a:pPr algn="ctr"/>
            <a:r>
              <a:rPr lang="zh-CN" altLang="en-US" sz="2200" b="1" dirty="0">
                <a:solidFill>
                  <a:srgbClr val="009644"/>
                </a:solidFill>
                <a:latin typeface="微软雅黑" pitchFamily="34" charset="-122"/>
                <a:ea typeface="微软雅黑" pitchFamily="34" charset="-122"/>
              </a:rPr>
              <a:t>添加标题</a:t>
            </a:r>
            <a:endParaRPr lang="en-US" altLang="zh-CN" sz="2200" b="1" dirty="0">
              <a:solidFill>
                <a:srgbClr val="009644"/>
              </a:solidFill>
              <a:latin typeface="微软雅黑" pitchFamily="34" charset="-122"/>
              <a:ea typeface="微软雅黑" pitchFamily="34" charset="-122"/>
            </a:endParaRPr>
          </a:p>
        </p:txBody>
      </p:sp>
      <p:sp>
        <p:nvSpPr>
          <p:cNvPr id="148" name="矩形 47"/>
          <p:cNvSpPr>
            <a:spLocks noChangeArrowheads="1"/>
          </p:cNvSpPr>
          <p:nvPr/>
        </p:nvSpPr>
        <p:spPr bwMode="auto">
          <a:xfrm>
            <a:off x="3868131" y="4265574"/>
            <a:ext cx="1936749" cy="1492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tx1">
                    <a:lumMod val="65000"/>
                    <a:lumOff val="35000"/>
                  </a:schemeClr>
                </a:solidFill>
                <a:sym typeface="微软雅黑" pitchFamily="34" charset="-122"/>
              </a:rPr>
              <a:t>在此录入上述图表的描述说明，在此录入上述图表的描述说明</a:t>
            </a:r>
            <a:r>
              <a:rPr lang="zh-CN" altLang="en-US" sz="1400" dirty="0" smtClean="0">
                <a:solidFill>
                  <a:schemeClr val="tx1">
                    <a:lumMod val="65000"/>
                    <a:lumOff val="35000"/>
                  </a:schemeClr>
                </a:solidFill>
                <a:sym typeface="微软雅黑" pitchFamily="34" charset="-122"/>
              </a:rPr>
              <a:t>，在此</a:t>
            </a:r>
            <a:r>
              <a:rPr lang="zh-CN" altLang="en-US" sz="1400" dirty="0">
                <a:solidFill>
                  <a:schemeClr val="tx1">
                    <a:lumMod val="65000"/>
                    <a:lumOff val="35000"/>
                  </a:schemeClr>
                </a:solidFill>
                <a:sym typeface="微软雅黑" pitchFamily="34" charset="-122"/>
              </a:rPr>
              <a:t>录入上述图表的描述说明。</a:t>
            </a:r>
          </a:p>
        </p:txBody>
      </p:sp>
      <p:sp>
        <p:nvSpPr>
          <p:cNvPr id="149" name="矩形 148"/>
          <p:cNvSpPr/>
          <p:nvPr/>
        </p:nvSpPr>
        <p:spPr>
          <a:xfrm>
            <a:off x="6704900" y="3877276"/>
            <a:ext cx="1313162" cy="430879"/>
          </a:xfrm>
          <a:prstGeom prst="rect">
            <a:avLst/>
          </a:prstGeom>
        </p:spPr>
        <p:txBody>
          <a:bodyPr wrap="none" lIns="91431" tIns="45716" rIns="91431" bIns="45716">
            <a:spAutoFit/>
          </a:bodyPr>
          <a:lstStyle/>
          <a:p>
            <a:pPr algn="ctr"/>
            <a:r>
              <a:rPr lang="zh-CN" altLang="en-US" sz="2200" b="1" dirty="0">
                <a:solidFill>
                  <a:srgbClr val="009644"/>
                </a:solidFill>
                <a:latin typeface="微软雅黑" pitchFamily="34" charset="-122"/>
                <a:ea typeface="微软雅黑" pitchFamily="34" charset="-122"/>
              </a:rPr>
              <a:t>添加标题</a:t>
            </a:r>
            <a:endParaRPr lang="en-US" altLang="zh-CN" sz="2200" b="1" dirty="0">
              <a:solidFill>
                <a:srgbClr val="009644"/>
              </a:solidFill>
              <a:latin typeface="微软雅黑" pitchFamily="34" charset="-122"/>
              <a:ea typeface="微软雅黑" pitchFamily="34" charset="-122"/>
            </a:endParaRPr>
          </a:p>
        </p:txBody>
      </p:sp>
      <p:sp>
        <p:nvSpPr>
          <p:cNvPr id="150" name="矩形 47"/>
          <p:cNvSpPr>
            <a:spLocks noChangeArrowheads="1"/>
          </p:cNvSpPr>
          <p:nvPr/>
        </p:nvSpPr>
        <p:spPr bwMode="auto">
          <a:xfrm>
            <a:off x="6393107" y="4265574"/>
            <a:ext cx="1936749" cy="1492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tx1">
                    <a:lumMod val="65000"/>
                    <a:lumOff val="35000"/>
                  </a:schemeClr>
                </a:solidFill>
                <a:sym typeface="微软雅黑" pitchFamily="34" charset="-122"/>
              </a:rPr>
              <a:t>在此录入上述图表的描述说明，在此录入上述图表的描述说明</a:t>
            </a:r>
            <a:r>
              <a:rPr lang="zh-CN" altLang="en-US" sz="1400" dirty="0" smtClean="0">
                <a:solidFill>
                  <a:schemeClr val="tx1">
                    <a:lumMod val="65000"/>
                    <a:lumOff val="35000"/>
                  </a:schemeClr>
                </a:solidFill>
                <a:sym typeface="微软雅黑" pitchFamily="34" charset="-122"/>
              </a:rPr>
              <a:t>，在此</a:t>
            </a:r>
            <a:r>
              <a:rPr lang="zh-CN" altLang="en-US" sz="1400" dirty="0">
                <a:solidFill>
                  <a:schemeClr val="tx1">
                    <a:lumMod val="65000"/>
                    <a:lumOff val="35000"/>
                  </a:schemeClr>
                </a:solidFill>
                <a:sym typeface="微软雅黑" pitchFamily="34" charset="-122"/>
              </a:rPr>
              <a:t>录入上述图表的描述说明。</a:t>
            </a:r>
          </a:p>
        </p:txBody>
      </p:sp>
      <p:sp>
        <p:nvSpPr>
          <p:cNvPr id="151" name="矩形 150"/>
          <p:cNvSpPr/>
          <p:nvPr/>
        </p:nvSpPr>
        <p:spPr>
          <a:xfrm>
            <a:off x="9098729" y="3877276"/>
            <a:ext cx="1313162" cy="430879"/>
          </a:xfrm>
          <a:prstGeom prst="rect">
            <a:avLst/>
          </a:prstGeom>
        </p:spPr>
        <p:txBody>
          <a:bodyPr wrap="none" lIns="91431" tIns="45716" rIns="91431" bIns="45716">
            <a:spAutoFit/>
          </a:bodyPr>
          <a:lstStyle/>
          <a:p>
            <a:pPr algn="ctr"/>
            <a:r>
              <a:rPr lang="zh-CN" altLang="en-US" sz="2200" b="1" dirty="0">
                <a:solidFill>
                  <a:srgbClr val="009644"/>
                </a:solidFill>
                <a:latin typeface="微软雅黑" pitchFamily="34" charset="-122"/>
                <a:ea typeface="微软雅黑" pitchFamily="34" charset="-122"/>
              </a:rPr>
              <a:t>添加标题</a:t>
            </a:r>
            <a:endParaRPr lang="en-US" altLang="zh-CN" sz="2200" b="1" dirty="0">
              <a:solidFill>
                <a:srgbClr val="009644"/>
              </a:solidFill>
              <a:latin typeface="微软雅黑" pitchFamily="34" charset="-122"/>
              <a:ea typeface="微软雅黑" pitchFamily="34" charset="-122"/>
            </a:endParaRPr>
          </a:p>
        </p:txBody>
      </p:sp>
      <p:sp>
        <p:nvSpPr>
          <p:cNvPr id="152" name="矩形 47"/>
          <p:cNvSpPr>
            <a:spLocks noChangeArrowheads="1"/>
          </p:cNvSpPr>
          <p:nvPr/>
        </p:nvSpPr>
        <p:spPr bwMode="auto">
          <a:xfrm>
            <a:off x="8786936" y="4265574"/>
            <a:ext cx="1936749" cy="1492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tx1">
                    <a:lumMod val="65000"/>
                    <a:lumOff val="35000"/>
                  </a:schemeClr>
                </a:solidFill>
                <a:sym typeface="微软雅黑" pitchFamily="34" charset="-122"/>
              </a:rPr>
              <a:t>在此录入上述图表的描述说明，在此录入上述图表的描述说明</a:t>
            </a:r>
            <a:r>
              <a:rPr lang="zh-CN" altLang="en-US" sz="1400" dirty="0" smtClean="0">
                <a:solidFill>
                  <a:schemeClr val="tx1">
                    <a:lumMod val="65000"/>
                    <a:lumOff val="35000"/>
                  </a:schemeClr>
                </a:solidFill>
                <a:sym typeface="微软雅黑" pitchFamily="34" charset="-122"/>
              </a:rPr>
              <a:t>，在此</a:t>
            </a:r>
            <a:r>
              <a:rPr lang="zh-CN" altLang="en-US" sz="1400" dirty="0">
                <a:solidFill>
                  <a:schemeClr val="tx1">
                    <a:lumMod val="65000"/>
                    <a:lumOff val="35000"/>
                  </a:schemeClr>
                </a:solidFill>
                <a:sym typeface="微软雅黑" pitchFamily="34" charset="-122"/>
              </a:rPr>
              <a:t>录入上述图表的描述说明。</a:t>
            </a:r>
          </a:p>
        </p:txBody>
      </p:sp>
      <p:sp>
        <p:nvSpPr>
          <p:cNvPr id="28" name="文本框 45"/>
          <p:cNvSpPr txBox="1">
            <a:spLocks noChangeArrowheads="1"/>
          </p:cNvSpPr>
          <p:nvPr/>
        </p:nvSpPr>
        <p:spPr bwMode="auto">
          <a:xfrm>
            <a:off x="856697" y="369333"/>
            <a:ext cx="4375207" cy="523875"/>
          </a:xfrm>
          <a:prstGeom prst="rect">
            <a:avLst/>
          </a:prstGeom>
          <a:noFill/>
          <a:ln w="9525">
            <a:noFill/>
            <a:miter lim="800000"/>
            <a:headEnd/>
            <a:tailEnd/>
          </a:ln>
        </p:spPr>
        <p:txBody>
          <a:bodyPr wrap="square">
            <a:spAutoFit/>
          </a:bodyPr>
          <a:lstStyle>
            <a:defPPr>
              <a:defRPr lang="zh-CN"/>
            </a:defPPr>
            <a:lvl1pPr>
              <a:defRPr sz="2800" b="1">
                <a:solidFill>
                  <a:srgbClr val="009644"/>
                </a:solidFill>
                <a:effectLst>
                  <a:outerShdw dist="25400" dir="2700000" algn="tl">
                    <a:schemeClr val="bg1">
                      <a:alpha val="81000"/>
                    </a:schemeClr>
                  </a:outerShdw>
                  <a:reflection blurRad="6350" stA="55000" endA="300" endPos="45500" dist="50800" dir="5400000" sy="-100000" algn="bl" rotWithShape="0"/>
                </a:effectLst>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smtClean="0"/>
              <a:t>修改相关页面主题文字</a:t>
            </a:r>
            <a:endParaRPr lang="zh-CN" altLang="en-US" dirty="0"/>
          </a:p>
        </p:txBody>
      </p:sp>
    </p:spTree>
    <p:custDataLst>
      <p:tags r:id="rId1"/>
    </p:custDataLst>
    <p:extLst>
      <p:ext uri="{BB962C8B-B14F-4D97-AF65-F5344CB8AC3E}">
        <p14:creationId xmlns:p14="http://schemas.microsoft.com/office/powerpoint/2010/main" val="1362705543"/>
      </p:ext>
    </p:extLst>
  </p:cSld>
  <p:clrMapOvr>
    <a:masterClrMapping/>
  </p:clrMapOvr>
  <mc:AlternateContent xmlns:mc="http://schemas.openxmlformats.org/markup-compatibility/2006" xmlns:p14="http://schemas.microsoft.com/office/powerpoint/2010/main">
    <mc:Choice Requires="p14">
      <p:transition spd="slow" p14:dur="4400" advTm="0">
        <p14:honeycomb/>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1+#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250"/>
                                  </p:stCondLst>
                                  <p:childTnLst>
                                    <p:set>
                                      <p:cBhvr>
                                        <p:cTn id="11" dur="1" fill="hold">
                                          <p:stCondLst>
                                            <p:cond delay="0"/>
                                          </p:stCondLst>
                                        </p:cTn>
                                        <p:tgtEl>
                                          <p:spTgt spid="128"/>
                                        </p:tgtEl>
                                        <p:attrNameLst>
                                          <p:attrName>style.visibility</p:attrName>
                                        </p:attrNameLst>
                                      </p:cBhvr>
                                      <p:to>
                                        <p:strVal val="visible"/>
                                      </p:to>
                                    </p:set>
                                    <p:animEffect transition="in" filter="wipe(left)">
                                      <p:cBhvr>
                                        <p:cTn id="12" dur="400"/>
                                        <p:tgtEl>
                                          <p:spTgt spid="128"/>
                                        </p:tgtEl>
                                      </p:cBhvr>
                                    </p:animEffect>
                                  </p:childTnLst>
                                </p:cTn>
                              </p:par>
                              <p:par>
                                <p:cTn id="13" presetID="2" presetClass="entr" presetSubtype="1" fill="hold" nodeType="withEffect">
                                  <p:stCondLst>
                                    <p:cond delay="850"/>
                                  </p:stCondLst>
                                  <p:childTnLst>
                                    <p:set>
                                      <p:cBhvr>
                                        <p:cTn id="14" dur="1" fill="hold">
                                          <p:stCondLst>
                                            <p:cond delay="0"/>
                                          </p:stCondLst>
                                        </p:cTn>
                                        <p:tgtEl>
                                          <p:spTgt spid="136"/>
                                        </p:tgtEl>
                                        <p:attrNameLst>
                                          <p:attrName>style.visibility</p:attrName>
                                        </p:attrNameLst>
                                      </p:cBhvr>
                                      <p:to>
                                        <p:strVal val="visible"/>
                                      </p:to>
                                    </p:set>
                                    <p:anim calcmode="lin" valueType="num">
                                      <p:cBhvr additive="base">
                                        <p:cTn id="15" dur="250" fill="hold"/>
                                        <p:tgtEl>
                                          <p:spTgt spid="136"/>
                                        </p:tgtEl>
                                        <p:attrNameLst>
                                          <p:attrName>ppt_x</p:attrName>
                                        </p:attrNameLst>
                                      </p:cBhvr>
                                      <p:tavLst>
                                        <p:tav tm="0">
                                          <p:val>
                                            <p:strVal val="#ppt_x"/>
                                          </p:val>
                                        </p:tav>
                                        <p:tav tm="100000">
                                          <p:val>
                                            <p:strVal val="#ppt_x"/>
                                          </p:val>
                                        </p:tav>
                                      </p:tavLst>
                                    </p:anim>
                                    <p:anim calcmode="lin" valueType="num">
                                      <p:cBhvr additive="base">
                                        <p:cTn id="16" dur="250" fill="hold"/>
                                        <p:tgtEl>
                                          <p:spTgt spid="136"/>
                                        </p:tgtEl>
                                        <p:attrNameLst>
                                          <p:attrName>ppt_y</p:attrName>
                                        </p:attrNameLst>
                                      </p:cBhvr>
                                      <p:tavLst>
                                        <p:tav tm="0">
                                          <p:val>
                                            <p:strVal val="0-#ppt_h/2"/>
                                          </p:val>
                                        </p:tav>
                                        <p:tav tm="100000">
                                          <p:val>
                                            <p:strVal val="#ppt_y"/>
                                          </p:val>
                                        </p:tav>
                                      </p:tavLst>
                                    </p:anim>
                                  </p:childTnLst>
                                </p:cTn>
                              </p:par>
                              <p:par>
                                <p:cTn id="17" presetID="53" presetClass="entr" presetSubtype="16" fill="hold" grpId="0" nodeType="withEffect">
                                  <p:stCondLst>
                                    <p:cond delay="1250"/>
                                  </p:stCondLst>
                                  <p:childTnLst>
                                    <p:set>
                                      <p:cBhvr>
                                        <p:cTn id="18" dur="1" fill="hold">
                                          <p:stCondLst>
                                            <p:cond delay="0"/>
                                          </p:stCondLst>
                                        </p:cTn>
                                        <p:tgtEl>
                                          <p:spTgt spid="132"/>
                                        </p:tgtEl>
                                        <p:attrNameLst>
                                          <p:attrName>style.visibility</p:attrName>
                                        </p:attrNameLst>
                                      </p:cBhvr>
                                      <p:to>
                                        <p:strVal val="visible"/>
                                      </p:to>
                                    </p:set>
                                    <p:anim calcmode="lin" valueType="num">
                                      <p:cBhvr>
                                        <p:cTn id="19" dur="250" fill="hold"/>
                                        <p:tgtEl>
                                          <p:spTgt spid="132"/>
                                        </p:tgtEl>
                                        <p:attrNameLst>
                                          <p:attrName>ppt_w</p:attrName>
                                        </p:attrNameLst>
                                      </p:cBhvr>
                                      <p:tavLst>
                                        <p:tav tm="0">
                                          <p:val>
                                            <p:fltVal val="0"/>
                                          </p:val>
                                        </p:tav>
                                        <p:tav tm="100000">
                                          <p:val>
                                            <p:strVal val="#ppt_w"/>
                                          </p:val>
                                        </p:tav>
                                      </p:tavLst>
                                    </p:anim>
                                    <p:anim calcmode="lin" valueType="num">
                                      <p:cBhvr>
                                        <p:cTn id="20" dur="250" fill="hold"/>
                                        <p:tgtEl>
                                          <p:spTgt spid="132"/>
                                        </p:tgtEl>
                                        <p:attrNameLst>
                                          <p:attrName>ppt_h</p:attrName>
                                        </p:attrNameLst>
                                      </p:cBhvr>
                                      <p:tavLst>
                                        <p:tav tm="0">
                                          <p:val>
                                            <p:fltVal val="0"/>
                                          </p:val>
                                        </p:tav>
                                        <p:tav tm="100000">
                                          <p:val>
                                            <p:strVal val="#ppt_h"/>
                                          </p:val>
                                        </p:tav>
                                      </p:tavLst>
                                    </p:anim>
                                    <p:animEffect transition="in" filter="fade">
                                      <p:cBhvr>
                                        <p:cTn id="21" dur="250"/>
                                        <p:tgtEl>
                                          <p:spTgt spid="132"/>
                                        </p:tgtEl>
                                      </p:cBhvr>
                                    </p:animEffect>
                                  </p:childTnLst>
                                </p:cTn>
                              </p:par>
                              <p:par>
                                <p:cTn id="22" presetID="14" presetClass="entr" presetSubtype="10" fill="hold" grpId="0" nodeType="withEffect">
                                  <p:stCondLst>
                                    <p:cond delay="1750"/>
                                  </p:stCondLst>
                                  <p:childTnLst>
                                    <p:set>
                                      <p:cBhvr>
                                        <p:cTn id="23" dur="1" fill="hold">
                                          <p:stCondLst>
                                            <p:cond delay="0"/>
                                          </p:stCondLst>
                                        </p:cTn>
                                        <p:tgtEl>
                                          <p:spTgt spid="145"/>
                                        </p:tgtEl>
                                        <p:attrNameLst>
                                          <p:attrName>style.visibility</p:attrName>
                                        </p:attrNameLst>
                                      </p:cBhvr>
                                      <p:to>
                                        <p:strVal val="visible"/>
                                      </p:to>
                                    </p:set>
                                    <p:animEffect transition="in" filter="randombar(horizontal)">
                                      <p:cBhvr>
                                        <p:cTn id="24" dur="400"/>
                                        <p:tgtEl>
                                          <p:spTgt spid="145"/>
                                        </p:tgtEl>
                                      </p:cBhvr>
                                    </p:animEffect>
                                  </p:childTnLst>
                                </p:cTn>
                              </p:par>
                              <p:par>
                                <p:cTn id="25" presetID="14" presetClass="entr" presetSubtype="10" fill="hold" grpId="0" nodeType="withEffect">
                                  <p:stCondLst>
                                    <p:cond delay="1750"/>
                                  </p:stCondLst>
                                  <p:childTnLst>
                                    <p:set>
                                      <p:cBhvr>
                                        <p:cTn id="26" dur="1" fill="hold">
                                          <p:stCondLst>
                                            <p:cond delay="0"/>
                                          </p:stCondLst>
                                        </p:cTn>
                                        <p:tgtEl>
                                          <p:spTgt spid="146"/>
                                        </p:tgtEl>
                                        <p:attrNameLst>
                                          <p:attrName>style.visibility</p:attrName>
                                        </p:attrNameLst>
                                      </p:cBhvr>
                                      <p:to>
                                        <p:strVal val="visible"/>
                                      </p:to>
                                    </p:set>
                                    <p:animEffect transition="in" filter="randombar(horizontal)">
                                      <p:cBhvr>
                                        <p:cTn id="27" dur="400"/>
                                        <p:tgtEl>
                                          <p:spTgt spid="146"/>
                                        </p:tgtEl>
                                      </p:cBhvr>
                                    </p:animEffect>
                                  </p:childTnLst>
                                </p:cTn>
                              </p:par>
                              <p:par>
                                <p:cTn id="28" presetID="2" presetClass="entr" presetSubtype="1" fill="hold" nodeType="withEffect">
                                  <p:stCondLst>
                                    <p:cond delay="2500"/>
                                  </p:stCondLst>
                                  <p:childTnLst>
                                    <p:set>
                                      <p:cBhvr>
                                        <p:cTn id="29" dur="1" fill="hold">
                                          <p:stCondLst>
                                            <p:cond delay="0"/>
                                          </p:stCondLst>
                                        </p:cTn>
                                        <p:tgtEl>
                                          <p:spTgt spid="133"/>
                                        </p:tgtEl>
                                        <p:attrNameLst>
                                          <p:attrName>style.visibility</p:attrName>
                                        </p:attrNameLst>
                                      </p:cBhvr>
                                      <p:to>
                                        <p:strVal val="visible"/>
                                      </p:to>
                                    </p:set>
                                    <p:anim calcmode="lin" valueType="num">
                                      <p:cBhvr additive="base">
                                        <p:cTn id="30" dur="250" fill="hold"/>
                                        <p:tgtEl>
                                          <p:spTgt spid="133"/>
                                        </p:tgtEl>
                                        <p:attrNameLst>
                                          <p:attrName>ppt_x</p:attrName>
                                        </p:attrNameLst>
                                      </p:cBhvr>
                                      <p:tavLst>
                                        <p:tav tm="0">
                                          <p:val>
                                            <p:strVal val="#ppt_x"/>
                                          </p:val>
                                        </p:tav>
                                        <p:tav tm="100000">
                                          <p:val>
                                            <p:strVal val="#ppt_x"/>
                                          </p:val>
                                        </p:tav>
                                      </p:tavLst>
                                    </p:anim>
                                    <p:anim calcmode="lin" valueType="num">
                                      <p:cBhvr additive="base">
                                        <p:cTn id="31" dur="250" fill="hold"/>
                                        <p:tgtEl>
                                          <p:spTgt spid="133"/>
                                        </p:tgtEl>
                                        <p:attrNameLst>
                                          <p:attrName>ppt_y</p:attrName>
                                        </p:attrNameLst>
                                      </p:cBhvr>
                                      <p:tavLst>
                                        <p:tav tm="0">
                                          <p:val>
                                            <p:strVal val="0-#ppt_h/2"/>
                                          </p:val>
                                        </p:tav>
                                        <p:tav tm="100000">
                                          <p:val>
                                            <p:strVal val="#ppt_y"/>
                                          </p:val>
                                        </p:tav>
                                      </p:tavLst>
                                    </p:anim>
                                  </p:childTnLst>
                                </p:cTn>
                              </p:par>
                              <p:par>
                                <p:cTn id="32" presetID="53" presetClass="entr" presetSubtype="16" fill="hold" grpId="0" nodeType="withEffect">
                                  <p:stCondLst>
                                    <p:cond delay="2900"/>
                                  </p:stCondLst>
                                  <p:childTnLst>
                                    <p:set>
                                      <p:cBhvr>
                                        <p:cTn id="33" dur="1" fill="hold">
                                          <p:stCondLst>
                                            <p:cond delay="0"/>
                                          </p:stCondLst>
                                        </p:cTn>
                                        <p:tgtEl>
                                          <p:spTgt spid="129"/>
                                        </p:tgtEl>
                                        <p:attrNameLst>
                                          <p:attrName>style.visibility</p:attrName>
                                        </p:attrNameLst>
                                      </p:cBhvr>
                                      <p:to>
                                        <p:strVal val="visible"/>
                                      </p:to>
                                    </p:set>
                                    <p:anim calcmode="lin" valueType="num">
                                      <p:cBhvr>
                                        <p:cTn id="34" dur="250" fill="hold"/>
                                        <p:tgtEl>
                                          <p:spTgt spid="129"/>
                                        </p:tgtEl>
                                        <p:attrNameLst>
                                          <p:attrName>ppt_w</p:attrName>
                                        </p:attrNameLst>
                                      </p:cBhvr>
                                      <p:tavLst>
                                        <p:tav tm="0">
                                          <p:val>
                                            <p:fltVal val="0"/>
                                          </p:val>
                                        </p:tav>
                                        <p:tav tm="100000">
                                          <p:val>
                                            <p:strVal val="#ppt_w"/>
                                          </p:val>
                                        </p:tav>
                                      </p:tavLst>
                                    </p:anim>
                                    <p:anim calcmode="lin" valueType="num">
                                      <p:cBhvr>
                                        <p:cTn id="35" dur="250" fill="hold"/>
                                        <p:tgtEl>
                                          <p:spTgt spid="129"/>
                                        </p:tgtEl>
                                        <p:attrNameLst>
                                          <p:attrName>ppt_h</p:attrName>
                                        </p:attrNameLst>
                                      </p:cBhvr>
                                      <p:tavLst>
                                        <p:tav tm="0">
                                          <p:val>
                                            <p:fltVal val="0"/>
                                          </p:val>
                                        </p:tav>
                                        <p:tav tm="100000">
                                          <p:val>
                                            <p:strVal val="#ppt_h"/>
                                          </p:val>
                                        </p:tav>
                                      </p:tavLst>
                                    </p:anim>
                                    <p:animEffect transition="in" filter="fade">
                                      <p:cBhvr>
                                        <p:cTn id="36" dur="250"/>
                                        <p:tgtEl>
                                          <p:spTgt spid="129"/>
                                        </p:tgtEl>
                                      </p:cBhvr>
                                    </p:animEffect>
                                  </p:childTnLst>
                                </p:cTn>
                              </p:par>
                              <p:par>
                                <p:cTn id="37" presetID="14" presetClass="entr" presetSubtype="10" fill="hold" grpId="0" nodeType="withEffect">
                                  <p:stCondLst>
                                    <p:cond delay="3500"/>
                                  </p:stCondLst>
                                  <p:childTnLst>
                                    <p:set>
                                      <p:cBhvr>
                                        <p:cTn id="38" dur="1" fill="hold">
                                          <p:stCondLst>
                                            <p:cond delay="0"/>
                                          </p:stCondLst>
                                        </p:cTn>
                                        <p:tgtEl>
                                          <p:spTgt spid="147"/>
                                        </p:tgtEl>
                                        <p:attrNameLst>
                                          <p:attrName>style.visibility</p:attrName>
                                        </p:attrNameLst>
                                      </p:cBhvr>
                                      <p:to>
                                        <p:strVal val="visible"/>
                                      </p:to>
                                    </p:set>
                                    <p:animEffect transition="in" filter="randombar(horizontal)">
                                      <p:cBhvr>
                                        <p:cTn id="39" dur="400"/>
                                        <p:tgtEl>
                                          <p:spTgt spid="147"/>
                                        </p:tgtEl>
                                      </p:cBhvr>
                                    </p:animEffect>
                                  </p:childTnLst>
                                </p:cTn>
                              </p:par>
                              <p:par>
                                <p:cTn id="40" presetID="14" presetClass="entr" presetSubtype="10" fill="hold" grpId="0" nodeType="withEffect">
                                  <p:stCondLst>
                                    <p:cond delay="3500"/>
                                  </p:stCondLst>
                                  <p:childTnLst>
                                    <p:set>
                                      <p:cBhvr>
                                        <p:cTn id="41" dur="1" fill="hold">
                                          <p:stCondLst>
                                            <p:cond delay="0"/>
                                          </p:stCondLst>
                                        </p:cTn>
                                        <p:tgtEl>
                                          <p:spTgt spid="148"/>
                                        </p:tgtEl>
                                        <p:attrNameLst>
                                          <p:attrName>style.visibility</p:attrName>
                                        </p:attrNameLst>
                                      </p:cBhvr>
                                      <p:to>
                                        <p:strVal val="visible"/>
                                      </p:to>
                                    </p:set>
                                    <p:animEffect transition="in" filter="randombar(horizontal)">
                                      <p:cBhvr>
                                        <p:cTn id="42" dur="400"/>
                                        <p:tgtEl>
                                          <p:spTgt spid="148"/>
                                        </p:tgtEl>
                                      </p:cBhvr>
                                    </p:animEffect>
                                  </p:childTnLst>
                                </p:cTn>
                              </p:par>
                              <p:par>
                                <p:cTn id="43" presetID="2" presetClass="entr" presetSubtype="1" fill="hold" nodeType="withEffect">
                                  <p:stCondLst>
                                    <p:cond delay="4100"/>
                                  </p:stCondLst>
                                  <p:childTnLst>
                                    <p:set>
                                      <p:cBhvr>
                                        <p:cTn id="44" dur="1" fill="hold">
                                          <p:stCondLst>
                                            <p:cond delay="0"/>
                                          </p:stCondLst>
                                        </p:cTn>
                                        <p:tgtEl>
                                          <p:spTgt spid="142"/>
                                        </p:tgtEl>
                                        <p:attrNameLst>
                                          <p:attrName>style.visibility</p:attrName>
                                        </p:attrNameLst>
                                      </p:cBhvr>
                                      <p:to>
                                        <p:strVal val="visible"/>
                                      </p:to>
                                    </p:set>
                                    <p:anim calcmode="lin" valueType="num">
                                      <p:cBhvr additive="base">
                                        <p:cTn id="45" dur="250" fill="hold"/>
                                        <p:tgtEl>
                                          <p:spTgt spid="142"/>
                                        </p:tgtEl>
                                        <p:attrNameLst>
                                          <p:attrName>ppt_x</p:attrName>
                                        </p:attrNameLst>
                                      </p:cBhvr>
                                      <p:tavLst>
                                        <p:tav tm="0">
                                          <p:val>
                                            <p:strVal val="#ppt_x"/>
                                          </p:val>
                                        </p:tav>
                                        <p:tav tm="100000">
                                          <p:val>
                                            <p:strVal val="#ppt_x"/>
                                          </p:val>
                                        </p:tav>
                                      </p:tavLst>
                                    </p:anim>
                                    <p:anim calcmode="lin" valueType="num">
                                      <p:cBhvr additive="base">
                                        <p:cTn id="46" dur="250" fill="hold"/>
                                        <p:tgtEl>
                                          <p:spTgt spid="142"/>
                                        </p:tgtEl>
                                        <p:attrNameLst>
                                          <p:attrName>ppt_y</p:attrName>
                                        </p:attrNameLst>
                                      </p:cBhvr>
                                      <p:tavLst>
                                        <p:tav tm="0">
                                          <p:val>
                                            <p:strVal val="0-#ppt_h/2"/>
                                          </p:val>
                                        </p:tav>
                                        <p:tav tm="100000">
                                          <p:val>
                                            <p:strVal val="#ppt_y"/>
                                          </p:val>
                                        </p:tav>
                                      </p:tavLst>
                                    </p:anim>
                                  </p:childTnLst>
                                </p:cTn>
                              </p:par>
                              <p:par>
                                <p:cTn id="47" presetID="53" presetClass="entr" presetSubtype="16" fill="hold" grpId="0" nodeType="withEffect">
                                  <p:stCondLst>
                                    <p:cond delay="4500"/>
                                  </p:stCondLst>
                                  <p:childTnLst>
                                    <p:set>
                                      <p:cBhvr>
                                        <p:cTn id="48" dur="1" fill="hold">
                                          <p:stCondLst>
                                            <p:cond delay="0"/>
                                          </p:stCondLst>
                                        </p:cTn>
                                        <p:tgtEl>
                                          <p:spTgt spid="130"/>
                                        </p:tgtEl>
                                        <p:attrNameLst>
                                          <p:attrName>style.visibility</p:attrName>
                                        </p:attrNameLst>
                                      </p:cBhvr>
                                      <p:to>
                                        <p:strVal val="visible"/>
                                      </p:to>
                                    </p:set>
                                    <p:anim calcmode="lin" valueType="num">
                                      <p:cBhvr>
                                        <p:cTn id="49" dur="250" fill="hold"/>
                                        <p:tgtEl>
                                          <p:spTgt spid="130"/>
                                        </p:tgtEl>
                                        <p:attrNameLst>
                                          <p:attrName>ppt_w</p:attrName>
                                        </p:attrNameLst>
                                      </p:cBhvr>
                                      <p:tavLst>
                                        <p:tav tm="0">
                                          <p:val>
                                            <p:fltVal val="0"/>
                                          </p:val>
                                        </p:tav>
                                        <p:tav tm="100000">
                                          <p:val>
                                            <p:strVal val="#ppt_w"/>
                                          </p:val>
                                        </p:tav>
                                      </p:tavLst>
                                    </p:anim>
                                    <p:anim calcmode="lin" valueType="num">
                                      <p:cBhvr>
                                        <p:cTn id="50" dur="250" fill="hold"/>
                                        <p:tgtEl>
                                          <p:spTgt spid="130"/>
                                        </p:tgtEl>
                                        <p:attrNameLst>
                                          <p:attrName>ppt_h</p:attrName>
                                        </p:attrNameLst>
                                      </p:cBhvr>
                                      <p:tavLst>
                                        <p:tav tm="0">
                                          <p:val>
                                            <p:fltVal val="0"/>
                                          </p:val>
                                        </p:tav>
                                        <p:tav tm="100000">
                                          <p:val>
                                            <p:strVal val="#ppt_h"/>
                                          </p:val>
                                        </p:tav>
                                      </p:tavLst>
                                    </p:anim>
                                    <p:animEffect transition="in" filter="fade">
                                      <p:cBhvr>
                                        <p:cTn id="51" dur="250"/>
                                        <p:tgtEl>
                                          <p:spTgt spid="130"/>
                                        </p:tgtEl>
                                      </p:cBhvr>
                                    </p:animEffect>
                                  </p:childTnLst>
                                </p:cTn>
                              </p:par>
                              <p:par>
                                <p:cTn id="52" presetID="14" presetClass="entr" presetSubtype="10" fill="hold" grpId="0" nodeType="withEffect">
                                  <p:stCondLst>
                                    <p:cond delay="5000"/>
                                  </p:stCondLst>
                                  <p:childTnLst>
                                    <p:set>
                                      <p:cBhvr>
                                        <p:cTn id="53" dur="1" fill="hold">
                                          <p:stCondLst>
                                            <p:cond delay="0"/>
                                          </p:stCondLst>
                                        </p:cTn>
                                        <p:tgtEl>
                                          <p:spTgt spid="149"/>
                                        </p:tgtEl>
                                        <p:attrNameLst>
                                          <p:attrName>style.visibility</p:attrName>
                                        </p:attrNameLst>
                                      </p:cBhvr>
                                      <p:to>
                                        <p:strVal val="visible"/>
                                      </p:to>
                                    </p:set>
                                    <p:animEffect transition="in" filter="randombar(horizontal)">
                                      <p:cBhvr>
                                        <p:cTn id="54" dur="400"/>
                                        <p:tgtEl>
                                          <p:spTgt spid="149"/>
                                        </p:tgtEl>
                                      </p:cBhvr>
                                    </p:animEffect>
                                  </p:childTnLst>
                                </p:cTn>
                              </p:par>
                              <p:par>
                                <p:cTn id="55" presetID="14" presetClass="entr" presetSubtype="10" fill="hold" grpId="0" nodeType="withEffect">
                                  <p:stCondLst>
                                    <p:cond delay="5000"/>
                                  </p:stCondLst>
                                  <p:childTnLst>
                                    <p:set>
                                      <p:cBhvr>
                                        <p:cTn id="56" dur="1" fill="hold">
                                          <p:stCondLst>
                                            <p:cond delay="0"/>
                                          </p:stCondLst>
                                        </p:cTn>
                                        <p:tgtEl>
                                          <p:spTgt spid="150"/>
                                        </p:tgtEl>
                                        <p:attrNameLst>
                                          <p:attrName>style.visibility</p:attrName>
                                        </p:attrNameLst>
                                      </p:cBhvr>
                                      <p:to>
                                        <p:strVal val="visible"/>
                                      </p:to>
                                    </p:set>
                                    <p:animEffect transition="in" filter="randombar(horizontal)">
                                      <p:cBhvr>
                                        <p:cTn id="57" dur="400"/>
                                        <p:tgtEl>
                                          <p:spTgt spid="150"/>
                                        </p:tgtEl>
                                      </p:cBhvr>
                                    </p:animEffect>
                                  </p:childTnLst>
                                </p:cTn>
                              </p:par>
                              <p:par>
                                <p:cTn id="58" presetID="2" presetClass="entr" presetSubtype="1" fill="hold" nodeType="withEffect">
                                  <p:stCondLst>
                                    <p:cond delay="5650"/>
                                  </p:stCondLst>
                                  <p:childTnLst>
                                    <p:set>
                                      <p:cBhvr>
                                        <p:cTn id="59" dur="1" fill="hold">
                                          <p:stCondLst>
                                            <p:cond delay="0"/>
                                          </p:stCondLst>
                                        </p:cTn>
                                        <p:tgtEl>
                                          <p:spTgt spid="139"/>
                                        </p:tgtEl>
                                        <p:attrNameLst>
                                          <p:attrName>style.visibility</p:attrName>
                                        </p:attrNameLst>
                                      </p:cBhvr>
                                      <p:to>
                                        <p:strVal val="visible"/>
                                      </p:to>
                                    </p:set>
                                    <p:anim calcmode="lin" valueType="num">
                                      <p:cBhvr additive="base">
                                        <p:cTn id="60" dur="250" fill="hold"/>
                                        <p:tgtEl>
                                          <p:spTgt spid="139"/>
                                        </p:tgtEl>
                                        <p:attrNameLst>
                                          <p:attrName>ppt_x</p:attrName>
                                        </p:attrNameLst>
                                      </p:cBhvr>
                                      <p:tavLst>
                                        <p:tav tm="0">
                                          <p:val>
                                            <p:strVal val="#ppt_x"/>
                                          </p:val>
                                        </p:tav>
                                        <p:tav tm="100000">
                                          <p:val>
                                            <p:strVal val="#ppt_x"/>
                                          </p:val>
                                        </p:tav>
                                      </p:tavLst>
                                    </p:anim>
                                    <p:anim calcmode="lin" valueType="num">
                                      <p:cBhvr additive="base">
                                        <p:cTn id="61" dur="250" fill="hold"/>
                                        <p:tgtEl>
                                          <p:spTgt spid="139"/>
                                        </p:tgtEl>
                                        <p:attrNameLst>
                                          <p:attrName>ppt_y</p:attrName>
                                        </p:attrNameLst>
                                      </p:cBhvr>
                                      <p:tavLst>
                                        <p:tav tm="0">
                                          <p:val>
                                            <p:strVal val="0-#ppt_h/2"/>
                                          </p:val>
                                        </p:tav>
                                        <p:tav tm="100000">
                                          <p:val>
                                            <p:strVal val="#ppt_y"/>
                                          </p:val>
                                        </p:tav>
                                      </p:tavLst>
                                    </p:anim>
                                  </p:childTnLst>
                                </p:cTn>
                              </p:par>
                              <p:par>
                                <p:cTn id="62" presetID="53" presetClass="entr" presetSubtype="16" fill="hold" grpId="0" nodeType="withEffect">
                                  <p:stCondLst>
                                    <p:cond delay="6050"/>
                                  </p:stCondLst>
                                  <p:childTnLst>
                                    <p:set>
                                      <p:cBhvr>
                                        <p:cTn id="63" dur="1" fill="hold">
                                          <p:stCondLst>
                                            <p:cond delay="0"/>
                                          </p:stCondLst>
                                        </p:cTn>
                                        <p:tgtEl>
                                          <p:spTgt spid="131"/>
                                        </p:tgtEl>
                                        <p:attrNameLst>
                                          <p:attrName>style.visibility</p:attrName>
                                        </p:attrNameLst>
                                      </p:cBhvr>
                                      <p:to>
                                        <p:strVal val="visible"/>
                                      </p:to>
                                    </p:set>
                                    <p:anim calcmode="lin" valueType="num">
                                      <p:cBhvr>
                                        <p:cTn id="64" dur="250" fill="hold"/>
                                        <p:tgtEl>
                                          <p:spTgt spid="131"/>
                                        </p:tgtEl>
                                        <p:attrNameLst>
                                          <p:attrName>ppt_w</p:attrName>
                                        </p:attrNameLst>
                                      </p:cBhvr>
                                      <p:tavLst>
                                        <p:tav tm="0">
                                          <p:val>
                                            <p:fltVal val="0"/>
                                          </p:val>
                                        </p:tav>
                                        <p:tav tm="100000">
                                          <p:val>
                                            <p:strVal val="#ppt_w"/>
                                          </p:val>
                                        </p:tav>
                                      </p:tavLst>
                                    </p:anim>
                                    <p:anim calcmode="lin" valueType="num">
                                      <p:cBhvr>
                                        <p:cTn id="65" dur="250" fill="hold"/>
                                        <p:tgtEl>
                                          <p:spTgt spid="131"/>
                                        </p:tgtEl>
                                        <p:attrNameLst>
                                          <p:attrName>ppt_h</p:attrName>
                                        </p:attrNameLst>
                                      </p:cBhvr>
                                      <p:tavLst>
                                        <p:tav tm="0">
                                          <p:val>
                                            <p:fltVal val="0"/>
                                          </p:val>
                                        </p:tav>
                                        <p:tav tm="100000">
                                          <p:val>
                                            <p:strVal val="#ppt_h"/>
                                          </p:val>
                                        </p:tav>
                                      </p:tavLst>
                                    </p:anim>
                                    <p:animEffect transition="in" filter="fade">
                                      <p:cBhvr>
                                        <p:cTn id="66" dur="250"/>
                                        <p:tgtEl>
                                          <p:spTgt spid="131"/>
                                        </p:tgtEl>
                                      </p:cBhvr>
                                    </p:animEffect>
                                  </p:childTnLst>
                                </p:cTn>
                              </p:par>
                              <p:par>
                                <p:cTn id="67" presetID="14" presetClass="entr" presetSubtype="10" fill="hold" grpId="0" nodeType="withEffect">
                                  <p:stCondLst>
                                    <p:cond delay="6500"/>
                                  </p:stCondLst>
                                  <p:childTnLst>
                                    <p:set>
                                      <p:cBhvr>
                                        <p:cTn id="68" dur="1" fill="hold">
                                          <p:stCondLst>
                                            <p:cond delay="0"/>
                                          </p:stCondLst>
                                        </p:cTn>
                                        <p:tgtEl>
                                          <p:spTgt spid="151"/>
                                        </p:tgtEl>
                                        <p:attrNameLst>
                                          <p:attrName>style.visibility</p:attrName>
                                        </p:attrNameLst>
                                      </p:cBhvr>
                                      <p:to>
                                        <p:strVal val="visible"/>
                                      </p:to>
                                    </p:set>
                                    <p:animEffect transition="in" filter="randombar(horizontal)">
                                      <p:cBhvr>
                                        <p:cTn id="69" dur="400"/>
                                        <p:tgtEl>
                                          <p:spTgt spid="151"/>
                                        </p:tgtEl>
                                      </p:cBhvr>
                                    </p:animEffect>
                                  </p:childTnLst>
                                </p:cTn>
                              </p:par>
                              <p:par>
                                <p:cTn id="70" presetID="14" presetClass="entr" presetSubtype="10" fill="hold" grpId="0" nodeType="withEffect">
                                  <p:stCondLst>
                                    <p:cond delay="6500"/>
                                  </p:stCondLst>
                                  <p:childTnLst>
                                    <p:set>
                                      <p:cBhvr>
                                        <p:cTn id="71" dur="1" fill="hold">
                                          <p:stCondLst>
                                            <p:cond delay="0"/>
                                          </p:stCondLst>
                                        </p:cTn>
                                        <p:tgtEl>
                                          <p:spTgt spid="152"/>
                                        </p:tgtEl>
                                        <p:attrNameLst>
                                          <p:attrName>style.visibility</p:attrName>
                                        </p:attrNameLst>
                                      </p:cBhvr>
                                      <p:to>
                                        <p:strVal val="visible"/>
                                      </p:to>
                                    </p:set>
                                    <p:animEffect transition="in" filter="randombar(horizontal)">
                                      <p:cBhvr>
                                        <p:cTn id="72" dur="400"/>
                                        <p:tgtEl>
                                          <p:spTgt spid="1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 grpId="0" animBg="1"/>
      <p:bldP spid="129" grpId="0" animBg="1"/>
      <p:bldP spid="130" grpId="0" animBg="1"/>
      <p:bldP spid="131" grpId="0" animBg="1"/>
      <p:bldP spid="132" grpId="0" animBg="1"/>
      <p:bldP spid="145" grpId="0"/>
      <p:bldP spid="146" grpId="0"/>
      <p:bldP spid="147" grpId="0"/>
      <p:bldP spid="148" grpId="0"/>
      <p:bldP spid="149" grpId="0"/>
      <p:bldP spid="150" grpId="0"/>
      <p:bldP spid="151" grpId="0"/>
      <p:bldP spid="152" grpId="0"/>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5"/>
          <p:cNvSpPr txBox="1">
            <a:spLocks noChangeArrowheads="1"/>
          </p:cNvSpPr>
          <p:nvPr/>
        </p:nvSpPr>
        <p:spPr bwMode="auto">
          <a:xfrm>
            <a:off x="867330" y="369333"/>
            <a:ext cx="5161331" cy="523220"/>
          </a:xfrm>
          <a:prstGeom prst="rect">
            <a:avLst/>
          </a:prstGeom>
          <a:noFill/>
          <a:ln w="9525">
            <a:noFill/>
            <a:miter lim="800000"/>
            <a:headEnd/>
            <a:tailEnd/>
          </a:ln>
        </p:spPr>
        <p:txBody>
          <a:bodyPr wrap="square">
            <a:spAutoFit/>
          </a:bodyPr>
          <a:lstStyle>
            <a:defPPr>
              <a:defRPr lang="zh-CN"/>
            </a:defPPr>
            <a:lvl1pPr>
              <a:defRPr sz="2800" b="1">
                <a:solidFill>
                  <a:srgbClr val="009644"/>
                </a:solidFill>
                <a:effectLst>
                  <a:outerShdw dist="25400" dir="2700000" algn="tl">
                    <a:schemeClr val="bg1">
                      <a:alpha val="81000"/>
                    </a:schemeClr>
                  </a:outerShdw>
                  <a:reflection blurRad="6350" stA="55000" endA="300" endPos="45500" dist="50800" dir="5400000" sy="-100000" algn="bl" rotWithShape="0"/>
                </a:effectLst>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t>修改相关页面主题文字</a:t>
            </a:r>
          </a:p>
        </p:txBody>
      </p:sp>
      <p:grpSp>
        <p:nvGrpSpPr>
          <p:cNvPr id="21" name="组合 20"/>
          <p:cNvGrpSpPr/>
          <p:nvPr/>
        </p:nvGrpSpPr>
        <p:grpSpPr>
          <a:xfrm>
            <a:off x="4946491" y="1045406"/>
            <a:ext cx="1461956" cy="1461956"/>
            <a:chOff x="5055802" y="1912589"/>
            <a:chExt cx="1461956" cy="1461956"/>
          </a:xfrm>
        </p:grpSpPr>
        <p:sp>
          <p:nvSpPr>
            <p:cNvPr id="22" name="椭圆 21"/>
            <p:cNvSpPr/>
            <p:nvPr/>
          </p:nvSpPr>
          <p:spPr>
            <a:xfrm>
              <a:off x="5055802" y="1912589"/>
              <a:ext cx="1461956" cy="1461956"/>
            </a:xfrm>
            <a:prstGeom prst="ellipse">
              <a:avLst/>
            </a:prstGeom>
            <a:solidFill>
              <a:srgbClr val="FFC000"/>
            </a:solidFill>
            <a:ln w="25400" cap="flat" cmpd="sng" algn="ctr">
              <a:noFill/>
              <a:prstDash val="solid"/>
            </a:ln>
            <a:effectLst>
              <a:outerShdw blurRad="241300" dist="38100" dir="8100000" algn="tr" rotWithShape="0">
                <a:prstClr val="black">
                  <a:alpha val="40000"/>
                </a:prstClr>
              </a:outerShdw>
            </a:effectLst>
          </p:spPr>
          <p:txBody>
            <a:bodyPr rtlCol="0" anchor="ctr"/>
            <a:lstStyle/>
            <a:p>
              <a:pPr algn="ctr" defTabSz="914400"/>
              <a:endParaRPr lang="zh-CN" altLang="en-US" sz="1800" kern="0">
                <a:solidFill>
                  <a:schemeClr val="bg1"/>
                </a:solidFill>
                <a:cs typeface="+mn-ea"/>
                <a:sym typeface="+mn-lt"/>
              </a:endParaRPr>
            </a:p>
          </p:txBody>
        </p:sp>
        <p:sp>
          <p:nvSpPr>
            <p:cNvPr id="23" name="TextBox 58"/>
            <p:cNvSpPr txBox="1"/>
            <p:nvPr/>
          </p:nvSpPr>
          <p:spPr>
            <a:xfrm>
              <a:off x="5165693" y="2093719"/>
              <a:ext cx="1242173" cy="1200329"/>
            </a:xfrm>
            <a:prstGeom prst="rect">
              <a:avLst/>
            </a:prstGeom>
            <a:noFill/>
          </p:spPr>
          <p:txBody>
            <a:bodyPr wrap="square" rtlCol="0">
              <a:spAutoFit/>
            </a:bodyPr>
            <a:lstStyle/>
            <a:p>
              <a:pPr lvl="0" algn="ctr">
                <a:defRPr/>
              </a:pPr>
              <a:r>
                <a:rPr lang="zh-CN" altLang="zh-CN" sz="2400" dirty="0" smtClean="0">
                  <a:solidFill>
                    <a:schemeClr val="bg1"/>
                  </a:solidFill>
                  <a:cs typeface="+mn-ea"/>
                  <a:sym typeface="+mn-lt"/>
                </a:rPr>
                <a:t>政府</a:t>
              </a:r>
              <a:endParaRPr lang="en-US" altLang="zh-CN" sz="2400" dirty="0" smtClean="0">
                <a:solidFill>
                  <a:schemeClr val="bg1"/>
                </a:solidFill>
                <a:cs typeface="+mn-ea"/>
                <a:sym typeface="+mn-lt"/>
              </a:endParaRPr>
            </a:p>
            <a:p>
              <a:pPr lvl="0" algn="ctr">
                <a:defRPr/>
              </a:pPr>
              <a:r>
                <a:rPr lang="zh-CN" altLang="zh-CN" sz="2400" dirty="0" smtClean="0">
                  <a:solidFill>
                    <a:schemeClr val="bg1"/>
                  </a:solidFill>
                  <a:cs typeface="+mn-ea"/>
                  <a:sym typeface="+mn-lt"/>
                </a:rPr>
                <a:t>提倡</a:t>
              </a:r>
              <a:r>
                <a:rPr lang="zh-CN" altLang="zh-CN" sz="2400" dirty="0">
                  <a:solidFill>
                    <a:schemeClr val="bg1"/>
                  </a:solidFill>
                  <a:cs typeface="+mn-ea"/>
                  <a:sym typeface="+mn-lt"/>
                </a:rPr>
                <a:t>和</a:t>
              </a:r>
              <a:r>
                <a:rPr lang="zh-CN" altLang="zh-CN" sz="2400" dirty="0" smtClean="0">
                  <a:solidFill>
                    <a:schemeClr val="bg1"/>
                  </a:solidFill>
                  <a:cs typeface="+mn-ea"/>
                  <a:sym typeface="+mn-lt"/>
                </a:rPr>
                <a:t>推</a:t>
              </a:r>
              <a:r>
                <a:rPr lang="zh-CN" altLang="en-US" sz="2400" dirty="0" smtClean="0">
                  <a:solidFill>
                    <a:schemeClr val="bg1"/>
                  </a:solidFill>
                  <a:cs typeface="+mn-ea"/>
                  <a:sym typeface="+mn-lt"/>
                </a:rPr>
                <a:t>广</a:t>
              </a:r>
              <a:endParaRPr lang="zh-CN" altLang="en-US" sz="2400" kern="0" dirty="0">
                <a:solidFill>
                  <a:schemeClr val="bg1"/>
                </a:solidFill>
                <a:cs typeface="+mn-ea"/>
                <a:sym typeface="+mn-lt"/>
              </a:endParaRPr>
            </a:p>
          </p:txBody>
        </p:sp>
      </p:grpSp>
      <p:grpSp>
        <p:nvGrpSpPr>
          <p:cNvPr id="24" name="组合 23"/>
          <p:cNvGrpSpPr/>
          <p:nvPr/>
        </p:nvGrpSpPr>
        <p:grpSpPr>
          <a:xfrm>
            <a:off x="1651016" y="2302109"/>
            <a:ext cx="2561569" cy="732040"/>
            <a:chOff x="5782357" y="1305195"/>
            <a:chExt cx="2784526" cy="1101053"/>
          </a:xfrm>
        </p:grpSpPr>
        <p:sp>
          <p:nvSpPr>
            <p:cNvPr id="25" name="圆角矩形 24"/>
            <p:cNvSpPr/>
            <p:nvPr/>
          </p:nvSpPr>
          <p:spPr>
            <a:xfrm>
              <a:off x="5782357" y="1305195"/>
              <a:ext cx="2784526" cy="1101053"/>
            </a:xfrm>
            <a:prstGeom prst="roundRect">
              <a:avLst/>
            </a:prstGeom>
            <a:solidFill>
              <a:srgbClr val="00823B"/>
            </a:solidFill>
            <a:ln w="6350">
              <a:no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bg1"/>
                </a:solidFill>
                <a:cs typeface="+mn-ea"/>
                <a:sym typeface="+mn-lt"/>
              </a:endParaRPr>
            </a:p>
          </p:txBody>
        </p:sp>
        <p:sp>
          <p:nvSpPr>
            <p:cNvPr id="26" name="TextBox 58"/>
            <p:cNvSpPr txBox="1"/>
            <p:nvPr/>
          </p:nvSpPr>
          <p:spPr>
            <a:xfrm>
              <a:off x="5899353" y="1462237"/>
              <a:ext cx="2528711" cy="786969"/>
            </a:xfrm>
            <a:prstGeom prst="rect">
              <a:avLst/>
            </a:prstGeom>
            <a:noFill/>
          </p:spPr>
          <p:txBody>
            <a:bodyPr wrap="square" rtlCol="0">
              <a:spAutoFit/>
            </a:bodyPr>
            <a:lstStyle/>
            <a:p>
              <a:pPr lvl="0">
                <a:defRPr/>
              </a:pPr>
              <a:r>
                <a:rPr lang="zh-CN" altLang="zh-CN" sz="2800" dirty="0">
                  <a:solidFill>
                    <a:schemeClr val="bg1"/>
                  </a:solidFill>
                  <a:cs typeface="+mn-ea"/>
                  <a:sym typeface="+mn-lt"/>
                </a:rPr>
                <a:t>总承包模式</a:t>
              </a:r>
              <a:endParaRPr lang="zh-CN" altLang="en-US" sz="2800" kern="0" dirty="0">
                <a:solidFill>
                  <a:schemeClr val="bg1"/>
                </a:solidFill>
                <a:cs typeface="+mn-ea"/>
                <a:sym typeface="+mn-lt"/>
              </a:endParaRPr>
            </a:p>
          </p:txBody>
        </p:sp>
      </p:grpSp>
      <p:cxnSp>
        <p:nvCxnSpPr>
          <p:cNvPr id="27" name="直接箭头连接符 26"/>
          <p:cNvCxnSpPr/>
          <p:nvPr/>
        </p:nvCxnSpPr>
        <p:spPr>
          <a:xfrm>
            <a:off x="4536539" y="2681868"/>
            <a:ext cx="2381934" cy="0"/>
          </a:xfrm>
          <a:prstGeom prst="straightConnector1">
            <a:avLst/>
          </a:prstGeom>
          <a:ln w="0">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7242427" y="2040222"/>
            <a:ext cx="3924518" cy="1283291"/>
            <a:chOff x="7359233" y="2801552"/>
            <a:chExt cx="3924518" cy="1283291"/>
          </a:xfrm>
        </p:grpSpPr>
        <p:sp>
          <p:nvSpPr>
            <p:cNvPr id="29" name="圆角矩形 28"/>
            <p:cNvSpPr/>
            <p:nvPr/>
          </p:nvSpPr>
          <p:spPr>
            <a:xfrm>
              <a:off x="7359233" y="2801552"/>
              <a:ext cx="3924518" cy="1283291"/>
            </a:xfrm>
            <a:prstGeom prst="roundRect">
              <a:avLst/>
            </a:prstGeom>
            <a:solidFill>
              <a:srgbClr val="00823B"/>
            </a:solidFill>
            <a:ln w="25400" cap="flat" cmpd="sng" algn="ctr">
              <a:noFill/>
              <a:prstDash val="solid"/>
            </a:ln>
            <a:effectLst>
              <a:outerShdw blurRad="215900" dist="152400" dir="2700000" algn="tl" rotWithShape="0">
                <a:prstClr val="black">
                  <a:alpha val="1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i="0" u="none" strike="noStrike" kern="0" cap="none" spc="0" normalizeH="0" baseline="0" noProof="0">
                <a:ln>
                  <a:noFill/>
                </a:ln>
                <a:solidFill>
                  <a:schemeClr val="bg1"/>
                </a:solidFill>
                <a:effectLst/>
                <a:uLnTx/>
                <a:uFillTx/>
                <a:cs typeface="+mn-ea"/>
                <a:sym typeface="+mn-lt"/>
              </a:endParaRPr>
            </a:p>
          </p:txBody>
        </p:sp>
        <p:sp>
          <p:nvSpPr>
            <p:cNvPr id="30" name="TextBox 58"/>
            <p:cNvSpPr txBox="1"/>
            <p:nvPr/>
          </p:nvSpPr>
          <p:spPr>
            <a:xfrm>
              <a:off x="8033552" y="2852420"/>
              <a:ext cx="2808311" cy="1077218"/>
            </a:xfrm>
            <a:prstGeom prst="rect">
              <a:avLst/>
            </a:prstGeom>
            <a:noFill/>
          </p:spPr>
          <p:txBody>
            <a:bodyPr wrap="square" rtlCol="0">
              <a:spAutoFit/>
            </a:bodyPr>
            <a:lstStyle/>
            <a:p>
              <a:pPr lvl="0" algn="ctr">
                <a:defRPr/>
              </a:pPr>
              <a:r>
                <a:rPr lang="zh-CN" altLang="zh-CN" sz="3200" dirty="0">
                  <a:solidFill>
                    <a:schemeClr val="bg1"/>
                  </a:solidFill>
                  <a:cs typeface="+mn-ea"/>
                  <a:sym typeface="+mn-lt"/>
                </a:rPr>
                <a:t>让专业的人做专业的事</a:t>
              </a:r>
              <a:endParaRPr lang="zh-CN" altLang="en-US" sz="3200" kern="0" dirty="0">
                <a:solidFill>
                  <a:schemeClr val="bg1"/>
                </a:solidFill>
                <a:cs typeface="+mn-ea"/>
                <a:sym typeface="+mn-lt"/>
              </a:endParaRPr>
            </a:p>
          </p:txBody>
        </p:sp>
        <p:sp>
          <p:nvSpPr>
            <p:cNvPr id="31" name="KSO_Shape"/>
            <p:cNvSpPr>
              <a:spLocks/>
            </p:cNvSpPr>
            <p:nvPr/>
          </p:nvSpPr>
          <p:spPr bwMode="auto">
            <a:xfrm>
              <a:off x="7581097" y="3024947"/>
              <a:ext cx="515571" cy="771428"/>
            </a:xfrm>
            <a:custGeom>
              <a:avLst/>
              <a:gdLst/>
              <a:ahLst/>
              <a:cxnLst/>
              <a:rect l="0" t="0" r="r" b="b"/>
              <a:pathLst>
                <a:path w="1019175" h="1524001">
                  <a:moveTo>
                    <a:pt x="643934" y="1322388"/>
                  </a:moveTo>
                  <a:lnTo>
                    <a:pt x="649244" y="1322388"/>
                  </a:lnTo>
                  <a:lnTo>
                    <a:pt x="835334" y="1322388"/>
                  </a:lnTo>
                  <a:lnTo>
                    <a:pt x="840643" y="1322388"/>
                  </a:lnTo>
                  <a:lnTo>
                    <a:pt x="845156" y="1323178"/>
                  </a:lnTo>
                  <a:lnTo>
                    <a:pt x="849935" y="1323704"/>
                  </a:lnTo>
                  <a:lnTo>
                    <a:pt x="854182" y="1324494"/>
                  </a:lnTo>
                  <a:lnTo>
                    <a:pt x="858695" y="1325547"/>
                  </a:lnTo>
                  <a:lnTo>
                    <a:pt x="862411" y="1327126"/>
                  </a:lnTo>
                  <a:lnTo>
                    <a:pt x="866128" y="1328705"/>
                  </a:lnTo>
                  <a:lnTo>
                    <a:pt x="869579" y="1330547"/>
                  </a:lnTo>
                  <a:lnTo>
                    <a:pt x="872499" y="1332390"/>
                  </a:lnTo>
                  <a:lnTo>
                    <a:pt x="875685" y="1334495"/>
                  </a:lnTo>
                  <a:lnTo>
                    <a:pt x="878605" y="1336864"/>
                  </a:lnTo>
                  <a:lnTo>
                    <a:pt x="880994" y="1339759"/>
                  </a:lnTo>
                  <a:lnTo>
                    <a:pt x="883383" y="1342392"/>
                  </a:lnTo>
                  <a:lnTo>
                    <a:pt x="885507" y="1345287"/>
                  </a:lnTo>
                  <a:lnTo>
                    <a:pt x="887896" y="1348708"/>
                  </a:lnTo>
                  <a:lnTo>
                    <a:pt x="889754" y="1352130"/>
                  </a:lnTo>
                  <a:lnTo>
                    <a:pt x="891347" y="1355552"/>
                  </a:lnTo>
                  <a:lnTo>
                    <a:pt x="892674" y="1359236"/>
                  </a:lnTo>
                  <a:lnTo>
                    <a:pt x="894267" y="1362921"/>
                  </a:lnTo>
                  <a:lnTo>
                    <a:pt x="895594" y="1366869"/>
                  </a:lnTo>
                  <a:lnTo>
                    <a:pt x="897718" y="1375292"/>
                  </a:lnTo>
                  <a:lnTo>
                    <a:pt x="899311" y="1383977"/>
                  </a:lnTo>
                  <a:lnTo>
                    <a:pt x="900638" y="1393190"/>
                  </a:lnTo>
                  <a:lnTo>
                    <a:pt x="901169" y="1402928"/>
                  </a:lnTo>
                  <a:lnTo>
                    <a:pt x="901700" y="1412930"/>
                  </a:lnTo>
                  <a:lnTo>
                    <a:pt x="901700" y="1423458"/>
                  </a:lnTo>
                  <a:lnTo>
                    <a:pt x="901700" y="1433460"/>
                  </a:lnTo>
                  <a:lnTo>
                    <a:pt x="901169" y="1443461"/>
                  </a:lnTo>
                  <a:lnTo>
                    <a:pt x="900638" y="1453200"/>
                  </a:lnTo>
                  <a:lnTo>
                    <a:pt x="899311" y="1462412"/>
                  </a:lnTo>
                  <a:lnTo>
                    <a:pt x="897718" y="1471097"/>
                  </a:lnTo>
                  <a:lnTo>
                    <a:pt x="895594" y="1479520"/>
                  </a:lnTo>
                  <a:lnTo>
                    <a:pt x="894267" y="1483468"/>
                  </a:lnTo>
                  <a:lnTo>
                    <a:pt x="892674" y="1487153"/>
                  </a:lnTo>
                  <a:lnTo>
                    <a:pt x="891347" y="1490838"/>
                  </a:lnTo>
                  <a:lnTo>
                    <a:pt x="889754" y="1494259"/>
                  </a:lnTo>
                  <a:lnTo>
                    <a:pt x="887896" y="1497681"/>
                  </a:lnTo>
                  <a:lnTo>
                    <a:pt x="885507" y="1500839"/>
                  </a:lnTo>
                  <a:lnTo>
                    <a:pt x="883383" y="1503998"/>
                  </a:lnTo>
                  <a:lnTo>
                    <a:pt x="880994" y="1506630"/>
                  </a:lnTo>
                  <a:lnTo>
                    <a:pt x="878605" y="1509525"/>
                  </a:lnTo>
                  <a:lnTo>
                    <a:pt x="875685" y="1511631"/>
                  </a:lnTo>
                  <a:lnTo>
                    <a:pt x="872499" y="1513999"/>
                  </a:lnTo>
                  <a:lnTo>
                    <a:pt x="869579" y="1515842"/>
                  </a:lnTo>
                  <a:lnTo>
                    <a:pt x="866128" y="1517684"/>
                  </a:lnTo>
                  <a:lnTo>
                    <a:pt x="862411" y="1519263"/>
                  </a:lnTo>
                  <a:lnTo>
                    <a:pt x="858695" y="1520843"/>
                  </a:lnTo>
                  <a:lnTo>
                    <a:pt x="854182" y="1521896"/>
                  </a:lnTo>
                  <a:lnTo>
                    <a:pt x="849935" y="1522685"/>
                  </a:lnTo>
                  <a:lnTo>
                    <a:pt x="845156" y="1523212"/>
                  </a:lnTo>
                  <a:lnTo>
                    <a:pt x="840643" y="1523738"/>
                  </a:lnTo>
                  <a:lnTo>
                    <a:pt x="835334" y="1524001"/>
                  </a:lnTo>
                  <a:lnTo>
                    <a:pt x="649244" y="1524001"/>
                  </a:lnTo>
                  <a:lnTo>
                    <a:pt x="643934" y="1523738"/>
                  </a:lnTo>
                  <a:lnTo>
                    <a:pt x="638891" y="1523212"/>
                  </a:lnTo>
                  <a:lnTo>
                    <a:pt x="634643" y="1522685"/>
                  </a:lnTo>
                  <a:lnTo>
                    <a:pt x="630130" y="1521896"/>
                  </a:lnTo>
                  <a:lnTo>
                    <a:pt x="625883" y="1520843"/>
                  </a:lnTo>
                  <a:lnTo>
                    <a:pt x="622166" y="1519263"/>
                  </a:lnTo>
                  <a:lnTo>
                    <a:pt x="618450" y="1517684"/>
                  </a:lnTo>
                  <a:lnTo>
                    <a:pt x="614999" y="1515842"/>
                  </a:lnTo>
                  <a:lnTo>
                    <a:pt x="611813" y="1513999"/>
                  </a:lnTo>
                  <a:lnTo>
                    <a:pt x="608628" y="1511631"/>
                  </a:lnTo>
                  <a:lnTo>
                    <a:pt x="605973" y="1509525"/>
                  </a:lnTo>
                  <a:lnTo>
                    <a:pt x="603318" y="1506630"/>
                  </a:lnTo>
                  <a:lnTo>
                    <a:pt x="600929" y="1503998"/>
                  </a:lnTo>
                  <a:lnTo>
                    <a:pt x="598805" y="1500839"/>
                  </a:lnTo>
                  <a:lnTo>
                    <a:pt x="596416" y="1497681"/>
                  </a:lnTo>
                  <a:lnTo>
                    <a:pt x="594558" y="1494259"/>
                  </a:lnTo>
                  <a:lnTo>
                    <a:pt x="592700" y="1490838"/>
                  </a:lnTo>
                  <a:lnTo>
                    <a:pt x="591372" y="1487153"/>
                  </a:lnTo>
                  <a:lnTo>
                    <a:pt x="590045" y="1483468"/>
                  </a:lnTo>
                  <a:lnTo>
                    <a:pt x="588718" y="1479520"/>
                  </a:lnTo>
                  <a:lnTo>
                    <a:pt x="586594" y="1471097"/>
                  </a:lnTo>
                  <a:lnTo>
                    <a:pt x="585001" y="1462412"/>
                  </a:lnTo>
                  <a:lnTo>
                    <a:pt x="583674" y="1453200"/>
                  </a:lnTo>
                  <a:lnTo>
                    <a:pt x="583143" y="1443461"/>
                  </a:lnTo>
                  <a:lnTo>
                    <a:pt x="582612" y="1433460"/>
                  </a:lnTo>
                  <a:lnTo>
                    <a:pt x="582612" y="1423458"/>
                  </a:lnTo>
                  <a:lnTo>
                    <a:pt x="582612" y="1412930"/>
                  </a:lnTo>
                  <a:lnTo>
                    <a:pt x="583143" y="1402928"/>
                  </a:lnTo>
                  <a:lnTo>
                    <a:pt x="583674" y="1393190"/>
                  </a:lnTo>
                  <a:lnTo>
                    <a:pt x="585001" y="1383977"/>
                  </a:lnTo>
                  <a:lnTo>
                    <a:pt x="586594" y="1375292"/>
                  </a:lnTo>
                  <a:lnTo>
                    <a:pt x="588718" y="1366869"/>
                  </a:lnTo>
                  <a:lnTo>
                    <a:pt x="590045" y="1362921"/>
                  </a:lnTo>
                  <a:lnTo>
                    <a:pt x="591372" y="1359236"/>
                  </a:lnTo>
                  <a:lnTo>
                    <a:pt x="592700" y="1355552"/>
                  </a:lnTo>
                  <a:lnTo>
                    <a:pt x="594558" y="1352130"/>
                  </a:lnTo>
                  <a:lnTo>
                    <a:pt x="596416" y="1348708"/>
                  </a:lnTo>
                  <a:lnTo>
                    <a:pt x="598805" y="1345287"/>
                  </a:lnTo>
                  <a:lnTo>
                    <a:pt x="600929" y="1342392"/>
                  </a:lnTo>
                  <a:lnTo>
                    <a:pt x="603318" y="1339759"/>
                  </a:lnTo>
                  <a:lnTo>
                    <a:pt x="605973" y="1336864"/>
                  </a:lnTo>
                  <a:lnTo>
                    <a:pt x="608628" y="1334495"/>
                  </a:lnTo>
                  <a:lnTo>
                    <a:pt x="611813" y="1332390"/>
                  </a:lnTo>
                  <a:lnTo>
                    <a:pt x="614999" y="1330547"/>
                  </a:lnTo>
                  <a:lnTo>
                    <a:pt x="618450" y="1328705"/>
                  </a:lnTo>
                  <a:lnTo>
                    <a:pt x="622166" y="1327126"/>
                  </a:lnTo>
                  <a:lnTo>
                    <a:pt x="625883" y="1325547"/>
                  </a:lnTo>
                  <a:lnTo>
                    <a:pt x="630130" y="1324494"/>
                  </a:lnTo>
                  <a:lnTo>
                    <a:pt x="634643" y="1323704"/>
                  </a:lnTo>
                  <a:lnTo>
                    <a:pt x="638891" y="1323178"/>
                  </a:lnTo>
                  <a:lnTo>
                    <a:pt x="643934" y="1322388"/>
                  </a:lnTo>
                  <a:close/>
                  <a:moveTo>
                    <a:pt x="589756" y="1073150"/>
                  </a:moveTo>
                  <a:lnTo>
                    <a:pt x="595048" y="1073150"/>
                  </a:lnTo>
                  <a:lnTo>
                    <a:pt x="921015" y="1073150"/>
                  </a:lnTo>
                  <a:lnTo>
                    <a:pt x="926306" y="1073150"/>
                  </a:lnTo>
                  <a:lnTo>
                    <a:pt x="930804" y="1073415"/>
                  </a:lnTo>
                  <a:lnTo>
                    <a:pt x="935567" y="1074476"/>
                  </a:lnTo>
                  <a:lnTo>
                    <a:pt x="939800" y="1075007"/>
                  </a:lnTo>
                  <a:lnTo>
                    <a:pt x="943769" y="1076333"/>
                  </a:lnTo>
                  <a:lnTo>
                    <a:pt x="948002" y="1077660"/>
                  </a:lnTo>
                  <a:lnTo>
                    <a:pt x="951706" y="1079517"/>
                  </a:lnTo>
                  <a:lnTo>
                    <a:pt x="955146" y="1080843"/>
                  </a:lnTo>
                  <a:lnTo>
                    <a:pt x="958056" y="1083231"/>
                  </a:lnTo>
                  <a:lnTo>
                    <a:pt x="961231" y="1085353"/>
                  </a:lnTo>
                  <a:lnTo>
                    <a:pt x="964142" y="1087740"/>
                  </a:lnTo>
                  <a:lnTo>
                    <a:pt x="966523" y="1090393"/>
                  </a:lnTo>
                  <a:lnTo>
                    <a:pt x="968904" y="1093311"/>
                  </a:lnTo>
                  <a:lnTo>
                    <a:pt x="971286" y="1096229"/>
                  </a:lnTo>
                  <a:lnTo>
                    <a:pt x="973402" y="1099678"/>
                  </a:lnTo>
                  <a:lnTo>
                    <a:pt x="975254" y="1102861"/>
                  </a:lnTo>
                  <a:lnTo>
                    <a:pt x="976842" y="1106575"/>
                  </a:lnTo>
                  <a:lnTo>
                    <a:pt x="978429" y="1110289"/>
                  </a:lnTo>
                  <a:lnTo>
                    <a:pt x="979752" y="1114002"/>
                  </a:lnTo>
                  <a:lnTo>
                    <a:pt x="981075" y="1117981"/>
                  </a:lnTo>
                  <a:lnTo>
                    <a:pt x="983192" y="1126470"/>
                  </a:lnTo>
                  <a:lnTo>
                    <a:pt x="984779" y="1134959"/>
                  </a:lnTo>
                  <a:lnTo>
                    <a:pt x="986102" y="1144509"/>
                  </a:lnTo>
                  <a:lnTo>
                    <a:pt x="986631" y="1154059"/>
                  </a:lnTo>
                  <a:lnTo>
                    <a:pt x="987425" y="1164404"/>
                  </a:lnTo>
                  <a:lnTo>
                    <a:pt x="987425" y="1174485"/>
                  </a:lnTo>
                  <a:lnTo>
                    <a:pt x="987425" y="1185096"/>
                  </a:lnTo>
                  <a:lnTo>
                    <a:pt x="986631" y="1195176"/>
                  </a:lnTo>
                  <a:lnTo>
                    <a:pt x="986102" y="1204726"/>
                  </a:lnTo>
                  <a:lnTo>
                    <a:pt x="984779" y="1214011"/>
                  </a:lnTo>
                  <a:lnTo>
                    <a:pt x="983192" y="1223030"/>
                  </a:lnTo>
                  <a:lnTo>
                    <a:pt x="981075" y="1231519"/>
                  </a:lnTo>
                  <a:lnTo>
                    <a:pt x="979752" y="1235498"/>
                  </a:lnTo>
                  <a:lnTo>
                    <a:pt x="978429" y="1239212"/>
                  </a:lnTo>
                  <a:lnTo>
                    <a:pt x="976842" y="1242926"/>
                  </a:lnTo>
                  <a:lnTo>
                    <a:pt x="975254" y="1246374"/>
                  </a:lnTo>
                  <a:lnTo>
                    <a:pt x="973402" y="1249823"/>
                  </a:lnTo>
                  <a:lnTo>
                    <a:pt x="971286" y="1253006"/>
                  </a:lnTo>
                  <a:lnTo>
                    <a:pt x="968904" y="1255924"/>
                  </a:lnTo>
                  <a:lnTo>
                    <a:pt x="966523" y="1258842"/>
                  </a:lnTo>
                  <a:lnTo>
                    <a:pt x="964142" y="1261230"/>
                  </a:lnTo>
                  <a:lnTo>
                    <a:pt x="961231" y="1263882"/>
                  </a:lnTo>
                  <a:lnTo>
                    <a:pt x="958056" y="1266004"/>
                  </a:lnTo>
                  <a:lnTo>
                    <a:pt x="955146" y="1268127"/>
                  </a:lnTo>
                  <a:lnTo>
                    <a:pt x="951706" y="1269984"/>
                  </a:lnTo>
                  <a:lnTo>
                    <a:pt x="948002" y="1271575"/>
                  </a:lnTo>
                  <a:lnTo>
                    <a:pt x="943769" y="1272902"/>
                  </a:lnTo>
                  <a:lnTo>
                    <a:pt x="939800" y="1273963"/>
                  </a:lnTo>
                  <a:lnTo>
                    <a:pt x="935567" y="1275024"/>
                  </a:lnTo>
                  <a:lnTo>
                    <a:pt x="930804" y="1275554"/>
                  </a:lnTo>
                  <a:lnTo>
                    <a:pt x="926306" y="1275820"/>
                  </a:lnTo>
                  <a:lnTo>
                    <a:pt x="921015" y="1276350"/>
                  </a:lnTo>
                  <a:lnTo>
                    <a:pt x="595048" y="1276350"/>
                  </a:lnTo>
                  <a:lnTo>
                    <a:pt x="589756" y="1275820"/>
                  </a:lnTo>
                  <a:lnTo>
                    <a:pt x="584993" y="1275554"/>
                  </a:lnTo>
                  <a:lnTo>
                    <a:pt x="580496" y="1275024"/>
                  </a:lnTo>
                  <a:lnTo>
                    <a:pt x="575998" y="1273963"/>
                  </a:lnTo>
                  <a:lnTo>
                    <a:pt x="572029" y="1272902"/>
                  </a:lnTo>
                  <a:lnTo>
                    <a:pt x="568060" y="1271575"/>
                  </a:lnTo>
                  <a:lnTo>
                    <a:pt x="564620" y="1269984"/>
                  </a:lnTo>
                  <a:lnTo>
                    <a:pt x="561181" y="1268127"/>
                  </a:lnTo>
                  <a:lnTo>
                    <a:pt x="557741" y="1266004"/>
                  </a:lnTo>
                  <a:lnTo>
                    <a:pt x="554831" y="1263882"/>
                  </a:lnTo>
                  <a:lnTo>
                    <a:pt x="552185" y="1261230"/>
                  </a:lnTo>
                  <a:lnTo>
                    <a:pt x="549275" y="1258842"/>
                  </a:lnTo>
                  <a:lnTo>
                    <a:pt x="546893" y="1255924"/>
                  </a:lnTo>
                  <a:lnTo>
                    <a:pt x="544777" y="1253006"/>
                  </a:lnTo>
                  <a:lnTo>
                    <a:pt x="542925" y="1249823"/>
                  </a:lnTo>
                  <a:lnTo>
                    <a:pt x="541073" y="1246374"/>
                  </a:lnTo>
                  <a:lnTo>
                    <a:pt x="539220" y="1242926"/>
                  </a:lnTo>
                  <a:lnTo>
                    <a:pt x="537633" y="1239212"/>
                  </a:lnTo>
                  <a:lnTo>
                    <a:pt x="536045" y="1235498"/>
                  </a:lnTo>
                  <a:lnTo>
                    <a:pt x="534723" y="1231519"/>
                  </a:lnTo>
                  <a:lnTo>
                    <a:pt x="532606" y="1223030"/>
                  </a:lnTo>
                  <a:lnTo>
                    <a:pt x="531018" y="1214011"/>
                  </a:lnTo>
                  <a:lnTo>
                    <a:pt x="529695" y="1204726"/>
                  </a:lnTo>
                  <a:lnTo>
                    <a:pt x="529166" y="1195176"/>
                  </a:lnTo>
                  <a:lnTo>
                    <a:pt x="528902" y="1185096"/>
                  </a:lnTo>
                  <a:lnTo>
                    <a:pt x="528637" y="1174485"/>
                  </a:lnTo>
                  <a:lnTo>
                    <a:pt x="528902" y="1164404"/>
                  </a:lnTo>
                  <a:lnTo>
                    <a:pt x="529166" y="1154059"/>
                  </a:lnTo>
                  <a:lnTo>
                    <a:pt x="529695" y="1144509"/>
                  </a:lnTo>
                  <a:lnTo>
                    <a:pt x="531018" y="1134959"/>
                  </a:lnTo>
                  <a:lnTo>
                    <a:pt x="532606" y="1126470"/>
                  </a:lnTo>
                  <a:lnTo>
                    <a:pt x="534723" y="1117981"/>
                  </a:lnTo>
                  <a:lnTo>
                    <a:pt x="536045" y="1114002"/>
                  </a:lnTo>
                  <a:lnTo>
                    <a:pt x="537633" y="1110289"/>
                  </a:lnTo>
                  <a:lnTo>
                    <a:pt x="539220" y="1106575"/>
                  </a:lnTo>
                  <a:lnTo>
                    <a:pt x="541073" y="1102861"/>
                  </a:lnTo>
                  <a:lnTo>
                    <a:pt x="542925" y="1099678"/>
                  </a:lnTo>
                  <a:lnTo>
                    <a:pt x="544777" y="1096229"/>
                  </a:lnTo>
                  <a:lnTo>
                    <a:pt x="546893" y="1093311"/>
                  </a:lnTo>
                  <a:lnTo>
                    <a:pt x="549275" y="1090393"/>
                  </a:lnTo>
                  <a:lnTo>
                    <a:pt x="552185" y="1087740"/>
                  </a:lnTo>
                  <a:lnTo>
                    <a:pt x="554831" y="1085353"/>
                  </a:lnTo>
                  <a:lnTo>
                    <a:pt x="557741" y="1083231"/>
                  </a:lnTo>
                  <a:lnTo>
                    <a:pt x="561181" y="1080843"/>
                  </a:lnTo>
                  <a:lnTo>
                    <a:pt x="564620" y="1079517"/>
                  </a:lnTo>
                  <a:lnTo>
                    <a:pt x="568060" y="1077660"/>
                  </a:lnTo>
                  <a:lnTo>
                    <a:pt x="572029" y="1076333"/>
                  </a:lnTo>
                  <a:lnTo>
                    <a:pt x="575998" y="1075007"/>
                  </a:lnTo>
                  <a:lnTo>
                    <a:pt x="580496" y="1074476"/>
                  </a:lnTo>
                  <a:lnTo>
                    <a:pt x="584993" y="1073415"/>
                  </a:lnTo>
                  <a:lnTo>
                    <a:pt x="589756" y="1073150"/>
                  </a:lnTo>
                  <a:close/>
                  <a:moveTo>
                    <a:pt x="535633" y="830263"/>
                  </a:moveTo>
                  <a:lnTo>
                    <a:pt x="540912" y="830263"/>
                  </a:lnTo>
                  <a:lnTo>
                    <a:pt x="952926" y="830263"/>
                  </a:lnTo>
                  <a:lnTo>
                    <a:pt x="958204" y="830263"/>
                  </a:lnTo>
                  <a:lnTo>
                    <a:pt x="962955" y="830790"/>
                  </a:lnTo>
                  <a:lnTo>
                    <a:pt x="967442" y="831317"/>
                  </a:lnTo>
                  <a:lnTo>
                    <a:pt x="971929" y="832371"/>
                  </a:lnTo>
                  <a:lnTo>
                    <a:pt x="976153" y="833426"/>
                  </a:lnTo>
                  <a:lnTo>
                    <a:pt x="979848" y="834743"/>
                  </a:lnTo>
                  <a:lnTo>
                    <a:pt x="983543" y="836325"/>
                  </a:lnTo>
                  <a:lnTo>
                    <a:pt x="986974" y="838170"/>
                  </a:lnTo>
                  <a:lnTo>
                    <a:pt x="990141" y="840014"/>
                  </a:lnTo>
                  <a:lnTo>
                    <a:pt x="993309" y="842386"/>
                  </a:lnTo>
                  <a:lnTo>
                    <a:pt x="995948" y="844758"/>
                  </a:lnTo>
                  <a:lnTo>
                    <a:pt x="998588" y="847394"/>
                  </a:lnTo>
                  <a:lnTo>
                    <a:pt x="1000963" y="850293"/>
                  </a:lnTo>
                  <a:lnTo>
                    <a:pt x="1003075" y="853455"/>
                  </a:lnTo>
                  <a:lnTo>
                    <a:pt x="1005186" y="856354"/>
                  </a:lnTo>
                  <a:lnTo>
                    <a:pt x="1007298" y="859780"/>
                  </a:lnTo>
                  <a:lnTo>
                    <a:pt x="1009145" y="863206"/>
                  </a:lnTo>
                  <a:lnTo>
                    <a:pt x="1010465" y="866896"/>
                  </a:lnTo>
                  <a:lnTo>
                    <a:pt x="1011785" y="870586"/>
                  </a:lnTo>
                  <a:lnTo>
                    <a:pt x="1013104" y="874802"/>
                  </a:lnTo>
                  <a:lnTo>
                    <a:pt x="1015216" y="882972"/>
                  </a:lnTo>
                  <a:lnTo>
                    <a:pt x="1016800" y="891669"/>
                  </a:lnTo>
                  <a:lnTo>
                    <a:pt x="1018119" y="900894"/>
                  </a:lnTo>
                  <a:lnTo>
                    <a:pt x="1018911" y="910908"/>
                  </a:lnTo>
                  <a:lnTo>
                    <a:pt x="1019175" y="920660"/>
                  </a:lnTo>
                  <a:lnTo>
                    <a:pt x="1019175" y="930938"/>
                  </a:lnTo>
                  <a:lnTo>
                    <a:pt x="1019175" y="941480"/>
                  </a:lnTo>
                  <a:lnTo>
                    <a:pt x="1018911" y="951231"/>
                  </a:lnTo>
                  <a:lnTo>
                    <a:pt x="1018119" y="961246"/>
                  </a:lnTo>
                  <a:lnTo>
                    <a:pt x="1016800" y="970470"/>
                  </a:lnTo>
                  <a:lnTo>
                    <a:pt x="1015216" y="979167"/>
                  </a:lnTo>
                  <a:lnTo>
                    <a:pt x="1013104" y="987337"/>
                  </a:lnTo>
                  <a:lnTo>
                    <a:pt x="1011785" y="991554"/>
                  </a:lnTo>
                  <a:lnTo>
                    <a:pt x="1010465" y="995243"/>
                  </a:lnTo>
                  <a:lnTo>
                    <a:pt x="1009145" y="998933"/>
                  </a:lnTo>
                  <a:lnTo>
                    <a:pt x="1007298" y="1002359"/>
                  </a:lnTo>
                  <a:lnTo>
                    <a:pt x="1005186" y="1005785"/>
                  </a:lnTo>
                  <a:lnTo>
                    <a:pt x="1003075" y="1008684"/>
                  </a:lnTo>
                  <a:lnTo>
                    <a:pt x="1000963" y="1011847"/>
                  </a:lnTo>
                  <a:lnTo>
                    <a:pt x="998588" y="1014746"/>
                  </a:lnTo>
                  <a:lnTo>
                    <a:pt x="995948" y="1017381"/>
                  </a:lnTo>
                  <a:lnTo>
                    <a:pt x="993309" y="1020017"/>
                  </a:lnTo>
                  <a:lnTo>
                    <a:pt x="990141" y="1022125"/>
                  </a:lnTo>
                  <a:lnTo>
                    <a:pt x="986974" y="1023970"/>
                  </a:lnTo>
                  <a:lnTo>
                    <a:pt x="983543" y="1025815"/>
                  </a:lnTo>
                  <a:lnTo>
                    <a:pt x="979848" y="1027396"/>
                  </a:lnTo>
                  <a:lnTo>
                    <a:pt x="976153" y="1028977"/>
                  </a:lnTo>
                  <a:lnTo>
                    <a:pt x="971929" y="1029768"/>
                  </a:lnTo>
                  <a:lnTo>
                    <a:pt x="967442" y="1030822"/>
                  </a:lnTo>
                  <a:lnTo>
                    <a:pt x="962955" y="1031349"/>
                  </a:lnTo>
                  <a:lnTo>
                    <a:pt x="958204" y="1031876"/>
                  </a:lnTo>
                  <a:lnTo>
                    <a:pt x="952926" y="1031876"/>
                  </a:lnTo>
                  <a:lnTo>
                    <a:pt x="540912" y="1031876"/>
                  </a:lnTo>
                  <a:lnTo>
                    <a:pt x="535633" y="1031876"/>
                  </a:lnTo>
                  <a:lnTo>
                    <a:pt x="530882" y="1031349"/>
                  </a:lnTo>
                  <a:lnTo>
                    <a:pt x="526395" y="1030822"/>
                  </a:lnTo>
                  <a:lnTo>
                    <a:pt x="521908" y="1029768"/>
                  </a:lnTo>
                  <a:lnTo>
                    <a:pt x="517685" y="1028977"/>
                  </a:lnTo>
                  <a:lnTo>
                    <a:pt x="513990" y="1027396"/>
                  </a:lnTo>
                  <a:lnTo>
                    <a:pt x="510294" y="1025815"/>
                  </a:lnTo>
                  <a:lnTo>
                    <a:pt x="506863" y="1023970"/>
                  </a:lnTo>
                  <a:lnTo>
                    <a:pt x="503696" y="1022125"/>
                  </a:lnTo>
                  <a:lnTo>
                    <a:pt x="500792" y="1020017"/>
                  </a:lnTo>
                  <a:lnTo>
                    <a:pt x="497889" y="1017381"/>
                  </a:lnTo>
                  <a:lnTo>
                    <a:pt x="495514" y="1014746"/>
                  </a:lnTo>
                  <a:lnTo>
                    <a:pt x="492874" y="1011847"/>
                  </a:lnTo>
                  <a:lnTo>
                    <a:pt x="490763" y="1008684"/>
                  </a:lnTo>
                  <a:lnTo>
                    <a:pt x="488651" y="1005785"/>
                  </a:lnTo>
                  <a:lnTo>
                    <a:pt x="486803" y="1002359"/>
                  </a:lnTo>
                  <a:lnTo>
                    <a:pt x="485220" y="998933"/>
                  </a:lnTo>
                  <a:lnTo>
                    <a:pt x="483636" y="995243"/>
                  </a:lnTo>
                  <a:lnTo>
                    <a:pt x="482053" y="991554"/>
                  </a:lnTo>
                  <a:lnTo>
                    <a:pt x="480997" y="987337"/>
                  </a:lnTo>
                  <a:lnTo>
                    <a:pt x="478621" y="979167"/>
                  </a:lnTo>
                  <a:lnTo>
                    <a:pt x="477038" y="970470"/>
                  </a:lnTo>
                  <a:lnTo>
                    <a:pt x="475982" y="961246"/>
                  </a:lnTo>
                  <a:lnTo>
                    <a:pt x="475190" y="951231"/>
                  </a:lnTo>
                  <a:lnTo>
                    <a:pt x="474662" y="941480"/>
                  </a:lnTo>
                  <a:lnTo>
                    <a:pt x="474662" y="930938"/>
                  </a:lnTo>
                  <a:lnTo>
                    <a:pt x="474662" y="920660"/>
                  </a:lnTo>
                  <a:lnTo>
                    <a:pt x="475190" y="910908"/>
                  </a:lnTo>
                  <a:lnTo>
                    <a:pt x="475982" y="900894"/>
                  </a:lnTo>
                  <a:lnTo>
                    <a:pt x="477038" y="891669"/>
                  </a:lnTo>
                  <a:lnTo>
                    <a:pt x="478621" y="882972"/>
                  </a:lnTo>
                  <a:lnTo>
                    <a:pt x="480997" y="874802"/>
                  </a:lnTo>
                  <a:lnTo>
                    <a:pt x="482053" y="870586"/>
                  </a:lnTo>
                  <a:lnTo>
                    <a:pt x="483636" y="866896"/>
                  </a:lnTo>
                  <a:lnTo>
                    <a:pt x="485220" y="863206"/>
                  </a:lnTo>
                  <a:lnTo>
                    <a:pt x="486803" y="859780"/>
                  </a:lnTo>
                  <a:lnTo>
                    <a:pt x="488651" y="856354"/>
                  </a:lnTo>
                  <a:lnTo>
                    <a:pt x="490763" y="853455"/>
                  </a:lnTo>
                  <a:lnTo>
                    <a:pt x="492874" y="850293"/>
                  </a:lnTo>
                  <a:lnTo>
                    <a:pt x="495514" y="847394"/>
                  </a:lnTo>
                  <a:lnTo>
                    <a:pt x="497889" y="844758"/>
                  </a:lnTo>
                  <a:lnTo>
                    <a:pt x="500792" y="842386"/>
                  </a:lnTo>
                  <a:lnTo>
                    <a:pt x="503696" y="840014"/>
                  </a:lnTo>
                  <a:lnTo>
                    <a:pt x="506863" y="838170"/>
                  </a:lnTo>
                  <a:lnTo>
                    <a:pt x="510294" y="836325"/>
                  </a:lnTo>
                  <a:lnTo>
                    <a:pt x="513990" y="834743"/>
                  </a:lnTo>
                  <a:lnTo>
                    <a:pt x="517685" y="833426"/>
                  </a:lnTo>
                  <a:lnTo>
                    <a:pt x="521908" y="832371"/>
                  </a:lnTo>
                  <a:lnTo>
                    <a:pt x="526395" y="831317"/>
                  </a:lnTo>
                  <a:lnTo>
                    <a:pt x="530882" y="830790"/>
                  </a:lnTo>
                  <a:lnTo>
                    <a:pt x="535633" y="830263"/>
                  </a:lnTo>
                  <a:close/>
                  <a:moveTo>
                    <a:pt x="591344" y="588963"/>
                  </a:moveTo>
                  <a:lnTo>
                    <a:pt x="596636" y="588963"/>
                  </a:lnTo>
                  <a:lnTo>
                    <a:pt x="905404" y="588963"/>
                  </a:lnTo>
                  <a:lnTo>
                    <a:pt x="910431" y="588963"/>
                  </a:lnTo>
                  <a:lnTo>
                    <a:pt x="915458" y="589759"/>
                  </a:lnTo>
                  <a:lnTo>
                    <a:pt x="919956" y="590289"/>
                  </a:lnTo>
                  <a:lnTo>
                    <a:pt x="924190" y="591351"/>
                  </a:lnTo>
                  <a:lnTo>
                    <a:pt x="928423" y="592146"/>
                  </a:lnTo>
                  <a:lnTo>
                    <a:pt x="932392" y="593738"/>
                  </a:lnTo>
                  <a:lnTo>
                    <a:pt x="936096" y="595330"/>
                  </a:lnTo>
                  <a:lnTo>
                    <a:pt x="939271" y="597187"/>
                  </a:lnTo>
                  <a:lnTo>
                    <a:pt x="942446" y="599044"/>
                  </a:lnTo>
                  <a:lnTo>
                    <a:pt x="945621" y="601166"/>
                  </a:lnTo>
                  <a:lnTo>
                    <a:pt x="948267" y="603818"/>
                  </a:lnTo>
                  <a:lnTo>
                    <a:pt x="950913" y="606471"/>
                  </a:lnTo>
                  <a:lnTo>
                    <a:pt x="953294" y="609389"/>
                  </a:lnTo>
                  <a:lnTo>
                    <a:pt x="955411" y="612307"/>
                  </a:lnTo>
                  <a:lnTo>
                    <a:pt x="957792" y="615491"/>
                  </a:lnTo>
                  <a:lnTo>
                    <a:pt x="959644" y="618939"/>
                  </a:lnTo>
                  <a:lnTo>
                    <a:pt x="961231" y="622388"/>
                  </a:lnTo>
                  <a:lnTo>
                    <a:pt x="962554" y="626102"/>
                  </a:lnTo>
                  <a:lnTo>
                    <a:pt x="964142" y="629815"/>
                  </a:lnTo>
                  <a:lnTo>
                    <a:pt x="965465" y="633794"/>
                  </a:lnTo>
                  <a:lnTo>
                    <a:pt x="967581" y="642283"/>
                  </a:lnTo>
                  <a:lnTo>
                    <a:pt x="969169" y="651037"/>
                  </a:lnTo>
                  <a:lnTo>
                    <a:pt x="970492" y="660322"/>
                  </a:lnTo>
                  <a:lnTo>
                    <a:pt x="971021" y="670137"/>
                  </a:lnTo>
                  <a:lnTo>
                    <a:pt x="971550" y="680217"/>
                  </a:lnTo>
                  <a:lnTo>
                    <a:pt x="971550" y="690828"/>
                  </a:lnTo>
                  <a:lnTo>
                    <a:pt x="971550" y="700909"/>
                  </a:lnTo>
                  <a:lnTo>
                    <a:pt x="971021" y="710989"/>
                  </a:lnTo>
                  <a:lnTo>
                    <a:pt x="970492" y="721070"/>
                  </a:lnTo>
                  <a:lnTo>
                    <a:pt x="969169" y="730354"/>
                  </a:lnTo>
                  <a:lnTo>
                    <a:pt x="967581" y="738843"/>
                  </a:lnTo>
                  <a:lnTo>
                    <a:pt x="965465" y="747332"/>
                  </a:lnTo>
                  <a:lnTo>
                    <a:pt x="964142" y="751311"/>
                  </a:lnTo>
                  <a:lnTo>
                    <a:pt x="962554" y="755025"/>
                  </a:lnTo>
                  <a:lnTo>
                    <a:pt x="961231" y="759004"/>
                  </a:lnTo>
                  <a:lnTo>
                    <a:pt x="959644" y="762187"/>
                  </a:lnTo>
                  <a:lnTo>
                    <a:pt x="957792" y="765636"/>
                  </a:lnTo>
                  <a:lnTo>
                    <a:pt x="955411" y="769084"/>
                  </a:lnTo>
                  <a:lnTo>
                    <a:pt x="953294" y="772002"/>
                  </a:lnTo>
                  <a:lnTo>
                    <a:pt x="950913" y="774655"/>
                  </a:lnTo>
                  <a:lnTo>
                    <a:pt x="948267" y="777573"/>
                  </a:lnTo>
                  <a:lnTo>
                    <a:pt x="945621" y="779961"/>
                  </a:lnTo>
                  <a:lnTo>
                    <a:pt x="942446" y="782083"/>
                  </a:lnTo>
                  <a:lnTo>
                    <a:pt x="939271" y="783940"/>
                  </a:lnTo>
                  <a:lnTo>
                    <a:pt x="936096" y="786062"/>
                  </a:lnTo>
                  <a:lnTo>
                    <a:pt x="932392" y="787388"/>
                  </a:lnTo>
                  <a:lnTo>
                    <a:pt x="928423" y="788980"/>
                  </a:lnTo>
                  <a:lnTo>
                    <a:pt x="924190" y="790041"/>
                  </a:lnTo>
                  <a:lnTo>
                    <a:pt x="919956" y="790837"/>
                  </a:lnTo>
                  <a:lnTo>
                    <a:pt x="915458" y="791633"/>
                  </a:lnTo>
                  <a:lnTo>
                    <a:pt x="910431" y="792163"/>
                  </a:lnTo>
                  <a:lnTo>
                    <a:pt x="905404" y="792163"/>
                  </a:lnTo>
                  <a:lnTo>
                    <a:pt x="596636" y="792163"/>
                  </a:lnTo>
                  <a:lnTo>
                    <a:pt x="591344" y="792163"/>
                  </a:lnTo>
                  <a:lnTo>
                    <a:pt x="586317" y="791633"/>
                  </a:lnTo>
                  <a:lnTo>
                    <a:pt x="582083" y="790837"/>
                  </a:lnTo>
                  <a:lnTo>
                    <a:pt x="577850" y="790041"/>
                  </a:lnTo>
                  <a:lnTo>
                    <a:pt x="573352" y="788980"/>
                  </a:lnTo>
                  <a:lnTo>
                    <a:pt x="569648" y="787388"/>
                  </a:lnTo>
                  <a:lnTo>
                    <a:pt x="565944" y="786062"/>
                  </a:lnTo>
                  <a:lnTo>
                    <a:pt x="562504" y="783940"/>
                  </a:lnTo>
                  <a:lnTo>
                    <a:pt x="559329" y="782083"/>
                  </a:lnTo>
                  <a:lnTo>
                    <a:pt x="556419" y="779961"/>
                  </a:lnTo>
                  <a:lnTo>
                    <a:pt x="553508" y="777573"/>
                  </a:lnTo>
                  <a:lnTo>
                    <a:pt x="551127" y="774655"/>
                  </a:lnTo>
                  <a:lnTo>
                    <a:pt x="548481" y="772002"/>
                  </a:lnTo>
                  <a:lnTo>
                    <a:pt x="546365" y="769084"/>
                  </a:lnTo>
                  <a:lnTo>
                    <a:pt x="544248" y="765636"/>
                  </a:lnTo>
                  <a:lnTo>
                    <a:pt x="542396" y="762187"/>
                  </a:lnTo>
                  <a:lnTo>
                    <a:pt x="540544" y="759004"/>
                  </a:lnTo>
                  <a:lnTo>
                    <a:pt x="538956" y="755025"/>
                  </a:lnTo>
                  <a:lnTo>
                    <a:pt x="537633" y="751311"/>
                  </a:lnTo>
                  <a:lnTo>
                    <a:pt x="536575" y="747332"/>
                  </a:lnTo>
                  <a:lnTo>
                    <a:pt x="534458" y="738843"/>
                  </a:lnTo>
                  <a:lnTo>
                    <a:pt x="532871" y="730354"/>
                  </a:lnTo>
                  <a:lnTo>
                    <a:pt x="531548" y="721070"/>
                  </a:lnTo>
                  <a:lnTo>
                    <a:pt x="530490" y="710989"/>
                  </a:lnTo>
                  <a:lnTo>
                    <a:pt x="530225" y="700909"/>
                  </a:lnTo>
                  <a:lnTo>
                    <a:pt x="530225" y="690828"/>
                  </a:lnTo>
                  <a:lnTo>
                    <a:pt x="530225" y="680217"/>
                  </a:lnTo>
                  <a:lnTo>
                    <a:pt x="530490" y="670137"/>
                  </a:lnTo>
                  <a:lnTo>
                    <a:pt x="531548" y="660322"/>
                  </a:lnTo>
                  <a:lnTo>
                    <a:pt x="532871" y="651037"/>
                  </a:lnTo>
                  <a:lnTo>
                    <a:pt x="534458" y="642283"/>
                  </a:lnTo>
                  <a:lnTo>
                    <a:pt x="536575" y="633794"/>
                  </a:lnTo>
                  <a:lnTo>
                    <a:pt x="537633" y="629815"/>
                  </a:lnTo>
                  <a:lnTo>
                    <a:pt x="538956" y="626102"/>
                  </a:lnTo>
                  <a:lnTo>
                    <a:pt x="540544" y="622388"/>
                  </a:lnTo>
                  <a:lnTo>
                    <a:pt x="542396" y="618939"/>
                  </a:lnTo>
                  <a:lnTo>
                    <a:pt x="544248" y="615491"/>
                  </a:lnTo>
                  <a:lnTo>
                    <a:pt x="546365" y="612307"/>
                  </a:lnTo>
                  <a:lnTo>
                    <a:pt x="548481" y="609389"/>
                  </a:lnTo>
                  <a:lnTo>
                    <a:pt x="551127" y="606471"/>
                  </a:lnTo>
                  <a:lnTo>
                    <a:pt x="553508" y="603818"/>
                  </a:lnTo>
                  <a:lnTo>
                    <a:pt x="556419" y="601166"/>
                  </a:lnTo>
                  <a:lnTo>
                    <a:pt x="559329" y="599044"/>
                  </a:lnTo>
                  <a:lnTo>
                    <a:pt x="562504" y="597187"/>
                  </a:lnTo>
                  <a:lnTo>
                    <a:pt x="565944" y="595330"/>
                  </a:lnTo>
                  <a:lnTo>
                    <a:pt x="569648" y="593738"/>
                  </a:lnTo>
                  <a:lnTo>
                    <a:pt x="573352" y="592146"/>
                  </a:lnTo>
                  <a:lnTo>
                    <a:pt x="577850" y="591351"/>
                  </a:lnTo>
                  <a:lnTo>
                    <a:pt x="582083" y="590289"/>
                  </a:lnTo>
                  <a:lnTo>
                    <a:pt x="586317" y="589759"/>
                  </a:lnTo>
                  <a:lnTo>
                    <a:pt x="591344" y="588963"/>
                  </a:lnTo>
                  <a:close/>
                  <a:moveTo>
                    <a:pt x="573015" y="0"/>
                  </a:moveTo>
                  <a:lnTo>
                    <a:pt x="580426" y="0"/>
                  </a:lnTo>
                  <a:lnTo>
                    <a:pt x="588630" y="265"/>
                  </a:lnTo>
                  <a:lnTo>
                    <a:pt x="597365" y="1058"/>
                  </a:lnTo>
                  <a:lnTo>
                    <a:pt x="606628" y="1588"/>
                  </a:lnTo>
                  <a:lnTo>
                    <a:pt x="616421" y="2910"/>
                  </a:lnTo>
                  <a:lnTo>
                    <a:pt x="626743" y="4498"/>
                  </a:lnTo>
                  <a:lnTo>
                    <a:pt x="637595" y="6615"/>
                  </a:lnTo>
                  <a:lnTo>
                    <a:pt x="648446" y="8996"/>
                  </a:lnTo>
                  <a:lnTo>
                    <a:pt x="659563" y="12171"/>
                  </a:lnTo>
                  <a:lnTo>
                    <a:pt x="670679" y="15875"/>
                  </a:lnTo>
                  <a:lnTo>
                    <a:pt x="682060" y="20638"/>
                  </a:lnTo>
                  <a:lnTo>
                    <a:pt x="693176" y="25400"/>
                  </a:lnTo>
                  <a:lnTo>
                    <a:pt x="698734" y="28310"/>
                  </a:lnTo>
                  <a:lnTo>
                    <a:pt x="704027" y="31485"/>
                  </a:lnTo>
                  <a:lnTo>
                    <a:pt x="709586" y="34396"/>
                  </a:lnTo>
                  <a:lnTo>
                    <a:pt x="714879" y="38100"/>
                  </a:lnTo>
                  <a:lnTo>
                    <a:pt x="719908" y="41540"/>
                  </a:lnTo>
                  <a:lnTo>
                    <a:pt x="725201" y="45773"/>
                  </a:lnTo>
                  <a:lnTo>
                    <a:pt x="729965" y="49742"/>
                  </a:lnTo>
                  <a:lnTo>
                    <a:pt x="734994" y="53975"/>
                  </a:lnTo>
                  <a:lnTo>
                    <a:pt x="739758" y="58738"/>
                  </a:lnTo>
                  <a:lnTo>
                    <a:pt x="744258" y="63235"/>
                  </a:lnTo>
                  <a:lnTo>
                    <a:pt x="748757" y="68527"/>
                  </a:lnTo>
                  <a:lnTo>
                    <a:pt x="752992" y="73819"/>
                  </a:lnTo>
                  <a:lnTo>
                    <a:pt x="756962" y="79375"/>
                  </a:lnTo>
                  <a:lnTo>
                    <a:pt x="761197" y="85460"/>
                  </a:lnTo>
                  <a:lnTo>
                    <a:pt x="764902" y="91546"/>
                  </a:lnTo>
                  <a:lnTo>
                    <a:pt x="768343" y="98160"/>
                  </a:lnTo>
                  <a:lnTo>
                    <a:pt x="771519" y="104510"/>
                  </a:lnTo>
                  <a:lnTo>
                    <a:pt x="774695" y="111654"/>
                  </a:lnTo>
                  <a:lnTo>
                    <a:pt x="777606" y="119063"/>
                  </a:lnTo>
                  <a:lnTo>
                    <a:pt x="780253" y="126735"/>
                  </a:lnTo>
                  <a:lnTo>
                    <a:pt x="782370" y="134673"/>
                  </a:lnTo>
                  <a:lnTo>
                    <a:pt x="784752" y="143140"/>
                  </a:lnTo>
                  <a:lnTo>
                    <a:pt x="786340" y="151606"/>
                  </a:lnTo>
                  <a:lnTo>
                    <a:pt x="787664" y="160338"/>
                  </a:lnTo>
                  <a:lnTo>
                    <a:pt x="788987" y="169598"/>
                  </a:lnTo>
                  <a:lnTo>
                    <a:pt x="789516" y="179388"/>
                  </a:lnTo>
                  <a:lnTo>
                    <a:pt x="790310" y="189706"/>
                  </a:lnTo>
                  <a:lnTo>
                    <a:pt x="790575" y="199760"/>
                  </a:lnTo>
                  <a:lnTo>
                    <a:pt x="790310" y="209550"/>
                  </a:lnTo>
                  <a:lnTo>
                    <a:pt x="790046" y="218810"/>
                  </a:lnTo>
                  <a:lnTo>
                    <a:pt x="788987" y="237067"/>
                  </a:lnTo>
                  <a:lnTo>
                    <a:pt x="787134" y="254794"/>
                  </a:lnTo>
                  <a:lnTo>
                    <a:pt x="785017" y="271992"/>
                  </a:lnTo>
                  <a:lnTo>
                    <a:pt x="781841" y="288396"/>
                  </a:lnTo>
                  <a:lnTo>
                    <a:pt x="778400" y="304536"/>
                  </a:lnTo>
                  <a:lnTo>
                    <a:pt x="774430" y="320146"/>
                  </a:lnTo>
                  <a:lnTo>
                    <a:pt x="770195" y="334963"/>
                  </a:lnTo>
                  <a:lnTo>
                    <a:pt x="765167" y="349250"/>
                  </a:lnTo>
                  <a:lnTo>
                    <a:pt x="760138" y="363008"/>
                  </a:lnTo>
                  <a:lnTo>
                    <a:pt x="754580" y="376238"/>
                  </a:lnTo>
                  <a:lnTo>
                    <a:pt x="749022" y="389202"/>
                  </a:lnTo>
                  <a:lnTo>
                    <a:pt x="743199" y="401373"/>
                  </a:lnTo>
                  <a:lnTo>
                    <a:pt x="737111" y="413279"/>
                  </a:lnTo>
                  <a:lnTo>
                    <a:pt x="731024" y="424656"/>
                  </a:lnTo>
                  <a:lnTo>
                    <a:pt x="724672" y="435504"/>
                  </a:lnTo>
                  <a:lnTo>
                    <a:pt x="718584" y="445823"/>
                  </a:lnTo>
                  <a:lnTo>
                    <a:pt x="712497" y="455613"/>
                  </a:lnTo>
                  <a:lnTo>
                    <a:pt x="700057" y="474398"/>
                  </a:lnTo>
                  <a:lnTo>
                    <a:pt x="678354" y="506148"/>
                  </a:lnTo>
                  <a:lnTo>
                    <a:pt x="668826" y="519906"/>
                  </a:lnTo>
                  <a:lnTo>
                    <a:pt x="665121" y="525992"/>
                  </a:lnTo>
                  <a:lnTo>
                    <a:pt x="661680" y="532342"/>
                  </a:lnTo>
                  <a:lnTo>
                    <a:pt x="659033" y="537633"/>
                  </a:lnTo>
                  <a:lnTo>
                    <a:pt x="656651" y="542925"/>
                  </a:lnTo>
                  <a:lnTo>
                    <a:pt x="655063" y="547688"/>
                  </a:lnTo>
                  <a:lnTo>
                    <a:pt x="654004" y="552450"/>
                  </a:lnTo>
                  <a:lnTo>
                    <a:pt x="591013" y="552450"/>
                  </a:lnTo>
                  <a:lnTo>
                    <a:pt x="581749" y="552715"/>
                  </a:lnTo>
                  <a:lnTo>
                    <a:pt x="573280" y="553773"/>
                  </a:lnTo>
                  <a:lnTo>
                    <a:pt x="565339" y="554831"/>
                  </a:lnTo>
                  <a:lnTo>
                    <a:pt x="557929" y="556683"/>
                  </a:lnTo>
                  <a:lnTo>
                    <a:pt x="551047" y="559329"/>
                  </a:lnTo>
                  <a:lnTo>
                    <a:pt x="544430" y="561975"/>
                  </a:lnTo>
                  <a:lnTo>
                    <a:pt x="538607" y="565150"/>
                  </a:lnTo>
                  <a:lnTo>
                    <a:pt x="533049" y="568590"/>
                  </a:lnTo>
                  <a:lnTo>
                    <a:pt x="528021" y="572294"/>
                  </a:lnTo>
                  <a:lnTo>
                    <a:pt x="523521" y="576263"/>
                  </a:lnTo>
                  <a:lnTo>
                    <a:pt x="519286" y="580231"/>
                  </a:lnTo>
                  <a:lnTo>
                    <a:pt x="515581" y="584729"/>
                  </a:lnTo>
                  <a:lnTo>
                    <a:pt x="512140" y="588963"/>
                  </a:lnTo>
                  <a:lnTo>
                    <a:pt x="509229" y="593461"/>
                  </a:lnTo>
                  <a:lnTo>
                    <a:pt x="506318" y="597694"/>
                  </a:lnTo>
                  <a:lnTo>
                    <a:pt x="504200" y="601663"/>
                  </a:lnTo>
                  <a:lnTo>
                    <a:pt x="502083" y="606161"/>
                  </a:lnTo>
                  <a:lnTo>
                    <a:pt x="500230" y="610129"/>
                  </a:lnTo>
                  <a:lnTo>
                    <a:pt x="498377" y="614892"/>
                  </a:lnTo>
                  <a:lnTo>
                    <a:pt x="496789" y="619390"/>
                  </a:lnTo>
                  <a:lnTo>
                    <a:pt x="493878" y="629179"/>
                  </a:lnTo>
                  <a:lnTo>
                    <a:pt x="491496" y="639498"/>
                  </a:lnTo>
                  <a:lnTo>
                    <a:pt x="489908" y="650875"/>
                  </a:lnTo>
                  <a:lnTo>
                    <a:pt x="488584" y="663046"/>
                  </a:lnTo>
                  <a:lnTo>
                    <a:pt x="487790" y="676275"/>
                  </a:lnTo>
                  <a:lnTo>
                    <a:pt x="487790" y="690827"/>
                  </a:lnTo>
                  <a:lnTo>
                    <a:pt x="487790" y="705115"/>
                  </a:lnTo>
                  <a:lnTo>
                    <a:pt x="488584" y="718079"/>
                  </a:lnTo>
                  <a:lnTo>
                    <a:pt x="489908" y="730515"/>
                  </a:lnTo>
                  <a:lnTo>
                    <a:pt x="491496" y="741892"/>
                  </a:lnTo>
                  <a:lnTo>
                    <a:pt x="493878" y="752211"/>
                  </a:lnTo>
                  <a:lnTo>
                    <a:pt x="496789" y="762000"/>
                  </a:lnTo>
                  <a:lnTo>
                    <a:pt x="498377" y="766498"/>
                  </a:lnTo>
                  <a:lnTo>
                    <a:pt x="500230" y="770996"/>
                  </a:lnTo>
                  <a:lnTo>
                    <a:pt x="502083" y="775494"/>
                  </a:lnTo>
                  <a:lnTo>
                    <a:pt x="504200" y="779463"/>
                  </a:lnTo>
                  <a:lnTo>
                    <a:pt x="506053" y="783167"/>
                  </a:lnTo>
                  <a:lnTo>
                    <a:pt x="508170" y="786871"/>
                  </a:lnTo>
                  <a:lnTo>
                    <a:pt x="510817" y="790575"/>
                  </a:lnTo>
                  <a:lnTo>
                    <a:pt x="513464" y="794015"/>
                  </a:lnTo>
                  <a:lnTo>
                    <a:pt x="507112" y="795602"/>
                  </a:lnTo>
                  <a:lnTo>
                    <a:pt x="500759" y="797190"/>
                  </a:lnTo>
                  <a:lnTo>
                    <a:pt x="494937" y="799306"/>
                  </a:lnTo>
                  <a:lnTo>
                    <a:pt x="489379" y="801688"/>
                  </a:lnTo>
                  <a:lnTo>
                    <a:pt x="484350" y="804333"/>
                  </a:lnTo>
                  <a:lnTo>
                    <a:pt x="479321" y="806979"/>
                  </a:lnTo>
                  <a:lnTo>
                    <a:pt x="475086" y="810154"/>
                  </a:lnTo>
                  <a:lnTo>
                    <a:pt x="471116" y="813329"/>
                  </a:lnTo>
                  <a:lnTo>
                    <a:pt x="466881" y="816769"/>
                  </a:lnTo>
                  <a:lnTo>
                    <a:pt x="463441" y="820208"/>
                  </a:lnTo>
                  <a:lnTo>
                    <a:pt x="460529" y="823648"/>
                  </a:lnTo>
                  <a:lnTo>
                    <a:pt x="457353" y="827352"/>
                  </a:lnTo>
                  <a:lnTo>
                    <a:pt x="454442" y="831056"/>
                  </a:lnTo>
                  <a:lnTo>
                    <a:pt x="452060" y="834761"/>
                  </a:lnTo>
                  <a:lnTo>
                    <a:pt x="448090" y="841904"/>
                  </a:lnTo>
                  <a:lnTo>
                    <a:pt x="445972" y="846138"/>
                  </a:lnTo>
                  <a:lnTo>
                    <a:pt x="444120" y="850106"/>
                  </a:lnTo>
                  <a:lnTo>
                    <a:pt x="442267" y="854869"/>
                  </a:lnTo>
                  <a:lnTo>
                    <a:pt x="440679" y="859102"/>
                  </a:lnTo>
                  <a:lnTo>
                    <a:pt x="437767" y="869156"/>
                  </a:lnTo>
                  <a:lnTo>
                    <a:pt x="435650" y="879740"/>
                  </a:lnTo>
                  <a:lnTo>
                    <a:pt x="433797" y="890852"/>
                  </a:lnTo>
                  <a:lnTo>
                    <a:pt x="432474" y="903288"/>
                  </a:lnTo>
                  <a:lnTo>
                    <a:pt x="431945" y="916252"/>
                  </a:lnTo>
                  <a:lnTo>
                    <a:pt x="431680" y="930540"/>
                  </a:lnTo>
                  <a:lnTo>
                    <a:pt x="431945" y="945092"/>
                  </a:lnTo>
                  <a:lnTo>
                    <a:pt x="432474" y="958056"/>
                  </a:lnTo>
                  <a:lnTo>
                    <a:pt x="433797" y="970492"/>
                  </a:lnTo>
                  <a:lnTo>
                    <a:pt x="435650" y="981604"/>
                  </a:lnTo>
                  <a:lnTo>
                    <a:pt x="437767" y="992188"/>
                  </a:lnTo>
                  <a:lnTo>
                    <a:pt x="440679" y="1001977"/>
                  </a:lnTo>
                  <a:lnTo>
                    <a:pt x="442267" y="1006475"/>
                  </a:lnTo>
                  <a:lnTo>
                    <a:pt x="444120" y="1011238"/>
                  </a:lnTo>
                  <a:lnTo>
                    <a:pt x="445972" y="1015206"/>
                  </a:lnTo>
                  <a:lnTo>
                    <a:pt x="448090" y="1019440"/>
                  </a:lnTo>
                  <a:lnTo>
                    <a:pt x="449942" y="1023144"/>
                  </a:lnTo>
                  <a:lnTo>
                    <a:pt x="452324" y="1026848"/>
                  </a:lnTo>
                  <a:lnTo>
                    <a:pt x="454971" y="1030817"/>
                  </a:lnTo>
                  <a:lnTo>
                    <a:pt x="457618" y="1034521"/>
                  </a:lnTo>
                  <a:lnTo>
                    <a:pt x="460529" y="1038225"/>
                  </a:lnTo>
                  <a:lnTo>
                    <a:pt x="463970" y="1041665"/>
                  </a:lnTo>
                  <a:lnTo>
                    <a:pt x="467675" y="1045369"/>
                  </a:lnTo>
                  <a:lnTo>
                    <a:pt x="471645" y="1048809"/>
                  </a:lnTo>
                  <a:lnTo>
                    <a:pt x="475616" y="1051719"/>
                  </a:lnTo>
                  <a:lnTo>
                    <a:pt x="480380" y="1054894"/>
                  </a:lnTo>
                  <a:lnTo>
                    <a:pt x="485144" y="1057804"/>
                  </a:lnTo>
                  <a:lnTo>
                    <a:pt x="490437" y="1060186"/>
                  </a:lnTo>
                  <a:lnTo>
                    <a:pt x="496260" y="1062567"/>
                  </a:lnTo>
                  <a:lnTo>
                    <a:pt x="502347" y="1064419"/>
                  </a:lnTo>
                  <a:lnTo>
                    <a:pt x="508435" y="1066271"/>
                  </a:lnTo>
                  <a:lnTo>
                    <a:pt x="515316" y="1067594"/>
                  </a:lnTo>
                  <a:lnTo>
                    <a:pt x="511876" y="1071827"/>
                  </a:lnTo>
                  <a:lnTo>
                    <a:pt x="508435" y="1076590"/>
                  </a:lnTo>
                  <a:lnTo>
                    <a:pt x="505788" y="1080823"/>
                  </a:lnTo>
                  <a:lnTo>
                    <a:pt x="503141" y="1085586"/>
                  </a:lnTo>
                  <a:lnTo>
                    <a:pt x="501024" y="1089554"/>
                  </a:lnTo>
                  <a:lnTo>
                    <a:pt x="499171" y="1094052"/>
                  </a:lnTo>
                  <a:lnTo>
                    <a:pt x="497583" y="1098286"/>
                  </a:lnTo>
                  <a:lnTo>
                    <a:pt x="495731" y="1103048"/>
                  </a:lnTo>
                  <a:lnTo>
                    <a:pt x="493084" y="1112838"/>
                  </a:lnTo>
                  <a:lnTo>
                    <a:pt x="490967" y="1123156"/>
                  </a:lnTo>
                  <a:lnTo>
                    <a:pt x="489114" y="1134534"/>
                  </a:lnTo>
                  <a:lnTo>
                    <a:pt x="487790" y="1146704"/>
                  </a:lnTo>
                  <a:lnTo>
                    <a:pt x="487261" y="1159934"/>
                  </a:lnTo>
                  <a:lnTo>
                    <a:pt x="486732" y="1174221"/>
                  </a:lnTo>
                  <a:lnTo>
                    <a:pt x="487261" y="1188509"/>
                  </a:lnTo>
                  <a:lnTo>
                    <a:pt x="487790" y="1202002"/>
                  </a:lnTo>
                  <a:lnTo>
                    <a:pt x="489114" y="1214438"/>
                  </a:lnTo>
                  <a:lnTo>
                    <a:pt x="490967" y="1225550"/>
                  </a:lnTo>
                  <a:lnTo>
                    <a:pt x="493084" y="1236134"/>
                  </a:lnTo>
                  <a:lnTo>
                    <a:pt x="495731" y="1245659"/>
                  </a:lnTo>
                  <a:lnTo>
                    <a:pt x="497583" y="1250156"/>
                  </a:lnTo>
                  <a:lnTo>
                    <a:pt x="499171" y="1254654"/>
                  </a:lnTo>
                  <a:lnTo>
                    <a:pt x="501024" y="1258888"/>
                  </a:lnTo>
                  <a:lnTo>
                    <a:pt x="503141" y="1263121"/>
                  </a:lnTo>
                  <a:lnTo>
                    <a:pt x="505523" y="1267090"/>
                  </a:lnTo>
                  <a:lnTo>
                    <a:pt x="507641" y="1270794"/>
                  </a:lnTo>
                  <a:lnTo>
                    <a:pt x="510288" y="1274498"/>
                  </a:lnTo>
                  <a:lnTo>
                    <a:pt x="513199" y="1278467"/>
                  </a:lnTo>
                  <a:lnTo>
                    <a:pt x="516375" y="1282171"/>
                  </a:lnTo>
                  <a:lnTo>
                    <a:pt x="519816" y="1285875"/>
                  </a:lnTo>
                  <a:lnTo>
                    <a:pt x="523521" y="1289315"/>
                  </a:lnTo>
                  <a:lnTo>
                    <a:pt x="527756" y="1292754"/>
                  </a:lnTo>
                  <a:lnTo>
                    <a:pt x="531991" y="1296194"/>
                  </a:lnTo>
                  <a:lnTo>
                    <a:pt x="536755" y="1299369"/>
                  </a:lnTo>
                  <a:lnTo>
                    <a:pt x="542048" y="1302015"/>
                  </a:lnTo>
                  <a:lnTo>
                    <a:pt x="547606" y="1304661"/>
                  </a:lnTo>
                  <a:lnTo>
                    <a:pt x="553429" y="1307042"/>
                  </a:lnTo>
                  <a:lnTo>
                    <a:pt x="559781" y="1308894"/>
                  </a:lnTo>
                  <a:lnTo>
                    <a:pt x="566663" y="1310481"/>
                  </a:lnTo>
                  <a:lnTo>
                    <a:pt x="573809" y="1311804"/>
                  </a:lnTo>
                  <a:lnTo>
                    <a:pt x="568780" y="1317361"/>
                  </a:lnTo>
                  <a:lnTo>
                    <a:pt x="564016" y="1322917"/>
                  </a:lnTo>
                  <a:lnTo>
                    <a:pt x="560311" y="1328738"/>
                  </a:lnTo>
                  <a:lnTo>
                    <a:pt x="557135" y="1334294"/>
                  </a:lnTo>
                  <a:lnTo>
                    <a:pt x="555017" y="1338792"/>
                  </a:lnTo>
                  <a:lnTo>
                    <a:pt x="553164" y="1342761"/>
                  </a:lnTo>
                  <a:lnTo>
                    <a:pt x="551312" y="1347259"/>
                  </a:lnTo>
                  <a:lnTo>
                    <a:pt x="549724" y="1351756"/>
                  </a:lnTo>
                  <a:lnTo>
                    <a:pt x="547077" y="1361546"/>
                  </a:lnTo>
                  <a:lnTo>
                    <a:pt x="544430" y="1372129"/>
                  </a:lnTo>
                  <a:lnTo>
                    <a:pt x="543107" y="1383242"/>
                  </a:lnTo>
                  <a:lnTo>
                    <a:pt x="541784" y="1395677"/>
                  </a:lnTo>
                  <a:lnTo>
                    <a:pt x="540725" y="1408642"/>
                  </a:lnTo>
                  <a:lnTo>
                    <a:pt x="540725" y="1423459"/>
                  </a:lnTo>
                  <a:lnTo>
                    <a:pt x="540725" y="1437481"/>
                  </a:lnTo>
                  <a:lnTo>
                    <a:pt x="541784" y="1450711"/>
                  </a:lnTo>
                  <a:lnTo>
                    <a:pt x="543107" y="1463146"/>
                  </a:lnTo>
                  <a:lnTo>
                    <a:pt x="544430" y="1474259"/>
                  </a:lnTo>
                  <a:lnTo>
                    <a:pt x="547077" y="1484842"/>
                  </a:lnTo>
                  <a:lnTo>
                    <a:pt x="549724" y="1494367"/>
                  </a:lnTo>
                  <a:lnTo>
                    <a:pt x="551312" y="1499129"/>
                  </a:lnTo>
                  <a:lnTo>
                    <a:pt x="553164" y="1503627"/>
                  </a:lnTo>
                  <a:lnTo>
                    <a:pt x="555017" y="1507596"/>
                  </a:lnTo>
                  <a:lnTo>
                    <a:pt x="557135" y="1512094"/>
                  </a:lnTo>
                  <a:lnTo>
                    <a:pt x="559781" y="1516327"/>
                  </a:lnTo>
                  <a:lnTo>
                    <a:pt x="562428" y="1520825"/>
                  </a:lnTo>
                  <a:lnTo>
                    <a:pt x="321047" y="1520825"/>
                  </a:lnTo>
                  <a:lnTo>
                    <a:pt x="312842" y="1520825"/>
                  </a:lnTo>
                  <a:lnTo>
                    <a:pt x="304373" y="1520296"/>
                  </a:lnTo>
                  <a:lnTo>
                    <a:pt x="296433" y="1519767"/>
                  </a:lnTo>
                  <a:lnTo>
                    <a:pt x="288228" y="1519238"/>
                  </a:lnTo>
                  <a:lnTo>
                    <a:pt x="280288" y="1518179"/>
                  </a:lnTo>
                  <a:lnTo>
                    <a:pt x="272083" y="1517121"/>
                  </a:lnTo>
                  <a:lnTo>
                    <a:pt x="264407" y="1515798"/>
                  </a:lnTo>
                  <a:lnTo>
                    <a:pt x="256203" y="1514211"/>
                  </a:lnTo>
                  <a:lnTo>
                    <a:pt x="248527" y="1512623"/>
                  </a:lnTo>
                  <a:lnTo>
                    <a:pt x="240852" y="1510771"/>
                  </a:lnTo>
                  <a:lnTo>
                    <a:pt x="233441" y="1508654"/>
                  </a:lnTo>
                  <a:lnTo>
                    <a:pt x="225501" y="1506538"/>
                  </a:lnTo>
                  <a:lnTo>
                    <a:pt x="218090" y="1503892"/>
                  </a:lnTo>
                  <a:lnTo>
                    <a:pt x="210679" y="1501511"/>
                  </a:lnTo>
                  <a:lnTo>
                    <a:pt x="203268" y="1498600"/>
                  </a:lnTo>
                  <a:lnTo>
                    <a:pt x="196122" y="1495690"/>
                  </a:lnTo>
                  <a:lnTo>
                    <a:pt x="188976" y="1492515"/>
                  </a:lnTo>
                  <a:lnTo>
                    <a:pt x="181830" y="1489075"/>
                  </a:lnTo>
                  <a:lnTo>
                    <a:pt x="174948" y="1485636"/>
                  </a:lnTo>
                  <a:lnTo>
                    <a:pt x="168067" y="1482196"/>
                  </a:lnTo>
                  <a:lnTo>
                    <a:pt x="161450" y="1478227"/>
                  </a:lnTo>
                  <a:lnTo>
                    <a:pt x="154569" y="1474523"/>
                  </a:lnTo>
                  <a:lnTo>
                    <a:pt x="147952" y="1470290"/>
                  </a:lnTo>
                  <a:lnTo>
                    <a:pt x="141600" y="1466056"/>
                  </a:lnTo>
                  <a:lnTo>
                    <a:pt x="129160" y="1457061"/>
                  </a:lnTo>
                  <a:lnTo>
                    <a:pt x="116985" y="1447536"/>
                  </a:lnTo>
                  <a:lnTo>
                    <a:pt x="105075" y="1437481"/>
                  </a:lnTo>
                  <a:lnTo>
                    <a:pt x="93959" y="1426634"/>
                  </a:lnTo>
                  <a:lnTo>
                    <a:pt x="83372" y="1415521"/>
                  </a:lnTo>
                  <a:lnTo>
                    <a:pt x="73579" y="1404144"/>
                  </a:lnTo>
                  <a:lnTo>
                    <a:pt x="64051" y="1391973"/>
                  </a:lnTo>
                  <a:lnTo>
                    <a:pt x="55052" y="1379273"/>
                  </a:lnTo>
                  <a:lnTo>
                    <a:pt x="50552" y="1373188"/>
                  </a:lnTo>
                  <a:lnTo>
                    <a:pt x="46582" y="1366309"/>
                  </a:lnTo>
                  <a:lnTo>
                    <a:pt x="42612" y="1359694"/>
                  </a:lnTo>
                  <a:lnTo>
                    <a:pt x="38907" y="1352815"/>
                  </a:lnTo>
                  <a:lnTo>
                    <a:pt x="35466" y="1346200"/>
                  </a:lnTo>
                  <a:lnTo>
                    <a:pt x="31761" y="1339056"/>
                  </a:lnTo>
                  <a:lnTo>
                    <a:pt x="28585" y="1332177"/>
                  </a:lnTo>
                  <a:lnTo>
                    <a:pt x="25409" y="1325034"/>
                  </a:lnTo>
                  <a:lnTo>
                    <a:pt x="22497" y="1317625"/>
                  </a:lnTo>
                  <a:lnTo>
                    <a:pt x="19586" y="1310481"/>
                  </a:lnTo>
                  <a:lnTo>
                    <a:pt x="17204" y="1303073"/>
                  </a:lnTo>
                  <a:lnTo>
                    <a:pt x="14557" y="1295665"/>
                  </a:lnTo>
                  <a:lnTo>
                    <a:pt x="12440" y="1287727"/>
                  </a:lnTo>
                  <a:lnTo>
                    <a:pt x="10322" y="1280054"/>
                  </a:lnTo>
                  <a:lnTo>
                    <a:pt x="8470" y="1272646"/>
                  </a:lnTo>
                  <a:lnTo>
                    <a:pt x="6617" y="1264444"/>
                  </a:lnTo>
                  <a:lnTo>
                    <a:pt x="5294" y="1256771"/>
                  </a:lnTo>
                  <a:lnTo>
                    <a:pt x="3706" y="1248834"/>
                  </a:lnTo>
                  <a:lnTo>
                    <a:pt x="2912" y="1240896"/>
                  </a:lnTo>
                  <a:lnTo>
                    <a:pt x="1853" y="1232959"/>
                  </a:lnTo>
                  <a:lnTo>
                    <a:pt x="1059" y="1224756"/>
                  </a:lnTo>
                  <a:lnTo>
                    <a:pt x="529" y="1216554"/>
                  </a:lnTo>
                  <a:lnTo>
                    <a:pt x="265" y="1208352"/>
                  </a:lnTo>
                  <a:lnTo>
                    <a:pt x="0" y="1200150"/>
                  </a:lnTo>
                  <a:lnTo>
                    <a:pt x="0" y="857515"/>
                  </a:lnTo>
                  <a:lnTo>
                    <a:pt x="265" y="847196"/>
                  </a:lnTo>
                  <a:lnTo>
                    <a:pt x="1059" y="836348"/>
                  </a:lnTo>
                  <a:lnTo>
                    <a:pt x="1588" y="826029"/>
                  </a:lnTo>
                  <a:lnTo>
                    <a:pt x="2912" y="815711"/>
                  </a:lnTo>
                  <a:lnTo>
                    <a:pt x="4500" y="805656"/>
                  </a:lnTo>
                  <a:lnTo>
                    <a:pt x="6352" y="795602"/>
                  </a:lnTo>
                  <a:lnTo>
                    <a:pt x="8205" y="785813"/>
                  </a:lnTo>
                  <a:lnTo>
                    <a:pt x="10587" y="776023"/>
                  </a:lnTo>
                  <a:lnTo>
                    <a:pt x="13498" y="766498"/>
                  </a:lnTo>
                  <a:lnTo>
                    <a:pt x="16410" y="757238"/>
                  </a:lnTo>
                  <a:lnTo>
                    <a:pt x="19851" y="747713"/>
                  </a:lnTo>
                  <a:lnTo>
                    <a:pt x="23291" y="738717"/>
                  </a:lnTo>
                  <a:lnTo>
                    <a:pt x="27261" y="730250"/>
                  </a:lnTo>
                  <a:lnTo>
                    <a:pt x="31761" y="721519"/>
                  </a:lnTo>
                  <a:lnTo>
                    <a:pt x="35996" y="712788"/>
                  </a:lnTo>
                  <a:lnTo>
                    <a:pt x="41024" y="704850"/>
                  </a:lnTo>
                  <a:lnTo>
                    <a:pt x="46053" y="696648"/>
                  </a:lnTo>
                  <a:lnTo>
                    <a:pt x="51346" y="688711"/>
                  </a:lnTo>
                  <a:lnTo>
                    <a:pt x="56905" y="680773"/>
                  </a:lnTo>
                  <a:lnTo>
                    <a:pt x="62727" y="673365"/>
                  </a:lnTo>
                  <a:lnTo>
                    <a:pt x="68550" y="666221"/>
                  </a:lnTo>
                  <a:lnTo>
                    <a:pt x="75167" y="659077"/>
                  </a:lnTo>
                  <a:lnTo>
                    <a:pt x="81519" y="652198"/>
                  </a:lnTo>
                  <a:lnTo>
                    <a:pt x="88401" y="645848"/>
                  </a:lnTo>
                  <a:lnTo>
                    <a:pt x="95547" y="639498"/>
                  </a:lnTo>
                  <a:lnTo>
                    <a:pt x="102958" y="633413"/>
                  </a:lnTo>
                  <a:lnTo>
                    <a:pt x="110368" y="627592"/>
                  </a:lnTo>
                  <a:lnTo>
                    <a:pt x="118308" y="622036"/>
                  </a:lnTo>
                  <a:lnTo>
                    <a:pt x="126249" y="616744"/>
                  </a:lnTo>
                  <a:lnTo>
                    <a:pt x="134453" y="611452"/>
                  </a:lnTo>
                  <a:lnTo>
                    <a:pt x="143188" y="606690"/>
                  </a:lnTo>
                  <a:lnTo>
                    <a:pt x="151392" y="602192"/>
                  </a:lnTo>
                  <a:lnTo>
                    <a:pt x="168596" y="587904"/>
                  </a:lnTo>
                  <a:lnTo>
                    <a:pt x="189505" y="569913"/>
                  </a:lnTo>
                  <a:lnTo>
                    <a:pt x="214120" y="548481"/>
                  </a:lnTo>
                  <a:lnTo>
                    <a:pt x="241381" y="524140"/>
                  </a:lnTo>
                  <a:lnTo>
                    <a:pt x="270760" y="497152"/>
                  </a:lnTo>
                  <a:lnTo>
                    <a:pt x="301726" y="468048"/>
                  </a:lnTo>
                  <a:lnTo>
                    <a:pt x="317342" y="452967"/>
                  </a:lnTo>
                  <a:lnTo>
                    <a:pt x="333222" y="437356"/>
                  </a:lnTo>
                  <a:lnTo>
                    <a:pt x="349367" y="421217"/>
                  </a:lnTo>
                  <a:lnTo>
                    <a:pt x="365247" y="405077"/>
                  </a:lnTo>
                  <a:lnTo>
                    <a:pt x="381128" y="388408"/>
                  </a:lnTo>
                  <a:lnTo>
                    <a:pt x="396479" y="371740"/>
                  </a:lnTo>
                  <a:lnTo>
                    <a:pt x="412094" y="354542"/>
                  </a:lnTo>
                  <a:lnTo>
                    <a:pt x="426916" y="337608"/>
                  </a:lnTo>
                  <a:lnTo>
                    <a:pt x="441473" y="320411"/>
                  </a:lnTo>
                  <a:lnTo>
                    <a:pt x="455765" y="303477"/>
                  </a:lnTo>
                  <a:lnTo>
                    <a:pt x="469263" y="286015"/>
                  </a:lnTo>
                  <a:lnTo>
                    <a:pt x="482232" y="269081"/>
                  </a:lnTo>
                  <a:lnTo>
                    <a:pt x="494143" y="252148"/>
                  </a:lnTo>
                  <a:lnTo>
                    <a:pt x="505523" y="235215"/>
                  </a:lnTo>
                  <a:lnTo>
                    <a:pt x="515581" y="218810"/>
                  </a:lnTo>
                  <a:lnTo>
                    <a:pt x="520610" y="210344"/>
                  </a:lnTo>
                  <a:lnTo>
                    <a:pt x="525374" y="202406"/>
                  </a:lnTo>
                  <a:lnTo>
                    <a:pt x="529344" y="194204"/>
                  </a:lnTo>
                  <a:lnTo>
                    <a:pt x="533314" y="186267"/>
                  </a:lnTo>
                  <a:lnTo>
                    <a:pt x="537019" y="178329"/>
                  </a:lnTo>
                  <a:lnTo>
                    <a:pt x="540460" y="170656"/>
                  </a:lnTo>
                  <a:lnTo>
                    <a:pt x="543636" y="162983"/>
                  </a:lnTo>
                  <a:lnTo>
                    <a:pt x="546283" y="155575"/>
                  </a:lnTo>
                  <a:lnTo>
                    <a:pt x="548930" y="147902"/>
                  </a:lnTo>
                  <a:lnTo>
                    <a:pt x="551047" y="140494"/>
                  </a:lnTo>
                  <a:lnTo>
                    <a:pt x="551047" y="1058"/>
                  </a:lnTo>
                  <a:lnTo>
                    <a:pt x="553958" y="794"/>
                  </a:lnTo>
                  <a:lnTo>
                    <a:pt x="561369" y="265"/>
                  </a:lnTo>
                  <a:lnTo>
                    <a:pt x="57301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2000">
                <a:solidFill>
                  <a:schemeClr val="bg1"/>
                </a:solidFill>
                <a:latin typeface="+mn-lt"/>
                <a:ea typeface="+mn-ea"/>
                <a:cs typeface="+mn-ea"/>
                <a:sym typeface="+mn-lt"/>
              </a:endParaRPr>
            </a:p>
          </p:txBody>
        </p:sp>
      </p:grpSp>
      <p:cxnSp>
        <p:nvCxnSpPr>
          <p:cNvPr id="32" name="直接连接符 31"/>
          <p:cNvCxnSpPr/>
          <p:nvPr/>
        </p:nvCxnSpPr>
        <p:spPr>
          <a:xfrm>
            <a:off x="734579" y="3501802"/>
            <a:ext cx="10729192" cy="0"/>
          </a:xfrm>
          <a:prstGeom prst="line">
            <a:avLst/>
          </a:prstGeom>
          <a:ln w="19050">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1651017" y="4886917"/>
            <a:ext cx="2071895" cy="732040"/>
            <a:chOff x="5782357" y="1305195"/>
            <a:chExt cx="2252231" cy="1101053"/>
          </a:xfrm>
        </p:grpSpPr>
        <p:sp>
          <p:nvSpPr>
            <p:cNvPr id="34" name="圆角矩形 33"/>
            <p:cNvSpPr/>
            <p:nvPr/>
          </p:nvSpPr>
          <p:spPr>
            <a:xfrm>
              <a:off x="5782357" y="1305195"/>
              <a:ext cx="2252230" cy="1101053"/>
            </a:xfrm>
            <a:prstGeom prst="roundRect">
              <a:avLst/>
            </a:prstGeom>
            <a:solidFill>
              <a:srgbClr val="00823B"/>
            </a:solidFill>
            <a:ln w="6350">
              <a:no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bg1"/>
                </a:solidFill>
                <a:cs typeface="+mn-ea"/>
                <a:sym typeface="+mn-lt"/>
              </a:endParaRPr>
            </a:p>
          </p:txBody>
        </p:sp>
        <p:sp>
          <p:nvSpPr>
            <p:cNvPr id="35" name="TextBox 58"/>
            <p:cNvSpPr txBox="1"/>
            <p:nvPr/>
          </p:nvSpPr>
          <p:spPr>
            <a:xfrm>
              <a:off x="5899354" y="1462237"/>
              <a:ext cx="2135234" cy="786969"/>
            </a:xfrm>
            <a:prstGeom prst="rect">
              <a:avLst/>
            </a:prstGeom>
            <a:noFill/>
          </p:spPr>
          <p:txBody>
            <a:bodyPr wrap="square" rtlCol="0">
              <a:spAutoFit/>
            </a:bodyPr>
            <a:lstStyle/>
            <a:p>
              <a:pPr lvl="0">
                <a:defRPr/>
              </a:pPr>
              <a:r>
                <a:rPr lang="zh-CN" altLang="en-US" sz="2800" kern="0" dirty="0" smtClean="0">
                  <a:solidFill>
                    <a:schemeClr val="bg1"/>
                  </a:solidFill>
                  <a:cs typeface="+mn-ea"/>
                  <a:sym typeface="+mn-lt"/>
                </a:rPr>
                <a:t>企业特色</a:t>
              </a:r>
              <a:endParaRPr lang="zh-CN" altLang="en-US" sz="2800" kern="0" dirty="0">
                <a:solidFill>
                  <a:schemeClr val="bg1"/>
                </a:solidFill>
                <a:cs typeface="+mn-ea"/>
                <a:sym typeface="+mn-lt"/>
              </a:endParaRPr>
            </a:p>
          </p:txBody>
        </p:sp>
      </p:grpSp>
      <p:grpSp>
        <p:nvGrpSpPr>
          <p:cNvPr id="36" name="组合 35"/>
          <p:cNvGrpSpPr/>
          <p:nvPr/>
        </p:nvGrpSpPr>
        <p:grpSpPr>
          <a:xfrm>
            <a:off x="7242427" y="3848986"/>
            <a:ext cx="3924518" cy="703142"/>
            <a:chOff x="7359233" y="3013770"/>
            <a:chExt cx="3924518" cy="792088"/>
          </a:xfrm>
        </p:grpSpPr>
        <p:sp>
          <p:nvSpPr>
            <p:cNvPr id="37" name="圆角矩形 36"/>
            <p:cNvSpPr/>
            <p:nvPr/>
          </p:nvSpPr>
          <p:spPr>
            <a:xfrm>
              <a:off x="7359233" y="3013770"/>
              <a:ext cx="3924518" cy="792088"/>
            </a:xfrm>
            <a:prstGeom prst="roundRect">
              <a:avLst/>
            </a:prstGeom>
            <a:solidFill>
              <a:srgbClr val="00823B"/>
            </a:solidFill>
            <a:ln w="25400" cap="flat" cmpd="sng" algn="ctr">
              <a:noFill/>
              <a:prstDash val="solid"/>
            </a:ln>
            <a:effectLst>
              <a:outerShdw blurRad="215900" dist="152400" dir="2700000" algn="tl" rotWithShape="0">
                <a:prstClr val="black">
                  <a:alpha val="1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i="0" u="none" strike="noStrike" kern="0" cap="none" spc="0" normalizeH="0" baseline="0" noProof="0">
                <a:ln>
                  <a:noFill/>
                </a:ln>
                <a:solidFill>
                  <a:schemeClr val="bg1"/>
                </a:solidFill>
                <a:effectLst/>
                <a:uLnTx/>
                <a:uFillTx/>
                <a:cs typeface="+mn-ea"/>
                <a:sym typeface="+mn-lt"/>
              </a:endParaRPr>
            </a:p>
          </p:txBody>
        </p:sp>
        <p:sp>
          <p:nvSpPr>
            <p:cNvPr id="38" name="TextBox 58"/>
            <p:cNvSpPr txBox="1"/>
            <p:nvPr/>
          </p:nvSpPr>
          <p:spPr>
            <a:xfrm>
              <a:off x="8033552" y="3085777"/>
              <a:ext cx="2808311" cy="589406"/>
            </a:xfrm>
            <a:prstGeom prst="rect">
              <a:avLst/>
            </a:prstGeom>
            <a:noFill/>
          </p:spPr>
          <p:txBody>
            <a:bodyPr wrap="square" rtlCol="0">
              <a:spAutoFit/>
            </a:bodyPr>
            <a:lstStyle/>
            <a:p>
              <a:pPr lvl="0" algn="ctr">
                <a:defRPr/>
              </a:pPr>
              <a:r>
                <a:rPr lang="zh-CN" altLang="zh-CN" sz="2800" dirty="0">
                  <a:solidFill>
                    <a:schemeClr val="bg1"/>
                  </a:solidFill>
                  <a:cs typeface="+mn-ea"/>
                  <a:sym typeface="+mn-lt"/>
                </a:rPr>
                <a:t>综合实力强</a:t>
              </a:r>
              <a:endParaRPr lang="zh-CN" altLang="en-US" sz="2800" kern="0" dirty="0">
                <a:solidFill>
                  <a:schemeClr val="bg1"/>
                </a:solidFill>
                <a:cs typeface="+mn-ea"/>
                <a:sym typeface="+mn-lt"/>
              </a:endParaRPr>
            </a:p>
          </p:txBody>
        </p:sp>
        <p:sp>
          <p:nvSpPr>
            <p:cNvPr id="39" name="KSO_Shape"/>
            <p:cNvSpPr>
              <a:spLocks/>
            </p:cNvSpPr>
            <p:nvPr/>
          </p:nvSpPr>
          <p:spPr bwMode="auto">
            <a:xfrm>
              <a:off x="7581098" y="3118585"/>
              <a:ext cx="363076" cy="543256"/>
            </a:xfrm>
            <a:custGeom>
              <a:avLst/>
              <a:gdLst/>
              <a:ahLst/>
              <a:cxnLst/>
              <a:rect l="0" t="0" r="r" b="b"/>
              <a:pathLst>
                <a:path w="1019175" h="1524001">
                  <a:moveTo>
                    <a:pt x="643934" y="1322388"/>
                  </a:moveTo>
                  <a:lnTo>
                    <a:pt x="649244" y="1322388"/>
                  </a:lnTo>
                  <a:lnTo>
                    <a:pt x="835334" y="1322388"/>
                  </a:lnTo>
                  <a:lnTo>
                    <a:pt x="840643" y="1322388"/>
                  </a:lnTo>
                  <a:lnTo>
                    <a:pt x="845156" y="1323178"/>
                  </a:lnTo>
                  <a:lnTo>
                    <a:pt x="849935" y="1323704"/>
                  </a:lnTo>
                  <a:lnTo>
                    <a:pt x="854182" y="1324494"/>
                  </a:lnTo>
                  <a:lnTo>
                    <a:pt x="858695" y="1325547"/>
                  </a:lnTo>
                  <a:lnTo>
                    <a:pt x="862411" y="1327126"/>
                  </a:lnTo>
                  <a:lnTo>
                    <a:pt x="866128" y="1328705"/>
                  </a:lnTo>
                  <a:lnTo>
                    <a:pt x="869579" y="1330547"/>
                  </a:lnTo>
                  <a:lnTo>
                    <a:pt x="872499" y="1332390"/>
                  </a:lnTo>
                  <a:lnTo>
                    <a:pt x="875685" y="1334495"/>
                  </a:lnTo>
                  <a:lnTo>
                    <a:pt x="878605" y="1336864"/>
                  </a:lnTo>
                  <a:lnTo>
                    <a:pt x="880994" y="1339759"/>
                  </a:lnTo>
                  <a:lnTo>
                    <a:pt x="883383" y="1342392"/>
                  </a:lnTo>
                  <a:lnTo>
                    <a:pt x="885507" y="1345287"/>
                  </a:lnTo>
                  <a:lnTo>
                    <a:pt x="887896" y="1348708"/>
                  </a:lnTo>
                  <a:lnTo>
                    <a:pt x="889754" y="1352130"/>
                  </a:lnTo>
                  <a:lnTo>
                    <a:pt x="891347" y="1355552"/>
                  </a:lnTo>
                  <a:lnTo>
                    <a:pt x="892674" y="1359236"/>
                  </a:lnTo>
                  <a:lnTo>
                    <a:pt x="894267" y="1362921"/>
                  </a:lnTo>
                  <a:lnTo>
                    <a:pt x="895594" y="1366869"/>
                  </a:lnTo>
                  <a:lnTo>
                    <a:pt x="897718" y="1375292"/>
                  </a:lnTo>
                  <a:lnTo>
                    <a:pt x="899311" y="1383977"/>
                  </a:lnTo>
                  <a:lnTo>
                    <a:pt x="900638" y="1393190"/>
                  </a:lnTo>
                  <a:lnTo>
                    <a:pt x="901169" y="1402928"/>
                  </a:lnTo>
                  <a:lnTo>
                    <a:pt x="901700" y="1412930"/>
                  </a:lnTo>
                  <a:lnTo>
                    <a:pt x="901700" y="1423458"/>
                  </a:lnTo>
                  <a:lnTo>
                    <a:pt x="901700" y="1433460"/>
                  </a:lnTo>
                  <a:lnTo>
                    <a:pt x="901169" y="1443461"/>
                  </a:lnTo>
                  <a:lnTo>
                    <a:pt x="900638" y="1453200"/>
                  </a:lnTo>
                  <a:lnTo>
                    <a:pt x="899311" y="1462412"/>
                  </a:lnTo>
                  <a:lnTo>
                    <a:pt x="897718" y="1471097"/>
                  </a:lnTo>
                  <a:lnTo>
                    <a:pt x="895594" y="1479520"/>
                  </a:lnTo>
                  <a:lnTo>
                    <a:pt x="894267" y="1483468"/>
                  </a:lnTo>
                  <a:lnTo>
                    <a:pt x="892674" y="1487153"/>
                  </a:lnTo>
                  <a:lnTo>
                    <a:pt x="891347" y="1490838"/>
                  </a:lnTo>
                  <a:lnTo>
                    <a:pt x="889754" y="1494259"/>
                  </a:lnTo>
                  <a:lnTo>
                    <a:pt x="887896" y="1497681"/>
                  </a:lnTo>
                  <a:lnTo>
                    <a:pt x="885507" y="1500839"/>
                  </a:lnTo>
                  <a:lnTo>
                    <a:pt x="883383" y="1503998"/>
                  </a:lnTo>
                  <a:lnTo>
                    <a:pt x="880994" y="1506630"/>
                  </a:lnTo>
                  <a:lnTo>
                    <a:pt x="878605" y="1509525"/>
                  </a:lnTo>
                  <a:lnTo>
                    <a:pt x="875685" y="1511631"/>
                  </a:lnTo>
                  <a:lnTo>
                    <a:pt x="872499" y="1513999"/>
                  </a:lnTo>
                  <a:lnTo>
                    <a:pt x="869579" y="1515842"/>
                  </a:lnTo>
                  <a:lnTo>
                    <a:pt x="866128" y="1517684"/>
                  </a:lnTo>
                  <a:lnTo>
                    <a:pt x="862411" y="1519263"/>
                  </a:lnTo>
                  <a:lnTo>
                    <a:pt x="858695" y="1520843"/>
                  </a:lnTo>
                  <a:lnTo>
                    <a:pt x="854182" y="1521896"/>
                  </a:lnTo>
                  <a:lnTo>
                    <a:pt x="849935" y="1522685"/>
                  </a:lnTo>
                  <a:lnTo>
                    <a:pt x="845156" y="1523212"/>
                  </a:lnTo>
                  <a:lnTo>
                    <a:pt x="840643" y="1523738"/>
                  </a:lnTo>
                  <a:lnTo>
                    <a:pt x="835334" y="1524001"/>
                  </a:lnTo>
                  <a:lnTo>
                    <a:pt x="649244" y="1524001"/>
                  </a:lnTo>
                  <a:lnTo>
                    <a:pt x="643934" y="1523738"/>
                  </a:lnTo>
                  <a:lnTo>
                    <a:pt x="638891" y="1523212"/>
                  </a:lnTo>
                  <a:lnTo>
                    <a:pt x="634643" y="1522685"/>
                  </a:lnTo>
                  <a:lnTo>
                    <a:pt x="630130" y="1521896"/>
                  </a:lnTo>
                  <a:lnTo>
                    <a:pt x="625883" y="1520843"/>
                  </a:lnTo>
                  <a:lnTo>
                    <a:pt x="622166" y="1519263"/>
                  </a:lnTo>
                  <a:lnTo>
                    <a:pt x="618450" y="1517684"/>
                  </a:lnTo>
                  <a:lnTo>
                    <a:pt x="614999" y="1515842"/>
                  </a:lnTo>
                  <a:lnTo>
                    <a:pt x="611813" y="1513999"/>
                  </a:lnTo>
                  <a:lnTo>
                    <a:pt x="608628" y="1511631"/>
                  </a:lnTo>
                  <a:lnTo>
                    <a:pt x="605973" y="1509525"/>
                  </a:lnTo>
                  <a:lnTo>
                    <a:pt x="603318" y="1506630"/>
                  </a:lnTo>
                  <a:lnTo>
                    <a:pt x="600929" y="1503998"/>
                  </a:lnTo>
                  <a:lnTo>
                    <a:pt x="598805" y="1500839"/>
                  </a:lnTo>
                  <a:lnTo>
                    <a:pt x="596416" y="1497681"/>
                  </a:lnTo>
                  <a:lnTo>
                    <a:pt x="594558" y="1494259"/>
                  </a:lnTo>
                  <a:lnTo>
                    <a:pt x="592700" y="1490838"/>
                  </a:lnTo>
                  <a:lnTo>
                    <a:pt x="591372" y="1487153"/>
                  </a:lnTo>
                  <a:lnTo>
                    <a:pt x="590045" y="1483468"/>
                  </a:lnTo>
                  <a:lnTo>
                    <a:pt x="588718" y="1479520"/>
                  </a:lnTo>
                  <a:lnTo>
                    <a:pt x="586594" y="1471097"/>
                  </a:lnTo>
                  <a:lnTo>
                    <a:pt x="585001" y="1462412"/>
                  </a:lnTo>
                  <a:lnTo>
                    <a:pt x="583674" y="1453200"/>
                  </a:lnTo>
                  <a:lnTo>
                    <a:pt x="583143" y="1443461"/>
                  </a:lnTo>
                  <a:lnTo>
                    <a:pt x="582612" y="1433460"/>
                  </a:lnTo>
                  <a:lnTo>
                    <a:pt x="582612" y="1423458"/>
                  </a:lnTo>
                  <a:lnTo>
                    <a:pt x="582612" y="1412930"/>
                  </a:lnTo>
                  <a:lnTo>
                    <a:pt x="583143" y="1402928"/>
                  </a:lnTo>
                  <a:lnTo>
                    <a:pt x="583674" y="1393190"/>
                  </a:lnTo>
                  <a:lnTo>
                    <a:pt x="585001" y="1383977"/>
                  </a:lnTo>
                  <a:lnTo>
                    <a:pt x="586594" y="1375292"/>
                  </a:lnTo>
                  <a:lnTo>
                    <a:pt x="588718" y="1366869"/>
                  </a:lnTo>
                  <a:lnTo>
                    <a:pt x="590045" y="1362921"/>
                  </a:lnTo>
                  <a:lnTo>
                    <a:pt x="591372" y="1359236"/>
                  </a:lnTo>
                  <a:lnTo>
                    <a:pt x="592700" y="1355552"/>
                  </a:lnTo>
                  <a:lnTo>
                    <a:pt x="594558" y="1352130"/>
                  </a:lnTo>
                  <a:lnTo>
                    <a:pt x="596416" y="1348708"/>
                  </a:lnTo>
                  <a:lnTo>
                    <a:pt x="598805" y="1345287"/>
                  </a:lnTo>
                  <a:lnTo>
                    <a:pt x="600929" y="1342392"/>
                  </a:lnTo>
                  <a:lnTo>
                    <a:pt x="603318" y="1339759"/>
                  </a:lnTo>
                  <a:lnTo>
                    <a:pt x="605973" y="1336864"/>
                  </a:lnTo>
                  <a:lnTo>
                    <a:pt x="608628" y="1334495"/>
                  </a:lnTo>
                  <a:lnTo>
                    <a:pt x="611813" y="1332390"/>
                  </a:lnTo>
                  <a:lnTo>
                    <a:pt x="614999" y="1330547"/>
                  </a:lnTo>
                  <a:lnTo>
                    <a:pt x="618450" y="1328705"/>
                  </a:lnTo>
                  <a:lnTo>
                    <a:pt x="622166" y="1327126"/>
                  </a:lnTo>
                  <a:lnTo>
                    <a:pt x="625883" y="1325547"/>
                  </a:lnTo>
                  <a:lnTo>
                    <a:pt x="630130" y="1324494"/>
                  </a:lnTo>
                  <a:lnTo>
                    <a:pt x="634643" y="1323704"/>
                  </a:lnTo>
                  <a:lnTo>
                    <a:pt x="638891" y="1323178"/>
                  </a:lnTo>
                  <a:lnTo>
                    <a:pt x="643934" y="1322388"/>
                  </a:lnTo>
                  <a:close/>
                  <a:moveTo>
                    <a:pt x="589756" y="1073150"/>
                  </a:moveTo>
                  <a:lnTo>
                    <a:pt x="595048" y="1073150"/>
                  </a:lnTo>
                  <a:lnTo>
                    <a:pt x="921015" y="1073150"/>
                  </a:lnTo>
                  <a:lnTo>
                    <a:pt x="926306" y="1073150"/>
                  </a:lnTo>
                  <a:lnTo>
                    <a:pt x="930804" y="1073415"/>
                  </a:lnTo>
                  <a:lnTo>
                    <a:pt x="935567" y="1074476"/>
                  </a:lnTo>
                  <a:lnTo>
                    <a:pt x="939800" y="1075007"/>
                  </a:lnTo>
                  <a:lnTo>
                    <a:pt x="943769" y="1076333"/>
                  </a:lnTo>
                  <a:lnTo>
                    <a:pt x="948002" y="1077660"/>
                  </a:lnTo>
                  <a:lnTo>
                    <a:pt x="951706" y="1079517"/>
                  </a:lnTo>
                  <a:lnTo>
                    <a:pt x="955146" y="1080843"/>
                  </a:lnTo>
                  <a:lnTo>
                    <a:pt x="958056" y="1083231"/>
                  </a:lnTo>
                  <a:lnTo>
                    <a:pt x="961231" y="1085353"/>
                  </a:lnTo>
                  <a:lnTo>
                    <a:pt x="964142" y="1087740"/>
                  </a:lnTo>
                  <a:lnTo>
                    <a:pt x="966523" y="1090393"/>
                  </a:lnTo>
                  <a:lnTo>
                    <a:pt x="968904" y="1093311"/>
                  </a:lnTo>
                  <a:lnTo>
                    <a:pt x="971286" y="1096229"/>
                  </a:lnTo>
                  <a:lnTo>
                    <a:pt x="973402" y="1099678"/>
                  </a:lnTo>
                  <a:lnTo>
                    <a:pt x="975254" y="1102861"/>
                  </a:lnTo>
                  <a:lnTo>
                    <a:pt x="976842" y="1106575"/>
                  </a:lnTo>
                  <a:lnTo>
                    <a:pt x="978429" y="1110289"/>
                  </a:lnTo>
                  <a:lnTo>
                    <a:pt x="979752" y="1114002"/>
                  </a:lnTo>
                  <a:lnTo>
                    <a:pt x="981075" y="1117981"/>
                  </a:lnTo>
                  <a:lnTo>
                    <a:pt x="983192" y="1126470"/>
                  </a:lnTo>
                  <a:lnTo>
                    <a:pt x="984779" y="1134959"/>
                  </a:lnTo>
                  <a:lnTo>
                    <a:pt x="986102" y="1144509"/>
                  </a:lnTo>
                  <a:lnTo>
                    <a:pt x="986631" y="1154059"/>
                  </a:lnTo>
                  <a:lnTo>
                    <a:pt x="987425" y="1164404"/>
                  </a:lnTo>
                  <a:lnTo>
                    <a:pt x="987425" y="1174485"/>
                  </a:lnTo>
                  <a:lnTo>
                    <a:pt x="987425" y="1185096"/>
                  </a:lnTo>
                  <a:lnTo>
                    <a:pt x="986631" y="1195176"/>
                  </a:lnTo>
                  <a:lnTo>
                    <a:pt x="986102" y="1204726"/>
                  </a:lnTo>
                  <a:lnTo>
                    <a:pt x="984779" y="1214011"/>
                  </a:lnTo>
                  <a:lnTo>
                    <a:pt x="983192" y="1223030"/>
                  </a:lnTo>
                  <a:lnTo>
                    <a:pt x="981075" y="1231519"/>
                  </a:lnTo>
                  <a:lnTo>
                    <a:pt x="979752" y="1235498"/>
                  </a:lnTo>
                  <a:lnTo>
                    <a:pt x="978429" y="1239212"/>
                  </a:lnTo>
                  <a:lnTo>
                    <a:pt x="976842" y="1242926"/>
                  </a:lnTo>
                  <a:lnTo>
                    <a:pt x="975254" y="1246374"/>
                  </a:lnTo>
                  <a:lnTo>
                    <a:pt x="973402" y="1249823"/>
                  </a:lnTo>
                  <a:lnTo>
                    <a:pt x="971286" y="1253006"/>
                  </a:lnTo>
                  <a:lnTo>
                    <a:pt x="968904" y="1255924"/>
                  </a:lnTo>
                  <a:lnTo>
                    <a:pt x="966523" y="1258842"/>
                  </a:lnTo>
                  <a:lnTo>
                    <a:pt x="964142" y="1261230"/>
                  </a:lnTo>
                  <a:lnTo>
                    <a:pt x="961231" y="1263882"/>
                  </a:lnTo>
                  <a:lnTo>
                    <a:pt x="958056" y="1266004"/>
                  </a:lnTo>
                  <a:lnTo>
                    <a:pt x="955146" y="1268127"/>
                  </a:lnTo>
                  <a:lnTo>
                    <a:pt x="951706" y="1269984"/>
                  </a:lnTo>
                  <a:lnTo>
                    <a:pt x="948002" y="1271575"/>
                  </a:lnTo>
                  <a:lnTo>
                    <a:pt x="943769" y="1272902"/>
                  </a:lnTo>
                  <a:lnTo>
                    <a:pt x="939800" y="1273963"/>
                  </a:lnTo>
                  <a:lnTo>
                    <a:pt x="935567" y="1275024"/>
                  </a:lnTo>
                  <a:lnTo>
                    <a:pt x="930804" y="1275554"/>
                  </a:lnTo>
                  <a:lnTo>
                    <a:pt x="926306" y="1275820"/>
                  </a:lnTo>
                  <a:lnTo>
                    <a:pt x="921015" y="1276350"/>
                  </a:lnTo>
                  <a:lnTo>
                    <a:pt x="595048" y="1276350"/>
                  </a:lnTo>
                  <a:lnTo>
                    <a:pt x="589756" y="1275820"/>
                  </a:lnTo>
                  <a:lnTo>
                    <a:pt x="584993" y="1275554"/>
                  </a:lnTo>
                  <a:lnTo>
                    <a:pt x="580496" y="1275024"/>
                  </a:lnTo>
                  <a:lnTo>
                    <a:pt x="575998" y="1273963"/>
                  </a:lnTo>
                  <a:lnTo>
                    <a:pt x="572029" y="1272902"/>
                  </a:lnTo>
                  <a:lnTo>
                    <a:pt x="568060" y="1271575"/>
                  </a:lnTo>
                  <a:lnTo>
                    <a:pt x="564620" y="1269984"/>
                  </a:lnTo>
                  <a:lnTo>
                    <a:pt x="561181" y="1268127"/>
                  </a:lnTo>
                  <a:lnTo>
                    <a:pt x="557741" y="1266004"/>
                  </a:lnTo>
                  <a:lnTo>
                    <a:pt x="554831" y="1263882"/>
                  </a:lnTo>
                  <a:lnTo>
                    <a:pt x="552185" y="1261230"/>
                  </a:lnTo>
                  <a:lnTo>
                    <a:pt x="549275" y="1258842"/>
                  </a:lnTo>
                  <a:lnTo>
                    <a:pt x="546893" y="1255924"/>
                  </a:lnTo>
                  <a:lnTo>
                    <a:pt x="544777" y="1253006"/>
                  </a:lnTo>
                  <a:lnTo>
                    <a:pt x="542925" y="1249823"/>
                  </a:lnTo>
                  <a:lnTo>
                    <a:pt x="541073" y="1246374"/>
                  </a:lnTo>
                  <a:lnTo>
                    <a:pt x="539220" y="1242926"/>
                  </a:lnTo>
                  <a:lnTo>
                    <a:pt x="537633" y="1239212"/>
                  </a:lnTo>
                  <a:lnTo>
                    <a:pt x="536045" y="1235498"/>
                  </a:lnTo>
                  <a:lnTo>
                    <a:pt x="534723" y="1231519"/>
                  </a:lnTo>
                  <a:lnTo>
                    <a:pt x="532606" y="1223030"/>
                  </a:lnTo>
                  <a:lnTo>
                    <a:pt x="531018" y="1214011"/>
                  </a:lnTo>
                  <a:lnTo>
                    <a:pt x="529695" y="1204726"/>
                  </a:lnTo>
                  <a:lnTo>
                    <a:pt x="529166" y="1195176"/>
                  </a:lnTo>
                  <a:lnTo>
                    <a:pt x="528902" y="1185096"/>
                  </a:lnTo>
                  <a:lnTo>
                    <a:pt x="528637" y="1174485"/>
                  </a:lnTo>
                  <a:lnTo>
                    <a:pt x="528902" y="1164404"/>
                  </a:lnTo>
                  <a:lnTo>
                    <a:pt x="529166" y="1154059"/>
                  </a:lnTo>
                  <a:lnTo>
                    <a:pt x="529695" y="1144509"/>
                  </a:lnTo>
                  <a:lnTo>
                    <a:pt x="531018" y="1134959"/>
                  </a:lnTo>
                  <a:lnTo>
                    <a:pt x="532606" y="1126470"/>
                  </a:lnTo>
                  <a:lnTo>
                    <a:pt x="534723" y="1117981"/>
                  </a:lnTo>
                  <a:lnTo>
                    <a:pt x="536045" y="1114002"/>
                  </a:lnTo>
                  <a:lnTo>
                    <a:pt x="537633" y="1110289"/>
                  </a:lnTo>
                  <a:lnTo>
                    <a:pt x="539220" y="1106575"/>
                  </a:lnTo>
                  <a:lnTo>
                    <a:pt x="541073" y="1102861"/>
                  </a:lnTo>
                  <a:lnTo>
                    <a:pt x="542925" y="1099678"/>
                  </a:lnTo>
                  <a:lnTo>
                    <a:pt x="544777" y="1096229"/>
                  </a:lnTo>
                  <a:lnTo>
                    <a:pt x="546893" y="1093311"/>
                  </a:lnTo>
                  <a:lnTo>
                    <a:pt x="549275" y="1090393"/>
                  </a:lnTo>
                  <a:lnTo>
                    <a:pt x="552185" y="1087740"/>
                  </a:lnTo>
                  <a:lnTo>
                    <a:pt x="554831" y="1085353"/>
                  </a:lnTo>
                  <a:lnTo>
                    <a:pt x="557741" y="1083231"/>
                  </a:lnTo>
                  <a:lnTo>
                    <a:pt x="561181" y="1080843"/>
                  </a:lnTo>
                  <a:lnTo>
                    <a:pt x="564620" y="1079517"/>
                  </a:lnTo>
                  <a:lnTo>
                    <a:pt x="568060" y="1077660"/>
                  </a:lnTo>
                  <a:lnTo>
                    <a:pt x="572029" y="1076333"/>
                  </a:lnTo>
                  <a:lnTo>
                    <a:pt x="575998" y="1075007"/>
                  </a:lnTo>
                  <a:lnTo>
                    <a:pt x="580496" y="1074476"/>
                  </a:lnTo>
                  <a:lnTo>
                    <a:pt x="584993" y="1073415"/>
                  </a:lnTo>
                  <a:lnTo>
                    <a:pt x="589756" y="1073150"/>
                  </a:lnTo>
                  <a:close/>
                  <a:moveTo>
                    <a:pt x="535633" y="830263"/>
                  </a:moveTo>
                  <a:lnTo>
                    <a:pt x="540912" y="830263"/>
                  </a:lnTo>
                  <a:lnTo>
                    <a:pt x="952926" y="830263"/>
                  </a:lnTo>
                  <a:lnTo>
                    <a:pt x="958204" y="830263"/>
                  </a:lnTo>
                  <a:lnTo>
                    <a:pt x="962955" y="830790"/>
                  </a:lnTo>
                  <a:lnTo>
                    <a:pt x="967442" y="831317"/>
                  </a:lnTo>
                  <a:lnTo>
                    <a:pt x="971929" y="832371"/>
                  </a:lnTo>
                  <a:lnTo>
                    <a:pt x="976153" y="833426"/>
                  </a:lnTo>
                  <a:lnTo>
                    <a:pt x="979848" y="834743"/>
                  </a:lnTo>
                  <a:lnTo>
                    <a:pt x="983543" y="836325"/>
                  </a:lnTo>
                  <a:lnTo>
                    <a:pt x="986974" y="838170"/>
                  </a:lnTo>
                  <a:lnTo>
                    <a:pt x="990141" y="840014"/>
                  </a:lnTo>
                  <a:lnTo>
                    <a:pt x="993309" y="842386"/>
                  </a:lnTo>
                  <a:lnTo>
                    <a:pt x="995948" y="844758"/>
                  </a:lnTo>
                  <a:lnTo>
                    <a:pt x="998588" y="847394"/>
                  </a:lnTo>
                  <a:lnTo>
                    <a:pt x="1000963" y="850293"/>
                  </a:lnTo>
                  <a:lnTo>
                    <a:pt x="1003075" y="853455"/>
                  </a:lnTo>
                  <a:lnTo>
                    <a:pt x="1005186" y="856354"/>
                  </a:lnTo>
                  <a:lnTo>
                    <a:pt x="1007298" y="859780"/>
                  </a:lnTo>
                  <a:lnTo>
                    <a:pt x="1009145" y="863206"/>
                  </a:lnTo>
                  <a:lnTo>
                    <a:pt x="1010465" y="866896"/>
                  </a:lnTo>
                  <a:lnTo>
                    <a:pt x="1011785" y="870586"/>
                  </a:lnTo>
                  <a:lnTo>
                    <a:pt x="1013104" y="874802"/>
                  </a:lnTo>
                  <a:lnTo>
                    <a:pt x="1015216" y="882972"/>
                  </a:lnTo>
                  <a:lnTo>
                    <a:pt x="1016800" y="891669"/>
                  </a:lnTo>
                  <a:lnTo>
                    <a:pt x="1018119" y="900894"/>
                  </a:lnTo>
                  <a:lnTo>
                    <a:pt x="1018911" y="910908"/>
                  </a:lnTo>
                  <a:lnTo>
                    <a:pt x="1019175" y="920660"/>
                  </a:lnTo>
                  <a:lnTo>
                    <a:pt x="1019175" y="930938"/>
                  </a:lnTo>
                  <a:lnTo>
                    <a:pt x="1019175" y="941480"/>
                  </a:lnTo>
                  <a:lnTo>
                    <a:pt x="1018911" y="951231"/>
                  </a:lnTo>
                  <a:lnTo>
                    <a:pt x="1018119" y="961246"/>
                  </a:lnTo>
                  <a:lnTo>
                    <a:pt x="1016800" y="970470"/>
                  </a:lnTo>
                  <a:lnTo>
                    <a:pt x="1015216" y="979167"/>
                  </a:lnTo>
                  <a:lnTo>
                    <a:pt x="1013104" y="987337"/>
                  </a:lnTo>
                  <a:lnTo>
                    <a:pt x="1011785" y="991554"/>
                  </a:lnTo>
                  <a:lnTo>
                    <a:pt x="1010465" y="995243"/>
                  </a:lnTo>
                  <a:lnTo>
                    <a:pt x="1009145" y="998933"/>
                  </a:lnTo>
                  <a:lnTo>
                    <a:pt x="1007298" y="1002359"/>
                  </a:lnTo>
                  <a:lnTo>
                    <a:pt x="1005186" y="1005785"/>
                  </a:lnTo>
                  <a:lnTo>
                    <a:pt x="1003075" y="1008684"/>
                  </a:lnTo>
                  <a:lnTo>
                    <a:pt x="1000963" y="1011847"/>
                  </a:lnTo>
                  <a:lnTo>
                    <a:pt x="998588" y="1014746"/>
                  </a:lnTo>
                  <a:lnTo>
                    <a:pt x="995948" y="1017381"/>
                  </a:lnTo>
                  <a:lnTo>
                    <a:pt x="993309" y="1020017"/>
                  </a:lnTo>
                  <a:lnTo>
                    <a:pt x="990141" y="1022125"/>
                  </a:lnTo>
                  <a:lnTo>
                    <a:pt x="986974" y="1023970"/>
                  </a:lnTo>
                  <a:lnTo>
                    <a:pt x="983543" y="1025815"/>
                  </a:lnTo>
                  <a:lnTo>
                    <a:pt x="979848" y="1027396"/>
                  </a:lnTo>
                  <a:lnTo>
                    <a:pt x="976153" y="1028977"/>
                  </a:lnTo>
                  <a:lnTo>
                    <a:pt x="971929" y="1029768"/>
                  </a:lnTo>
                  <a:lnTo>
                    <a:pt x="967442" y="1030822"/>
                  </a:lnTo>
                  <a:lnTo>
                    <a:pt x="962955" y="1031349"/>
                  </a:lnTo>
                  <a:lnTo>
                    <a:pt x="958204" y="1031876"/>
                  </a:lnTo>
                  <a:lnTo>
                    <a:pt x="952926" y="1031876"/>
                  </a:lnTo>
                  <a:lnTo>
                    <a:pt x="540912" y="1031876"/>
                  </a:lnTo>
                  <a:lnTo>
                    <a:pt x="535633" y="1031876"/>
                  </a:lnTo>
                  <a:lnTo>
                    <a:pt x="530882" y="1031349"/>
                  </a:lnTo>
                  <a:lnTo>
                    <a:pt x="526395" y="1030822"/>
                  </a:lnTo>
                  <a:lnTo>
                    <a:pt x="521908" y="1029768"/>
                  </a:lnTo>
                  <a:lnTo>
                    <a:pt x="517685" y="1028977"/>
                  </a:lnTo>
                  <a:lnTo>
                    <a:pt x="513990" y="1027396"/>
                  </a:lnTo>
                  <a:lnTo>
                    <a:pt x="510294" y="1025815"/>
                  </a:lnTo>
                  <a:lnTo>
                    <a:pt x="506863" y="1023970"/>
                  </a:lnTo>
                  <a:lnTo>
                    <a:pt x="503696" y="1022125"/>
                  </a:lnTo>
                  <a:lnTo>
                    <a:pt x="500792" y="1020017"/>
                  </a:lnTo>
                  <a:lnTo>
                    <a:pt x="497889" y="1017381"/>
                  </a:lnTo>
                  <a:lnTo>
                    <a:pt x="495514" y="1014746"/>
                  </a:lnTo>
                  <a:lnTo>
                    <a:pt x="492874" y="1011847"/>
                  </a:lnTo>
                  <a:lnTo>
                    <a:pt x="490763" y="1008684"/>
                  </a:lnTo>
                  <a:lnTo>
                    <a:pt x="488651" y="1005785"/>
                  </a:lnTo>
                  <a:lnTo>
                    <a:pt x="486803" y="1002359"/>
                  </a:lnTo>
                  <a:lnTo>
                    <a:pt x="485220" y="998933"/>
                  </a:lnTo>
                  <a:lnTo>
                    <a:pt x="483636" y="995243"/>
                  </a:lnTo>
                  <a:lnTo>
                    <a:pt x="482053" y="991554"/>
                  </a:lnTo>
                  <a:lnTo>
                    <a:pt x="480997" y="987337"/>
                  </a:lnTo>
                  <a:lnTo>
                    <a:pt x="478621" y="979167"/>
                  </a:lnTo>
                  <a:lnTo>
                    <a:pt x="477038" y="970470"/>
                  </a:lnTo>
                  <a:lnTo>
                    <a:pt x="475982" y="961246"/>
                  </a:lnTo>
                  <a:lnTo>
                    <a:pt x="475190" y="951231"/>
                  </a:lnTo>
                  <a:lnTo>
                    <a:pt x="474662" y="941480"/>
                  </a:lnTo>
                  <a:lnTo>
                    <a:pt x="474662" y="930938"/>
                  </a:lnTo>
                  <a:lnTo>
                    <a:pt x="474662" y="920660"/>
                  </a:lnTo>
                  <a:lnTo>
                    <a:pt x="475190" y="910908"/>
                  </a:lnTo>
                  <a:lnTo>
                    <a:pt x="475982" y="900894"/>
                  </a:lnTo>
                  <a:lnTo>
                    <a:pt x="477038" y="891669"/>
                  </a:lnTo>
                  <a:lnTo>
                    <a:pt x="478621" y="882972"/>
                  </a:lnTo>
                  <a:lnTo>
                    <a:pt x="480997" y="874802"/>
                  </a:lnTo>
                  <a:lnTo>
                    <a:pt x="482053" y="870586"/>
                  </a:lnTo>
                  <a:lnTo>
                    <a:pt x="483636" y="866896"/>
                  </a:lnTo>
                  <a:lnTo>
                    <a:pt x="485220" y="863206"/>
                  </a:lnTo>
                  <a:lnTo>
                    <a:pt x="486803" y="859780"/>
                  </a:lnTo>
                  <a:lnTo>
                    <a:pt x="488651" y="856354"/>
                  </a:lnTo>
                  <a:lnTo>
                    <a:pt x="490763" y="853455"/>
                  </a:lnTo>
                  <a:lnTo>
                    <a:pt x="492874" y="850293"/>
                  </a:lnTo>
                  <a:lnTo>
                    <a:pt x="495514" y="847394"/>
                  </a:lnTo>
                  <a:lnTo>
                    <a:pt x="497889" y="844758"/>
                  </a:lnTo>
                  <a:lnTo>
                    <a:pt x="500792" y="842386"/>
                  </a:lnTo>
                  <a:lnTo>
                    <a:pt x="503696" y="840014"/>
                  </a:lnTo>
                  <a:lnTo>
                    <a:pt x="506863" y="838170"/>
                  </a:lnTo>
                  <a:lnTo>
                    <a:pt x="510294" y="836325"/>
                  </a:lnTo>
                  <a:lnTo>
                    <a:pt x="513990" y="834743"/>
                  </a:lnTo>
                  <a:lnTo>
                    <a:pt x="517685" y="833426"/>
                  </a:lnTo>
                  <a:lnTo>
                    <a:pt x="521908" y="832371"/>
                  </a:lnTo>
                  <a:lnTo>
                    <a:pt x="526395" y="831317"/>
                  </a:lnTo>
                  <a:lnTo>
                    <a:pt x="530882" y="830790"/>
                  </a:lnTo>
                  <a:lnTo>
                    <a:pt x="535633" y="830263"/>
                  </a:lnTo>
                  <a:close/>
                  <a:moveTo>
                    <a:pt x="591344" y="588963"/>
                  </a:moveTo>
                  <a:lnTo>
                    <a:pt x="596636" y="588963"/>
                  </a:lnTo>
                  <a:lnTo>
                    <a:pt x="905404" y="588963"/>
                  </a:lnTo>
                  <a:lnTo>
                    <a:pt x="910431" y="588963"/>
                  </a:lnTo>
                  <a:lnTo>
                    <a:pt x="915458" y="589759"/>
                  </a:lnTo>
                  <a:lnTo>
                    <a:pt x="919956" y="590289"/>
                  </a:lnTo>
                  <a:lnTo>
                    <a:pt x="924190" y="591351"/>
                  </a:lnTo>
                  <a:lnTo>
                    <a:pt x="928423" y="592146"/>
                  </a:lnTo>
                  <a:lnTo>
                    <a:pt x="932392" y="593738"/>
                  </a:lnTo>
                  <a:lnTo>
                    <a:pt x="936096" y="595330"/>
                  </a:lnTo>
                  <a:lnTo>
                    <a:pt x="939271" y="597187"/>
                  </a:lnTo>
                  <a:lnTo>
                    <a:pt x="942446" y="599044"/>
                  </a:lnTo>
                  <a:lnTo>
                    <a:pt x="945621" y="601166"/>
                  </a:lnTo>
                  <a:lnTo>
                    <a:pt x="948267" y="603818"/>
                  </a:lnTo>
                  <a:lnTo>
                    <a:pt x="950913" y="606471"/>
                  </a:lnTo>
                  <a:lnTo>
                    <a:pt x="953294" y="609389"/>
                  </a:lnTo>
                  <a:lnTo>
                    <a:pt x="955411" y="612307"/>
                  </a:lnTo>
                  <a:lnTo>
                    <a:pt x="957792" y="615491"/>
                  </a:lnTo>
                  <a:lnTo>
                    <a:pt x="959644" y="618939"/>
                  </a:lnTo>
                  <a:lnTo>
                    <a:pt x="961231" y="622388"/>
                  </a:lnTo>
                  <a:lnTo>
                    <a:pt x="962554" y="626102"/>
                  </a:lnTo>
                  <a:lnTo>
                    <a:pt x="964142" y="629815"/>
                  </a:lnTo>
                  <a:lnTo>
                    <a:pt x="965465" y="633794"/>
                  </a:lnTo>
                  <a:lnTo>
                    <a:pt x="967581" y="642283"/>
                  </a:lnTo>
                  <a:lnTo>
                    <a:pt x="969169" y="651037"/>
                  </a:lnTo>
                  <a:lnTo>
                    <a:pt x="970492" y="660322"/>
                  </a:lnTo>
                  <a:lnTo>
                    <a:pt x="971021" y="670137"/>
                  </a:lnTo>
                  <a:lnTo>
                    <a:pt x="971550" y="680217"/>
                  </a:lnTo>
                  <a:lnTo>
                    <a:pt x="971550" y="690828"/>
                  </a:lnTo>
                  <a:lnTo>
                    <a:pt x="971550" y="700909"/>
                  </a:lnTo>
                  <a:lnTo>
                    <a:pt x="971021" y="710989"/>
                  </a:lnTo>
                  <a:lnTo>
                    <a:pt x="970492" y="721070"/>
                  </a:lnTo>
                  <a:lnTo>
                    <a:pt x="969169" y="730354"/>
                  </a:lnTo>
                  <a:lnTo>
                    <a:pt x="967581" y="738843"/>
                  </a:lnTo>
                  <a:lnTo>
                    <a:pt x="965465" y="747332"/>
                  </a:lnTo>
                  <a:lnTo>
                    <a:pt x="964142" y="751311"/>
                  </a:lnTo>
                  <a:lnTo>
                    <a:pt x="962554" y="755025"/>
                  </a:lnTo>
                  <a:lnTo>
                    <a:pt x="961231" y="759004"/>
                  </a:lnTo>
                  <a:lnTo>
                    <a:pt x="959644" y="762187"/>
                  </a:lnTo>
                  <a:lnTo>
                    <a:pt x="957792" y="765636"/>
                  </a:lnTo>
                  <a:lnTo>
                    <a:pt x="955411" y="769084"/>
                  </a:lnTo>
                  <a:lnTo>
                    <a:pt x="953294" y="772002"/>
                  </a:lnTo>
                  <a:lnTo>
                    <a:pt x="950913" y="774655"/>
                  </a:lnTo>
                  <a:lnTo>
                    <a:pt x="948267" y="777573"/>
                  </a:lnTo>
                  <a:lnTo>
                    <a:pt x="945621" y="779961"/>
                  </a:lnTo>
                  <a:lnTo>
                    <a:pt x="942446" y="782083"/>
                  </a:lnTo>
                  <a:lnTo>
                    <a:pt x="939271" y="783940"/>
                  </a:lnTo>
                  <a:lnTo>
                    <a:pt x="936096" y="786062"/>
                  </a:lnTo>
                  <a:lnTo>
                    <a:pt x="932392" y="787388"/>
                  </a:lnTo>
                  <a:lnTo>
                    <a:pt x="928423" y="788980"/>
                  </a:lnTo>
                  <a:lnTo>
                    <a:pt x="924190" y="790041"/>
                  </a:lnTo>
                  <a:lnTo>
                    <a:pt x="919956" y="790837"/>
                  </a:lnTo>
                  <a:lnTo>
                    <a:pt x="915458" y="791633"/>
                  </a:lnTo>
                  <a:lnTo>
                    <a:pt x="910431" y="792163"/>
                  </a:lnTo>
                  <a:lnTo>
                    <a:pt x="905404" y="792163"/>
                  </a:lnTo>
                  <a:lnTo>
                    <a:pt x="596636" y="792163"/>
                  </a:lnTo>
                  <a:lnTo>
                    <a:pt x="591344" y="792163"/>
                  </a:lnTo>
                  <a:lnTo>
                    <a:pt x="586317" y="791633"/>
                  </a:lnTo>
                  <a:lnTo>
                    <a:pt x="582083" y="790837"/>
                  </a:lnTo>
                  <a:lnTo>
                    <a:pt x="577850" y="790041"/>
                  </a:lnTo>
                  <a:lnTo>
                    <a:pt x="573352" y="788980"/>
                  </a:lnTo>
                  <a:lnTo>
                    <a:pt x="569648" y="787388"/>
                  </a:lnTo>
                  <a:lnTo>
                    <a:pt x="565944" y="786062"/>
                  </a:lnTo>
                  <a:lnTo>
                    <a:pt x="562504" y="783940"/>
                  </a:lnTo>
                  <a:lnTo>
                    <a:pt x="559329" y="782083"/>
                  </a:lnTo>
                  <a:lnTo>
                    <a:pt x="556419" y="779961"/>
                  </a:lnTo>
                  <a:lnTo>
                    <a:pt x="553508" y="777573"/>
                  </a:lnTo>
                  <a:lnTo>
                    <a:pt x="551127" y="774655"/>
                  </a:lnTo>
                  <a:lnTo>
                    <a:pt x="548481" y="772002"/>
                  </a:lnTo>
                  <a:lnTo>
                    <a:pt x="546365" y="769084"/>
                  </a:lnTo>
                  <a:lnTo>
                    <a:pt x="544248" y="765636"/>
                  </a:lnTo>
                  <a:lnTo>
                    <a:pt x="542396" y="762187"/>
                  </a:lnTo>
                  <a:lnTo>
                    <a:pt x="540544" y="759004"/>
                  </a:lnTo>
                  <a:lnTo>
                    <a:pt x="538956" y="755025"/>
                  </a:lnTo>
                  <a:lnTo>
                    <a:pt x="537633" y="751311"/>
                  </a:lnTo>
                  <a:lnTo>
                    <a:pt x="536575" y="747332"/>
                  </a:lnTo>
                  <a:lnTo>
                    <a:pt x="534458" y="738843"/>
                  </a:lnTo>
                  <a:lnTo>
                    <a:pt x="532871" y="730354"/>
                  </a:lnTo>
                  <a:lnTo>
                    <a:pt x="531548" y="721070"/>
                  </a:lnTo>
                  <a:lnTo>
                    <a:pt x="530490" y="710989"/>
                  </a:lnTo>
                  <a:lnTo>
                    <a:pt x="530225" y="700909"/>
                  </a:lnTo>
                  <a:lnTo>
                    <a:pt x="530225" y="690828"/>
                  </a:lnTo>
                  <a:lnTo>
                    <a:pt x="530225" y="680217"/>
                  </a:lnTo>
                  <a:lnTo>
                    <a:pt x="530490" y="670137"/>
                  </a:lnTo>
                  <a:lnTo>
                    <a:pt x="531548" y="660322"/>
                  </a:lnTo>
                  <a:lnTo>
                    <a:pt x="532871" y="651037"/>
                  </a:lnTo>
                  <a:lnTo>
                    <a:pt x="534458" y="642283"/>
                  </a:lnTo>
                  <a:lnTo>
                    <a:pt x="536575" y="633794"/>
                  </a:lnTo>
                  <a:lnTo>
                    <a:pt x="537633" y="629815"/>
                  </a:lnTo>
                  <a:lnTo>
                    <a:pt x="538956" y="626102"/>
                  </a:lnTo>
                  <a:lnTo>
                    <a:pt x="540544" y="622388"/>
                  </a:lnTo>
                  <a:lnTo>
                    <a:pt x="542396" y="618939"/>
                  </a:lnTo>
                  <a:lnTo>
                    <a:pt x="544248" y="615491"/>
                  </a:lnTo>
                  <a:lnTo>
                    <a:pt x="546365" y="612307"/>
                  </a:lnTo>
                  <a:lnTo>
                    <a:pt x="548481" y="609389"/>
                  </a:lnTo>
                  <a:lnTo>
                    <a:pt x="551127" y="606471"/>
                  </a:lnTo>
                  <a:lnTo>
                    <a:pt x="553508" y="603818"/>
                  </a:lnTo>
                  <a:lnTo>
                    <a:pt x="556419" y="601166"/>
                  </a:lnTo>
                  <a:lnTo>
                    <a:pt x="559329" y="599044"/>
                  </a:lnTo>
                  <a:lnTo>
                    <a:pt x="562504" y="597187"/>
                  </a:lnTo>
                  <a:lnTo>
                    <a:pt x="565944" y="595330"/>
                  </a:lnTo>
                  <a:lnTo>
                    <a:pt x="569648" y="593738"/>
                  </a:lnTo>
                  <a:lnTo>
                    <a:pt x="573352" y="592146"/>
                  </a:lnTo>
                  <a:lnTo>
                    <a:pt x="577850" y="591351"/>
                  </a:lnTo>
                  <a:lnTo>
                    <a:pt x="582083" y="590289"/>
                  </a:lnTo>
                  <a:lnTo>
                    <a:pt x="586317" y="589759"/>
                  </a:lnTo>
                  <a:lnTo>
                    <a:pt x="591344" y="588963"/>
                  </a:lnTo>
                  <a:close/>
                  <a:moveTo>
                    <a:pt x="573015" y="0"/>
                  </a:moveTo>
                  <a:lnTo>
                    <a:pt x="580426" y="0"/>
                  </a:lnTo>
                  <a:lnTo>
                    <a:pt x="588630" y="265"/>
                  </a:lnTo>
                  <a:lnTo>
                    <a:pt x="597365" y="1058"/>
                  </a:lnTo>
                  <a:lnTo>
                    <a:pt x="606628" y="1588"/>
                  </a:lnTo>
                  <a:lnTo>
                    <a:pt x="616421" y="2910"/>
                  </a:lnTo>
                  <a:lnTo>
                    <a:pt x="626743" y="4498"/>
                  </a:lnTo>
                  <a:lnTo>
                    <a:pt x="637595" y="6615"/>
                  </a:lnTo>
                  <a:lnTo>
                    <a:pt x="648446" y="8996"/>
                  </a:lnTo>
                  <a:lnTo>
                    <a:pt x="659563" y="12171"/>
                  </a:lnTo>
                  <a:lnTo>
                    <a:pt x="670679" y="15875"/>
                  </a:lnTo>
                  <a:lnTo>
                    <a:pt x="682060" y="20638"/>
                  </a:lnTo>
                  <a:lnTo>
                    <a:pt x="693176" y="25400"/>
                  </a:lnTo>
                  <a:lnTo>
                    <a:pt x="698734" y="28310"/>
                  </a:lnTo>
                  <a:lnTo>
                    <a:pt x="704027" y="31485"/>
                  </a:lnTo>
                  <a:lnTo>
                    <a:pt x="709586" y="34396"/>
                  </a:lnTo>
                  <a:lnTo>
                    <a:pt x="714879" y="38100"/>
                  </a:lnTo>
                  <a:lnTo>
                    <a:pt x="719908" y="41540"/>
                  </a:lnTo>
                  <a:lnTo>
                    <a:pt x="725201" y="45773"/>
                  </a:lnTo>
                  <a:lnTo>
                    <a:pt x="729965" y="49742"/>
                  </a:lnTo>
                  <a:lnTo>
                    <a:pt x="734994" y="53975"/>
                  </a:lnTo>
                  <a:lnTo>
                    <a:pt x="739758" y="58738"/>
                  </a:lnTo>
                  <a:lnTo>
                    <a:pt x="744258" y="63235"/>
                  </a:lnTo>
                  <a:lnTo>
                    <a:pt x="748757" y="68527"/>
                  </a:lnTo>
                  <a:lnTo>
                    <a:pt x="752992" y="73819"/>
                  </a:lnTo>
                  <a:lnTo>
                    <a:pt x="756962" y="79375"/>
                  </a:lnTo>
                  <a:lnTo>
                    <a:pt x="761197" y="85460"/>
                  </a:lnTo>
                  <a:lnTo>
                    <a:pt x="764902" y="91546"/>
                  </a:lnTo>
                  <a:lnTo>
                    <a:pt x="768343" y="98160"/>
                  </a:lnTo>
                  <a:lnTo>
                    <a:pt x="771519" y="104510"/>
                  </a:lnTo>
                  <a:lnTo>
                    <a:pt x="774695" y="111654"/>
                  </a:lnTo>
                  <a:lnTo>
                    <a:pt x="777606" y="119063"/>
                  </a:lnTo>
                  <a:lnTo>
                    <a:pt x="780253" y="126735"/>
                  </a:lnTo>
                  <a:lnTo>
                    <a:pt x="782370" y="134673"/>
                  </a:lnTo>
                  <a:lnTo>
                    <a:pt x="784752" y="143140"/>
                  </a:lnTo>
                  <a:lnTo>
                    <a:pt x="786340" y="151606"/>
                  </a:lnTo>
                  <a:lnTo>
                    <a:pt x="787664" y="160338"/>
                  </a:lnTo>
                  <a:lnTo>
                    <a:pt x="788987" y="169598"/>
                  </a:lnTo>
                  <a:lnTo>
                    <a:pt x="789516" y="179388"/>
                  </a:lnTo>
                  <a:lnTo>
                    <a:pt x="790310" y="189706"/>
                  </a:lnTo>
                  <a:lnTo>
                    <a:pt x="790575" y="199760"/>
                  </a:lnTo>
                  <a:lnTo>
                    <a:pt x="790310" y="209550"/>
                  </a:lnTo>
                  <a:lnTo>
                    <a:pt x="790046" y="218810"/>
                  </a:lnTo>
                  <a:lnTo>
                    <a:pt x="788987" y="237067"/>
                  </a:lnTo>
                  <a:lnTo>
                    <a:pt x="787134" y="254794"/>
                  </a:lnTo>
                  <a:lnTo>
                    <a:pt x="785017" y="271992"/>
                  </a:lnTo>
                  <a:lnTo>
                    <a:pt x="781841" y="288396"/>
                  </a:lnTo>
                  <a:lnTo>
                    <a:pt x="778400" y="304536"/>
                  </a:lnTo>
                  <a:lnTo>
                    <a:pt x="774430" y="320146"/>
                  </a:lnTo>
                  <a:lnTo>
                    <a:pt x="770195" y="334963"/>
                  </a:lnTo>
                  <a:lnTo>
                    <a:pt x="765167" y="349250"/>
                  </a:lnTo>
                  <a:lnTo>
                    <a:pt x="760138" y="363008"/>
                  </a:lnTo>
                  <a:lnTo>
                    <a:pt x="754580" y="376238"/>
                  </a:lnTo>
                  <a:lnTo>
                    <a:pt x="749022" y="389202"/>
                  </a:lnTo>
                  <a:lnTo>
                    <a:pt x="743199" y="401373"/>
                  </a:lnTo>
                  <a:lnTo>
                    <a:pt x="737111" y="413279"/>
                  </a:lnTo>
                  <a:lnTo>
                    <a:pt x="731024" y="424656"/>
                  </a:lnTo>
                  <a:lnTo>
                    <a:pt x="724672" y="435504"/>
                  </a:lnTo>
                  <a:lnTo>
                    <a:pt x="718584" y="445823"/>
                  </a:lnTo>
                  <a:lnTo>
                    <a:pt x="712497" y="455613"/>
                  </a:lnTo>
                  <a:lnTo>
                    <a:pt x="700057" y="474398"/>
                  </a:lnTo>
                  <a:lnTo>
                    <a:pt x="678354" y="506148"/>
                  </a:lnTo>
                  <a:lnTo>
                    <a:pt x="668826" y="519906"/>
                  </a:lnTo>
                  <a:lnTo>
                    <a:pt x="665121" y="525992"/>
                  </a:lnTo>
                  <a:lnTo>
                    <a:pt x="661680" y="532342"/>
                  </a:lnTo>
                  <a:lnTo>
                    <a:pt x="659033" y="537633"/>
                  </a:lnTo>
                  <a:lnTo>
                    <a:pt x="656651" y="542925"/>
                  </a:lnTo>
                  <a:lnTo>
                    <a:pt x="655063" y="547688"/>
                  </a:lnTo>
                  <a:lnTo>
                    <a:pt x="654004" y="552450"/>
                  </a:lnTo>
                  <a:lnTo>
                    <a:pt x="591013" y="552450"/>
                  </a:lnTo>
                  <a:lnTo>
                    <a:pt x="581749" y="552715"/>
                  </a:lnTo>
                  <a:lnTo>
                    <a:pt x="573280" y="553773"/>
                  </a:lnTo>
                  <a:lnTo>
                    <a:pt x="565339" y="554831"/>
                  </a:lnTo>
                  <a:lnTo>
                    <a:pt x="557929" y="556683"/>
                  </a:lnTo>
                  <a:lnTo>
                    <a:pt x="551047" y="559329"/>
                  </a:lnTo>
                  <a:lnTo>
                    <a:pt x="544430" y="561975"/>
                  </a:lnTo>
                  <a:lnTo>
                    <a:pt x="538607" y="565150"/>
                  </a:lnTo>
                  <a:lnTo>
                    <a:pt x="533049" y="568590"/>
                  </a:lnTo>
                  <a:lnTo>
                    <a:pt x="528021" y="572294"/>
                  </a:lnTo>
                  <a:lnTo>
                    <a:pt x="523521" y="576263"/>
                  </a:lnTo>
                  <a:lnTo>
                    <a:pt x="519286" y="580231"/>
                  </a:lnTo>
                  <a:lnTo>
                    <a:pt x="515581" y="584729"/>
                  </a:lnTo>
                  <a:lnTo>
                    <a:pt x="512140" y="588963"/>
                  </a:lnTo>
                  <a:lnTo>
                    <a:pt x="509229" y="593461"/>
                  </a:lnTo>
                  <a:lnTo>
                    <a:pt x="506318" y="597694"/>
                  </a:lnTo>
                  <a:lnTo>
                    <a:pt x="504200" y="601663"/>
                  </a:lnTo>
                  <a:lnTo>
                    <a:pt x="502083" y="606161"/>
                  </a:lnTo>
                  <a:lnTo>
                    <a:pt x="500230" y="610129"/>
                  </a:lnTo>
                  <a:lnTo>
                    <a:pt x="498377" y="614892"/>
                  </a:lnTo>
                  <a:lnTo>
                    <a:pt x="496789" y="619390"/>
                  </a:lnTo>
                  <a:lnTo>
                    <a:pt x="493878" y="629179"/>
                  </a:lnTo>
                  <a:lnTo>
                    <a:pt x="491496" y="639498"/>
                  </a:lnTo>
                  <a:lnTo>
                    <a:pt x="489908" y="650875"/>
                  </a:lnTo>
                  <a:lnTo>
                    <a:pt x="488584" y="663046"/>
                  </a:lnTo>
                  <a:lnTo>
                    <a:pt x="487790" y="676275"/>
                  </a:lnTo>
                  <a:lnTo>
                    <a:pt x="487790" y="690827"/>
                  </a:lnTo>
                  <a:lnTo>
                    <a:pt x="487790" y="705115"/>
                  </a:lnTo>
                  <a:lnTo>
                    <a:pt x="488584" y="718079"/>
                  </a:lnTo>
                  <a:lnTo>
                    <a:pt x="489908" y="730515"/>
                  </a:lnTo>
                  <a:lnTo>
                    <a:pt x="491496" y="741892"/>
                  </a:lnTo>
                  <a:lnTo>
                    <a:pt x="493878" y="752211"/>
                  </a:lnTo>
                  <a:lnTo>
                    <a:pt x="496789" y="762000"/>
                  </a:lnTo>
                  <a:lnTo>
                    <a:pt x="498377" y="766498"/>
                  </a:lnTo>
                  <a:lnTo>
                    <a:pt x="500230" y="770996"/>
                  </a:lnTo>
                  <a:lnTo>
                    <a:pt x="502083" y="775494"/>
                  </a:lnTo>
                  <a:lnTo>
                    <a:pt x="504200" y="779463"/>
                  </a:lnTo>
                  <a:lnTo>
                    <a:pt x="506053" y="783167"/>
                  </a:lnTo>
                  <a:lnTo>
                    <a:pt x="508170" y="786871"/>
                  </a:lnTo>
                  <a:lnTo>
                    <a:pt x="510817" y="790575"/>
                  </a:lnTo>
                  <a:lnTo>
                    <a:pt x="513464" y="794015"/>
                  </a:lnTo>
                  <a:lnTo>
                    <a:pt x="507112" y="795602"/>
                  </a:lnTo>
                  <a:lnTo>
                    <a:pt x="500759" y="797190"/>
                  </a:lnTo>
                  <a:lnTo>
                    <a:pt x="494937" y="799306"/>
                  </a:lnTo>
                  <a:lnTo>
                    <a:pt x="489379" y="801688"/>
                  </a:lnTo>
                  <a:lnTo>
                    <a:pt x="484350" y="804333"/>
                  </a:lnTo>
                  <a:lnTo>
                    <a:pt x="479321" y="806979"/>
                  </a:lnTo>
                  <a:lnTo>
                    <a:pt x="475086" y="810154"/>
                  </a:lnTo>
                  <a:lnTo>
                    <a:pt x="471116" y="813329"/>
                  </a:lnTo>
                  <a:lnTo>
                    <a:pt x="466881" y="816769"/>
                  </a:lnTo>
                  <a:lnTo>
                    <a:pt x="463441" y="820208"/>
                  </a:lnTo>
                  <a:lnTo>
                    <a:pt x="460529" y="823648"/>
                  </a:lnTo>
                  <a:lnTo>
                    <a:pt x="457353" y="827352"/>
                  </a:lnTo>
                  <a:lnTo>
                    <a:pt x="454442" y="831056"/>
                  </a:lnTo>
                  <a:lnTo>
                    <a:pt x="452060" y="834761"/>
                  </a:lnTo>
                  <a:lnTo>
                    <a:pt x="448090" y="841904"/>
                  </a:lnTo>
                  <a:lnTo>
                    <a:pt x="445972" y="846138"/>
                  </a:lnTo>
                  <a:lnTo>
                    <a:pt x="444120" y="850106"/>
                  </a:lnTo>
                  <a:lnTo>
                    <a:pt x="442267" y="854869"/>
                  </a:lnTo>
                  <a:lnTo>
                    <a:pt x="440679" y="859102"/>
                  </a:lnTo>
                  <a:lnTo>
                    <a:pt x="437767" y="869156"/>
                  </a:lnTo>
                  <a:lnTo>
                    <a:pt x="435650" y="879740"/>
                  </a:lnTo>
                  <a:lnTo>
                    <a:pt x="433797" y="890852"/>
                  </a:lnTo>
                  <a:lnTo>
                    <a:pt x="432474" y="903288"/>
                  </a:lnTo>
                  <a:lnTo>
                    <a:pt x="431945" y="916252"/>
                  </a:lnTo>
                  <a:lnTo>
                    <a:pt x="431680" y="930540"/>
                  </a:lnTo>
                  <a:lnTo>
                    <a:pt x="431945" y="945092"/>
                  </a:lnTo>
                  <a:lnTo>
                    <a:pt x="432474" y="958056"/>
                  </a:lnTo>
                  <a:lnTo>
                    <a:pt x="433797" y="970492"/>
                  </a:lnTo>
                  <a:lnTo>
                    <a:pt x="435650" y="981604"/>
                  </a:lnTo>
                  <a:lnTo>
                    <a:pt x="437767" y="992188"/>
                  </a:lnTo>
                  <a:lnTo>
                    <a:pt x="440679" y="1001977"/>
                  </a:lnTo>
                  <a:lnTo>
                    <a:pt x="442267" y="1006475"/>
                  </a:lnTo>
                  <a:lnTo>
                    <a:pt x="444120" y="1011238"/>
                  </a:lnTo>
                  <a:lnTo>
                    <a:pt x="445972" y="1015206"/>
                  </a:lnTo>
                  <a:lnTo>
                    <a:pt x="448090" y="1019440"/>
                  </a:lnTo>
                  <a:lnTo>
                    <a:pt x="449942" y="1023144"/>
                  </a:lnTo>
                  <a:lnTo>
                    <a:pt x="452324" y="1026848"/>
                  </a:lnTo>
                  <a:lnTo>
                    <a:pt x="454971" y="1030817"/>
                  </a:lnTo>
                  <a:lnTo>
                    <a:pt x="457618" y="1034521"/>
                  </a:lnTo>
                  <a:lnTo>
                    <a:pt x="460529" y="1038225"/>
                  </a:lnTo>
                  <a:lnTo>
                    <a:pt x="463970" y="1041665"/>
                  </a:lnTo>
                  <a:lnTo>
                    <a:pt x="467675" y="1045369"/>
                  </a:lnTo>
                  <a:lnTo>
                    <a:pt x="471645" y="1048809"/>
                  </a:lnTo>
                  <a:lnTo>
                    <a:pt x="475616" y="1051719"/>
                  </a:lnTo>
                  <a:lnTo>
                    <a:pt x="480380" y="1054894"/>
                  </a:lnTo>
                  <a:lnTo>
                    <a:pt x="485144" y="1057804"/>
                  </a:lnTo>
                  <a:lnTo>
                    <a:pt x="490437" y="1060186"/>
                  </a:lnTo>
                  <a:lnTo>
                    <a:pt x="496260" y="1062567"/>
                  </a:lnTo>
                  <a:lnTo>
                    <a:pt x="502347" y="1064419"/>
                  </a:lnTo>
                  <a:lnTo>
                    <a:pt x="508435" y="1066271"/>
                  </a:lnTo>
                  <a:lnTo>
                    <a:pt x="515316" y="1067594"/>
                  </a:lnTo>
                  <a:lnTo>
                    <a:pt x="511876" y="1071827"/>
                  </a:lnTo>
                  <a:lnTo>
                    <a:pt x="508435" y="1076590"/>
                  </a:lnTo>
                  <a:lnTo>
                    <a:pt x="505788" y="1080823"/>
                  </a:lnTo>
                  <a:lnTo>
                    <a:pt x="503141" y="1085586"/>
                  </a:lnTo>
                  <a:lnTo>
                    <a:pt x="501024" y="1089554"/>
                  </a:lnTo>
                  <a:lnTo>
                    <a:pt x="499171" y="1094052"/>
                  </a:lnTo>
                  <a:lnTo>
                    <a:pt x="497583" y="1098286"/>
                  </a:lnTo>
                  <a:lnTo>
                    <a:pt x="495731" y="1103048"/>
                  </a:lnTo>
                  <a:lnTo>
                    <a:pt x="493084" y="1112838"/>
                  </a:lnTo>
                  <a:lnTo>
                    <a:pt x="490967" y="1123156"/>
                  </a:lnTo>
                  <a:lnTo>
                    <a:pt x="489114" y="1134534"/>
                  </a:lnTo>
                  <a:lnTo>
                    <a:pt x="487790" y="1146704"/>
                  </a:lnTo>
                  <a:lnTo>
                    <a:pt x="487261" y="1159934"/>
                  </a:lnTo>
                  <a:lnTo>
                    <a:pt x="486732" y="1174221"/>
                  </a:lnTo>
                  <a:lnTo>
                    <a:pt x="487261" y="1188509"/>
                  </a:lnTo>
                  <a:lnTo>
                    <a:pt x="487790" y="1202002"/>
                  </a:lnTo>
                  <a:lnTo>
                    <a:pt x="489114" y="1214438"/>
                  </a:lnTo>
                  <a:lnTo>
                    <a:pt x="490967" y="1225550"/>
                  </a:lnTo>
                  <a:lnTo>
                    <a:pt x="493084" y="1236134"/>
                  </a:lnTo>
                  <a:lnTo>
                    <a:pt x="495731" y="1245659"/>
                  </a:lnTo>
                  <a:lnTo>
                    <a:pt x="497583" y="1250156"/>
                  </a:lnTo>
                  <a:lnTo>
                    <a:pt x="499171" y="1254654"/>
                  </a:lnTo>
                  <a:lnTo>
                    <a:pt x="501024" y="1258888"/>
                  </a:lnTo>
                  <a:lnTo>
                    <a:pt x="503141" y="1263121"/>
                  </a:lnTo>
                  <a:lnTo>
                    <a:pt x="505523" y="1267090"/>
                  </a:lnTo>
                  <a:lnTo>
                    <a:pt x="507641" y="1270794"/>
                  </a:lnTo>
                  <a:lnTo>
                    <a:pt x="510288" y="1274498"/>
                  </a:lnTo>
                  <a:lnTo>
                    <a:pt x="513199" y="1278467"/>
                  </a:lnTo>
                  <a:lnTo>
                    <a:pt x="516375" y="1282171"/>
                  </a:lnTo>
                  <a:lnTo>
                    <a:pt x="519816" y="1285875"/>
                  </a:lnTo>
                  <a:lnTo>
                    <a:pt x="523521" y="1289315"/>
                  </a:lnTo>
                  <a:lnTo>
                    <a:pt x="527756" y="1292754"/>
                  </a:lnTo>
                  <a:lnTo>
                    <a:pt x="531991" y="1296194"/>
                  </a:lnTo>
                  <a:lnTo>
                    <a:pt x="536755" y="1299369"/>
                  </a:lnTo>
                  <a:lnTo>
                    <a:pt x="542048" y="1302015"/>
                  </a:lnTo>
                  <a:lnTo>
                    <a:pt x="547606" y="1304661"/>
                  </a:lnTo>
                  <a:lnTo>
                    <a:pt x="553429" y="1307042"/>
                  </a:lnTo>
                  <a:lnTo>
                    <a:pt x="559781" y="1308894"/>
                  </a:lnTo>
                  <a:lnTo>
                    <a:pt x="566663" y="1310481"/>
                  </a:lnTo>
                  <a:lnTo>
                    <a:pt x="573809" y="1311804"/>
                  </a:lnTo>
                  <a:lnTo>
                    <a:pt x="568780" y="1317361"/>
                  </a:lnTo>
                  <a:lnTo>
                    <a:pt x="564016" y="1322917"/>
                  </a:lnTo>
                  <a:lnTo>
                    <a:pt x="560311" y="1328738"/>
                  </a:lnTo>
                  <a:lnTo>
                    <a:pt x="557135" y="1334294"/>
                  </a:lnTo>
                  <a:lnTo>
                    <a:pt x="555017" y="1338792"/>
                  </a:lnTo>
                  <a:lnTo>
                    <a:pt x="553164" y="1342761"/>
                  </a:lnTo>
                  <a:lnTo>
                    <a:pt x="551312" y="1347259"/>
                  </a:lnTo>
                  <a:lnTo>
                    <a:pt x="549724" y="1351756"/>
                  </a:lnTo>
                  <a:lnTo>
                    <a:pt x="547077" y="1361546"/>
                  </a:lnTo>
                  <a:lnTo>
                    <a:pt x="544430" y="1372129"/>
                  </a:lnTo>
                  <a:lnTo>
                    <a:pt x="543107" y="1383242"/>
                  </a:lnTo>
                  <a:lnTo>
                    <a:pt x="541784" y="1395677"/>
                  </a:lnTo>
                  <a:lnTo>
                    <a:pt x="540725" y="1408642"/>
                  </a:lnTo>
                  <a:lnTo>
                    <a:pt x="540725" y="1423459"/>
                  </a:lnTo>
                  <a:lnTo>
                    <a:pt x="540725" y="1437481"/>
                  </a:lnTo>
                  <a:lnTo>
                    <a:pt x="541784" y="1450711"/>
                  </a:lnTo>
                  <a:lnTo>
                    <a:pt x="543107" y="1463146"/>
                  </a:lnTo>
                  <a:lnTo>
                    <a:pt x="544430" y="1474259"/>
                  </a:lnTo>
                  <a:lnTo>
                    <a:pt x="547077" y="1484842"/>
                  </a:lnTo>
                  <a:lnTo>
                    <a:pt x="549724" y="1494367"/>
                  </a:lnTo>
                  <a:lnTo>
                    <a:pt x="551312" y="1499129"/>
                  </a:lnTo>
                  <a:lnTo>
                    <a:pt x="553164" y="1503627"/>
                  </a:lnTo>
                  <a:lnTo>
                    <a:pt x="555017" y="1507596"/>
                  </a:lnTo>
                  <a:lnTo>
                    <a:pt x="557135" y="1512094"/>
                  </a:lnTo>
                  <a:lnTo>
                    <a:pt x="559781" y="1516327"/>
                  </a:lnTo>
                  <a:lnTo>
                    <a:pt x="562428" y="1520825"/>
                  </a:lnTo>
                  <a:lnTo>
                    <a:pt x="321047" y="1520825"/>
                  </a:lnTo>
                  <a:lnTo>
                    <a:pt x="312842" y="1520825"/>
                  </a:lnTo>
                  <a:lnTo>
                    <a:pt x="304373" y="1520296"/>
                  </a:lnTo>
                  <a:lnTo>
                    <a:pt x="296433" y="1519767"/>
                  </a:lnTo>
                  <a:lnTo>
                    <a:pt x="288228" y="1519238"/>
                  </a:lnTo>
                  <a:lnTo>
                    <a:pt x="280288" y="1518179"/>
                  </a:lnTo>
                  <a:lnTo>
                    <a:pt x="272083" y="1517121"/>
                  </a:lnTo>
                  <a:lnTo>
                    <a:pt x="264407" y="1515798"/>
                  </a:lnTo>
                  <a:lnTo>
                    <a:pt x="256203" y="1514211"/>
                  </a:lnTo>
                  <a:lnTo>
                    <a:pt x="248527" y="1512623"/>
                  </a:lnTo>
                  <a:lnTo>
                    <a:pt x="240852" y="1510771"/>
                  </a:lnTo>
                  <a:lnTo>
                    <a:pt x="233441" y="1508654"/>
                  </a:lnTo>
                  <a:lnTo>
                    <a:pt x="225501" y="1506538"/>
                  </a:lnTo>
                  <a:lnTo>
                    <a:pt x="218090" y="1503892"/>
                  </a:lnTo>
                  <a:lnTo>
                    <a:pt x="210679" y="1501511"/>
                  </a:lnTo>
                  <a:lnTo>
                    <a:pt x="203268" y="1498600"/>
                  </a:lnTo>
                  <a:lnTo>
                    <a:pt x="196122" y="1495690"/>
                  </a:lnTo>
                  <a:lnTo>
                    <a:pt x="188976" y="1492515"/>
                  </a:lnTo>
                  <a:lnTo>
                    <a:pt x="181830" y="1489075"/>
                  </a:lnTo>
                  <a:lnTo>
                    <a:pt x="174948" y="1485636"/>
                  </a:lnTo>
                  <a:lnTo>
                    <a:pt x="168067" y="1482196"/>
                  </a:lnTo>
                  <a:lnTo>
                    <a:pt x="161450" y="1478227"/>
                  </a:lnTo>
                  <a:lnTo>
                    <a:pt x="154569" y="1474523"/>
                  </a:lnTo>
                  <a:lnTo>
                    <a:pt x="147952" y="1470290"/>
                  </a:lnTo>
                  <a:lnTo>
                    <a:pt x="141600" y="1466056"/>
                  </a:lnTo>
                  <a:lnTo>
                    <a:pt x="129160" y="1457061"/>
                  </a:lnTo>
                  <a:lnTo>
                    <a:pt x="116985" y="1447536"/>
                  </a:lnTo>
                  <a:lnTo>
                    <a:pt x="105075" y="1437481"/>
                  </a:lnTo>
                  <a:lnTo>
                    <a:pt x="93959" y="1426634"/>
                  </a:lnTo>
                  <a:lnTo>
                    <a:pt x="83372" y="1415521"/>
                  </a:lnTo>
                  <a:lnTo>
                    <a:pt x="73579" y="1404144"/>
                  </a:lnTo>
                  <a:lnTo>
                    <a:pt x="64051" y="1391973"/>
                  </a:lnTo>
                  <a:lnTo>
                    <a:pt x="55052" y="1379273"/>
                  </a:lnTo>
                  <a:lnTo>
                    <a:pt x="50552" y="1373188"/>
                  </a:lnTo>
                  <a:lnTo>
                    <a:pt x="46582" y="1366309"/>
                  </a:lnTo>
                  <a:lnTo>
                    <a:pt x="42612" y="1359694"/>
                  </a:lnTo>
                  <a:lnTo>
                    <a:pt x="38907" y="1352815"/>
                  </a:lnTo>
                  <a:lnTo>
                    <a:pt x="35466" y="1346200"/>
                  </a:lnTo>
                  <a:lnTo>
                    <a:pt x="31761" y="1339056"/>
                  </a:lnTo>
                  <a:lnTo>
                    <a:pt x="28585" y="1332177"/>
                  </a:lnTo>
                  <a:lnTo>
                    <a:pt x="25409" y="1325034"/>
                  </a:lnTo>
                  <a:lnTo>
                    <a:pt x="22497" y="1317625"/>
                  </a:lnTo>
                  <a:lnTo>
                    <a:pt x="19586" y="1310481"/>
                  </a:lnTo>
                  <a:lnTo>
                    <a:pt x="17204" y="1303073"/>
                  </a:lnTo>
                  <a:lnTo>
                    <a:pt x="14557" y="1295665"/>
                  </a:lnTo>
                  <a:lnTo>
                    <a:pt x="12440" y="1287727"/>
                  </a:lnTo>
                  <a:lnTo>
                    <a:pt x="10322" y="1280054"/>
                  </a:lnTo>
                  <a:lnTo>
                    <a:pt x="8470" y="1272646"/>
                  </a:lnTo>
                  <a:lnTo>
                    <a:pt x="6617" y="1264444"/>
                  </a:lnTo>
                  <a:lnTo>
                    <a:pt x="5294" y="1256771"/>
                  </a:lnTo>
                  <a:lnTo>
                    <a:pt x="3706" y="1248834"/>
                  </a:lnTo>
                  <a:lnTo>
                    <a:pt x="2912" y="1240896"/>
                  </a:lnTo>
                  <a:lnTo>
                    <a:pt x="1853" y="1232959"/>
                  </a:lnTo>
                  <a:lnTo>
                    <a:pt x="1059" y="1224756"/>
                  </a:lnTo>
                  <a:lnTo>
                    <a:pt x="529" y="1216554"/>
                  </a:lnTo>
                  <a:lnTo>
                    <a:pt x="265" y="1208352"/>
                  </a:lnTo>
                  <a:lnTo>
                    <a:pt x="0" y="1200150"/>
                  </a:lnTo>
                  <a:lnTo>
                    <a:pt x="0" y="857515"/>
                  </a:lnTo>
                  <a:lnTo>
                    <a:pt x="265" y="847196"/>
                  </a:lnTo>
                  <a:lnTo>
                    <a:pt x="1059" y="836348"/>
                  </a:lnTo>
                  <a:lnTo>
                    <a:pt x="1588" y="826029"/>
                  </a:lnTo>
                  <a:lnTo>
                    <a:pt x="2912" y="815711"/>
                  </a:lnTo>
                  <a:lnTo>
                    <a:pt x="4500" y="805656"/>
                  </a:lnTo>
                  <a:lnTo>
                    <a:pt x="6352" y="795602"/>
                  </a:lnTo>
                  <a:lnTo>
                    <a:pt x="8205" y="785813"/>
                  </a:lnTo>
                  <a:lnTo>
                    <a:pt x="10587" y="776023"/>
                  </a:lnTo>
                  <a:lnTo>
                    <a:pt x="13498" y="766498"/>
                  </a:lnTo>
                  <a:lnTo>
                    <a:pt x="16410" y="757238"/>
                  </a:lnTo>
                  <a:lnTo>
                    <a:pt x="19851" y="747713"/>
                  </a:lnTo>
                  <a:lnTo>
                    <a:pt x="23291" y="738717"/>
                  </a:lnTo>
                  <a:lnTo>
                    <a:pt x="27261" y="730250"/>
                  </a:lnTo>
                  <a:lnTo>
                    <a:pt x="31761" y="721519"/>
                  </a:lnTo>
                  <a:lnTo>
                    <a:pt x="35996" y="712788"/>
                  </a:lnTo>
                  <a:lnTo>
                    <a:pt x="41024" y="704850"/>
                  </a:lnTo>
                  <a:lnTo>
                    <a:pt x="46053" y="696648"/>
                  </a:lnTo>
                  <a:lnTo>
                    <a:pt x="51346" y="688711"/>
                  </a:lnTo>
                  <a:lnTo>
                    <a:pt x="56905" y="680773"/>
                  </a:lnTo>
                  <a:lnTo>
                    <a:pt x="62727" y="673365"/>
                  </a:lnTo>
                  <a:lnTo>
                    <a:pt x="68550" y="666221"/>
                  </a:lnTo>
                  <a:lnTo>
                    <a:pt x="75167" y="659077"/>
                  </a:lnTo>
                  <a:lnTo>
                    <a:pt x="81519" y="652198"/>
                  </a:lnTo>
                  <a:lnTo>
                    <a:pt x="88401" y="645848"/>
                  </a:lnTo>
                  <a:lnTo>
                    <a:pt x="95547" y="639498"/>
                  </a:lnTo>
                  <a:lnTo>
                    <a:pt x="102958" y="633413"/>
                  </a:lnTo>
                  <a:lnTo>
                    <a:pt x="110368" y="627592"/>
                  </a:lnTo>
                  <a:lnTo>
                    <a:pt x="118308" y="622036"/>
                  </a:lnTo>
                  <a:lnTo>
                    <a:pt x="126249" y="616744"/>
                  </a:lnTo>
                  <a:lnTo>
                    <a:pt x="134453" y="611452"/>
                  </a:lnTo>
                  <a:lnTo>
                    <a:pt x="143188" y="606690"/>
                  </a:lnTo>
                  <a:lnTo>
                    <a:pt x="151392" y="602192"/>
                  </a:lnTo>
                  <a:lnTo>
                    <a:pt x="168596" y="587904"/>
                  </a:lnTo>
                  <a:lnTo>
                    <a:pt x="189505" y="569913"/>
                  </a:lnTo>
                  <a:lnTo>
                    <a:pt x="214120" y="548481"/>
                  </a:lnTo>
                  <a:lnTo>
                    <a:pt x="241381" y="524140"/>
                  </a:lnTo>
                  <a:lnTo>
                    <a:pt x="270760" y="497152"/>
                  </a:lnTo>
                  <a:lnTo>
                    <a:pt x="301726" y="468048"/>
                  </a:lnTo>
                  <a:lnTo>
                    <a:pt x="317342" y="452967"/>
                  </a:lnTo>
                  <a:lnTo>
                    <a:pt x="333222" y="437356"/>
                  </a:lnTo>
                  <a:lnTo>
                    <a:pt x="349367" y="421217"/>
                  </a:lnTo>
                  <a:lnTo>
                    <a:pt x="365247" y="405077"/>
                  </a:lnTo>
                  <a:lnTo>
                    <a:pt x="381128" y="388408"/>
                  </a:lnTo>
                  <a:lnTo>
                    <a:pt x="396479" y="371740"/>
                  </a:lnTo>
                  <a:lnTo>
                    <a:pt x="412094" y="354542"/>
                  </a:lnTo>
                  <a:lnTo>
                    <a:pt x="426916" y="337608"/>
                  </a:lnTo>
                  <a:lnTo>
                    <a:pt x="441473" y="320411"/>
                  </a:lnTo>
                  <a:lnTo>
                    <a:pt x="455765" y="303477"/>
                  </a:lnTo>
                  <a:lnTo>
                    <a:pt x="469263" y="286015"/>
                  </a:lnTo>
                  <a:lnTo>
                    <a:pt x="482232" y="269081"/>
                  </a:lnTo>
                  <a:lnTo>
                    <a:pt x="494143" y="252148"/>
                  </a:lnTo>
                  <a:lnTo>
                    <a:pt x="505523" y="235215"/>
                  </a:lnTo>
                  <a:lnTo>
                    <a:pt x="515581" y="218810"/>
                  </a:lnTo>
                  <a:lnTo>
                    <a:pt x="520610" y="210344"/>
                  </a:lnTo>
                  <a:lnTo>
                    <a:pt x="525374" y="202406"/>
                  </a:lnTo>
                  <a:lnTo>
                    <a:pt x="529344" y="194204"/>
                  </a:lnTo>
                  <a:lnTo>
                    <a:pt x="533314" y="186267"/>
                  </a:lnTo>
                  <a:lnTo>
                    <a:pt x="537019" y="178329"/>
                  </a:lnTo>
                  <a:lnTo>
                    <a:pt x="540460" y="170656"/>
                  </a:lnTo>
                  <a:lnTo>
                    <a:pt x="543636" y="162983"/>
                  </a:lnTo>
                  <a:lnTo>
                    <a:pt x="546283" y="155575"/>
                  </a:lnTo>
                  <a:lnTo>
                    <a:pt x="548930" y="147902"/>
                  </a:lnTo>
                  <a:lnTo>
                    <a:pt x="551047" y="140494"/>
                  </a:lnTo>
                  <a:lnTo>
                    <a:pt x="551047" y="1058"/>
                  </a:lnTo>
                  <a:lnTo>
                    <a:pt x="553958" y="794"/>
                  </a:lnTo>
                  <a:lnTo>
                    <a:pt x="561369" y="265"/>
                  </a:lnTo>
                  <a:lnTo>
                    <a:pt x="57301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800">
                <a:solidFill>
                  <a:schemeClr val="bg1"/>
                </a:solidFill>
                <a:latin typeface="+mn-lt"/>
                <a:ea typeface="+mn-ea"/>
                <a:cs typeface="+mn-ea"/>
                <a:sym typeface="+mn-lt"/>
              </a:endParaRPr>
            </a:p>
          </p:txBody>
        </p:sp>
      </p:grpSp>
      <p:grpSp>
        <p:nvGrpSpPr>
          <p:cNvPr id="40" name="组合 39"/>
          <p:cNvGrpSpPr/>
          <p:nvPr/>
        </p:nvGrpSpPr>
        <p:grpSpPr>
          <a:xfrm>
            <a:off x="7242427" y="4784651"/>
            <a:ext cx="3924518" cy="703142"/>
            <a:chOff x="7359233" y="3013770"/>
            <a:chExt cx="3924518" cy="792088"/>
          </a:xfrm>
        </p:grpSpPr>
        <p:sp>
          <p:nvSpPr>
            <p:cNvPr id="41" name="圆角矩形 40"/>
            <p:cNvSpPr/>
            <p:nvPr/>
          </p:nvSpPr>
          <p:spPr>
            <a:xfrm>
              <a:off x="7359233" y="3013770"/>
              <a:ext cx="3924518" cy="792088"/>
            </a:xfrm>
            <a:prstGeom prst="roundRect">
              <a:avLst/>
            </a:prstGeom>
            <a:solidFill>
              <a:srgbClr val="00823B"/>
            </a:solidFill>
            <a:ln w="25400" cap="flat" cmpd="sng" algn="ctr">
              <a:noFill/>
              <a:prstDash val="solid"/>
            </a:ln>
            <a:effectLst>
              <a:outerShdw blurRad="215900" dist="152400" dir="2700000" algn="tl" rotWithShape="0">
                <a:prstClr val="black">
                  <a:alpha val="1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i="0" u="none" strike="noStrike" kern="0" cap="none" spc="0" normalizeH="0" baseline="0" noProof="0">
                <a:ln>
                  <a:noFill/>
                </a:ln>
                <a:solidFill>
                  <a:schemeClr val="bg1"/>
                </a:solidFill>
                <a:effectLst/>
                <a:uLnTx/>
                <a:uFillTx/>
                <a:cs typeface="+mn-ea"/>
                <a:sym typeface="+mn-lt"/>
              </a:endParaRPr>
            </a:p>
          </p:txBody>
        </p:sp>
        <p:sp>
          <p:nvSpPr>
            <p:cNvPr id="42" name="TextBox 58"/>
            <p:cNvSpPr txBox="1"/>
            <p:nvPr/>
          </p:nvSpPr>
          <p:spPr>
            <a:xfrm>
              <a:off x="8033552" y="3085777"/>
              <a:ext cx="2808311" cy="589406"/>
            </a:xfrm>
            <a:prstGeom prst="rect">
              <a:avLst/>
            </a:prstGeom>
            <a:noFill/>
          </p:spPr>
          <p:txBody>
            <a:bodyPr wrap="square" rtlCol="0">
              <a:spAutoFit/>
            </a:bodyPr>
            <a:lstStyle/>
            <a:p>
              <a:pPr lvl="0" algn="ctr">
                <a:defRPr/>
              </a:pPr>
              <a:r>
                <a:rPr lang="zh-CN" altLang="zh-CN" sz="2800" dirty="0">
                  <a:solidFill>
                    <a:schemeClr val="bg1"/>
                  </a:solidFill>
                  <a:cs typeface="+mn-ea"/>
                  <a:sym typeface="+mn-lt"/>
                </a:rPr>
                <a:t>品牌信誉优</a:t>
              </a:r>
              <a:endParaRPr lang="zh-CN" altLang="en-US" sz="2800" kern="0" dirty="0">
                <a:solidFill>
                  <a:schemeClr val="bg1"/>
                </a:solidFill>
                <a:cs typeface="+mn-ea"/>
                <a:sym typeface="+mn-lt"/>
              </a:endParaRPr>
            </a:p>
          </p:txBody>
        </p:sp>
        <p:sp>
          <p:nvSpPr>
            <p:cNvPr id="43" name="KSO_Shape"/>
            <p:cNvSpPr>
              <a:spLocks/>
            </p:cNvSpPr>
            <p:nvPr/>
          </p:nvSpPr>
          <p:spPr bwMode="auto">
            <a:xfrm>
              <a:off x="7581098" y="3118585"/>
              <a:ext cx="363076" cy="543256"/>
            </a:xfrm>
            <a:custGeom>
              <a:avLst/>
              <a:gdLst/>
              <a:ahLst/>
              <a:cxnLst/>
              <a:rect l="0" t="0" r="r" b="b"/>
              <a:pathLst>
                <a:path w="1019175" h="1524001">
                  <a:moveTo>
                    <a:pt x="643934" y="1322388"/>
                  </a:moveTo>
                  <a:lnTo>
                    <a:pt x="649244" y="1322388"/>
                  </a:lnTo>
                  <a:lnTo>
                    <a:pt x="835334" y="1322388"/>
                  </a:lnTo>
                  <a:lnTo>
                    <a:pt x="840643" y="1322388"/>
                  </a:lnTo>
                  <a:lnTo>
                    <a:pt x="845156" y="1323178"/>
                  </a:lnTo>
                  <a:lnTo>
                    <a:pt x="849935" y="1323704"/>
                  </a:lnTo>
                  <a:lnTo>
                    <a:pt x="854182" y="1324494"/>
                  </a:lnTo>
                  <a:lnTo>
                    <a:pt x="858695" y="1325547"/>
                  </a:lnTo>
                  <a:lnTo>
                    <a:pt x="862411" y="1327126"/>
                  </a:lnTo>
                  <a:lnTo>
                    <a:pt x="866128" y="1328705"/>
                  </a:lnTo>
                  <a:lnTo>
                    <a:pt x="869579" y="1330547"/>
                  </a:lnTo>
                  <a:lnTo>
                    <a:pt x="872499" y="1332390"/>
                  </a:lnTo>
                  <a:lnTo>
                    <a:pt x="875685" y="1334495"/>
                  </a:lnTo>
                  <a:lnTo>
                    <a:pt x="878605" y="1336864"/>
                  </a:lnTo>
                  <a:lnTo>
                    <a:pt x="880994" y="1339759"/>
                  </a:lnTo>
                  <a:lnTo>
                    <a:pt x="883383" y="1342392"/>
                  </a:lnTo>
                  <a:lnTo>
                    <a:pt x="885507" y="1345287"/>
                  </a:lnTo>
                  <a:lnTo>
                    <a:pt x="887896" y="1348708"/>
                  </a:lnTo>
                  <a:lnTo>
                    <a:pt x="889754" y="1352130"/>
                  </a:lnTo>
                  <a:lnTo>
                    <a:pt x="891347" y="1355552"/>
                  </a:lnTo>
                  <a:lnTo>
                    <a:pt x="892674" y="1359236"/>
                  </a:lnTo>
                  <a:lnTo>
                    <a:pt x="894267" y="1362921"/>
                  </a:lnTo>
                  <a:lnTo>
                    <a:pt x="895594" y="1366869"/>
                  </a:lnTo>
                  <a:lnTo>
                    <a:pt x="897718" y="1375292"/>
                  </a:lnTo>
                  <a:lnTo>
                    <a:pt x="899311" y="1383977"/>
                  </a:lnTo>
                  <a:lnTo>
                    <a:pt x="900638" y="1393190"/>
                  </a:lnTo>
                  <a:lnTo>
                    <a:pt x="901169" y="1402928"/>
                  </a:lnTo>
                  <a:lnTo>
                    <a:pt x="901700" y="1412930"/>
                  </a:lnTo>
                  <a:lnTo>
                    <a:pt x="901700" y="1423458"/>
                  </a:lnTo>
                  <a:lnTo>
                    <a:pt x="901700" y="1433460"/>
                  </a:lnTo>
                  <a:lnTo>
                    <a:pt x="901169" y="1443461"/>
                  </a:lnTo>
                  <a:lnTo>
                    <a:pt x="900638" y="1453200"/>
                  </a:lnTo>
                  <a:lnTo>
                    <a:pt x="899311" y="1462412"/>
                  </a:lnTo>
                  <a:lnTo>
                    <a:pt x="897718" y="1471097"/>
                  </a:lnTo>
                  <a:lnTo>
                    <a:pt x="895594" y="1479520"/>
                  </a:lnTo>
                  <a:lnTo>
                    <a:pt x="894267" y="1483468"/>
                  </a:lnTo>
                  <a:lnTo>
                    <a:pt x="892674" y="1487153"/>
                  </a:lnTo>
                  <a:lnTo>
                    <a:pt x="891347" y="1490838"/>
                  </a:lnTo>
                  <a:lnTo>
                    <a:pt x="889754" y="1494259"/>
                  </a:lnTo>
                  <a:lnTo>
                    <a:pt x="887896" y="1497681"/>
                  </a:lnTo>
                  <a:lnTo>
                    <a:pt x="885507" y="1500839"/>
                  </a:lnTo>
                  <a:lnTo>
                    <a:pt x="883383" y="1503998"/>
                  </a:lnTo>
                  <a:lnTo>
                    <a:pt x="880994" y="1506630"/>
                  </a:lnTo>
                  <a:lnTo>
                    <a:pt x="878605" y="1509525"/>
                  </a:lnTo>
                  <a:lnTo>
                    <a:pt x="875685" y="1511631"/>
                  </a:lnTo>
                  <a:lnTo>
                    <a:pt x="872499" y="1513999"/>
                  </a:lnTo>
                  <a:lnTo>
                    <a:pt x="869579" y="1515842"/>
                  </a:lnTo>
                  <a:lnTo>
                    <a:pt x="866128" y="1517684"/>
                  </a:lnTo>
                  <a:lnTo>
                    <a:pt x="862411" y="1519263"/>
                  </a:lnTo>
                  <a:lnTo>
                    <a:pt x="858695" y="1520843"/>
                  </a:lnTo>
                  <a:lnTo>
                    <a:pt x="854182" y="1521896"/>
                  </a:lnTo>
                  <a:lnTo>
                    <a:pt x="849935" y="1522685"/>
                  </a:lnTo>
                  <a:lnTo>
                    <a:pt x="845156" y="1523212"/>
                  </a:lnTo>
                  <a:lnTo>
                    <a:pt x="840643" y="1523738"/>
                  </a:lnTo>
                  <a:lnTo>
                    <a:pt x="835334" y="1524001"/>
                  </a:lnTo>
                  <a:lnTo>
                    <a:pt x="649244" y="1524001"/>
                  </a:lnTo>
                  <a:lnTo>
                    <a:pt x="643934" y="1523738"/>
                  </a:lnTo>
                  <a:lnTo>
                    <a:pt x="638891" y="1523212"/>
                  </a:lnTo>
                  <a:lnTo>
                    <a:pt x="634643" y="1522685"/>
                  </a:lnTo>
                  <a:lnTo>
                    <a:pt x="630130" y="1521896"/>
                  </a:lnTo>
                  <a:lnTo>
                    <a:pt x="625883" y="1520843"/>
                  </a:lnTo>
                  <a:lnTo>
                    <a:pt x="622166" y="1519263"/>
                  </a:lnTo>
                  <a:lnTo>
                    <a:pt x="618450" y="1517684"/>
                  </a:lnTo>
                  <a:lnTo>
                    <a:pt x="614999" y="1515842"/>
                  </a:lnTo>
                  <a:lnTo>
                    <a:pt x="611813" y="1513999"/>
                  </a:lnTo>
                  <a:lnTo>
                    <a:pt x="608628" y="1511631"/>
                  </a:lnTo>
                  <a:lnTo>
                    <a:pt x="605973" y="1509525"/>
                  </a:lnTo>
                  <a:lnTo>
                    <a:pt x="603318" y="1506630"/>
                  </a:lnTo>
                  <a:lnTo>
                    <a:pt x="600929" y="1503998"/>
                  </a:lnTo>
                  <a:lnTo>
                    <a:pt x="598805" y="1500839"/>
                  </a:lnTo>
                  <a:lnTo>
                    <a:pt x="596416" y="1497681"/>
                  </a:lnTo>
                  <a:lnTo>
                    <a:pt x="594558" y="1494259"/>
                  </a:lnTo>
                  <a:lnTo>
                    <a:pt x="592700" y="1490838"/>
                  </a:lnTo>
                  <a:lnTo>
                    <a:pt x="591372" y="1487153"/>
                  </a:lnTo>
                  <a:lnTo>
                    <a:pt x="590045" y="1483468"/>
                  </a:lnTo>
                  <a:lnTo>
                    <a:pt x="588718" y="1479520"/>
                  </a:lnTo>
                  <a:lnTo>
                    <a:pt x="586594" y="1471097"/>
                  </a:lnTo>
                  <a:lnTo>
                    <a:pt x="585001" y="1462412"/>
                  </a:lnTo>
                  <a:lnTo>
                    <a:pt x="583674" y="1453200"/>
                  </a:lnTo>
                  <a:lnTo>
                    <a:pt x="583143" y="1443461"/>
                  </a:lnTo>
                  <a:lnTo>
                    <a:pt x="582612" y="1433460"/>
                  </a:lnTo>
                  <a:lnTo>
                    <a:pt x="582612" y="1423458"/>
                  </a:lnTo>
                  <a:lnTo>
                    <a:pt x="582612" y="1412930"/>
                  </a:lnTo>
                  <a:lnTo>
                    <a:pt x="583143" y="1402928"/>
                  </a:lnTo>
                  <a:lnTo>
                    <a:pt x="583674" y="1393190"/>
                  </a:lnTo>
                  <a:lnTo>
                    <a:pt x="585001" y="1383977"/>
                  </a:lnTo>
                  <a:lnTo>
                    <a:pt x="586594" y="1375292"/>
                  </a:lnTo>
                  <a:lnTo>
                    <a:pt x="588718" y="1366869"/>
                  </a:lnTo>
                  <a:lnTo>
                    <a:pt x="590045" y="1362921"/>
                  </a:lnTo>
                  <a:lnTo>
                    <a:pt x="591372" y="1359236"/>
                  </a:lnTo>
                  <a:lnTo>
                    <a:pt x="592700" y="1355552"/>
                  </a:lnTo>
                  <a:lnTo>
                    <a:pt x="594558" y="1352130"/>
                  </a:lnTo>
                  <a:lnTo>
                    <a:pt x="596416" y="1348708"/>
                  </a:lnTo>
                  <a:lnTo>
                    <a:pt x="598805" y="1345287"/>
                  </a:lnTo>
                  <a:lnTo>
                    <a:pt x="600929" y="1342392"/>
                  </a:lnTo>
                  <a:lnTo>
                    <a:pt x="603318" y="1339759"/>
                  </a:lnTo>
                  <a:lnTo>
                    <a:pt x="605973" y="1336864"/>
                  </a:lnTo>
                  <a:lnTo>
                    <a:pt x="608628" y="1334495"/>
                  </a:lnTo>
                  <a:lnTo>
                    <a:pt x="611813" y="1332390"/>
                  </a:lnTo>
                  <a:lnTo>
                    <a:pt x="614999" y="1330547"/>
                  </a:lnTo>
                  <a:lnTo>
                    <a:pt x="618450" y="1328705"/>
                  </a:lnTo>
                  <a:lnTo>
                    <a:pt x="622166" y="1327126"/>
                  </a:lnTo>
                  <a:lnTo>
                    <a:pt x="625883" y="1325547"/>
                  </a:lnTo>
                  <a:lnTo>
                    <a:pt x="630130" y="1324494"/>
                  </a:lnTo>
                  <a:lnTo>
                    <a:pt x="634643" y="1323704"/>
                  </a:lnTo>
                  <a:lnTo>
                    <a:pt x="638891" y="1323178"/>
                  </a:lnTo>
                  <a:lnTo>
                    <a:pt x="643934" y="1322388"/>
                  </a:lnTo>
                  <a:close/>
                  <a:moveTo>
                    <a:pt x="589756" y="1073150"/>
                  </a:moveTo>
                  <a:lnTo>
                    <a:pt x="595048" y="1073150"/>
                  </a:lnTo>
                  <a:lnTo>
                    <a:pt x="921015" y="1073150"/>
                  </a:lnTo>
                  <a:lnTo>
                    <a:pt x="926306" y="1073150"/>
                  </a:lnTo>
                  <a:lnTo>
                    <a:pt x="930804" y="1073415"/>
                  </a:lnTo>
                  <a:lnTo>
                    <a:pt x="935567" y="1074476"/>
                  </a:lnTo>
                  <a:lnTo>
                    <a:pt x="939800" y="1075007"/>
                  </a:lnTo>
                  <a:lnTo>
                    <a:pt x="943769" y="1076333"/>
                  </a:lnTo>
                  <a:lnTo>
                    <a:pt x="948002" y="1077660"/>
                  </a:lnTo>
                  <a:lnTo>
                    <a:pt x="951706" y="1079517"/>
                  </a:lnTo>
                  <a:lnTo>
                    <a:pt x="955146" y="1080843"/>
                  </a:lnTo>
                  <a:lnTo>
                    <a:pt x="958056" y="1083231"/>
                  </a:lnTo>
                  <a:lnTo>
                    <a:pt x="961231" y="1085353"/>
                  </a:lnTo>
                  <a:lnTo>
                    <a:pt x="964142" y="1087740"/>
                  </a:lnTo>
                  <a:lnTo>
                    <a:pt x="966523" y="1090393"/>
                  </a:lnTo>
                  <a:lnTo>
                    <a:pt x="968904" y="1093311"/>
                  </a:lnTo>
                  <a:lnTo>
                    <a:pt x="971286" y="1096229"/>
                  </a:lnTo>
                  <a:lnTo>
                    <a:pt x="973402" y="1099678"/>
                  </a:lnTo>
                  <a:lnTo>
                    <a:pt x="975254" y="1102861"/>
                  </a:lnTo>
                  <a:lnTo>
                    <a:pt x="976842" y="1106575"/>
                  </a:lnTo>
                  <a:lnTo>
                    <a:pt x="978429" y="1110289"/>
                  </a:lnTo>
                  <a:lnTo>
                    <a:pt x="979752" y="1114002"/>
                  </a:lnTo>
                  <a:lnTo>
                    <a:pt x="981075" y="1117981"/>
                  </a:lnTo>
                  <a:lnTo>
                    <a:pt x="983192" y="1126470"/>
                  </a:lnTo>
                  <a:lnTo>
                    <a:pt x="984779" y="1134959"/>
                  </a:lnTo>
                  <a:lnTo>
                    <a:pt x="986102" y="1144509"/>
                  </a:lnTo>
                  <a:lnTo>
                    <a:pt x="986631" y="1154059"/>
                  </a:lnTo>
                  <a:lnTo>
                    <a:pt x="987425" y="1164404"/>
                  </a:lnTo>
                  <a:lnTo>
                    <a:pt x="987425" y="1174485"/>
                  </a:lnTo>
                  <a:lnTo>
                    <a:pt x="987425" y="1185096"/>
                  </a:lnTo>
                  <a:lnTo>
                    <a:pt x="986631" y="1195176"/>
                  </a:lnTo>
                  <a:lnTo>
                    <a:pt x="986102" y="1204726"/>
                  </a:lnTo>
                  <a:lnTo>
                    <a:pt x="984779" y="1214011"/>
                  </a:lnTo>
                  <a:lnTo>
                    <a:pt x="983192" y="1223030"/>
                  </a:lnTo>
                  <a:lnTo>
                    <a:pt x="981075" y="1231519"/>
                  </a:lnTo>
                  <a:lnTo>
                    <a:pt x="979752" y="1235498"/>
                  </a:lnTo>
                  <a:lnTo>
                    <a:pt x="978429" y="1239212"/>
                  </a:lnTo>
                  <a:lnTo>
                    <a:pt x="976842" y="1242926"/>
                  </a:lnTo>
                  <a:lnTo>
                    <a:pt x="975254" y="1246374"/>
                  </a:lnTo>
                  <a:lnTo>
                    <a:pt x="973402" y="1249823"/>
                  </a:lnTo>
                  <a:lnTo>
                    <a:pt x="971286" y="1253006"/>
                  </a:lnTo>
                  <a:lnTo>
                    <a:pt x="968904" y="1255924"/>
                  </a:lnTo>
                  <a:lnTo>
                    <a:pt x="966523" y="1258842"/>
                  </a:lnTo>
                  <a:lnTo>
                    <a:pt x="964142" y="1261230"/>
                  </a:lnTo>
                  <a:lnTo>
                    <a:pt x="961231" y="1263882"/>
                  </a:lnTo>
                  <a:lnTo>
                    <a:pt x="958056" y="1266004"/>
                  </a:lnTo>
                  <a:lnTo>
                    <a:pt x="955146" y="1268127"/>
                  </a:lnTo>
                  <a:lnTo>
                    <a:pt x="951706" y="1269984"/>
                  </a:lnTo>
                  <a:lnTo>
                    <a:pt x="948002" y="1271575"/>
                  </a:lnTo>
                  <a:lnTo>
                    <a:pt x="943769" y="1272902"/>
                  </a:lnTo>
                  <a:lnTo>
                    <a:pt x="939800" y="1273963"/>
                  </a:lnTo>
                  <a:lnTo>
                    <a:pt x="935567" y="1275024"/>
                  </a:lnTo>
                  <a:lnTo>
                    <a:pt x="930804" y="1275554"/>
                  </a:lnTo>
                  <a:lnTo>
                    <a:pt x="926306" y="1275820"/>
                  </a:lnTo>
                  <a:lnTo>
                    <a:pt x="921015" y="1276350"/>
                  </a:lnTo>
                  <a:lnTo>
                    <a:pt x="595048" y="1276350"/>
                  </a:lnTo>
                  <a:lnTo>
                    <a:pt x="589756" y="1275820"/>
                  </a:lnTo>
                  <a:lnTo>
                    <a:pt x="584993" y="1275554"/>
                  </a:lnTo>
                  <a:lnTo>
                    <a:pt x="580496" y="1275024"/>
                  </a:lnTo>
                  <a:lnTo>
                    <a:pt x="575998" y="1273963"/>
                  </a:lnTo>
                  <a:lnTo>
                    <a:pt x="572029" y="1272902"/>
                  </a:lnTo>
                  <a:lnTo>
                    <a:pt x="568060" y="1271575"/>
                  </a:lnTo>
                  <a:lnTo>
                    <a:pt x="564620" y="1269984"/>
                  </a:lnTo>
                  <a:lnTo>
                    <a:pt x="561181" y="1268127"/>
                  </a:lnTo>
                  <a:lnTo>
                    <a:pt x="557741" y="1266004"/>
                  </a:lnTo>
                  <a:lnTo>
                    <a:pt x="554831" y="1263882"/>
                  </a:lnTo>
                  <a:lnTo>
                    <a:pt x="552185" y="1261230"/>
                  </a:lnTo>
                  <a:lnTo>
                    <a:pt x="549275" y="1258842"/>
                  </a:lnTo>
                  <a:lnTo>
                    <a:pt x="546893" y="1255924"/>
                  </a:lnTo>
                  <a:lnTo>
                    <a:pt x="544777" y="1253006"/>
                  </a:lnTo>
                  <a:lnTo>
                    <a:pt x="542925" y="1249823"/>
                  </a:lnTo>
                  <a:lnTo>
                    <a:pt x="541073" y="1246374"/>
                  </a:lnTo>
                  <a:lnTo>
                    <a:pt x="539220" y="1242926"/>
                  </a:lnTo>
                  <a:lnTo>
                    <a:pt x="537633" y="1239212"/>
                  </a:lnTo>
                  <a:lnTo>
                    <a:pt x="536045" y="1235498"/>
                  </a:lnTo>
                  <a:lnTo>
                    <a:pt x="534723" y="1231519"/>
                  </a:lnTo>
                  <a:lnTo>
                    <a:pt x="532606" y="1223030"/>
                  </a:lnTo>
                  <a:lnTo>
                    <a:pt x="531018" y="1214011"/>
                  </a:lnTo>
                  <a:lnTo>
                    <a:pt x="529695" y="1204726"/>
                  </a:lnTo>
                  <a:lnTo>
                    <a:pt x="529166" y="1195176"/>
                  </a:lnTo>
                  <a:lnTo>
                    <a:pt x="528902" y="1185096"/>
                  </a:lnTo>
                  <a:lnTo>
                    <a:pt x="528637" y="1174485"/>
                  </a:lnTo>
                  <a:lnTo>
                    <a:pt x="528902" y="1164404"/>
                  </a:lnTo>
                  <a:lnTo>
                    <a:pt x="529166" y="1154059"/>
                  </a:lnTo>
                  <a:lnTo>
                    <a:pt x="529695" y="1144509"/>
                  </a:lnTo>
                  <a:lnTo>
                    <a:pt x="531018" y="1134959"/>
                  </a:lnTo>
                  <a:lnTo>
                    <a:pt x="532606" y="1126470"/>
                  </a:lnTo>
                  <a:lnTo>
                    <a:pt x="534723" y="1117981"/>
                  </a:lnTo>
                  <a:lnTo>
                    <a:pt x="536045" y="1114002"/>
                  </a:lnTo>
                  <a:lnTo>
                    <a:pt x="537633" y="1110289"/>
                  </a:lnTo>
                  <a:lnTo>
                    <a:pt x="539220" y="1106575"/>
                  </a:lnTo>
                  <a:lnTo>
                    <a:pt x="541073" y="1102861"/>
                  </a:lnTo>
                  <a:lnTo>
                    <a:pt x="542925" y="1099678"/>
                  </a:lnTo>
                  <a:lnTo>
                    <a:pt x="544777" y="1096229"/>
                  </a:lnTo>
                  <a:lnTo>
                    <a:pt x="546893" y="1093311"/>
                  </a:lnTo>
                  <a:lnTo>
                    <a:pt x="549275" y="1090393"/>
                  </a:lnTo>
                  <a:lnTo>
                    <a:pt x="552185" y="1087740"/>
                  </a:lnTo>
                  <a:lnTo>
                    <a:pt x="554831" y="1085353"/>
                  </a:lnTo>
                  <a:lnTo>
                    <a:pt x="557741" y="1083231"/>
                  </a:lnTo>
                  <a:lnTo>
                    <a:pt x="561181" y="1080843"/>
                  </a:lnTo>
                  <a:lnTo>
                    <a:pt x="564620" y="1079517"/>
                  </a:lnTo>
                  <a:lnTo>
                    <a:pt x="568060" y="1077660"/>
                  </a:lnTo>
                  <a:lnTo>
                    <a:pt x="572029" y="1076333"/>
                  </a:lnTo>
                  <a:lnTo>
                    <a:pt x="575998" y="1075007"/>
                  </a:lnTo>
                  <a:lnTo>
                    <a:pt x="580496" y="1074476"/>
                  </a:lnTo>
                  <a:lnTo>
                    <a:pt x="584993" y="1073415"/>
                  </a:lnTo>
                  <a:lnTo>
                    <a:pt x="589756" y="1073150"/>
                  </a:lnTo>
                  <a:close/>
                  <a:moveTo>
                    <a:pt x="535633" y="830263"/>
                  </a:moveTo>
                  <a:lnTo>
                    <a:pt x="540912" y="830263"/>
                  </a:lnTo>
                  <a:lnTo>
                    <a:pt x="952926" y="830263"/>
                  </a:lnTo>
                  <a:lnTo>
                    <a:pt x="958204" y="830263"/>
                  </a:lnTo>
                  <a:lnTo>
                    <a:pt x="962955" y="830790"/>
                  </a:lnTo>
                  <a:lnTo>
                    <a:pt x="967442" y="831317"/>
                  </a:lnTo>
                  <a:lnTo>
                    <a:pt x="971929" y="832371"/>
                  </a:lnTo>
                  <a:lnTo>
                    <a:pt x="976153" y="833426"/>
                  </a:lnTo>
                  <a:lnTo>
                    <a:pt x="979848" y="834743"/>
                  </a:lnTo>
                  <a:lnTo>
                    <a:pt x="983543" y="836325"/>
                  </a:lnTo>
                  <a:lnTo>
                    <a:pt x="986974" y="838170"/>
                  </a:lnTo>
                  <a:lnTo>
                    <a:pt x="990141" y="840014"/>
                  </a:lnTo>
                  <a:lnTo>
                    <a:pt x="993309" y="842386"/>
                  </a:lnTo>
                  <a:lnTo>
                    <a:pt x="995948" y="844758"/>
                  </a:lnTo>
                  <a:lnTo>
                    <a:pt x="998588" y="847394"/>
                  </a:lnTo>
                  <a:lnTo>
                    <a:pt x="1000963" y="850293"/>
                  </a:lnTo>
                  <a:lnTo>
                    <a:pt x="1003075" y="853455"/>
                  </a:lnTo>
                  <a:lnTo>
                    <a:pt x="1005186" y="856354"/>
                  </a:lnTo>
                  <a:lnTo>
                    <a:pt x="1007298" y="859780"/>
                  </a:lnTo>
                  <a:lnTo>
                    <a:pt x="1009145" y="863206"/>
                  </a:lnTo>
                  <a:lnTo>
                    <a:pt x="1010465" y="866896"/>
                  </a:lnTo>
                  <a:lnTo>
                    <a:pt x="1011785" y="870586"/>
                  </a:lnTo>
                  <a:lnTo>
                    <a:pt x="1013104" y="874802"/>
                  </a:lnTo>
                  <a:lnTo>
                    <a:pt x="1015216" y="882972"/>
                  </a:lnTo>
                  <a:lnTo>
                    <a:pt x="1016800" y="891669"/>
                  </a:lnTo>
                  <a:lnTo>
                    <a:pt x="1018119" y="900894"/>
                  </a:lnTo>
                  <a:lnTo>
                    <a:pt x="1018911" y="910908"/>
                  </a:lnTo>
                  <a:lnTo>
                    <a:pt x="1019175" y="920660"/>
                  </a:lnTo>
                  <a:lnTo>
                    <a:pt x="1019175" y="930938"/>
                  </a:lnTo>
                  <a:lnTo>
                    <a:pt x="1019175" y="941480"/>
                  </a:lnTo>
                  <a:lnTo>
                    <a:pt x="1018911" y="951231"/>
                  </a:lnTo>
                  <a:lnTo>
                    <a:pt x="1018119" y="961246"/>
                  </a:lnTo>
                  <a:lnTo>
                    <a:pt x="1016800" y="970470"/>
                  </a:lnTo>
                  <a:lnTo>
                    <a:pt x="1015216" y="979167"/>
                  </a:lnTo>
                  <a:lnTo>
                    <a:pt x="1013104" y="987337"/>
                  </a:lnTo>
                  <a:lnTo>
                    <a:pt x="1011785" y="991554"/>
                  </a:lnTo>
                  <a:lnTo>
                    <a:pt x="1010465" y="995243"/>
                  </a:lnTo>
                  <a:lnTo>
                    <a:pt x="1009145" y="998933"/>
                  </a:lnTo>
                  <a:lnTo>
                    <a:pt x="1007298" y="1002359"/>
                  </a:lnTo>
                  <a:lnTo>
                    <a:pt x="1005186" y="1005785"/>
                  </a:lnTo>
                  <a:lnTo>
                    <a:pt x="1003075" y="1008684"/>
                  </a:lnTo>
                  <a:lnTo>
                    <a:pt x="1000963" y="1011847"/>
                  </a:lnTo>
                  <a:lnTo>
                    <a:pt x="998588" y="1014746"/>
                  </a:lnTo>
                  <a:lnTo>
                    <a:pt x="995948" y="1017381"/>
                  </a:lnTo>
                  <a:lnTo>
                    <a:pt x="993309" y="1020017"/>
                  </a:lnTo>
                  <a:lnTo>
                    <a:pt x="990141" y="1022125"/>
                  </a:lnTo>
                  <a:lnTo>
                    <a:pt x="986974" y="1023970"/>
                  </a:lnTo>
                  <a:lnTo>
                    <a:pt x="983543" y="1025815"/>
                  </a:lnTo>
                  <a:lnTo>
                    <a:pt x="979848" y="1027396"/>
                  </a:lnTo>
                  <a:lnTo>
                    <a:pt x="976153" y="1028977"/>
                  </a:lnTo>
                  <a:lnTo>
                    <a:pt x="971929" y="1029768"/>
                  </a:lnTo>
                  <a:lnTo>
                    <a:pt x="967442" y="1030822"/>
                  </a:lnTo>
                  <a:lnTo>
                    <a:pt x="962955" y="1031349"/>
                  </a:lnTo>
                  <a:lnTo>
                    <a:pt x="958204" y="1031876"/>
                  </a:lnTo>
                  <a:lnTo>
                    <a:pt x="952926" y="1031876"/>
                  </a:lnTo>
                  <a:lnTo>
                    <a:pt x="540912" y="1031876"/>
                  </a:lnTo>
                  <a:lnTo>
                    <a:pt x="535633" y="1031876"/>
                  </a:lnTo>
                  <a:lnTo>
                    <a:pt x="530882" y="1031349"/>
                  </a:lnTo>
                  <a:lnTo>
                    <a:pt x="526395" y="1030822"/>
                  </a:lnTo>
                  <a:lnTo>
                    <a:pt x="521908" y="1029768"/>
                  </a:lnTo>
                  <a:lnTo>
                    <a:pt x="517685" y="1028977"/>
                  </a:lnTo>
                  <a:lnTo>
                    <a:pt x="513990" y="1027396"/>
                  </a:lnTo>
                  <a:lnTo>
                    <a:pt x="510294" y="1025815"/>
                  </a:lnTo>
                  <a:lnTo>
                    <a:pt x="506863" y="1023970"/>
                  </a:lnTo>
                  <a:lnTo>
                    <a:pt x="503696" y="1022125"/>
                  </a:lnTo>
                  <a:lnTo>
                    <a:pt x="500792" y="1020017"/>
                  </a:lnTo>
                  <a:lnTo>
                    <a:pt x="497889" y="1017381"/>
                  </a:lnTo>
                  <a:lnTo>
                    <a:pt x="495514" y="1014746"/>
                  </a:lnTo>
                  <a:lnTo>
                    <a:pt x="492874" y="1011847"/>
                  </a:lnTo>
                  <a:lnTo>
                    <a:pt x="490763" y="1008684"/>
                  </a:lnTo>
                  <a:lnTo>
                    <a:pt x="488651" y="1005785"/>
                  </a:lnTo>
                  <a:lnTo>
                    <a:pt x="486803" y="1002359"/>
                  </a:lnTo>
                  <a:lnTo>
                    <a:pt x="485220" y="998933"/>
                  </a:lnTo>
                  <a:lnTo>
                    <a:pt x="483636" y="995243"/>
                  </a:lnTo>
                  <a:lnTo>
                    <a:pt x="482053" y="991554"/>
                  </a:lnTo>
                  <a:lnTo>
                    <a:pt x="480997" y="987337"/>
                  </a:lnTo>
                  <a:lnTo>
                    <a:pt x="478621" y="979167"/>
                  </a:lnTo>
                  <a:lnTo>
                    <a:pt x="477038" y="970470"/>
                  </a:lnTo>
                  <a:lnTo>
                    <a:pt x="475982" y="961246"/>
                  </a:lnTo>
                  <a:lnTo>
                    <a:pt x="475190" y="951231"/>
                  </a:lnTo>
                  <a:lnTo>
                    <a:pt x="474662" y="941480"/>
                  </a:lnTo>
                  <a:lnTo>
                    <a:pt x="474662" y="930938"/>
                  </a:lnTo>
                  <a:lnTo>
                    <a:pt x="474662" y="920660"/>
                  </a:lnTo>
                  <a:lnTo>
                    <a:pt x="475190" y="910908"/>
                  </a:lnTo>
                  <a:lnTo>
                    <a:pt x="475982" y="900894"/>
                  </a:lnTo>
                  <a:lnTo>
                    <a:pt x="477038" y="891669"/>
                  </a:lnTo>
                  <a:lnTo>
                    <a:pt x="478621" y="882972"/>
                  </a:lnTo>
                  <a:lnTo>
                    <a:pt x="480997" y="874802"/>
                  </a:lnTo>
                  <a:lnTo>
                    <a:pt x="482053" y="870586"/>
                  </a:lnTo>
                  <a:lnTo>
                    <a:pt x="483636" y="866896"/>
                  </a:lnTo>
                  <a:lnTo>
                    <a:pt x="485220" y="863206"/>
                  </a:lnTo>
                  <a:lnTo>
                    <a:pt x="486803" y="859780"/>
                  </a:lnTo>
                  <a:lnTo>
                    <a:pt x="488651" y="856354"/>
                  </a:lnTo>
                  <a:lnTo>
                    <a:pt x="490763" y="853455"/>
                  </a:lnTo>
                  <a:lnTo>
                    <a:pt x="492874" y="850293"/>
                  </a:lnTo>
                  <a:lnTo>
                    <a:pt x="495514" y="847394"/>
                  </a:lnTo>
                  <a:lnTo>
                    <a:pt x="497889" y="844758"/>
                  </a:lnTo>
                  <a:lnTo>
                    <a:pt x="500792" y="842386"/>
                  </a:lnTo>
                  <a:lnTo>
                    <a:pt x="503696" y="840014"/>
                  </a:lnTo>
                  <a:lnTo>
                    <a:pt x="506863" y="838170"/>
                  </a:lnTo>
                  <a:lnTo>
                    <a:pt x="510294" y="836325"/>
                  </a:lnTo>
                  <a:lnTo>
                    <a:pt x="513990" y="834743"/>
                  </a:lnTo>
                  <a:lnTo>
                    <a:pt x="517685" y="833426"/>
                  </a:lnTo>
                  <a:lnTo>
                    <a:pt x="521908" y="832371"/>
                  </a:lnTo>
                  <a:lnTo>
                    <a:pt x="526395" y="831317"/>
                  </a:lnTo>
                  <a:lnTo>
                    <a:pt x="530882" y="830790"/>
                  </a:lnTo>
                  <a:lnTo>
                    <a:pt x="535633" y="830263"/>
                  </a:lnTo>
                  <a:close/>
                  <a:moveTo>
                    <a:pt x="591344" y="588963"/>
                  </a:moveTo>
                  <a:lnTo>
                    <a:pt x="596636" y="588963"/>
                  </a:lnTo>
                  <a:lnTo>
                    <a:pt x="905404" y="588963"/>
                  </a:lnTo>
                  <a:lnTo>
                    <a:pt x="910431" y="588963"/>
                  </a:lnTo>
                  <a:lnTo>
                    <a:pt x="915458" y="589759"/>
                  </a:lnTo>
                  <a:lnTo>
                    <a:pt x="919956" y="590289"/>
                  </a:lnTo>
                  <a:lnTo>
                    <a:pt x="924190" y="591351"/>
                  </a:lnTo>
                  <a:lnTo>
                    <a:pt x="928423" y="592146"/>
                  </a:lnTo>
                  <a:lnTo>
                    <a:pt x="932392" y="593738"/>
                  </a:lnTo>
                  <a:lnTo>
                    <a:pt x="936096" y="595330"/>
                  </a:lnTo>
                  <a:lnTo>
                    <a:pt x="939271" y="597187"/>
                  </a:lnTo>
                  <a:lnTo>
                    <a:pt x="942446" y="599044"/>
                  </a:lnTo>
                  <a:lnTo>
                    <a:pt x="945621" y="601166"/>
                  </a:lnTo>
                  <a:lnTo>
                    <a:pt x="948267" y="603818"/>
                  </a:lnTo>
                  <a:lnTo>
                    <a:pt x="950913" y="606471"/>
                  </a:lnTo>
                  <a:lnTo>
                    <a:pt x="953294" y="609389"/>
                  </a:lnTo>
                  <a:lnTo>
                    <a:pt x="955411" y="612307"/>
                  </a:lnTo>
                  <a:lnTo>
                    <a:pt x="957792" y="615491"/>
                  </a:lnTo>
                  <a:lnTo>
                    <a:pt x="959644" y="618939"/>
                  </a:lnTo>
                  <a:lnTo>
                    <a:pt x="961231" y="622388"/>
                  </a:lnTo>
                  <a:lnTo>
                    <a:pt x="962554" y="626102"/>
                  </a:lnTo>
                  <a:lnTo>
                    <a:pt x="964142" y="629815"/>
                  </a:lnTo>
                  <a:lnTo>
                    <a:pt x="965465" y="633794"/>
                  </a:lnTo>
                  <a:lnTo>
                    <a:pt x="967581" y="642283"/>
                  </a:lnTo>
                  <a:lnTo>
                    <a:pt x="969169" y="651037"/>
                  </a:lnTo>
                  <a:lnTo>
                    <a:pt x="970492" y="660322"/>
                  </a:lnTo>
                  <a:lnTo>
                    <a:pt x="971021" y="670137"/>
                  </a:lnTo>
                  <a:lnTo>
                    <a:pt x="971550" y="680217"/>
                  </a:lnTo>
                  <a:lnTo>
                    <a:pt x="971550" y="690828"/>
                  </a:lnTo>
                  <a:lnTo>
                    <a:pt x="971550" y="700909"/>
                  </a:lnTo>
                  <a:lnTo>
                    <a:pt x="971021" y="710989"/>
                  </a:lnTo>
                  <a:lnTo>
                    <a:pt x="970492" y="721070"/>
                  </a:lnTo>
                  <a:lnTo>
                    <a:pt x="969169" y="730354"/>
                  </a:lnTo>
                  <a:lnTo>
                    <a:pt x="967581" y="738843"/>
                  </a:lnTo>
                  <a:lnTo>
                    <a:pt x="965465" y="747332"/>
                  </a:lnTo>
                  <a:lnTo>
                    <a:pt x="964142" y="751311"/>
                  </a:lnTo>
                  <a:lnTo>
                    <a:pt x="962554" y="755025"/>
                  </a:lnTo>
                  <a:lnTo>
                    <a:pt x="961231" y="759004"/>
                  </a:lnTo>
                  <a:lnTo>
                    <a:pt x="959644" y="762187"/>
                  </a:lnTo>
                  <a:lnTo>
                    <a:pt x="957792" y="765636"/>
                  </a:lnTo>
                  <a:lnTo>
                    <a:pt x="955411" y="769084"/>
                  </a:lnTo>
                  <a:lnTo>
                    <a:pt x="953294" y="772002"/>
                  </a:lnTo>
                  <a:lnTo>
                    <a:pt x="950913" y="774655"/>
                  </a:lnTo>
                  <a:lnTo>
                    <a:pt x="948267" y="777573"/>
                  </a:lnTo>
                  <a:lnTo>
                    <a:pt x="945621" y="779961"/>
                  </a:lnTo>
                  <a:lnTo>
                    <a:pt x="942446" y="782083"/>
                  </a:lnTo>
                  <a:lnTo>
                    <a:pt x="939271" y="783940"/>
                  </a:lnTo>
                  <a:lnTo>
                    <a:pt x="936096" y="786062"/>
                  </a:lnTo>
                  <a:lnTo>
                    <a:pt x="932392" y="787388"/>
                  </a:lnTo>
                  <a:lnTo>
                    <a:pt x="928423" y="788980"/>
                  </a:lnTo>
                  <a:lnTo>
                    <a:pt x="924190" y="790041"/>
                  </a:lnTo>
                  <a:lnTo>
                    <a:pt x="919956" y="790837"/>
                  </a:lnTo>
                  <a:lnTo>
                    <a:pt x="915458" y="791633"/>
                  </a:lnTo>
                  <a:lnTo>
                    <a:pt x="910431" y="792163"/>
                  </a:lnTo>
                  <a:lnTo>
                    <a:pt x="905404" y="792163"/>
                  </a:lnTo>
                  <a:lnTo>
                    <a:pt x="596636" y="792163"/>
                  </a:lnTo>
                  <a:lnTo>
                    <a:pt x="591344" y="792163"/>
                  </a:lnTo>
                  <a:lnTo>
                    <a:pt x="586317" y="791633"/>
                  </a:lnTo>
                  <a:lnTo>
                    <a:pt x="582083" y="790837"/>
                  </a:lnTo>
                  <a:lnTo>
                    <a:pt x="577850" y="790041"/>
                  </a:lnTo>
                  <a:lnTo>
                    <a:pt x="573352" y="788980"/>
                  </a:lnTo>
                  <a:lnTo>
                    <a:pt x="569648" y="787388"/>
                  </a:lnTo>
                  <a:lnTo>
                    <a:pt x="565944" y="786062"/>
                  </a:lnTo>
                  <a:lnTo>
                    <a:pt x="562504" y="783940"/>
                  </a:lnTo>
                  <a:lnTo>
                    <a:pt x="559329" y="782083"/>
                  </a:lnTo>
                  <a:lnTo>
                    <a:pt x="556419" y="779961"/>
                  </a:lnTo>
                  <a:lnTo>
                    <a:pt x="553508" y="777573"/>
                  </a:lnTo>
                  <a:lnTo>
                    <a:pt x="551127" y="774655"/>
                  </a:lnTo>
                  <a:lnTo>
                    <a:pt x="548481" y="772002"/>
                  </a:lnTo>
                  <a:lnTo>
                    <a:pt x="546365" y="769084"/>
                  </a:lnTo>
                  <a:lnTo>
                    <a:pt x="544248" y="765636"/>
                  </a:lnTo>
                  <a:lnTo>
                    <a:pt x="542396" y="762187"/>
                  </a:lnTo>
                  <a:lnTo>
                    <a:pt x="540544" y="759004"/>
                  </a:lnTo>
                  <a:lnTo>
                    <a:pt x="538956" y="755025"/>
                  </a:lnTo>
                  <a:lnTo>
                    <a:pt x="537633" y="751311"/>
                  </a:lnTo>
                  <a:lnTo>
                    <a:pt x="536575" y="747332"/>
                  </a:lnTo>
                  <a:lnTo>
                    <a:pt x="534458" y="738843"/>
                  </a:lnTo>
                  <a:lnTo>
                    <a:pt x="532871" y="730354"/>
                  </a:lnTo>
                  <a:lnTo>
                    <a:pt x="531548" y="721070"/>
                  </a:lnTo>
                  <a:lnTo>
                    <a:pt x="530490" y="710989"/>
                  </a:lnTo>
                  <a:lnTo>
                    <a:pt x="530225" y="700909"/>
                  </a:lnTo>
                  <a:lnTo>
                    <a:pt x="530225" y="690828"/>
                  </a:lnTo>
                  <a:lnTo>
                    <a:pt x="530225" y="680217"/>
                  </a:lnTo>
                  <a:lnTo>
                    <a:pt x="530490" y="670137"/>
                  </a:lnTo>
                  <a:lnTo>
                    <a:pt x="531548" y="660322"/>
                  </a:lnTo>
                  <a:lnTo>
                    <a:pt x="532871" y="651037"/>
                  </a:lnTo>
                  <a:lnTo>
                    <a:pt x="534458" y="642283"/>
                  </a:lnTo>
                  <a:lnTo>
                    <a:pt x="536575" y="633794"/>
                  </a:lnTo>
                  <a:lnTo>
                    <a:pt x="537633" y="629815"/>
                  </a:lnTo>
                  <a:lnTo>
                    <a:pt x="538956" y="626102"/>
                  </a:lnTo>
                  <a:lnTo>
                    <a:pt x="540544" y="622388"/>
                  </a:lnTo>
                  <a:lnTo>
                    <a:pt x="542396" y="618939"/>
                  </a:lnTo>
                  <a:lnTo>
                    <a:pt x="544248" y="615491"/>
                  </a:lnTo>
                  <a:lnTo>
                    <a:pt x="546365" y="612307"/>
                  </a:lnTo>
                  <a:lnTo>
                    <a:pt x="548481" y="609389"/>
                  </a:lnTo>
                  <a:lnTo>
                    <a:pt x="551127" y="606471"/>
                  </a:lnTo>
                  <a:lnTo>
                    <a:pt x="553508" y="603818"/>
                  </a:lnTo>
                  <a:lnTo>
                    <a:pt x="556419" y="601166"/>
                  </a:lnTo>
                  <a:lnTo>
                    <a:pt x="559329" y="599044"/>
                  </a:lnTo>
                  <a:lnTo>
                    <a:pt x="562504" y="597187"/>
                  </a:lnTo>
                  <a:lnTo>
                    <a:pt x="565944" y="595330"/>
                  </a:lnTo>
                  <a:lnTo>
                    <a:pt x="569648" y="593738"/>
                  </a:lnTo>
                  <a:lnTo>
                    <a:pt x="573352" y="592146"/>
                  </a:lnTo>
                  <a:lnTo>
                    <a:pt x="577850" y="591351"/>
                  </a:lnTo>
                  <a:lnTo>
                    <a:pt x="582083" y="590289"/>
                  </a:lnTo>
                  <a:lnTo>
                    <a:pt x="586317" y="589759"/>
                  </a:lnTo>
                  <a:lnTo>
                    <a:pt x="591344" y="588963"/>
                  </a:lnTo>
                  <a:close/>
                  <a:moveTo>
                    <a:pt x="573015" y="0"/>
                  </a:moveTo>
                  <a:lnTo>
                    <a:pt x="580426" y="0"/>
                  </a:lnTo>
                  <a:lnTo>
                    <a:pt x="588630" y="265"/>
                  </a:lnTo>
                  <a:lnTo>
                    <a:pt x="597365" y="1058"/>
                  </a:lnTo>
                  <a:lnTo>
                    <a:pt x="606628" y="1588"/>
                  </a:lnTo>
                  <a:lnTo>
                    <a:pt x="616421" y="2910"/>
                  </a:lnTo>
                  <a:lnTo>
                    <a:pt x="626743" y="4498"/>
                  </a:lnTo>
                  <a:lnTo>
                    <a:pt x="637595" y="6615"/>
                  </a:lnTo>
                  <a:lnTo>
                    <a:pt x="648446" y="8996"/>
                  </a:lnTo>
                  <a:lnTo>
                    <a:pt x="659563" y="12171"/>
                  </a:lnTo>
                  <a:lnTo>
                    <a:pt x="670679" y="15875"/>
                  </a:lnTo>
                  <a:lnTo>
                    <a:pt x="682060" y="20638"/>
                  </a:lnTo>
                  <a:lnTo>
                    <a:pt x="693176" y="25400"/>
                  </a:lnTo>
                  <a:lnTo>
                    <a:pt x="698734" y="28310"/>
                  </a:lnTo>
                  <a:lnTo>
                    <a:pt x="704027" y="31485"/>
                  </a:lnTo>
                  <a:lnTo>
                    <a:pt x="709586" y="34396"/>
                  </a:lnTo>
                  <a:lnTo>
                    <a:pt x="714879" y="38100"/>
                  </a:lnTo>
                  <a:lnTo>
                    <a:pt x="719908" y="41540"/>
                  </a:lnTo>
                  <a:lnTo>
                    <a:pt x="725201" y="45773"/>
                  </a:lnTo>
                  <a:lnTo>
                    <a:pt x="729965" y="49742"/>
                  </a:lnTo>
                  <a:lnTo>
                    <a:pt x="734994" y="53975"/>
                  </a:lnTo>
                  <a:lnTo>
                    <a:pt x="739758" y="58738"/>
                  </a:lnTo>
                  <a:lnTo>
                    <a:pt x="744258" y="63235"/>
                  </a:lnTo>
                  <a:lnTo>
                    <a:pt x="748757" y="68527"/>
                  </a:lnTo>
                  <a:lnTo>
                    <a:pt x="752992" y="73819"/>
                  </a:lnTo>
                  <a:lnTo>
                    <a:pt x="756962" y="79375"/>
                  </a:lnTo>
                  <a:lnTo>
                    <a:pt x="761197" y="85460"/>
                  </a:lnTo>
                  <a:lnTo>
                    <a:pt x="764902" y="91546"/>
                  </a:lnTo>
                  <a:lnTo>
                    <a:pt x="768343" y="98160"/>
                  </a:lnTo>
                  <a:lnTo>
                    <a:pt x="771519" y="104510"/>
                  </a:lnTo>
                  <a:lnTo>
                    <a:pt x="774695" y="111654"/>
                  </a:lnTo>
                  <a:lnTo>
                    <a:pt x="777606" y="119063"/>
                  </a:lnTo>
                  <a:lnTo>
                    <a:pt x="780253" y="126735"/>
                  </a:lnTo>
                  <a:lnTo>
                    <a:pt x="782370" y="134673"/>
                  </a:lnTo>
                  <a:lnTo>
                    <a:pt x="784752" y="143140"/>
                  </a:lnTo>
                  <a:lnTo>
                    <a:pt x="786340" y="151606"/>
                  </a:lnTo>
                  <a:lnTo>
                    <a:pt x="787664" y="160338"/>
                  </a:lnTo>
                  <a:lnTo>
                    <a:pt x="788987" y="169598"/>
                  </a:lnTo>
                  <a:lnTo>
                    <a:pt x="789516" y="179388"/>
                  </a:lnTo>
                  <a:lnTo>
                    <a:pt x="790310" y="189706"/>
                  </a:lnTo>
                  <a:lnTo>
                    <a:pt x="790575" y="199760"/>
                  </a:lnTo>
                  <a:lnTo>
                    <a:pt x="790310" y="209550"/>
                  </a:lnTo>
                  <a:lnTo>
                    <a:pt x="790046" y="218810"/>
                  </a:lnTo>
                  <a:lnTo>
                    <a:pt x="788987" y="237067"/>
                  </a:lnTo>
                  <a:lnTo>
                    <a:pt x="787134" y="254794"/>
                  </a:lnTo>
                  <a:lnTo>
                    <a:pt x="785017" y="271992"/>
                  </a:lnTo>
                  <a:lnTo>
                    <a:pt x="781841" y="288396"/>
                  </a:lnTo>
                  <a:lnTo>
                    <a:pt x="778400" y="304536"/>
                  </a:lnTo>
                  <a:lnTo>
                    <a:pt x="774430" y="320146"/>
                  </a:lnTo>
                  <a:lnTo>
                    <a:pt x="770195" y="334963"/>
                  </a:lnTo>
                  <a:lnTo>
                    <a:pt x="765167" y="349250"/>
                  </a:lnTo>
                  <a:lnTo>
                    <a:pt x="760138" y="363008"/>
                  </a:lnTo>
                  <a:lnTo>
                    <a:pt x="754580" y="376238"/>
                  </a:lnTo>
                  <a:lnTo>
                    <a:pt x="749022" y="389202"/>
                  </a:lnTo>
                  <a:lnTo>
                    <a:pt x="743199" y="401373"/>
                  </a:lnTo>
                  <a:lnTo>
                    <a:pt x="737111" y="413279"/>
                  </a:lnTo>
                  <a:lnTo>
                    <a:pt x="731024" y="424656"/>
                  </a:lnTo>
                  <a:lnTo>
                    <a:pt x="724672" y="435504"/>
                  </a:lnTo>
                  <a:lnTo>
                    <a:pt x="718584" y="445823"/>
                  </a:lnTo>
                  <a:lnTo>
                    <a:pt x="712497" y="455613"/>
                  </a:lnTo>
                  <a:lnTo>
                    <a:pt x="700057" y="474398"/>
                  </a:lnTo>
                  <a:lnTo>
                    <a:pt x="678354" y="506148"/>
                  </a:lnTo>
                  <a:lnTo>
                    <a:pt x="668826" y="519906"/>
                  </a:lnTo>
                  <a:lnTo>
                    <a:pt x="665121" y="525992"/>
                  </a:lnTo>
                  <a:lnTo>
                    <a:pt x="661680" y="532342"/>
                  </a:lnTo>
                  <a:lnTo>
                    <a:pt x="659033" y="537633"/>
                  </a:lnTo>
                  <a:lnTo>
                    <a:pt x="656651" y="542925"/>
                  </a:lnTo>
                  <a:lnTo>
                    <a:pt x="655063" y="547688"/>
                  </a:lnTo>
                  <a:lnTo>
                    <a:pt x="654004" y="552450"/>
                  </a:lnTo>
                  <a:lnTo>
                    <a:pt x="591013" y="552450"/>
                  </a:lnTo>
                  <a:lnTo>
                    <a:pt x="581749" y="552715"/>
                  </a:lnTo>
                  <a:lnTo>
                    <a:pt x="573280" y="553773"/>
                  </a:lnTo>
                  <a:lnTo>
                    <a:pt x="565339" y="554831"/>
                  </a:lnTo>
                  <a:lnTo>
                    <a:pt x="557929" y="556683"/>
                  </a:lnTo>
                  <a:lnTo>
                    <a:pt x="551047" y="559329"/>
                  </a:lnTo>
                  <a:lnTo>
                    <a:pt x="544430" y="561975"/>
                  </a:lnTo>
                  <a:lnTo>
                    <a:pt x="538607" y="565150"/>
                  </a:lnTo>
                  <a:lnTo>
                    <a:pt x="533049" y="568590"/>
                  </a:lnTo>
                  <a:lnTo>
                    <a:pt x="528021" y="572294"/>
                  </a:lnTo>
                  <a:lnTo>
                    <a:pt x="523521" y="576263"/>
                  </a:lnTo>
                  <a:lnTo>
                    <a:pt x="519286" y="580231"/>
                  </a:lnTo>
                  <a:lnTo>
                    <a:pt x="515581" y="584729"/>
                  </a:lnTo>
                  <a:lnTo>
                    <a:pt x="512140" y="588963"/>
                  </a:lnTo>
                  <a:lnTo>
                    <a:pt x="509229" y="593461"/>
                  </a:lnTo>
                  <a:lnTo>
                    <a:pt x="506318" y="597694"/>
                  </a:lnTo>
                  <a:lnTo>
                    <a:pt x="504200" y="601663"/>
                  </a:lnTo>
                  <a:lnTo>
                    <a:pt x="502083" y="606161"/>
                  </a:lnTo>
                  <a:lnTo>
                    <a:pt x="500230" y="610129"/>
                  </a:lnTo>
                  <a:lnTo>
                    <a:pt x="498377" y="614892"/>
                  </a:lnTo>
                  <a:lnTo>
                    <a:pt x="496789" y="619390"/>
                  </a:lnTo>
                  <a:lnTo>
                    <a:pt x="493878" y="629179"/>
                  </a:lnTo>
                  <a:lnTo>
                    <a:pt x="491496" y="639498"/>
                  </a:lnTo>
                  <a:lnTo>
                    <a:pt x="489908" y="650875"/>
                  </a:lnTo>
                  <a:lnTo>
                    <a:pt x="488584" y="663046"/>
                  </a:lnTo>
                  <a:lnTo>
                    <a:pt x="487790" y="676275"/>
                  </a:lnTo>
                  <a:lnTo>
                    <a:pt x="487790" y="690827"/>
                  </a:lnTo>
                  <a:lnTo>
                    <a:pt x="487790" y="705115"/>
                  </a:lnTo>
                  <a:lnTo>
                    <a:pt x="488584" y="718079"/>
                  </a:lnTo>
                  <a:lnTo>
                    <a:pt x="489908" y="730515"/>
                  </a:lnTo>
                  <a:lnTo>
                    <a:pt x="491496" y="741892"/>
                  </a:lnTo>
                  <a:lnTo>
                    <a:pt x="493878" y="752211"/>
                  </a:lnTo>
                  <a:lnTo>
                    <a:pt x="496789" y="762000"/>
                  </a:lnTo>
                  <a:lnTo>
                    <a:pt x="498377" y="766498"/>
                  </a:lnTo>
                  <a:lnTo>
                    <a:pt x="500230" y="770996"/>
                  </a:lnTo>
                  <a:lnTo>
                    <a:pt x="502083" y="775494"/>
                  </a:lnTo>
                  <a:lnTo>
                    <a:pt x="504200" y="779463"/>
                  </a:lnTo>
                  <a:lnTo>
                    <a:pt x="506053" y="783167"/>
                  </a:lnTo>
                  <a:lnTo>
                    <a:pt x="508170" y="786871"/>
                  </a:lnTo>
                  <a:lnTo>
                    <a:pt x="510817" y="790575"/>
                  </a:lnTo>
                  <a:lnTo>
                    <a:pt x="513464" y="794015"/>
                  </a:lnTo>
                  <a:lnTo>
                    <a:pt x="507112" y="795602"/>
                  </a:lnTo>
                  <a:lnTo>
                    <a:pt x="500759" y="797190"/>
                  </a:lnTo>
                  <a:lnTo>
                    <a:pt x="494937" y="799306"/>
                  </a:lnTo>
                  <a:lnTo>
                    <a:pt x="489379" y="801688"/>
                  </a:lnTo>
                  <a:lnTo>
                    <a:pt x="484350" y="804333"/>
                  </a:lnTo>
                  <a:lnTo>
                    <a:pt x="479321" y="806979"/>
                  </a:lnTo>
                  <a:lnTo>
                    <a:pt x="475086" y="810154"/>
                  </a:lnTo>
                  <a:lnTo>
                    <a:pt x="471116" y="813329"/>
                  </a:lnTo>
                  <a:lnTo>
                    <a:pt x="466881" y="816769"/>
                  </a:lnTo>
                  <a:lnTo>
                    <a:pt x="463441" y="820208"/>
                  </a:lnTo>
                  <a:lnTo>
                    <a:pt x="460529" y="823648"/>
                  </a:lnTo>
                  <a:lnTo>
                    <a:pt x="457353" y="827352"/>
                  </a:lnTo>
                  <a:lnTo>
                    <a:pt x="454442" y="831056"/>
                  </a:lnTo>
                  <a:lnTo>
                    <a:pt x="452060" y="834761"/>
                  </a:lnTo>
                  <a:lnTo>
                    <a:pt x="448090" y="841904"/>
                  </a:lnTo>
                  <a:lnTo>
                    <a:pt x="445972" y="846138"/>
                  </a:lnTo>
                  <a:lnTo>
                    <a:pt x="444120" y="850106"/>
                  </a:lnTo>
                  <a:lnTo>
                    <a:pt x="442267" y="854869"/>
                  </a:lnTo>
                  <a:lnTo>
                    <a:pt x="440679" y="859102"/>
                  </a:lnTo>
                  <a:lnTo>
                    <a:pt x="437767" y="869156"/>
                  </a:lnTo>
                  <a:lnTo>
                    <a:pt x="435650" y="879740"/>
                  </a:lnTo>
                  <a:lnTo>
                    <a:pt x="433797" y="890852"/>
                  </a:lnTo>
                  <a:lnTo>
                    <a:pt x="432474" y="903288"/>
                  </a:lnTo>
                  <a:lnTo>
                    <a:pt x="431945" y="916252"/>
                  </a:lnTo>
                  <a:lnTo>
                    <a:pt x="431680" y="930540"/>
                  </a:lnTo>
                  <a:lnTo>
                    <a:pt x="431945" y="945092"/>
                  </a:lnTo>
                  <a:lnTo>
                    <a:pt x="432474" y="958056"/>
                  </a:lnTo>
                  <a:lnTo>
                    <a:pt x="433797" y="970492"/>
                  </a:lnTo>
                  <a:lnTo>
                    <a:pt x="435650" y="981604"/>
                  </a:lnTo>
                  <a:lnTo>
                    <a:pt x="437767" y="992188"/>
                  </a:lnTo>
                  <a:lnTo>
                    <a:pt x="440679" y="1001977"/>
                  </a:lnTo>
                  <a:lnTo>
                    <a:pt x="442267" y="1006475"/>
                  </a:lnTo>
                  <a:lnTo>
                    <a:pt x="444120" y="1011238"/>
                  </a:lnTo>
                  <a:lnTo>
                    <a:pt x="445972" y="1015206"/>
                  </a:lnTo>
                  <a:lnTo>
                    <a:pt x="448090" y="1019440"/>
                  </a:lnTo>
                  <a:lnTo>
                    <a:pt x="449942" y="1023144"/>
                  </a:lnTo>
                  <a:lnTo>
                    <a:pt x="452324" y="1026848"/>
                  </a:lnTo>
                  <a:lnTo>
                    <a:pt x="454971" y="1030817"/>
                  </a:lnTo>
                  <a:lnTo>
                    <a:pt x="457618" y="1034521"/>
                  </a:lnTo>
                  <a:lnTo>
                    <a:pt x="460529" y="1038225"/>
                  </a:lnTo>
                  <a:lnTo>
                    <a:pt x="463970" y="1041665"/>
                  </a:lnTo>
                  <a:lnTo>
                    <a:pt x="467675" y="1045369"/>
                  </a:lnTo>
                  <a:lnTo>
                    <a:pt x="471645" y="1048809"/>
                  </a:lnTo>
                  <a:lnTo>
                    <a:pt x="475616" y="1051719"/>
                  </a:lnTo>
                  <a:lnTo>
                    <a:pt x="480380" y="1054894"/>
                  </a:lnTo>
                  <a:lnTo>
                    <a:pt x="485144" y="1057804"/>
                  </a:lnTo>
                  <a:lnTo>
                    <a:pt x="490437" y="1060186"/>
                  </a:lnTo>
                  <a:lnTo>
                    <a:pt x="496260" y="1062567"/>
                  </a:lnTo>
                  <a:lnTo>
                    <a:pt x="502347" y="1064419"/>
                  </a:lnTo>
                  <a:lnTo>
                    <a:pt x="508435" y="1066271"/>
                  </a:lnTo>
                  <a:lnTo>
                    <a:pt x="515316" y="1067594"/>
                  </a:lnTo>
                  <a:lnTo>
                    <a:pt x="511876" y="1071827"/>
                  </a:lnTo>
                  <a:lnTo>
                    <a:pt x="508435" y="1076590"/>
                  </a:lnTo>
                  <a:lnTo>
                    <a:pt x="505788" y="1080823"/>
                  </a:lnTo>
                  <a:lnTo>
                    <a:pt x="503141" y="1085586"/>
                  </a:lnTo>
                  <a:lnTo>
                    <a:pt x="501024" y="1089554"/>
                  </a:lnTo>
                  <a:lnTo>
                    <a:pt x="499171" y="1094052"/>
                  </a:lnTo>
                  <a:lnTo>
                    <a:pt x="497583" y="1098286"/>
                  </a:lnTo>
                  <a:lnTo>
                    <a:pt x="495731" y="1103048"/>
                  </a:lnTo>
                  <a:lnTo>
                    <a:pt x="493084" y="1112838"/>
                  </a:lnTo>
                  <a:lnTo>
                    <a:pt x="490967" y="1123156"/>
                  </a:lnTo>
                  <a:lnTo>
                    <a:pt x="489114" y="1134534"/>
                  </a:lnTo>
                  <a:lnTo>
                    <a:pt x="487790" y="1146704"/>
                  </a:lnTo>
                  <a:lnTo>
                    <a:pt x="487261" y="1159934"/>
                  </a:lnTo>
                  <a:lnTo>
                    <a:pt x="486732" y="1174221"/>
                  </a:lnTo>
                  <a:lnTo>
                    <a:pt x="487261" y="1188509"/>
                  </a:lnTo>
                  <a:lnTo>
                    <a:pt x="487790" y="1202002"/>
                  </a:lnTo>
                  <a:lnTo>
                    <a:pt x="489114" y="1214438"/>
                  </a:lnTo>
                  <a:lnTo>
                    <a:pt x="490967" y="1225550"/>
                  </a:lnTo>
                  <a:lnTo>
                    <a:pt x="493084" y="1236134"/>
                  </a:lnTo>
                  <a:lnTo>
                    <a:pt x="495731" y="1245659"/>
                  </a:lnTo>
                  <a:lnTo>
                    <a:pt x="497583" y="1250156"/>
                  </a:lnTo>
                  <a:lnTo>
                    <a:pt x="499171" y="1254654"/>
                  </a:lnTo>
                  <a:lnTo>
                    <a:pt x="501024" y="1258888"/>
                  </a:lnTo>
                  <a:lnTo>
                    <a:pt x="503141" y="1263121"/>
                  </a:lnTo>
                  <a:lnTo>
                    <a:pt x="505523" y="1267090"/>
                  </a:lnTo>
                  <a:lnTo>
                    <a:pt x="507641" y="1270794"/>
                  </a:lnTo>
                  <a:lnTo>
                    <a:pt x="510288" y="1274498"/>
                  </a:lnTo>
                  <a:lnTo>
                    <a:pt x="513199" y="1278467"/>
                  </a:lnTo>
                  <a:lnTo>
                    <a:pt x="516375" y="1282171"/>
                  </a:lnTo>
                  <a:lnTo>
                    <a:pt x="519816" y="1285875"/>
                  </a:lnTo>
                  <a:lnTo>
                    <a:pt x="523521" y="1289315"/>
                  </a:lnTo>
                  <a:lnTo>
                    <a:pt x="527756" y="1292754"/>
                  </a:lnTo>
                  <a:lnTo>
                    <a:pt x="531991" y="1296194"/>
                  </a:lnTo>
                  <a:lnTo>
                    <a:pt x="536755" y="1299369"/>
                  </a:lnTo>
                  <a:lnTo>
                    <a:pt x="542048" y="1302015"/>
                  </a:lnTo>
                  <a:lnTo>
                    <a:pt x="547606" y="1304661"/>
                  </a:lnTo>
                  <a:lnTo>
                    <a:pt x="553429" y="1307042"/>
                  </a:lnTo>
                  <a:lnTo>
                    <a:pt x="559781" y="1308894"/>
                  </a:lnTo>
                  <a:lnTo>
                    <a:pt x="566663" y="1310481"/>
                  </a:lnTo>
                  <a:lnTo>
                    <a:pt x="573809" y="1311804"/>
                  </a:lnTo>
                  <a:lnTo>
                    <a:pt x="568780" y="1317361"/>
                  </a:lnTo>
                  <a:lnTo>
                    <a:pt x="564016" y="1322917"/>
                  </a:lnTo>
                  <a:lnTo>
                    <a:pt x="560311" y="1328738"/>
                  </a:lnTo>
                  <a:lnTo>
                    <a:pt x="557135" y="1334294"/>
                  </a:lnTo>
                  <a:lnTo>
                    <a:pt x="555017" y="1338792"/>
                  </a:lnTo>
                  <a:lnTo>
                    <a:pt x="553164" y="1342761"/>
                  </a:lnTo>
                  <a:lnTo>
                    <a:pt x="551312" y="1347259"/>
                  </a:lnTo>
                  <a:lnTo>
                    <a:pt x="549724" y="1351756"/>
                  </a:lnTo>
                  <a:lnTo>
                    <a:pt x="547077" y="1361546"/>
                  </a:lnTo>
                  <a:lnTo>
                    <a:pt x="544430" y="1372129"/>
                  </a:lnTo>
                  <a:lnTo>
                    <a:pt x="543107" y="1383242"/>
                  </a:lnTo>
                  <a:lnTo>
                    <a:pt x="541784" y="1395677"/>
                  </a:lnTo>
                  <a:lnTo>
                    <a:pt x="540725" y="1408642"/>
                  </a:lnTo>
                  <a:lnTo>
                    <a:pt x="540725" y="1423459"/>
                  </a:lnTo>
                  <a:lnTo>
                    <a:pt x="540725" y="1437481"/>
                  </a:lnTo>
                  <a:lnTo>
                    <a:pt x="541784" y="1450711"/>
                  </a:lnTo>
                  <a:lnTo>
                    <a:pt x="543107" y="1463146"/>
                  </a:lnTo>
                  <a:lnTo>
                    <a:pt x="544430" y="1474259"/>
                  </a:lnTo>
                  <a:lnTo>
                    <a:pt x="547077" y="1484842"/>
                  </a:lnTo>
                  <a:lnTo>
                    <a:pt x="549724" y="1494367"/>
                  </a:lnTo>
                  <a:lnTo>
                    <a:pt x="551312" y="1499129"/>
                  </a:lnTo>
                  <a:lnTo>
                    <a:pt x="553164" y="1503627"/>
                  </a:lnTo>
                  <a:lnTo>
                    <a:pt x="555017" y="1507596"/>
                  </a:lnTo>
                  <a:lnTo>
                    <a:pt x="557135" y="1512094"/>
                  </a:lnTo>
                  <a:lnTo>
                    <a:pt x="559781" y="1516327"/>
                  </a:lnTo>
                  <a:lnTo>
                    <a:pt x="562428" y="1520825"/>
                  </a:lnTo>
                  <a:lnTo>
                    <a:pt x="321047" y="1520825"/>
                  </a:lnTo>
                  <a:lnTo>
                    <a:pt x="312842" y="1520825"/>
                  </a:lnTo>
                  <a:lnTo>
                    <a:pt x="304373" y="1520296"/>
                  </a:lnTo>
                  <a:lnTo>
                    <a:pt x="296433" y="1519767"/>
                  </a:lnTo>
                  <a:lnTo>
                    <a:pt x="288228" y="1519238"/>
                  </a:lnTo>
                  <a:lnTo>
                    <a:pt x="280288" y="1518179"/>
                  </a:lnTo>
                  <a:lnTo>
                    <a:pt x="272083" y="1517121"/>
                  </a:lnTo>
                  <a:lnTo>
                    <a:pt x="264407" y="1515798"/>
                  </a:lnTo>
                  <a:lnTo>
                    <a:pt x="256203" y="1514211"/>
                  </a:lnTo>
                  <a:lnTo>
                    <a:pt x="248527" y="1512623"/>
                  </a:lnTo>
                  <a:lnTo>
                    <a:pt x="240852" y="1510771"/>
                  </a:lnTo>
                  <a:lnTo>
                    <a:pt x="233441" y="1508654"/>
                  </a:lnTo>
                  <a:lnTo>
                    <a:pt x="225501" y="1506538"/>
                  </a:lnTo>
                  <a:lnTo>
                    <a:pt x="218090" y="1503892"/>
                  </a:lnTo>
                  <a:lnTo>
                    <a:pt x="210679" y="1501511"/>
                  </a:lnTo>
                  <a:lnTo>
                    <a:pt x="203268" y="1498600"/>
                  </a:lnTo>
                  <a:lnTo>
                    <a:pt x="196122" y="1495690"/>
                  </a:lnTo>
                  <a:lnTo>
                    <a:pt x="188976" y="1492515"/>
                  </a:lnTo>
                  <a:lnTo>
                    <a:pt x="181830" y="1489075"/>
                  </a:lnTo>
                  <a:lnTo>
                    <a:pt x="174948" y="1485636"/>
                  </a:lnTo>
                  <a:lnTo>
                    <a:pt x="168067" y="1482196"/>
                  </a:lnTo>
                  <a:lnTo>
                    <a:pt x="161450" y="1478227"/>
                  </a:lnTo>
                  <a:lnTo>
                    <a:pt x="154569" y="1474523"/>
                  </a:lnTo>
                  <a:lnTo>
                    <a:pt x="147952" y="1470290"/>
                  </a:lnTo>
                  <a:lnTo>
                    <a:pt x="141600" y="1466056"/>
                  </a:lnTo>
                  <a:lnTo>
                    <a:pt x="129160" y="1457061"/>
                  </a:lnTo>
                  <a:lnTo>
                    <a:pt x="116985" y="1447536"/>
                  </a:lnTo>
                  <a:lnTo>
                    <a:pt x="105075" y="1437481"/>
                  </a:lnTo>
                  <a:lnTo>
                    <a:pt x="93959" y="1426634"/>
                  </a:lnTo>
                  <a:lnTo>
                    <a:pt x="83372" y="1415521"/>
                  </a:lnTo>
                  <a:lnTo>
                    <a:pt x="73579" y="1404144"/>
                  </a:lnTo>
                  <a:lnTo>
                    <a:pt x="64051" y="1391973"/>
                  </a:lnTo>
                  <a:lnTo>
                    <a:pt x="55052" y="1379273"/>
                  </a:lnTo>
                  <a:lnTo>
                    <a:pt x="50552" y="1373188"/>
                  </a:lnTo>
                  <a:lnTo>
                    <a:pt x="46582" y="1366309"/>
                  </a:lnTo>
                  <a:lnTo>
                    <a:pt x="42612" y="1359694"/>
                  </a:lnTo>
                  <a:lnTo>
                    <a:pt x="38907" y="1352815"/>
                  </a:lnTo>
                  <a:lnTo>
                    <a:pt x="35466" y="1346200"/>
                  </a:lnTo>
                  <a:lnTo>
                    <a:pt x="31761" y="1339056"/>
                  </a:lnTo>
                  <a:lnTo>
                    <a:pt x="28585" y="1332177"/>
                  </a:lnTo>
                  <a:lnTo>
                    <a:pt x="25409" y="1325034"/>
                  </a:lnTo>
                  <a:lnTo>
                    <a:pt x="22497" y="1317625"/>
                  </a:lnTo>
                  <a:lnTo>
                    <a:pt x="19586" y="1310481"/>
                  </a:lnTo>
                  <a:lnTo>
                    <a:pt x="17204" y="1303073"/>
                  </a:lnTo>
                  <a:lnTo>
                    <a:pt x="14557" y="1295665"/>
                  </a:lnTo>
                  <a:lnTo>
                    <a:pt x="12440" y="1287727"/>
                  </a:lnTo>
                  <a:lnTo>
                    <a:pt x="10322" y="1280054"/>
                  </a:lnTo>
                  <a:lnTo>
                    <a:pt x="8470" y="1272646"/>
                  </a:lnTo>
                  <a:lnTo>
                    <a:pt x="6617" y="1264444"/>
                  </a:lnTo>
                  <a:lnTo>
                    <a:pt x="5294" y="1256771"/>
                  </a:lnTo>
                  <a:lnTo>
                    <a:pt x="3706" y="1248834"/>
                  </a:lnTo>
                  <a:lnTo>
                    <a:pt x="2912" y="1240896"/>
                  </a:lnTo>
                  <a:lnTo>
                    <a:pt x="1853" y="1232959"/>
                  </a:lnTo>
                  <a:lnTo>
                    <a:pt x="1059" y="1224756"/>
                  </a:lnTo>
                  <a:lnTo>
                    <a:pt x="529" y="1216554"/>
                  </a:lnTo>
                  <a:lnTo>
                    <a:pt x="265" y="1208352"/>
                  </a:lnTo>
                  <a:lnTo>
                    <a:pt x="0" y="1200150"/>
                  </a:lnTo>
                  <a:lnTo>
                    <a:pt x="0" y="857515"/>
                  </a:lnTo>
                  <a:lnTo>
                    <a:pt x="265" y="847196"/>
                  </a:lnTo>
                  <a:lnTo>
                    <a:pt x="1059" y="836348"/>
                  </a:lnTo>
                  <a:lnTo>
                    <a:pt x="1588" y="826029"/>
                  </a:lnTo>
                  <a:lnTo>
                    <a:pt x="2912" y="815711"/>
                  </a:lnTo>
                  <a:lnTo>
                    <a:pt x="4500" y="805656"/>
                  </a:lnTo>
                  <a:lnTo>
                    <a:pt x="6352" y="795602"/>
                  </a:lnTo>
                  <a:lnTo>
                    <a:pt x="8205" y="785813"/>
                  </a:lnTo>
                  <a:lnTo>
                    <a:pt x="10587" y="776023"/>
                  </a:lnTo>
                  <a:lnTo>
                    <a:pt x="13498" y="766498"/>
                  </a:lnTo>
                  <a:lnTo>
                    <a:pt x="16410" y="757238"/>
                  </a:lnTo>
                  <a:lnTo>
                    <a:pt x="19851" y="747713"/>
                  </a:lnTo>
                  <a:lnTo>
                    <a:pt x="23291" y="738717"/>
                  </a:lnTo>
                  <a:lnTo>
                    <a:pt x="27261" y="730250"/>
                  </a:lnTo>
                  <a:lnTo>
                    <a:pt x="31761" y="721519"/>
                  </a:lnTo>
                  <a:lnTo>
                    <a:pt x="35996" y="712788"/>
                  </a:lnTo>
                  <a:lnTo>
                    <a:pt x="41024" y="704850"/>
                  </a:lnTo>
                  <a:lnTo>
                    <a:pt x="46053" y="696648"/>
                  </a:lnTo>
                  <a:lnTo>
                    <a:pt x="51346" y="688711"/>
                  </a:lnTo>
                  <a:lnTo>
                    <a:pt x="56905" y="680773"/>
                  </a:lnTo>
                  <a:lnTo>
                    <a:pt x="62727" y="673365"/>
                  </a:lnTo>
                  <a:lnTo>
                    <a:pt x="68550" y="666221"/>
                  </a:lnTo>
                  <a:lnTo>
                    <a:pt x="75167" y="659077"/>
                  </a:lnTo>
                  <a:lnTo>
                    <a:pt x="81519" y="652198"/>
                  </a:lnTo>
                  <a:lnTo>
                    <a:pt x="88401" y="645848"/>
                  </a:lnTo>
                  <a:lnTo>
                    <a:pt x="95547" y="639498"/>
                  </a:lnTo>
                  <a:lnTo>
                    <a:pt x="102958" y="633413"/>
                  </a:lnTo>
                  <a:lnTo>
                    <a:pt x="110368" y="627592"/>
                  </a:lnTo>
                  <a:lnTo>
                    <a:pt x="118308" y="622036"/>
                  </a:lnTo>
                  <a:lnTo>
                    <a:pt x="126249" y="616744"/>
                  </a:lnTo>
                  <a:lnTo>
                    <a:pt x="134453" y="611452"/>
                  </a:lnTo>
                  <a:lnTo>
                    <a:pt x="143188" y="606690"/>
                  </a:lnTo>
                  <a:lnTo>
                    <a:pt x="151392" y="602192"/>
                  </a:lnTo>
                  <a:lnTo>
                    <a:pt x="168596" y="587904"/>
                  </a:lnTo>
                  <a:lnTo>
                    <a:pt x="189505" y="569913"/>
                  </a:lnTo>
                  <a:lnTo>
                    <a:pt x="214120" y="548481"/>
                  </a:lnTo>
                  <a:lnTo>
                    <a:pt x="241381" y="524140"/>
                  </a:lnTo>
                  <a:lnTo>
                    <a:pt x="270760" y="497152"/>
                  </a:lnTo>
                  <a:lnTo>
                    <a:pt x="301726" y="468048"/>
                  </a:lnTo>
                  <a:lnTo>
                    <a:pt x="317342" y="452967"/>
                  </a:lnTo>
                  <a:lnTo>
                    <a:pt x="333222" y="437356"/>
                  </a:lnTo>
                  <a:lnTo>
                    <a:pt x="349367" y="421217"/>
                  </a:lnTo>
                  <a:lnTo>
                    <a:pt x="365247" y="405077"/>
                  </a:lnTo>
                  <a:lnTo>
                    <a:pt x="381128" y="388408"/>
                  </a:lnTo>
                  <a:lnTo>
                    <a:pt x="396479" y="371740"/>
                  </a:lnTo>
                  <a:lnTo>
                    <a:pt x="412094" y="354542"/>
                  </a:lnTo>
                  <a:lnTo>
                    <a:pt x="426916" y="337608"/>
                  </a:lnTo>
                  <a:lnTo>
                    <a:pt x="441473" y="320411"/>
                  </a:lnTo>
                  <a:lnTo>
                    <a:pt x="455765" y="303477"/>
                  </a:lnTo>
                  <a:lnTo>
                    <a:pt x="469263" y="286015"/>
                  </a:lnTo>
                  <a:lnTo>
                    <a:pt x="482232" y="269081"/>
                  </a:lnTo>
                  <a:lnTo>
                    <a:pt x="494143" y="252148"/>
                  </a:lnTo>
                  <a:lnTo>
                    <a:pt x="505523" y="235215"/>
                  </a:lnTo>
                  <a:lnTo>
                    <a:pt x="515581" y="218810"/>
                  </a:lnTo>
                  <a:lnTo>
                    <a:pt x="520610" y="210344"/>
                  </a:lnTo>
                  <a:lnTo>
                    <a:pt x="525374" y="202406"/>
                  </a:lnTo>
                  <a:lnTo>
                    <a:pt x="529344" y="194204"/>
                  </a:lnTo>
                  <a:lnTo>
                    <a:pt x="533314" y="186267"/>
                  </a:lnTo>
                  <a:lnTo>
                    <a:pt x="537019" y="178329"/>
                  </a:lnTo>
                  <a:lnTo>
                    <a:pt x="540460" y="170656"/>
                  </a:lnTo>
                  <a:lnTo>
                    <a:pt x="543636" y="162983"/>
                  </a:lnTo>
                  <a:lnTo>
                    <a:pt x="546283" y="155575"/>
                  </a:lnTo>
                  <a:lnTo>
                    <a:pt x="548930" y="147902"/>
                  </a:lnTo>
                  <a:lnTo>
                    <a:pt x="551047" y="140494"/>
                  </a:lnTo>
                  <a:lnTo>
                    <a:pt x="551047" y="1058"/>
                  </a:lnTo>
                  <a:lnTo>
                    <a:pt x="553958" y="794"/>
                  </a:lnTo>
                  <a:lnTo>
                    <a:pt x="561369" y="265"/>
                  </a:lnTo>
                  <a:lnTo>
                    <a:pt x="57301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800">
                <a:solidFill>
                  <a:schemeClr val="bg1"/>
                </a:solidFill>
                <a:latin typeface="+mn-lt"/>
                <a:ea typeface="+mn-ea"/>
                <a:cs typeface="+mn-ea"/>
                <a:sym typeface="+mn-lt"/>
              </a:endParaRPr>
            </a:p>
          </p:txBody>
        </p:sp>
      </p:grpSp>
      <p:grpSp>
        <p:nvGrpSpPr>
          <p:cNvPr id="44" name="组合 43"/>
          <p:cNvGrpSpPr/>
          <p:nvPr/>
        </p:nvGrpSpPr>
        <p:grpSpPr>
          <a:xfrm>
            <a:off x="7242427" y="5764503"/>
            <a:ext cx="3924518" cy="1031941"/>
            <a:chOff x="7359233" y="3013770"/>
            <a:chExt cx="3924518" cy="1162480"/>
          </a:xfrm>
        </p:grpSpPr>
        <p:sp>
          <p:nvSpPr>
            <p:cNvPr id="45" name="圆角矩形 44"/>
            <p:cNvSpPr/>
            <p:nvPr/>
          </p:nvSpPr>
          <p:spPr>
            <a:xfrm>
              <a:off x="7359233" y="3013770"/>
              <a:ext cx="3924518" cy="1162480"/>
            </a:xfrm>
            <a:prstGeom prst="roundRect">
              <a:avLst/>
            </a:prstGeom>
            <a:solidFill>
              <a:srgbClr val="00823B"/>
            </a:solidFill>
            <a:ln w="25400" cap="flat" cmpd="sng" algn="ctr">
              <a:noFill/>
              <a:prstDash val="solid"/>
            </a:ln>
            <a:effectLst>
              <a:outerShdw blurRad="215900" dist="152400" dir="2700000" algn="tl" rotWithShape="0">
                <a:prstClr val="black">
                  <a:alpha val="1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a:ln>
                  <a:noFill/>
                </a:ln>
                <a:solidFill>
                  <a:schemeClr val="bg1"/>
                </a:solidFill>
                <a:effectLst/>
                <a:uLnTx/>
                <a:uFillTx/>
                <a:cs typeface="+mn-ea"/>
                <a:sym typeface="+mn-lt"/>
              </a:endParaRPr>
            </a:p>
          </p:txBody>
        </p:sp>
        <p:sp>
          <p:nvSpPr>
            <p:cNvPr id="46" name="TextBox 58"/>
            <p:cNvSpPr txBox="1"/>
            <p:nvPr/>
          </p:nvSpPr>
          <p:spPr>
            <a:xfrm>
              <a:off x="8033552" y="3013770"/>
              <a:ext cx="2808311" cy="1074800"/>
            </a:xfrm>
            <a:prstGeom prst="rect">
              <a:avLst/>
            </a:prstGeom>
            <a:noFill/>
          </p:spPr>
          <p:txBody>
            <a:bodyPr wrap="square" rtlCol="0">
              <a:spAutoFit/>
            </a:bodyPr>
            <a:lstStyle/>
            <a:p>
              <a:pPr lvl="0" algn="ctr">
                <a:defRPr/>
              </a:pPr>
              <a:r>
                <a:rPr lang="zh-CN" altLang="zh-CN" sz="2800" dirty="0">
                  <a:solidFill>
                    <a:schemeClr val="bg1"/>
                  </a:solidFill>
                  <a:cs typeface="+mn-ea"/>
                  <a:sym typeface="+mn-lt"/>
                </a:rPr>
                <a:t>投标门槛相对较高</a:t>
              </a:r>
              <a:endParaRPr lang="zh-CN" altLang="en-US" sz="2800" kern="0" dirty="0">
                <a:solidFill>
                  <a:schemeClr val="bg1"/>
                </a:solidFill>
                <a:cs typeface="+mn-ea"/>
                <a:sym typeface="+mn-lt"/>
              </a:endParaRPr>
            </a:p>
          </p:txBody>
        </p:sp>
        <p:sp>
          <p:nvSpPr>
            <p:cNvPr id="47" name="KSO_Shape"/>
            <p:cNvSpPr>
              <a:spLocks/>
            </p:cNvSpPr>
            <p:nvPr/>
          </p:nvSpPr>
          <p:spPr bwMode="auto">
            <a:xfrm>
              <a:off x="7581098" y="3118585"/>
              <a:ext cx="363076" cy="543256"/>
            </a:xfrm>
            <a:custGeom>
              <a:avLst/>
              <a:gdLst/>
              <a:ahLst/>
              <a:cxnLst/>
              <a:rect l="0" t="0" r="r" b="b"/>
              <a:pathLst>
                <a:path w="1019175" h="1524001">
                  <a:moveTo>
                    <a:pt x="643934" y="1322388"/>
                  </a:moveTo>
                  <a:lnTo>
                    <a:pt x="649244" y="1322388"/>
                  </a:lnTo>
                  <a:lnTo>
                    <a:pt x="835334" y="1322388"/>
                  </a:lnTo>
                  <a:lnTo>
                    <a:pt x="840643" y="1322388"/>
                  </a:lnTo>
                  <a:lnTo>
                    <a:pt x="845156" y="1323178"/>
                  </a:lnTo>
                  <a:lnTo>
                    <a:pt x="849935" y="1323704"/>
                  </a:lnTo>
                  <a:lnTo>
                    <a:pt x="854182" y="1324494"/>
                  </a:lnTo>
                  <a:lnTo>
                    <a:pt x="858695" y="1325547"/>
                  </a:lnTo>
                  <a:lnTo>
                    <a:pt x="862411" y="1327126"/>
                  </a:lnTo>
                  <a:lnTo>
                    <a:pt x="866128" y="1328705"/>
                  </a:lnTo>
                  <a:lnTo>
                    <a:pt x="869579" y="1330547"/>
                  </a:lnTo>
                  <a:lnTo>
                    <a:pt x="872499" y="1332390"/>
                  </a:lnTo>
                  <a:lnTo>
                    <a:pt x="875685" y="1334495"/>
                  </a:lnTo>
                  <a:lnTo>
                    <a:pt x="878605" y="1336864"/>
                  </a:lnTo>
                  <a:lnTo>
                    <a:pt x="880994" y="1339759"/>
                  </a:lnTo>
                  <a:lnTo>
                    <a:pt x="883383" y="1342392"/>
                  </a:lnTo>
                  <a:lnTo>
                    <a:pt x="885507" y="1345287"/>
                  </a:lnTo>
                  <a:lnTo>
                    <a:pt x="887896" y="1348708"/>
                  </a:lnTo>
                  <a:lnTo>
                    <a:pt x="889754" y="1352130"/>
                  </a:lnTo>
                  <a:lnTo>
                    <a:pt x="891347" y="1355552"/>
                  </a:lnTo>
                  <a:lnTo>
                    <a:pt x="892674" y="1359236"/>
                  </a:lnTo>
                  <a:lnTo>
                    <a:pt x="894267" y="1362921"/>
                  </a:lnTo>
                  <a:lnTo>
                    <a:pt x="895594" y="1366869"/>
                  </a:lnTo>
                  <a:lnTo>
                    <a:pt x="897718" y="1375292"/>
                  </a:lnTo>
                  <a:lnTo>
                    <a:pt x="899311" y="1383977"/>
                  </a:lnTo>
                  <a:lnTo>
                    <a:pt x="900638" y="1393190"/>
                  </a:lnTo>
                  <a:lnTo>
                    <a:pt x="901169" y="1402928"/>
                  </a:lnTo>
                  <a:lnTo>
                    <a:pt x="901700" y="1412930"/>
                  </a:lnTo>
                  <a:lnTo>
                    <a:pt x="901700" y="1423458"/>
                  </a:lnTo>
                  <a:lnTo>
                    <a:pt x="901700" y="1433460"/>
                  </a:lnTo>
                  <a:lnTo>
                    <a:pt x="901169" y="1443461"/>
                  </a:lnTo>
                  <a:lnTo>
                    <a:pt x="900638" y="1453200"/>
                  </a:lnTo>
                  <a:lnTo>
                    <a:pt x="899311" y="1462412"/>
                  </a:lnTo>
                  <a:lnTo>
                    <a:pt x="897718" y="1471097"/>
                  </a:lnTo>
                  <a:lnTo>
                    <a:pt x="895594" y="1479520"/>
                  </a:lnTo>
                  <a:lnTo>
                    <a:pt x="894267" y="1483468"/>
                  </a:lnTo>
                  <a:lnTo>
                    <a:pt x="892674" y="1487153"/>
                  </a:lnTo>
                  <a:lnTo>
                    <a:pt x="891347" y="1490838"/>
                  </a:lnTo>
                  <a:lnTo>
                    <a:pt x="889754" y="1494259"/>
                  </a:lnTo>
                  <a:lnTo>
                    <a:pt x="887896" y="1497681"/>
                  </a:lnTo>
                  <a:lnTo>
                    <a:pt x="885507" y="1500839"/>
                  </a:lnTo>
                  <a:lnTo>
                    <a:pt x="883383" y="1503998"/>
                  </a:lnTo>
                  <a:lnTo>
                    <a:pt x="880994" y="1506630"/>
                  </a:lnTo>
                  <a:lnTo>
                    <a:pt x="878605" y="1509525"/>
                  </a:lnTo>
                  <a:lnTo>
                    <a:pt x="875685" y="1511631"/>
                  </a:lnTo>
                  <a:lnTo>
                    <a:pt x="872499" y="1513999"/>
                  </a:lnTo>
                  <a:lnTo>
                    <a:pt x="869579" y="1515842"/>
                  </a:lnTo>
                  <a:lnTo>
                    <a:pt x="866128" y="1517684"/>
                  </a:lnTo>
                  <a:lnTo>
                    <a:pt x="862411" y="1519263"/>
                  </a:lnTo>
                  <a:lnTo>
                    <a:pt x="858695" y="1520843"/>
                  </a:lnTo>
                  <a:lnTo>
                    <a:pt x="854182" y="1521896"/>
                  </a:lnTo>
                  <a:lnTo>
                    <a:pt x="849935" y="1522685"/>
                  </a:lnTo>
                  <a:lnTo>
                    <a:pt x="845156" y="1523212"/>
                  </a:lnTo>
                  <a:lnTo>
                    <a:pt x="840643" y="1523738"/>
                  </a:lnTo>
                  <a:lnTo>
                    <a:pt x="835334" y="1524001"/>
                  </a:lnTo>
                  <a:lnTo>
                    <a:pt x="649244" y="1524001"/>
                  </a:lnTo>
                  <a:lnTo>
                    <a:pt x="643934" y="1523738"/>
                  </a:lnTo>
                  <a:lnTo>
                    <a:pt x="638891" y="1523212"/>
                  </a:lnTo>
                  <a:lnTo>
                    <a:pt x="634643" y="1522685"/>
                  </a:lnTo>
                  <a:lnTo>
                    <a:pt x="630130" y="1521896"/>
                  </a:lnTo>
                  <a:lnTo>
                    <a:pt x="625883" y="1520843"/>
                  </a:lnTo>
                  <a:lnTo>
                    <a:pt x="622166" y="1519263"/>
                  </a:lnTo>
                  <a:lnTo>
                    <a:pt x="618450" y="1517684"/>
                  </a:lnTo>
                  <a:lnTo>
                    <a:pt x="614999" y="1515842"/>
                  </a:lnTo>
                  <a:lnTo>
                    <a:pt x="611813" y="1513999"/>
                  </a:lnTo>
                  <a:lnTo>
                    <a:pt x="608628" y="1511631"/>
                  </a:lnTo>
                  <a:lnTo>
                    <a:pt x="605973" y="1509525"/>
                  </a:lnTo>
                  <a:lnTo>
                    <a:pt x="603318" y="1506630"/>
                  </a:lnTo>
                  <a:lnTo>
                    <a:pt x="600929" y="1503998"/>
                  </a:lnTo>
                  <a:lnTo>
                    <a:pt x="598805" y="1500839"/>
                  </a:lnTo>
                  <a:lnTo>
                    <a:pt x="596416" y="1497681"/>
                  </a:lnTo>
                  <a:lnTo>
                    <a:pt x="594558" y="1494259"/>
                  </a:lnTo>
                  <a:lnTo>
                    <a:pt x="592700" y="1490838"/>
                  </a:lnTo>
                  <a:lnTo>
                    <a:pt x="591372" y="1487153"/>
                  </a:lnTo>
                  <a:lnTo>
                    <a:pt x="590045" y="1483468"/>
                  </a:lnTo>
                  <a:lnTo>
                    <a:pt x="588718" y="1479520"/>
                  </a:lnTo>
                  <a:lnTo>
                    <a:pt x="586594" y="1471097"/>
                  </a:lnTo>
                  <a:lnTo>
                    <a:pt x="585001" y="1462412"/>
                  </a:lnTo>
                  <a:lnTo>
                    <a:pt x="583674" y="1453200"/>
                  </a:lnTo>
                  <a:lnTo>
                    <a:pt x="583143" y="1443461"/>
                  </a:lnTo>
                  <a:lnTo>
                    <a:pt x="582612" y="1433460"/>
                  </a:lnTo>
                  <a:lnTo>
                    <a:pt x="582612" y="1423458"/>
                  </a:lnTo>
                  <a:lnTo>
                    <a:pt x="582612" y="1412930"/>
                  </a:lnTo>
                  <a:lnTo>
                    <a:pt x="583143" y="1402928"/>
                  </a:lnTo>
                  <a:lnTo>
                    <a:pt x="583674" y="1393190"/>
                  </a:lnTo>
                  <a:lnTo>
                    <a:pt x="585001" y="1383977"/>
                  </a:lnTo>
                  <a:lnTo>
                    <a:pt x="586594" y="1375292"/>
                  </a:lnTo>
                  <a:lnTo>
                    <a:pt x="588718" y="1366869"/>
                  </a:lnTo>
                  <a:lnTo>
                    <a:pt x="590045" y="1362921"/>
                  </a:lnTo>
                  <a:lnTo>
                    <a:pt x="591372" y="1359236"/>
                  </a:lnTo>
                  <a:lnTo>
                    <a:pt x="592700" y="1355552"/>
                  </a:lnTo>
                  <a:lnTo>
                    <a:pt x="594558" y="1352130"/>
                  </a:lnTo>
                  <a:lnTo>
                    <a:pt x="596416" y="1348708"/>
                  </a:lnTo>
                  <a:lnTo>
                    <a:pt x="598805" y="1345287"/>
                  </a:lnTo>
                  <a:lnTo>
                    <a:pt x="600929" y="1342392"/>
                  </a:lnTo>
                  <a:lnTo>
                    <a:pt x="603318" y="1339759"/>
                  </a:lnTo>
                  <a:lnTo>
                    <a:pt x="605973" y="1336864"/>
                  </a:lnTo>
                  <a:lnTo>
                    <a:pt x="608628" y="1334495"/>
                  </a:lnTo>
                  <a:lnTo>
                    <a:pt x="611813" y="1332390"/>
                  </a:lnTo>
                  <a:lnTo>
                    <a:pt x="614999" y="1330547"/>
                  </a:lnTo>
                  <a:lnTo>
                    <a:pt x="618450" y="1328705"/>
                  </a:lnTo>
                  <a:lnTo>
                    <a:pt x="622166" y="1327126"/>
                  </a:lnTo>
                  <a:lnTo>
                    <a:pt x="625883" y="1325547"/>
                  </a:lnTo>
                  <a:lnTo>
                    <a:pt x="630130" y="1324494"/>
                  </a:lnTo>
                  <a:lnTo>
                    <a:pt x="634643" y="1323704"/>
                  </a:lnTo>
                  <a:lnTo>
                    <a:pt x="638891" y="1323178"/>
                  </a:lnTo>
                  <a:lnTo>
                    <a:pt x="643934" y="1322388"/>
                  </a:lnTo>
                  <a:close/>
                  <a:moveTo>
                    <a:pt x="589756" y="1073150"/>
                  </a:moveTo>
                  <a:lnTo>
                    <a:pt x="595048" y="1073150"/>
                  </a:lnTo>
                  <a:lnTo>
                    <a:pt x="921015" y="1073150"/>
                  </a:lnTo>
                  <a:lnTo>
                    <a:pt x="926306" y="1073150"/>
                  </a:lnTo>
                  <a:lnTo>
                    <a:pt x="930804" y="1073415"/>
                  </a:lnTo>
                  <a:lnTo>
                    <a:pt x="935567" y="1074476"/>
                  </a:lnTo>
                  <a:lnTo>
                    <a:pt x="939800" y="1075007"/>
                  </a:lnTo>
                  <a:lnTo>
                    <a:pt x="943769" y="1076333"/>
                  </a:lnTo>
                  <a:lnTo>
                    <a:pt x="948002" y="1077660"/>
                  </a:lnTo>
                  <a:lnTo>
                    <a:pt x="951706" y="1079517"/>
                  </a:lnTo>
                  <a:lnTo>
                    <a:pt x="955146" y="1080843"/>
                  </a:lnTo>
                  <a:lnTo>
                    <a:pt x="958056" y="1083231"/>
                  </a:lnTo>
                  <a:lnTo>
                    <a:pt x="961231" y="1085353"/>
                  </a:lnTo>
                  <a:lnTo>
                    <a:pt x="964142" y="1087740"/>
                  </a:lnTo>
                  <a:lnTo>
                    <a:pt x="966523" y="1090393"/>
                  </a:lnTo>
                  <a:lnTo>
                    <a:pt x="968904" y="1093311"/>
                  </a:lnTo>
                  <a:lnTo>
                    <a:pt x="971286" y="1096229"/>
                  </a:lnTo>
                  <a:lnTo>
                    <a:pt x="973402" y="1099678"/>
                  </a:lnTo>
                  <a:lnTo>
                    <a:pt x="975254" y="1102861"/>
                  </a:lnTo>
                  <a:lnTo>
                    <a:pt x="976842" y="1106575"/>
                  </a:lnTo>
                  <a:lnTo>
                    <a:pt x="978429" y="1110289"/>
                  </a:lnTo>
                  <a:lnTo>
                    <a:pt x="979752" y="1114002"/>
                  </a:lnTo>
                  <a:lnTo>
                    <a:pt x="981075" y="1117981"/>
                  </a:lnTo>
                  <a:lnTo>
                    <a:pt x="983192" y="1126470"/>
                  </a:lnTo>
                  <a:lnTo>
                    <a:pt x="984779" y="1134959"/>
                  </a:lnTo>
                  <a:lnTo>
                    <a:pt x="986102" y="1144509"/>
                  </a:lnTo>
                  <a:lnTo>
                    <a:pt x="986631" y="1154059"/>
                  </a:lnTo>
                  <a:lnTo>
                    <a:pt x="987425" y="1164404"/>
                  </a:lnTo>
                  <a:lnTo>
                    <a:pt x="987425" y="1174485"/>
                  </a:lnTo>
                  <a:lnTo>
                    <a:pt x="987425" y="1185096"/>
                  </a:lnTo>
                  <a:lnTo>
                    <a:pt x="986631" y="1195176"/>
                  </a:lnTo>
                  <a:lnTo>
                    <a:pt x="986102" y="1204726"/>
                  </a:lnTo>
                  <a:lnTo>
                    <a:pt x="984779" y="1214011"/>
                  </a:lnTo>
                  <a:lnTo>
                    <a:pt x="983192" y="1223030"/>
                  </a:lnTo>
                  <a:lnTo>
                    <a:pt x="981075" y="1231519"/>
                  </a:lnTo>
                  <a:lnTo>
                    <a:pt x="979752" y="1235498"/>
                  </a:lnTo>
                  <a:lnTo>
                    <a:pt x="978429" y="1239212"/>
                  </a:lnTo>
                  <a:lnTo>
                    <a:pt x="976842" y="1242926"/>
                  </a:lnTo>
                  <a:lnTo>
                    <a:pt x="975254" y="1246374"/>
                  </a:lnTo>
                  <a:lnTo>
                    <a:pt x="973402" y="1249823"/>
                  </a:lnTo>
                  <a:lnTo>
                    <a:pt x="971286" y="1253006"/>
                  </a:lnTo>
                  <a:lnTo>
                    <a:pt x="968904" y="1255924"/>
                  </a:lnTo>
                  <a:lnTo>
                    <a:pt x="966523" y="1258842"/>
                  </a:lnTo>
                  <a:lnTo>
                    <a:pt x="964142" y="1261230"/>
                  </a:lnTo>
                  <a:lnTo>
                    <a:pt x="961231" y="1263882"/>
                  </a:lnTo>
                  <a:lnTo>
                    <a:pt x="958056" y="1266004"/>
                  </a:lnTo>
                  <a:lnTo>
                    <a:pt x="955146" y="1268127"/>
                  </a:lnTo>
                  <a:lnTo>
                    <a:pt x="951706" y="1269984"/>
                  </a:lnTo>
                  <a:lnTo>
                    <a:pt x="948002" y="1271575"/>
                  </a:lnTo>
                  <a:lnTo>
                    <a:pt x="943769" y="1272902"/>
                  </a:lnTo>
                  <a:lnTo>
                    <a:pt x="939800" y="1273963"/>
                  </a:lnTo>
                  <a:lnTo>
                    <a:pt x="935567" y="1275024"/>
                  </a:lnTo>
                  <a:lnTo>
                    <a:pt x="930804" y="1275554"/>
                  </a:lnTo>
                  <a:lnTo>
                    <a:pt x="926306" y="1275820"/>
                  </a:lnTo>
                  <a:lnTo>
                    <a:pt x="921015" y="1276350"/>
                  </a:lnTo>
                  <a:lnTo>
                    <a:pt x="595048" y="1276350"/>
                  </a:lnTo>
                  <a:lnTo>
                    <a:pt x="589756" y="1275820"/>
                  </a:lnTo>
                  <a:lnTo>
                    <a:pt x="584993" y="1275554"/>
                  </a:lnTo>
                  <a:lnTo>
                    <a:pt x="580496" y="1275024"/>
                  </a:lnTo>
                  <a:lnTo>
                    <a:pt x="575998" y="1273963"/>
                  </a:lnTo>
                  <a:lnTo>
                    <a:pt x="572029" y="1272902"/>
                  </a:lnTo>
                  <a:lnTo>
                    <a:pt x="568060" y="1271575"/>
                  </a:lnTo>
                  <a:lnTo>
                    <a:pt x="564620" y="1269984"/>
                  </a:lnTo>
                  <a:lnTo>
                    <a:pt x="561181" y="1268127"/>
                  </a:lnTo>
                  <a:lnTo>
                    <a:pt x="557741" y="1266004"/>
                  </a:lnTo>
                  <a:lnTo>
                    <a:pt x="554831" y="1263882"/>
                  </a:lnTo>
                  <a:lnTo>
                    <a:pt x="552185" y="1261230"/>
                  </a:lnTo>
                  <a:lnTo>
                    <a:pt x="549275" y="1258842"/>
                  </a:lnTo>
                  <a:lnTo>
                    <a:pt x="546893" y="1255924"/>
                  </a:lnTo>
                  <a:lnTo>
                    <a:pt x="544777" y="1253006"/>
                  </a:lnTo>
                  <a:lnTo>
                    <a:pt x="542925" y="1249823"/>
                  </a:lnTo>
                  <a:lnTo>
                    <a:pt x="541073" y="1246374"/>
                  </a:lnTo>
                  <a:lnTo>
                    <a:pt x="539220" y="1242926"/>
                  </a:lnTo>
                  <a:lnTo>
                    <a:pt x="537633" y="1239212"/>
                  </a:lnTo>
                  <a:lnTo>
                    <a:pt x="536045" y="1235498"/>
                  </a:lnTo>
                  <a:lnTo>
                    <a:pt x="534723" y="1231519"/>
                  </a:lnTo>
                  <a:lnTo>
                    <a:pt x="532606" y="1223030"/>
                  </a:lnTo>
                  <a:lnTo>
                    <a:pt x="531018" y="1214011"/>
                  </a:lnTo>
                  <a:lnTo>
                    <a:pt x="529695" y="1204726"/>
                  </a:lnTo>
                  <a:lnTo>
                    <a:pt x="529166" y="1195176"/>
                  </a:lnTo>
                  <a:lnTo>
                    <a:pt x="528902" y="1185096"/>
                  </a:lnTo>
                  <a:lnTo>
                    <a:pt x="528637" y="1174485"/>
                  </a:lnTo>
                  <a:lnTo>
                    <a:pt x="528902" y="1164404"/>
                  </a:lnTo>
                  <a:lnTo>
                    <a:pt x="529166" y="1154059"/>
                  </a:lnTo>
                  <a:lnTo>
                    <a:pt x="529695" y="1144509"/>
                  </a:lnTo>
                  <a:lnTo>
                    <a:pt x="531018" y="1134959"/>
                  </a:lnTo>
                  <a:lnTo>
                    <a:pt x="532606" y="1126470"/>
                  </a:lnTo>
                  <a:lnTo>
                    <a:pt x="534723" y="1117981"/>
                  </a:lnTo>
                  <a:lnTo>
                    <a:pt x="536045" y="1114002"/>
                  </a:lnTo>
                  <a:lnTo>
                    <a:pt x="537633" y="1110289"/>
                  </a:lnTo>
                  <a:lnTo>
                    <a:pt x="539220" y="1106575"/>
                  </a:lnTo>
                  <a:lnTo>
                    <a:pt x="541073" y="1102861"/>
                  </a:lnTo>
                  <a:lnTo>
                    <a:pt x="542925" y="1099678"/>
                  </a:lnTo>
                  <a:lnTo>
                    <a:pt x="544777" y="1096229"/>
                  </a:lnTo>
                  <a:lnTo>
                    <a:pt x="546893" y="1093311"/>
                  </a:lnTo>
                  <a:lnTo>
                    <a:pt x="549275" y="1090393"/>
                  </a:lnTo>
                  <a:lnTo>
                    <a:pt x="552185" y="1087740"/>
                  </a:lnTo>
                  <a:lnTo>
                    <a:pt x="554831" y="1085353"/>
                  </a:lnTo>
                  <a:lnTo>
                    <a:pt x="557741" y="1083231"/>
                  </a:lnTo>
                  <a:lnTo>
                    <a:pt x="561181" y="1080843"/>
                  </a:lnTo>
                  <a:lnTo>
                    <a:pt x="564620" y="1079517"/>
                  </a:lnTo>
                  <a:lnTo>
                    <a:pt x="568060" y="1077660"/>
                  </a:lnTo>
                  <a:lnTo>
                    <a:pt x="572029" y="1076333"/>
                  </a:lnTo>
                  <a:lnTo>
                    <a:pt x="575998" y="1075007"/>
                  </a:lnTo>
                  <a:lnTo>
                    <a:pt x="580496" y="1074476"/>
                  </a:lnTo>
                  <a:lnTo>
                    <a:pt x="584993" y="1073415"/>
                  </a:lnTo>
                  <a:lnTo>
                    <a:pt x="589756" y="1073150"/>
                  </a:lnTo>
                  <a:close/>
                  <a:moveTo>
                    <a:pt x="535633" y="830263"/>
                  </a:moveTo>
                  <a:lnTo>
                    <a:pt x="540912" y="830263"/>
                  </a:lnTo>
                  <a:lnTo>
                    <a:pt x="952926" y="830263"/>
                  </a:lnTo>
                  <a:lnTo>
                    <a:pt x="958204" y="830263"/>
                  </a:lnTo>
                  <a:lnTo>
                    <a:pt x="962955" y="830790"/>
                  </a:lnTo>
                  <a:lnTo>
                    <a:pt x="967442" y="831317"/>
                  </a:lnTo>
                  <a:lnTo>
                    <a:pt x="971929" y="832371"/>
                  </a:lnTo>
                  <a:lnTo>
                    <a:pt x="976153" y="833426"/>
                  </a:lnTo>
                  <a:lnTo>
                    <a:pt x="979848" y="834743"/>
                  </a:lnTo>
                  <a:lnTo>
                    <a:pt x="983543" y="836325"/>
                  </a:lnTo>
                  <a:lnTo>
                    <a:pt x="986974" y="838170"/>
                  </a:lnTo>
                  <a:lnTo>
                    <a:pt x="990141" y="840014"/>
                  </a:lnTo>
                  <a:lnTo>
                    <a:pt x="993309" y="842386"/>
                  </a:lnTo>
                  <a:lnTo>
                    <a:pt x="995948" y="844758"/>
                  </a:lnTo>
                  <a:lnTo>
                    <a:pt x="998588" y="847394"/>
                  </a:lnTo>
                  <a:lnTo>
                    <a:pt x="1000963" y="850293"/>
                  </a:lnTo>
                  <a:lnTo>
                    <a:pt x="1003075" y="853455"/>
                  </a:lnTo>
                  <a:lnTo>
                    <a:pt x="1005186" y="856354"/>
                  </a:lnTo>
                  <a:lnTo>
                    <a:pt x="1007298" y="859780"/>
                  </a:lnTo>
                  <a:lnTo>
                    <a:pt x="1009145" y="863206"/>
                  </a:lnTo>
                  <a:lnTo>
                    <a:pt x="1010465" y="866896"/>
                  </a:lnTo>
                  <a:lnTo>
                    <a:pt x="1011785" y="870586"/>
                  </a:lnTo>
                  <a:lnTo>
                    <a:pt x="1013104" y="874802"/>
                  </a:lnTo>
                  <a:lnTo>
                    <a:pt x="1015216" y="882972"/>
                  </a:lnTo>
                  <a:lnTo>
                    <a:pt x="1016800" y="891669"/>
                  </a:lnTo>
                  <a:lnTo>
                    <a:pt x="1018119" y="900894"/>
                  </a:lnTo>
                  <a:lnTo>
                    <a:pt x="1018911" y="910908"/>
                  </a:lnTo>
                  <a:lnTo>
                    <a:pt x="1019175" y="920660"/>
                  </a:lnTo>
                  <a:lnTo>
                    <a:pt x="1019175" y="930938"/>
                  </a:lnTo>
                  <a:lnTo>
                    <a:pt x="1019175" y="941480"/>
                  </a:lnTo>
                  <a:lnTo>
                    <a:pt x="1018911" y="951231"/>
                  </a:lnTo>
                  <a:lnTo>
                    <a:pt x="1018119" y="961246"/>
                  </a:lnTo>
                  <a:lnTo>
                    <a:pt x="1016800" y="970470"/>
                  </a:lnTo>
                  <a:lnTo>
                    <a:pt x="1015216" y="979167"/>
                  </a:lnTo>
                  <a:lnTo>
                    <a:pt x="1013104" y="987337"/>
                  </a:lnTo>
                  <a:lnTo>
                    <a:pt x="1011785" y="991554"/>
                  </a:lnTo>
                  <a:lnTo>
                    <a:pt x="1010465" y="995243"/>
                  </a:lnTo>
                  <a:lnTo>
                    <a:pt x="1009145" y="998933"/>
                  </a:lnTo>
                  <a:lnTo>
                    <a:pt x="1007298" y="1002359"/>
                  </a:lnTo>
                  <a:lnTo>
                    <a:pt x="1005186" y="1005785"/>
                  </a:lnTo>
                  <a:lnTo>
                    <a:pt x="1003075" y="1008684"/>
                  </a:lnTo>
                  <a:lnTo>
                    <a:pt x="1000963" y="1011847"/>
                  </a:lnTo>
                  <a:lnTo>
                    <a:pt x="998588" y="1014746"/>
                  </a:lnTo>
                  <a:lnTo>
                    <a:pt x="995948" y="1017381"/>
                  </a:lnTo>
                  <a:lnTo>
                    <a:pt x="993309" y="1020017"/>
                  </a:lnTo>
                  <a:lnTo>
                    <a:pt x="990141" y="1022125"/>
                  </a:lnTo>
                  <a:lnTo>
                    <a:pt x="986974" y="1023970"/>
                  </a:lnTo>
                  <a:lnTo>
                    <a:pt x="983543" y="1025815"/>
                  </a:lnTo>
                  <a:lnTo>
                    <a:pt x="979848" y="1027396"/>
                  </a:lnTo>
                  <a:lnTo>
                    <a:pt x="976153" y="1028977"/>
                  </a:lnTo>
                  <a:lnTo>
                    <a:pt x="971929" y="1029768"/>
                  </a:lnTo>
                  <a:lnTo>
                    <a:pt x="967442" y="1030822"/>
                  </a:lnTo>
                  <a:lnTo>
                    <a:pt x="962955" y="1031349"/>
                  </a:lnTo>
                  <a:lnTo>
                    <a:pt x="958204" y="1031876"/>
                  </a:lnTo>
                  <a:lnTo>
                    <a:pt x="952926" y="1031876"/>
                  </a:lnTo>
                  <a:lnTo>
                    <a:pt x="540912" y="1031876"/>
                  </a:lnTo>
                  <a:lnTo>
                    <a:pt x="535633" y="1031876"/>
                  </a:lnTo>
                  <a:lnTo>
                    <a:pt x="530882" y="1031349"/>
                  </a:lnTo>
                  <a:lnTo>
                    <a:pt x="526395" y="1030822"/>
                  </a:lnTo>
                  <a:lnTo>
                    <a:pt x="521908" y="1029768"/>
                  </a:lnTo>
                  <a:lnTo>
                    <a:pt x="517685" y="1028977"/>
                  </a:lnTo>
                  <a:lnTo>
                    <a:pt x="513990" y="1027396"/>
                  </a:lnTo>
                  <a:lnTo>
                    <a:pt x="510294" y="1025815"/>
                  </a:lnTo>
                  <a:lnTo>
                    <a:pt x="506863" y="1023970"/>
                  </a:lnTo>
                  <a:lnTo>
                    <a:pt x="503696" y="1022125"/>
                  </a:lnTo>
                  <a:lnTo>
                    <a:pt x="500792" y="1020017"/>
                  </a:lnTo>
                  <a:lnTo>
                    <a:pt x="497889" y="1017381"/>
                  </a:lnTo>
                  <a:lnTo>
                    <a:pt x="495514" y="1014746"/>
                  </a:lnTo>
                  <a:lnTo>
                    <a:pt x="492874" y="1011847"/>
                  </a:lnTo>
                  <a:lnTo>
                    <a:pt x="490763" y="1008684"/>
                  </a:lnTo>
                  <a:lnTo>
                    <a:pt x="488651" y="1005785"/>
                  </a:lnTo>
                  <a:lnTo>
                    <a:pt x="486803" y="1002359"/>
                  </a:lnTo>
                  <a:lnTo>
                    <a:pt x="485220" y="998933"/>
                  </a:lnTo>
                  <a:lnTo>
                    <a:pt x="483636" y="995243"/>
                  </a:lnTo>
                  <a:lnTo>
                    <a:pt x="482053" y="991554"/>
                  </a:lnTo>
                  <a:lnTo>
                    <a:pt x="480997" y="987337"/>
                  </a:lnTo>
                  <a:lnTo>
                    <a:pt x="478621" y="979167"/>
                  </a:lnTo>
                  <a:lnTo>
                    <a:pt x="477038" y="970470"/>
                  </a:lnTo>
                  <a:lnTo>
                    <a:pt x="475982" y="961246"/>
                  </a:lnTo>
                  <a:lnTo>
                    <a:pt x="475190" y="951231"/>
                  </a:lnTo>
                  <a:lnTo>
                    <a:pt x="474662" y="941480"/>
                  </a:lnTo>
                  <a:lnTo>
                    <a:pt x="474662" y="930938"/>
                  </a:lnTo>
                  <a:lnTo>
                    <a:pt x="474662" y="920660"/>
                  </a:lnTo>
                  <a:lnTo>
                    <a:pt x="475190" y="910908"/>
                  </a:lnTo>
                  <a:lnTo>
                    <a:pt x="475982" y="900894"/>
                  </a:lnTo>
                  <a:lnTo>
                    <a:pt x="477038" y="891669"/>
                  </a:lnTo>
                  <a:lnTo>
                    <a:pt x="478621" y="882972"/>
                  </a:lnTo>
                  <a:lnTo>
                    <a:pt x="480997" y="874802"/>
                  </a:lnTo>
                  <a:lnTo>
                    <a:pt x="482053" y="870586"/>
                  </a:lnTo>
                  <a:lnTo>
                    <a:pt x="483636" y="866896"/>
                  </a:lnTo>
                  <a:lnTo>
                    <a:pt x="485220" y="863206"/>
                  </a:lnTo>
                  <a:lnTo>
                    <a:pt x="486803" y="859780"/>
                  </a:lnTo>
                  <a:lnTo>
                    <a:pt x="488651" y="856354"/>
                  </a:lnTo>
                  <a:lnTo>
                    <a:pt x="490763" y="853455"/>
                  </a:lnTo>
                  <a:lnTo>
                    <a:pt x="492874" y="850293"/>
                  </a:lnTo>
                  <a:lnTo>
                    <a:pt x="495514" y="847394"/>
                  </a:lnTo>
                  <a:lnTo>
                    <a:pt x="497889" y="844758"/>
                  </a:lnTo>
                  <a:lnTo>
                    <a:pt x="500792" y="842386"/>
                  </a:lnTo>
                  <a:lnTo>
                    <a:pt x="503696" y="840014"/>
                  </a:lnTo>
                  <a:lnTo>
                    <a:pt x="506863" y="838170"/>
                  </a:lnTo>
                  <a:lnTo>
                    <a:pt x="510294" y="836325"/>
                  </a:lnTo>
                  <a:lnTo>
                    <a:pt x="513990" y="834743"/>
                  </a:lnTo>
                  <a:lnTo>
                    <a:pt x="517685" y="833426"/>
                  </a:lnTo>
                  <a:lnTo>
                    <a:pt x="521908" y="832371"/>
                  </a:lnTo>
                  <a:lnTo>
                    <a:pt x="526395" y="831317"/>
                  </a:lnTo>
                  <a:lnTo>
                    <a:pt x="530882" y="830790"/>
                  </a:lnTo>
                  <a:lnTo>
                    <a:pt x="535633" y="830263"/>
                  </a:lnTo>
                  <a:close/>
                  <a:moveTo>
                    <a:pt x="591344" y="588963"/>
                  </a:moveTo>
                  <a:lnTo>
                    <a:pt x="596636" y="588963"/>
                  </a:lnTo>
                  <a:lnTo>
                    <a:pt x="905404" y="588963"/>
                  </a:lnTo>
                  <a:lnTo>
                    <a:pt x="910431" y="588963"/>
                  </a:lnTo>
                  <a:lnTo>
                    <a:pt x="915458" y="589759"/>
                  </a:lnTo>
                  <a:lnTo>
                    <a:pt x="919956" y="590289"/>
                  </a:lnTo>
                  <a:lnTo>
                    <a:pt x="924190" y="591351"/>
                  </a:lnTo>
                  <a:lnTo>
                    <a:pt x="928423" y="592146"/>
                  </a:lnTo>
                  <a:lnTo>
                    <a:pt x="932392" y="593738"/>
                  </a:lnTo>
                  <a:lnTo>
                    <a:pt x="936096" y="595330"/>
                  </a:lnTo>
                  <a:lnTo>
                    <a:pt x="939271" y="597187"/>
                  </a:lnTo>
                  <a:lnTo>
                    <a:pt x="942446" y="599044"/>
                  </a:lnTo>
                  <a:lnTo>
                    <a:pt x="945621" y="601166"/>
                  </a:lnTo>
                  <a:lnTo>
                    <a:pt x="948267" y="603818"/>
                  </a:lnTo>
                  <a:lnTo>
                    <a:pt x="950913" y="606471"/>
                  </a:lnTo>
                  <a:lnTo>
                    <a:pt x="953294" y="609389"/>
                  </a:lnTo>
                  <a:lnTo>
                    <a:pt x="955411" y="612307"/>
                  </a:lnTo>
                  <a:lnTo>
                    <a:pt x="957792" y="615491"/>
                  </a:lnTo>
                  <a:lnTo>
                    <a:pt x="959644" y="618939"/>
                  </a:lnTo>
                  <a:lnTo>
                    <a:pt x="961231" y="622388"/>
                  </a:lnTo>
                  <a:lnTo>
                    <a:pt x="962554" y="626102"/>
                  </a:lnTo>
                  <a:lnTo>
                    <a:pt x="964142" y="629815"/>
                  </a:lnTo>
                  <a:lnTo>
                    <a:pt x="965465" y="633794"/>
                  </a:lnTo>
                  <a:lnTo>
                    <a:pt x="967581" y="642283"/>
                  </a:lnTo>
                  <a:lnTo>
                    <a:pt x="969169" y="651037"/>
                  </a:lnTo>
                  <a:lnTo>
                    <a:pt x="970492" y="660322"/>
                  </a:lnTo>
                  <a:lnTo>
                    <a:pt x="971021" y="670137"/>
                  </a:lnTo>
                  <a:lnTo>
                    <a:pt x="971550" y="680217"/>
                  </a:lnTo>
                  <a:lnTo>
                    <a:pt x="971550" y="690828"/>
                  </a:lnTo>
                  <a:lnTo>
                    <a:pt x="971550" y="700909"/>
                  </a:lnTo>
                  <a:lnTo>
                    <a:pt x="971021" y="710989"/>
                  </a:lnTo>
                  <a:lnTo>
                    <a:pt x="970492" y="721070"/>
                  </a:lnTo>
                  <a:lnTo>
                    <a:pt x="969169" y="730354"/>
                  </a:lnTo>
                  <a:lnTo>
                    <a:pt x="967581" y="738843"/>
                  </a:lnTo>
                  <a:lnTo>
                    <a:pt x="965465" y="747332"/>
                  </a:lnTo>
                  <a:lnTo>
                    <a:pt x="964142" y="751311"/>
                  </a:lnTo>
                  <a:lnTo>
                    <a:pt x="962554" y="755025"/>
                  </a:lnTo>
                  <a:lnTo>
                    <a:pt x="961231" y="759004"/>
                  </a:lnTo>
                  <a:lnTo>
                    <a:pt x="959644" y="762187"/>
                  </a:lnTo>
                  <a:lnTo>
                    <a:pt x="957792" y="765636"/>
                  </a:lnTo>
                  <a:lnTo>
                    <a:pt x="955411" y="769084"/>
                  </a:lnTo>
                  <a:lnTo>
                    <a:pt x="953294" y="772002"/>
                  </a:lnTo>
                  <a:lnTo>
                    <a:pt x="950913" y="774655"/>
                  </a:lnTo>
                  <a:lnTo>
                    <a:pt x="948267" y="777573"/>
                  </a:lnTo>
                  <a:lnTo>
                    <a:pt x="945621" y="779961"/>
                  </a:lnTo>
                  <a:lnTo>
                    <a:pt x="942446" y="782083"/>
                  </a:lnTo>
                  <a:lnTo>
                    <a:pt x="939271" y="783940"/>
                  </a:lnTo>
                  <a:lnTo>
                    <a:pt x="936096" y="786062"/>
                  </a:lnTo>
                  <a:lnTo>
                    <a:pt x="932392" y="787388"/>
                  </a:lnTo>
                  <a:lnTo>
                    <a:pt x="928423" y="788980"/>
                  </a:lnTo>
                  <a:lnTo>
                    <a:pt x="924190" y="790041"/>
                  </a:lnTo>
                  <a:lnTo>
                    <a:pt x="919956" y="790837"/>
                  </a:lnTo>
                  <a:lnTo>
                    <a:pt x="915458" y="791633"/>
                  </a:lnTo>
                  <a:lnTo>
                    <a:pt x="910431" y="792163"/>
                  </a:lnTo>
                  <a:lnTo>
                    <a:pt x="905404" y="792163"/>
                  </a:lnTo>
                  <a:lnTo>
                    <a:pt x="596636" y="792163"/>
                  </a:lnTo>
                  <a:lnTo>
                    <a:pt x="591344" y="792163"/>
                  </a:lnTo>
                  <a:lnTo>
                    <a:pt x="586317" y="791633"/>
                  </a:lnTo>
                  <a:lnTo>
                    <a:pt x="582083" y="790837"/>
                  </a:lnTo>
                  <a:lnTo>
                    <a:pt x="577850" y="790041"/>
                  </a:lnTo>
                  <a:lnTo>
                    <a:pt x="573352" y="788980"/>
                  </a:lnTo>
                  <a:lnTo>
                    <a:pt x="569648" y="787388"/>
                  </a:lnTo>
                  <a:lnTo>
                    <a:pt x="565944" y="786062"/>
                  </a:lnTo>
                  <a:lnTo>
                    <a:pt x="562504" y="783940"/>
                  </a:lnTo>
                  <a:lnTo>
                    <a:pt x="559329" y="782083"/>
                  </a:lnTo>
                  <a:lnTo>
                    <a:pt x="556419" y="779961"/>
                  </a:lnTo>
                  <a:lnTo>
                    <a:pt x="553508" y="777573"/>
                  </a:lnTo>
                  <a:lnTo>
                    <a:pt x="551127" y="774655"/>
                  </a:lnTo>
                  <a:lnTo>
                    <a:pt x="548481" y="772002"/>
                  </a:lnTo>
                  <a:lnTo>
                    <a:pt x="546365" y="769084"/>
                  </a:lnTo>
                  <a:lnTo>
                    <a:pt x="544248" y="765636"/>
                  </a:lnTo>
                  <a:lnTo>
                    <a:pt x="542396" y="762187"/>
                  </a:lnTo>
                  <a:lnTo>
                    <a:pt x="540544" y="759004"/>
                  </a:lnTo>
                  <a:lnTo>
                    <a:pt x="538956" y="755025"/>
                  </a:lnTo>
                  <a:lnTo>
                    <a:pt x="537633" y="751311"/>
                  </a:lnTo>
                  <a:lnTo>
                    <a:pt x="536575" y="747332"/>
                  </a:lnTo>
                  <a:lnTo>
                    <a:pt x="534458" y="738843"/>
                  </a:lnTo>
                  <a:lnTo>
                    <a:pt x="532871" y="730354"/>
                  </a:lnTo>
                  <a:lnTo>
                    <a:pt x="531548" y="721070"/>
                  </a:lnTo>
                  <a:lnTo>
                    <a:pt x="530490" y="710989"/>
                  </a:lnTo>
                  <a:lnTo>
                    <a:pt x="530225" y="700909"/>
                  </a:lnTo>
                  <a:lnTo>
                    <a:pt x="530225" y="690828"/>
                  </a:lnTo>
                  <a:lnTo>
                    <a:pt x="530225" y="680217"/>
                  </a:lnTo>
                  <a:lnTo>
                    <a:pt x="530490" y="670137"/>
                  </a:lnTo>
                  <a:lnTo>
                    <a:pt x="531548" y="660322"/>
                  </a:lnTo>
                  <a:lnTo>
                    <a:pt x="532871" y="651037"/>
                  </a:lnTo>
                  <a:lnTo>
                    <a:pt x="534458" y="642283"/>
                  </a:lnTo>
                  <a:lnTo>
                    <a:pt x="536575" y="633794"/>
                  </a:lnTo>
                  <a:lnTo>
                    <a:pt x="537633" y="629815"/>
                  </a:lnTo>
                  <a:lnTo>
                    <a:pt x="538956" y="626102"/>
                  </a:lnTo>
                  <a:lnTo>
                    <a:pt x="540544" y="622388"/>
                  </a:lnTo>
                  <a:lnTo>
                    <a:pt x="542396" y="618939"/>
                  </a:lnTo>
                  <a:lnTo>
                    <a:pt x="544248" y="615491"/>
                  </a:lnTo>
                  <a:lnTo>
                    <a:pt x="546365" y="612307"/>
                  </a:lnTo>
                  <a:lnTo>
                    <a:pt x="548481" y="609389"/>
                  </a:lnTo>
                  <a:lnTo>
                    <a:pt x="551127" y="606471"/>
                  </a:lnTo>
                  <a:lnTo>
                    <a:pt x="553508" y="603818"/>
                  </a:lnTo>
                  <a:lnTo>
                    <a:pt x="556419" y="601166"/>
                  </a:lnTo>
                  <a:lnTo>
                    <a:pt x="559329" y="599044"/>
                  </a:lnTo>
                  <a:lnTo>
                    <a:pt x="562504" y="597187"/>
                  </a:lnTo>
                  <a:lnTo>
                    <a:pt x="565944" y="595330"/>
                  </a:lnTo>
                  <a:lnTo>
                    <a:pt x="569648" y="593738"/>
                  </a:lnTo>
                  <a:lnTo>
                    <a:pt x="573352" y="592146"/>
                  </a:lnTo>
                  <a:lnTo>
                    <a:pt x="577850" y="591351"/>
                  </a:lnTo>
                  <a:lnTo>
                    <a:pt x="582083" y="590289"/>
                  </a:lnTo>
                  <a:lnTo>
                    <a:pt x="586317" y="589759"/>
                  </a:lnTo>
                  <a:lnTo>
                    <a:pt x="591344" y="588963"/>
                  </a:lnTo>
                  <a:close/>
                  <a:moveTo>
                    <a:pt x="573015" y="0"/>
                  </a:moveTo>
                  <a:lnTo>
                    <a:pt x="580426" y="0"/>
                  </a:lnTo>
                  <a:lnTo>
                    <a:pt x="588630" y="265"/>
                  </a:lnTo>
                  <a:lnTo>
                    <a:pt x="597365" y="1058"/>
                  </a:lnTo>
                  <a:lnTo>
                    <a:pt x="606628" y="1588"/>
                  </a:lnTo>
                  <a:lnTo>
                    <a:pt x="616421" y="2910"/>
                  </a:lnTo>
                  <a:lnTo>
                    <a:pt x="626743" y="4498"/>
                  </a:lnTo>
                  <a:lnTo>
                    <a:pt x="637595" y="6615"/>
                  </a:lnTo>
                  <a:lnTo>
                    <a:pt x="648446" y="8996"/>
                  </a:lnTo>
                  <a:lnTo>
                    <a:pt x="659563" y="12171"/>
                  </a:lnTo>
                  <a:lnTo>
                    <a:pt x="670679" y="15875"/>
                  </a:lnTo>
                  <a:lnTo>
                    <a:pt x="682060" y="20638"/>
                  </a:lnTo>
                  <a:lnTo>
                    <a:pt x="693176" y="25400"/>
                  </a:lnTo>
                  <a:lnTo>
                    <a:pt x="698734" y="28310"/>
                  </a:lnTo>
                  <a:lnTo>
                    <a:pt x="704027" y="31485"/>
                  </a:lnTo>
                  <a:lnTo>
                    <a:pt x="709586" y="34396"/>
                  </a:lnTo>
                  <a:lnTo>
                    <a:pt x="714879" y="38100"/>
                  </a:lnTo>
                  <a:lnTo>
                    <a:pt x="719908" y="41540"/>
                  </a:lnTo>
                  <a:lnTo>
                    <a:pt x="725201" y="45773"/>
                  </a:lnTo>
                  <a:lnTo>
                    <a:pt x="729965" y="49742"/>
                  </a:lnTo>
                  <a:lnTo>
                    <a:pt x="734994" y="53975"/>
                  </a:lnTo>
                  <a:lnTo>
                    <a:pt x="739758" y="58738"/>
                  </a:lnTo>
                  <a:lnTo>
                    <a:pt x="744258" y="63235"/>
                  </a:lnTo>
                  <a:lnTo>
                    <a:pt x="748757" y="68527"/>
                  </a:lnTo>
                  <a:lnTo>
                    <a:pt x="752992" y="73819"/>
                  </a:lnTo>
                  <a:lnTo>
                    <a:pt x="756962" y="79375"/>
                  </a:lnTo>
                  <a:lnTo>
                    <a:pt x="761197" y="85460"/>
                  </a:lnTo>
                  <a:lnTo>
                    <a:pt x="764902" y="91546"/>
                  </a:lnTo>
                  <a:lnTo>
                    <a:pt x="768343" y="98160"/>
                  </a:lnTo>
                  <a:lnTo>
                    <a:pt x="771519" y="104510"/>
                  </a:lnTo>
                  <a:lnTo>
                    <a:pt x="774695" y="111654"/>
                  </a:lnTo>
                  <a:lnTo>
                    <a:pt x="777606" y="119063"/>
                  </a:lnTo>
                  <a:lnTo>
                    <a:pt x="780253" y="126735"/>
                  </a:lnTo>
                  <a:lnTo>
                    <a:pt x="782370" y="134673"/>
                  </a:lnTo>
                  <a:lnTo>
                    <a:pt x="784752" y="143140"/>
                  </a:lnTo>
                  <a:lnTo>
                    <a:pt x="786340" y="151606"/>
                  </a:lnTo>
                  <a:lnTo>
                    <a:pt x="787664" y="160338"/>
                  </a:lnTo>
                  <a:lnTo>
                    <a:pt x="788987" y="169598"/>
                  </a:lnTo>
                  <a:lnTo>
                    <a:pt x="789516" y="179388"/>
                  </a:lnTo>
                  <a:lnTo>
                    <a:pt x="790310" y="189706"/>
                  </a:lnTo>
                  <a:lnTo>
                    <a:pt x="790575" y="199760"/>
                  </a:lnTo>
                  <a:lnTo>
                    <a:pt x="790310" y="209550"/>
                  </a:lnTo>
                  <a:lnTo>
                    <a:pt x="790046" y="218810"/>
                  </a:lnTo>
                  <a:lnTo>
                    <a:pt x="788987" y="237067"/>
                  </a:lnTo>
                  <a:lnTo>
                    <a:pt x="787134" y="254794"/>
                  </a:lnTo>
                  <a:lnTo>
                    <a:pt x="785017" y="271992"/>
                  </a:lnTo>
                  <a:lnTo>
                    <a:pt x="781841" y="288396"/>
                  </a:lnTo>
                  <a:lnTo>
                    <a:pt x="778400" y="304536"/>
                  </a:lnTo>
                  <a:lnTo>
                    <a:pt x="774430" y="320146"/>
                  </a:lnTo>
                  <a:lnTo>
                    <a:pt x="770195" y="334963"/>
                  </a:lnTo>
                  <a:lnTo>
                    <a:pt x="765167" y="349250"/>
                  </a:lnTo>
                  <a:lnTo>
                    <a:pt x="760138" y="363008"/>
                  </a:lnTo>
                  <a:lnTo>
                    <a:pt x="754580" y="376238"/>
                  </a:lnTo>
                  <a:lnTo>
                    <a:pt x="749022" y="389202"/>
                  </a:lnTo>
                  <a:lnTo>
                    <a:pt x="743199" y="401373"/>
                  </a:lnTo>
                  <a:lnTo>
                    <a:pt x="737111" y="413279"/>
                  </a:lnTo>
                  <a:lnTo>
                    <a:pt x="731024" y="424656"/>
                  </a:lnTo>
                  <a:lnTo>
                    <a:pt x="724672" y="435504"/>
                  </a:lnTo>
                  <a:lnTo>
                    <a:pt x="718584" y="445823"/>
                  </a:lnTo>
                  <a:lnTo>
                    <a:pt x="712497" y="455613"/>
                  </a:lnTo>
                  <a:lnTo>
                    <a:pt x="700057" y="474398"/>
                  </a:lnTo>
                  <a:lnTo>
                    <a:pt x="678354" y="506148"/>
                  </a:lnTo>
                  <a:lnTo>
                    <a:pt x="668826" y="519906"/>
                  </a:lnTo>
                  <a:lnTo>
                    <a:pt x="665121" y="525992"/>
                  </a:lnTo>
                  <a:lnTo>
                    <a:pt x="661680" y="532342"/>
                  </a:lnTo>
                  <a:lnTo>
                    <a:pt x="659033" y="537633"/>
                  </a:lnTo>
                  <a:lnTo>
                    <a:pt x="656651" y="542925"/>
                  </a:lnTo>
                  <a:lnTo>
                    <a:pt x="655063" y="547688"/>
                  </a:lnTo>
                  <a:lnTo>
                    <a:pt x="654004" y="552450"/>
                  </a:lnTo>
                  <a:lnTo>
                    <a:pt x="591013" y="552450"/>
                  </a:lnTo>
                  <a:lnTo>
                    <a:pt x="581749" y="552715"/>
                  </a:lnTo>
                  <a:lnTo>
                    <a:pt x="573280" y="553773"/>
                  </a:lnTo>
                  <a:lnTo>
                    <a:pt x="565339" y="554831"/>
                  </a:lnTo>
                  <a:lnTo>
                    <a:pt x="557929" y="556683"/>
                  </a:lnTo>
                  <a:lnTo>
                    <a:pt x="551047" y="559329"/>
                  </a:lnTo>
                  <a:lnTo>
                    <a:pt x="544430" y="561975"/>
                  </a:lnTo>
                  <a:lnTo>
                    <a:pt x="538607" y="565150"/>
                  </a:lnTo>
                  <a:lnTo>
                    <a:pt x="533049" y="568590"/>
                  </a:lnTo>
                  <a:lnTo>
                    <a:pt x="528021" y="572294"/>
                  </a:lnTo>
                  <a:lnTo>
                    <a:pt x="523521" y="576263"/>
                  </a:lnTo>
                  <a:lnTo>
                    <a:pt x="519286" y="580231"/>
                  </a:lnTo>
                  <a:lnTo>
                    <a:pt x="515581" y="584729"/>
                  </a:lnTo>
                  <a:lnTo>
                    <a:pt x="512140" y="588963"/>
                  </a:lnTo>
                  <a:lnTo>
                    <a:pt x="509229" y="593461"/>
                  </a:lnTo>
                  <a:lnTo>
                    <a:pt x="506318" y="597694"/>
                  </a:lnTo>
                  <a:lnTo>
                    <a:pt x="504200" y="601663"/>
                  </a:lnTo>
                  <a:lnTo>
                    <a:pt x="502083" y="606161"/>
                  </a:lnTo>
                  <a:lnTo>
                    <a:pt x="500230" y="610129"/>
                  </a:lnTo>
                  <a:lnTo>
                    <a:pt x="498377" y="614892"/>
                  </a:lnTo>
                  <a:lnTo>
                    <a:pt x="496789" y="619390"/>
                  </a:lnTo>
                  <a:lnTo>
                    <a:pt x="493878" y="629179"/>
                  </a:lnTo>
                  <a:lnTo>
                    <a:pt x="491496" y="639498"/>
                  </a:lnTo>
                  <a:lnTo>
                    <a:pt x="489908" y="650875"/>
                  </a:lnTo>
                  <a:lnTo>
                    <a:pt x="488584" y="663046"/>
                  </a:lnTo>
                  <a:lnTo>
                    <a:pt x="487790" y="676275"/>
                  </a:lnTo>
                  <a:lnTo>
                    <a:pt x="487790" y="690827"/>
                  </a:lnTo>
                  <a:lnTo>
                    <a:pt x="487790" y="705115"/>
                  </a:lnTo>
                  <a:lnTo>
                    <a:pt x="488584" y="718079"/>
                  </a:lnTo>
                  <a:lnTo>
                    <a:pt x="489908" y="730515"/>
                  </a:lnTo>
                  <a:lnTo>
                    <a:pt x="491496" y="741892"/>
                  </a:lnTo>
                  <a:lnTo>
                    <a:pt x="493878" y="752211"/>
                  </a:lnTo>
                  <a:lnTo>
                    <a:pt x="496789" y="762000"/>
                  </a:lnTo>
                  <a:lnTo>
                    <a:pt x="498377" y="766498"/>
                  </a:lnTo>
                  <a:lnTo>
                    <a:pt x="500230" y="770996"/>
                  </a:lnTo>
                  <a:lnTo>
                    <a:pt x="502083" y="775494"/>
                  </a:lnTo>
                  <a:lnTo>
                    <a:pt x="504200" y="779463"/>
                  </a:lnTo>
                  <a:lnTo>
                    <a:pt x="506053" y="783167"/>
                  </a:lnTo>
                  <a:lnTo>
                    <a:pt x="508170" y="786871"/>
                  </a:lnTo>
                  <a:lnTo>
                    <a:pt x="510817" y="790575"/>
                  </a:lnTo>
                  <a:lnTo>
                    <a:pt x="513464" y="794015"/>
                  </a:lnTo>
                  <a:lnTo>
                    <a:pt x="507112" y="795602"/>
                  </a:lnTo>
                  <a:lnTo>
                    <a:pt x="500759" y="797190"/>
                  </a:lnTo>
                  <a:lnTo>
                    <a:pt x="494937" y="799306"/>
                  </a:lnTo>
                  <a:lnTo>
                    <a:pt x="489379" y="801688"/>
                  </a:lnTo>
                  <a:lnTo>
                    <a:pt x="484350" y="804333"/>
                  </a:lnTo>
                  <a:lnTo>
                    <a:pt x="479321" y="806979"/>
                  </a:lnTo>
                  <a:lnTo>
                    <a:pt x="475086" y="810154"/>
                  </a:lnTo>
                  <a:lnTo>
                    <a:pt x="471116" y="813329"/>
                  </a:lnTo>
                  <a:lnTo>
                    <a:pt x="466881" y="816769"/>
                  </a:lnTo>
                  <a:lnTo>
                    <a:pt x="463441" y="820208"/>
                  </a:lnTo>
                  <a:lnTo>
                    <a:pt x="460529" y="823648"/>
                  </a:lnTo>
                  <a:lnTo>
                    <a:pt x="457353" y="827352"/>
                  </a:lnTo>
                  <a:lnTo>
                    <a:pt x="454442" y="831056"/>
                  </a:lnTo>
                  <a:lnTo>
                    <a:pt x="452060" y="834761"/>
                  </a:lnTo>
                  <a:lnTo>
                    <a:pt x="448090" y="841904"/>
                  </a:lnTo>
                  <a:lnTo>
                    <a:pt x="445972" y="846138"/>
                  </a:lnTo>
                  <a:lnTo>
                    <a:pt x="444120" y="850106"/>
                  </a:lnTo>
                  <a:lnTo>
                    <a:pt x="442267" y="854869"/>
                  </a:lnTo>
                  <a:lnTo>
                    <a:pt x="440679" y="859102"/>
                  </a:lnTo>
                  <a:lnTo>
                    <a:pt x="437767" y="869156"/>
                  </a:lnTo>
                  <a:lnTo>
                    <a:pt x="435650" y="879740"/>
                  </a:lnTo>
                  <a:lnTo>
                    <a:pt x="433797" y="890852"/>
                  </a:lnTo>
                  <a:lnTo>
                    <a:pt x="432474" y="903288"/>
                  </a:lnTo>
                  <a:lnTo>
                    <a:pt x="431945" y="916252"/>
                  </a:lnTo>
                  <a:lnTo>
                    <a:pt x="431680" y="930540"/>
                  </a:lnTo>
                  <a:lnTo>
                    <a:pt x="431945" y="945092"/>
                  </a:lnTo>
                  <a:lnTo>
                    <a:pt x="432474" y="958056"/>
                  </a:lnTo>
                  <a:lnTo>
                    <a:pt x="433797" y="970492"/>
                  </a:lnTo>
                  <a:lnTo>
                    <a:pt x="435650" y="981604"/>
                  </a:lnTo>
                  <a:lnTo>
                    <a:pt x="437767" y="992188"/>
                  </a:lnTo>
                  <a:lnTo>
                    <a:pt x="440679" y="1001977"/>
                  </a:lnTo>
                  <a:lnTo>
                    <a:pt x="442267" y="1006475"/>
                  </a:lnTo>
                  <a:lnTo>
                    <a:pt x="444120" y="1011238"/>
                  </a:lnTo>
                  <a:lnTo>
                    <a:pt x="445972" y="1015206"/>
                  </a:lnTo>
                  <a:lnTo>
                    <a:pt x="448090" y="1019440"/>
                  </a:lnTo>
                  <a:lnTo>
                    <a:pt x="449942" y="1023144"/>
                  </a:lnTo>
                  <a:lnTo>
                    <a:pt x="452324" y="1026848"/>
                  </a:lnTo>
                  <a:lnTo>
                    <a:pt x="454971" y="1030817"/>
                  </a:lnTo>
                  <a:lnTo>
                    <a:pt x="457618" y="1034521"/>
                  </a:lnTo>
                  <a:lnTo>
                    <a:pt x="460529" y="1038225"/>
                  </a:lnTo>
                  <a:lnTo>
                    <a:pt x="463970" y="1041665"/>
                  </a:lnTo>
                  <a:lnTo>
                    <a:pt x="467675" y="1045369"/>
                  </a:lnTo>
                  <a:lnTo>
                    <a:pt x="471645" y="1048809"/>
                  </a:lnTo>
                  <a:lnTo>
                    <a:pt x="475616" y="1051719"/>
                  </a:lnTo>
                  <a:lnTo>
                    <a:pt x="480380" y="1054894"/>
                  </a:lnTo>
                  <a:lnTo>
                    <a:pt x="485144" y="1057804"/>
                  </a:lnTo>
                  <a:lnTo>
                    <a:pt x="490437" y="1060186"/>
                  </a:lnTo>
                  <a:lnTo>
                    <a:pt x="496260" y="1062567"/>
                  </a:lnTo>
                  <a:lnTo>
                    <a:pt x="502347" y="1064419"/>
                  </a:lnTo>
                  <a:lnTo>
                    <a:pt x="508435" y="1066271"/>
                  </a:lnTo>
                  <a:lnTo>
                    <a:pt x="515316" y="1067594"/>
                  </a:lnTo>
                  <a:lnTo>
                    <a:pt x="511876" y="1071827"/>
                  </a:lnTo>
                  <a:lnTo>
                    <a:pt x="508435" y="1076590"/>
                  </a:lnTo>
                  <a:lnTo>
                    <a:pt x="505788" y="1080823"/>
                  </a:lnTo>
                  <a:lnTo>
                    <a:pt x="503141" y="1085586"/>
                  </a:lnTo>
                  <a:lnTo>
                    <a:pt x="501024" y="1089554"/>
                  </a:lnTo>
                  <a:lnTo>
                    <a:pt x="499171" y="1094052"/>
                  </a:lnTo>
                  <a:lnTo>
                    <a:pt x="497583" y="1098286"/>
                  </a:lnTo>
                  <a:lnTo>
                    <a:pt x="495731" y="1103048"/>
                  </a:lnTo>
                  <a:lnTo>
                    <a:pt x="493084" y="1112838"/>
                  </a:lnTo>
                  <a:lnTo>
                    <a:pt x="490967" y="1123156"/>
                  </a:lnTo>
                  <a:lnTo>
                    <a:pt x="489114" y="1134534"/>
                  </a:lnTo>
                  <a:lnTo>
                    <a:pt x="487790" y="1146704"/>
                  </a:lnTo>
                  <a:lnTo>
                    <a:pt x="487261" y="1159934"/>
                  </a:lnTo>
                  <a:lnTo>
                    <a:pt x="486732" y="1174221"/>
                  </a:lnTo>
                  <a:lnTo>
                    <a:pt x="487261" y="1188509"/>
                  </a:lnTo>
                  <a:lnTo>
                    <a:pt x="487790" y="1202002"/>
                  </a:lnTo>
                  <a:lnTo>
                    <a:pt x="489114" y="1214438"/>
                  </a:lnTo>
                  <a:lnTo>
                    <a:pt x="490967" y="1225550"/>
                  </a:lnTo>
                  <a:lnTo>
                    <a:pt x="493084" y="1236134"/>
                  </a:lnTo>
                  <a:lnTo>
                    <a:pt x="495731" y="1245659"/>
                  </a:lnTo>
                  <a:lnTo>
                    <a:pt x="497583" y="1250156"/>
                  </a:lnTo>
                  <a:lnTo>
                    <a:pt x="499171" y="1254654"/>
                  </a:lnTo>
                  <a:lnTo>
                    <a:pt x="501024" y="1258888"/>
                  </a:lnTo>
                  <a:lnTo>
                    <a:pt x="503141" y="1263121"/>
                  </a:lnTo>
                  <a:lnTo>
                    <a:pt x="505523" y="1267090"/>
                  </a:lnTo>
                  <a:lnTo>
                    <a:pt x="507641" y="1270794"/>
                  </a:lnTo>
                  <a:lnTo>
                    <a:pt x="510288" y="1274498"/>
                  </a:lnTo>
                  <a:lnTo>
                    <a:pt x="513199" y="1278467"/>
                  </a:lnTo>
                  <a:lnTo>
                    <a:pt x="516375" y="1282171"/>
                  </a:lnTo>
                  <a:lnTo>
                    <a:pt x="519816" y="1285875"/>
                  </a:lnTo>
                  <a:lnTo>
                    <a:pt x="523521" y="1289315"/>
                  </a:lnTo>
                  <a:lnTo>
                    <a:pt x="527756" y="1292754"/>
                  </a:lnTo>
                  <a:lnTo>
                    <a:pt x="531991" y="1296194"/>
                  </a:lnTo>
                  <a:lnTo>
                    <a:pt x="536755" y="1299369"/>
                  </a:lnTo>
                  <a:lnTo>
                    <a:pt x="542048" y="1302015"/>
                  </a:lnTo>
                  <a:lnTo>
                    <a:pt x="547606" y="1304661"/>
                  </a:lnTo>
                  <a:lnTo>
                    <a:pt x="553429" y="1307042"/>
                  </a:lnTo>
                  <a:lnTo>
                    <a:pt x="559781" y="1308894"/>
                  </a:lnTo>
                  <a:lnTo>
                    <a:pt x="566663" y="1310481"/>
                  </a:lnTo>
                  <a:lnTo>
                    <a:pt x="573809" y="1311804"/>
                  </a:lnTo>
                  <a:lnTo>
                    <a:pt x="568780" y="1317361"/>
                  </a:lnTo>
                  <a:lnTo>
                    <a:pt x="564016" y="1322917"/>
                  </a:lnTo>
                  <a:lnTo>
                    <a:pt x="560311" y="1328738"/>
                  </a:lnTo>
                  <a:lnTo>
                    <a:pt x="557135" y="1334294"/>
                  </a:lnTo>
                  <a:lnTo>
                    <a:pt x="555017" y="1338792"/>
                  </a:lnTo>
                  <a:lnTo>
                    <a:pt x="553164" y="1342761"/>
                  </a:lnTo>
                  <a:lnTo>
                    <a:pt x="551312" y="1347259"/>
                  </a:lnTo>
                  <a:lnTo>
                    <a:pt x="549724" y="1351756"/>
                  </a:lnTo>
                  <a:lnTo>
                    <a:pt x="547077" y="1361546"/>
                  </a:lnTo>
                  <a:lnTo>
                    <a:pt x="544430" y="1372129"/>
                  </a:lnTo>
                  <a:lnTo>
                    <a:pt x="543107" y="1383242"/>
                  </a:lnTo>
                  <a:lnTo>
                    <a:pt x="541784" y="1395677"/>
                  </a:lnTo>
                  <a:lnTo>
                    <a:pt x="540725" y="1408642"/>
                  </a:lnTo>
                  <a:lnTo>
                    <a:pt x="540725" y="1423459"/>
                  </a:lnTo>
                  <a:lnTo>
                    <a:pt x="540725" y="1437481"/>
                  </a:lnTo>
                  <a:lnTo>
                    <a:pt x="541784" y="1450711"/>
                  </a:lnTo>
                  <a:lnTo>
                    <a:pt x="543107" y="1463146"/>
                  </a:lnTo>
                  <a:lnTo>
                    <a:pt x="544430" y="1474259"/>
                  </a:lnTo>
                  <a:lnTo>
                    <a:pt x="547077" y="1484842"/>
                  </a:lnTo>
                  <a:lnTo>
                    <a:pt x="549724" y="1494367"/>
                  </a:lnTo>
                  <a:lnTo>
                    <a:pt x="551312" y="1499129"/>
                  </a:lnTo>
                  <a:lnTo>
                    <a:pt x="553164" y="1503627"/>
                  </a:lnTo>
                  <a:lnTo>
                    <a:pt x="555017" y="1507596"/>
                  </a:lnTo>
                  <a:lnTo>
                    <a:pt x="557135" y="1512094"/>
                  </a:lnTo>
                  <a:lnTo>
                    <a:pt x="559781" y="1516327"/>
                  </a:lnTo>
                  <a:lnTo>
                    <a:pt x="562428" y="1520825"/>
                  </a:lnTo>
                  <a:lnTo>
                    <a:pt x="321047" y="1520825"/>
                  </a:lnTo>
                  <a:lnTo>
                    <a:pt x="312842" y="1520825"/>
                  </a:lnTo>
                  <a:lnTo>
                    <a:pt x="304373" y="1520296"/>
                  </a:lnTo>
                  <a:lnTo>
                    <a:pt x="296433" y="1519767"/>
                  </a:lnTo>
                  <a:lnTo>
                    <a:pt x="288228" y="1519238"/>
                  </a:lnTo>
                  <a:lnTo>
                    <a:pt x="280288" y="1518179"/>
                  </a:lnTo>
                  <a:lnTo>
                    <a:pt x="272083" y="1517121"/>
                  </a:lnTo>
                  <a:lnTo>
                    <a:pt x="264407" y="1515798"/>
                  </a:lnTo>
                  <a:lnTo>
                    <a:pt x="256203" y="1514211"/>
                  </a:lnTo>
                  <a:lnTo>
                    <a:pt x="248527" y="1512623"/>
                  </a:lnTo>
                  <a:lnTo>
                    <a:pt x="240852" y="1510771"/>
                  </a:lnTo>
                  <a:lnTo>
                    <a:pt x="233441" y="1508654"/>
                  </a:lnTo>
                  <a:lnTo>
                    <a:pt x="225501" y="1506538"/>
                  </a:lnTo>
                  <a:lnTo>
                    <a:pt x="218090" y="1503892"/>
                  </a:lnTo>
                  <a:lnTo>
                    <a:pt x="210679" y="1501511"/>
                  </a:lnTo>
                  <a:lnTo>
                    <a:pt x="203268" y="1498600"/>
                  </a:lnTo>
                  <a:lnTo>
                    <a:pt x="196122" y="1495690"/>
                  </a:lnTo>
                  <a:lnTo>
                    <a:pt x="188976" y="1492515"/>
                  </a:lnTo>
                  <a:lnTo>
                    <a:pt x="181830" y="1489075"/>
                  </a:lnTo>
                  <a:lnTo>
                    <a:pt x="174948" y="1485636"/>
                  </a:lnTo>
                  <a:lnTo>
                    <a:pt x="168067" y="1482196"/>
                  </a:lnTo>
                  <a:lnTo>
                    <a:pt x="161450" y="1478227"/>
                  </a:lnTo>
                  <a:lnTo>
                    <a:pt x="154569" y="1474523"/>
                  </a:lnTo>
                  <a:lnTo>
                    <a:pt x="147952" y="1470290"/>
                  </a:lnTo>
                  <a:lnTo>
                    <a:pt x="141600" y="1466056"/>
                  </a:lnTo>
                  <a:lnTo>
                    <a:pt x="129160" y="1457061"/>
                  </a:lnTo>
                  <a:lnTo>
                    <a:pt x="116985" y="1447536"/>
                  </a:lnTo>
                  <a:lnTo>
                    <a:pt x="105075" y="1437481"/>
                  </a:lnTo>
                  <a:lnTo>
                    <a:pt x="93959" y="1426634"/>
                  </a:lnTo>
                  <a:lnTo>
                    <a:pt x="83372" y="1415521"/>
                  </a:lnTo>
                  <a:lnTo>
                    <a:pt x="73579" y="1404144"/>
                  </a:lnTo>
                  <a:lnTo>
                    <a:pt x="64051" y="1391973"/>
                  </a:lnTo>
                  <a:lnTo>
                    <a:pt x="55052" y="1379273"/>
                  </a:lnTo>
                  <a:lnTo>
                    <a:pt x="50552" y="1373188"/>
                  </a:lnTo>
                  <a:lnTo>
                    <a:pt x="46582" y="1366309"/>
                  </a:lnTo>
                  <a:lnTo>
                    <a:pt x="42612" y="1359694"/>
                  </a:lnTo>
                  <a:lnTo>
                    <a:pt x="38907" y="1352815"/>
                  </a:lnTo>
                  <a:lnTo>
                    <a:pt x="35466" y="1346200"/>
                  </a:lnTo>
                  <a:lnTo>
                    <a:pt x="31761" y="1339056"/>
                  </a:lnTo>
                  <a:lnTo>
                    <a:pt x="28585" y="1332177"/>
                  </a:lnTo>
                  <a:lnTo>
                    <a:pt x="25409" y="1325034"/>
                  </a:lnTo>
                  <a:lnTo>
                    <a:pt x="22497" y="1317625"/>
                  </a:lnTo>
                  <a:lnTo>
                    <a:pt x="19586" y="1310481"/>
                  </a:lnTo>
                  <a:lnTo>
                    <a:pt x="17204" y="1303073"/>
                  </a:lnTo>
                  <a:lnTo>
                    <a:pt x="14557" y="1295665"/>
                  </a:lnTo>
                  <a:lnTo>
                    <a:pt x="12440" y="1287727"/>
                  </a:lnTo>
                  <a:lnTo>
                    <a:pt x="10322" y="1280054"/>
                  </a:lnTo>
                  <a:lnTo>
                    <a:pt x="8470" y="1272646"/>
                  </a:lnTo>
                  <a:lnTo>
                    <a:pt x="6617" y="1264444"/>
                  </a:lnTo>
                  <a:lnTo>
                    <a:pt x="5294" y="1256771"/>
                  </a:lnTo>
                  <a:lnTo>
                    <a:pt x="3706" y="1248834"/>
                  </a:lnTo>
                  <a:lnTo>
                    <a:pt x="2912" y="1240896"/>
                  </a:lnTo>
                  <a:lnTo>
                    <a:pt x="1853" y="1232959"/>
                  </a:lnTo>
                  <a:lnTo>
                    <a:pt x="1059" y="1224756"/>
                  </a:lnTo>
                  <a:lnTo>
                    <a:pt x="529" y="1216554"/>
                  </a:lnTo>
                  <a:lnTo>
                    <a:pt x="265" y="1208352"/>
                  </a:lnTo>
                  <a:lnTo>
                    <a:pt x="0" y="1200150"/>
                  </a:lnTo>
                  <a:lnTo>
                    <a:pt x="0" y="857515"/>
                  </a:lnTo>
                  <a:lnTo>
                    <a:pt x="265" y="847196"/>
                  </a:lnTo>
                  <a:lnTo>
                    <a:pt x="1059" y="836348"/>
                  </a:lnTo>
                  <a:lnTo>
                    <a:pt x="1588" y="826029"/>
                  </a:lnTo>
                  <a:lnTo>
                    <a:pt x="2912" y="815711"/>
                  </a:lnTo>
                  <a:lnTo>
                    <a:pt x="4500" y="805656"/>
                  </a:lnTo>
                  <a:lnTo>
                    <a:pt x="6352" y="795602"/>
                  </a:lnTo>
                  <a:lnTo>
                    <a:pt x="8205" y="785813"/>
                  </a:lnTo>
                  <a:lnTo>
                    <a:pt x="10587" y="776023"/>
                  </a:lnTo>
                  <a:lnTo>
                    <a:pt x="13498" y="766498"/>
                  </a:lnTo>
                  <a:lnTo>
                    <a:pt x="16410" y="757238"/>
                  </a:lnTo>
                  <a:lnTo>
                    <a:pt x="19851" y="747713"/>
                  </a:lnTo>
                  <a:lnTo>
                    <a:pt x="23291" y="738717"/>
                  </a:lnTo>
                  <a:lnTo>
                    <a:pt x="27261" y="730250"/>
                  </a:lnTo>
                  <a:lnTo>
                    <a:pt x="31761" y="721519"/>
                  </a:lnTo>
                  <a:lnTo>
                    <a:pt x="35996" y="712788"/>
                  </a:lnTo>
                  <a:lnTo>
                    <a:pt x="41024" y="704850"/>
                  </a:lnTo>
                  <a:lnTo>
                    <a:pt x="46053" y="696648"/>
                  </a:lnTo>
                  <a:lnTo>
                    <a:pt x="51346" y="688711"/>
                  </a:lnTo>
                  <a:lnTo>
                    <a:pt x="56905" y="680773"/>
                  </a:lnTo>
                  <a:lnTo>
                    <a:pt x="62727" y="673365"/>
                  </a:lnTo>
                  <a:lnTo>
                    <a:pt x="68550" y="666221"/>
                  </a:lnTo>
                  <a:lnTo>
                    <a:pt x="75167" y="659077"/>
                  </a:lnTo>
                  <a:lnTo>
                    <a:pt x="81519" y="652198"/>
                  </a:lnTo>
                  <a:lnTo>
                    <a:pt x="88401" y="645848"/>
                  </a:lnTo>
                  <a:lnTo>
                    <a:pt x="95547" y="639498"/>
                  </a:lnTo>
                  <a:lnTo>
                    <a:pt x="102958" y="633413"/>
                  </a:lnTo>
                  <a:lnTo>
                    <a:pt x="110368" y="627592"/>
                  </a:lnTo>
                  <a:lnTo>
                    <a:pt x="118308" y="622036"/>
                  </a:lnTo>
                  <a:lnTo>
                    <a:pt x="126249" y="616744"/>
                  </a:lnTo>
                  <a:lnTo>
                    <a:pt x="134453" y="611452"/>
                  </a:lnTo>
                  <a:lnTo>
                    <a:pt x="143188" y="606690"/>
                  </a:lnTo>
                  <a:lnTo>
                    <a:pt x="151392" y="602192"/>
                  </a:lnTo>
                  <a:lnTo>
                    <a:pt x="168596" y="587904"/>
                  </a:lnTo>
                  <a:lnTo>
                    <a:pt x="189505" y="569913"/>
                  </a:lnTo>
                  <a:lnTo>
                    <a:pt x="214120" y="548481"/>
                  </a:lnTo>
                  <a:lnTo>
                    <a:pt x="241381" y="524140"/>
                  </a:lnTo>
                  <a:lnTo>
                    <a:pt x="270760" y="497152"/>
                  </a:lnTo>
                  <a:lnTo>
                    <a:pt x="301726" y="468048"/>
                  </a:lnTo>
                  <a:lnTo>
                    <a:pt x="317342" y="452967"/>
                  </a:lnTo>
                  <a:lnTo>
                    <a:pt x="333222" y="437356"/>
                  </a:lnTo>
                  <a:lnTo>
                    <a:pt x="349367" y="421217"/>
                  </a:lnTo>
                  <a:lnTo>
                    <a:pt x="365247" y="405077"/>
                  </a:lnTo>
                  <a:lnTo>
                    <a:pt x="381128" y="388408"/>
                  </a:lnTo>
                  <a:lnTo>
                    <a:pt x="396479" y="371740"/>
                  </a:lnTo>
                  <a:lnTo>
                    <a:pt x="412094" y="354542"/>
                  </a:lnTo>
                  <a:lnTo>
                    <a:pt x="426916" y="337608"/>
                  </a:lnTo>
                  <a:lnTo>
                    <a:pt x="441473" y="320411"/>
                  </a:lnTo>
                  <a:lnTo>
                    <a:pt x="455765" y="303477"/>
                  </a:lnTo>
                  <a:lnTo>
                    <a:pt x="469263" y="286015"/>
                  </a:lnTo>
                  <a:lnTo>
                    <a:pt x="482232" y="269081"/>
                  </a:lnTo>
                  <a:lnTo>
                    <a:pt x="494143" y="252148"/>
                  </a:lnTo>
                  <a:lnTo>
                    <a:pt x="505523" y="235215"/>
                  </a:lnTo>
                  <a:lnTo>
                    <a:pt x="515581" y="218810"/>
                  </a:lnTo>
                  <a:lnTo>
                    <a:pt x="520610" y="210344"/>
                  </a:lnTo>
                  <a:lnTo>
                    <a:pt x="525374" y="202406"/>
                  </a:lnTo>
                  <a:lnTo>
                    <a:pt x="529344" y="194204"/>
                  </a:lnTo>
                  <a:lnTo>
                    <a:pt x="533314" y="186267"/>
                  </a:lnTo>
                  <a:lnTo>
                    <a:pt x="537019" y="178329"/>
                  </a:lnTo>
                  <a:lnTo>
                    <a:pt x="540460" y="170656"/>
                  </a:lnTo>
                  <a:lnTo>
                    <a:pt x="543636" y="162983"/>
                  </a:lnTo>
                  <a:lnTo>
                    <a:pt x="546283" y="155575"/>
                  </a:lnTo>
                  <a:lnTo>
                    <a:pt x="548930" y="147902"/>
                  </a:lnTo>
                  <a:lnTo>
                    <a:pt x="551047" y="140494"/>
                  </a:lnTo>
                  <a:lnTo>
                    <a:pt x="551047" y="1058"/>
                  </a:lnTo>
                  <a:lnTo>
                    <a:pt x="553958" y="794"/>
                  </a:lnTo>
                  <a:lnTo>
                    <a:pt x="561369" y="265"/>
                  </a:lnTo>
                  <a:lnTo>
                    <a:pt x="573015"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800" b="1">
                <a:solidFill>
                  <a:schemeClr val="bg1"/>
                </a:solidFill>
                <a:latin typeface="+mn-lt"/>
                <a:ea typeface="+mn-ea"/>
                <a:cs typeface="+mn-ea"/>
                <a:sym typeface="+mn-lt"/>
              </a:endParaRPr>
            </a:p>
          </p:txBody>
        </p:sp>
      </p:grpSp>
      <p:grpSp>
        <p:nvGrpSpPr>
          <p:cNvPr id="48" name="组合 47"/>
          <p:cNvGrpSpPr/>
          <p:nvPr/>
        </p:nvGrpSpPr>
        <p:grpSpPr>
          <a:xfrm>
            <a:off x="4325405" y="3641360"/>
            <a:ext cx="1461956" cy="1461956"/>
            <a:chOff x="5055802" y="1912589"/>
            <a:chExt cx="1461956" cy="1461956"/>
          </a:xfrm>
        </p:grpSpPr>
        <p:sp>
          <p:nvSpPr>
            <p:cNvPr id="49" name="椭圆 48"/>
            <p:cNvSpPr/>
            <p:nvPr/>
          </p:nvSpPr>
          <p:spPr>
            <a:xfrm>
              <a:off x="5055802" y="1912589"/>
              <a:ext cx="1461956" cy="1461956"/>
            </a:xfrm>
            <a:prstGeom prst="ellipse">
              <a:avLst/>
            </a:prstGeom>
            <a:solidFill>
              <a:srgbClr val="FFC000"/>
            </a:solidFill>
            <a:ln w="25400" cap="flat" cmpd="sng" algn="ctr">
              <a:noFill/>
              <a:prstDash val="solid"/>
            </a:ln>
            <a:effectLst>
              <a:outerShdw blurRad="241300" dist="38100" dir="8100000" algn="tr" rotWithShape="0">
                <a:prstClr val="black">
                  <a:alpha val="40000"/>
                </a:prstClr>
              </a:outerShdw>
            </a:effectLst>
          </p:spPr>
          <p:txBody>
            <a:bodyPr rtlCol="0" anchor="ctr"/>
            <a:lstStyle/>
            <a:p>
              <a:pPr algn="ctr" defTabSz="914400"/>
              <a:endParaRPr lang="zh-CN" altLang="en-US" sz="1800" kern="0">
                <a:solidFill>
                  <a:schemeClr val="bg1"/>
                </a:solidFill>
                <a:cs typeface="+mn-ea"/>
                <a:sym typeface="+mn-lt"/>
              </a:endParaRPr>
            </a:p>
          </p:txBody>
        </p:sp>
        <p:sp>
          <p:nvSpPr>
            <p:cNvPr id="50" name="TextBox 58"/>
            <p:cNvSpPr txBox="1"/>
            <p:nvPr/>
          </p:nvSpPr>
          <p:spPr>
            <a:xfrm>
              <a:off x="5165693" y="2093719"/>
              <a:ext cx="1242173" cy="1200329"/>
            </a:xfrm>
            <a:prstGeom prst="rect">
              <a:avLst/>
            </a:prstGeom>
            <a:noFill/>
          </p:spPr>
          <p:txBody>
            <a:bodyPr wrap="square" rtlCol="0">
              <a:spAutoFit/>
            </a:bodyPr>
            <a:lstStyle/>
            <a:p>
              <a:pPr lvl="0" algn="ctr">
                <a:defRPr/>
              </a:pPr>
              <a:r>
                <a:rPr lang="zh-CN" altLang="en-US" sz="2400" kern="0" dirty="0" smtClean="0">
                  <a:solidFill>
                    <a:schemeClr val="bg1"/>
                  </a:solidFill>
                  <a:cs typeface="+mn-ea"/>
                  <a:sym typeface="+mn-lt"/>
                </a:rPr>
                <a:t>业主</a:t>
              </a:r>
              <a:endParaRPr lang="en-US" altLang="zh-CN" sz="2400" kern="0" dirty="0" smtClean="0">
                <a:solidFill>
                  <a:schemeClr val="bg1"/>
                </a:solidFill>
                <a:cs typeface="+mn-ea"/>
                <a:sym typeface="+mn-lt"/>
              </a:endParaRPr>
            </a:p>
            <a:p>
              <a:pPr lvl="0" algn="ctr">
                <a:defRPr/>
              </a:pPr>
              <a:r>
                <a:rPr lang="zh-CN" altLang="en-US" sz="2400" kern="0" dirty="0" smtClean="0">
                  <a:solidFill>
                    <a:schemeClr val="bg1"/>
                  </a:solidFill>
                  <a:cs typeface="+mn-ea"/>
                  <a:sym typeface="+mn-lt"/>
                </a:rPr>
                <a:t>招标倾向</a:t>
              </a:r>
              <a:endParaRPr lang="zh-CN" altLang="en-US" sz="2400" kern="0" dirty="0">
                <a:solidFill>
                  <a:schemeClr val="bg1"/>
                </a:solidFill>
                <a:cs typeface="+mn-ea"/>
                <a:sym typeface="+mn-lt"/>
              </a:endParaRPr>
            </a:p>
          </p:txBody>
        </p:sp>
      </p:grpSp>
      <p:cxnSp>
        <p:nvCxnSpPr>
          <p:cNvPr id="51" name="直接箭头连接符 50"/>
          <p:cNvCxnSpPr/>
          <p:nvPr/>
        </p:nvCxnSpPr>
        <p:spPr>
          <a:xfrm>
            <a:off x="3922948" y="5302002"/>
            <a:ext cx="2381934" cy="0"/>
          </a:xfrm>
          <a:prstGeom prst="straightConnector1">
            <a:avLst/>
          </a:prstGeom>
          <a:ln w="0">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2" name="左大括号 51"/>
          <p:cNvSpPr/>
          <p:nvPr/>
        </p:nvSpPr>
        <p:spPr>
          <a:xfrm>
            <a:off x="6449133" y="3909328"/>
            <a:ext cx="469340" cy="2760826"/>
          </a:xfrm>
          <a:prstGeom prst="leftBrace">
            <a:avLst/>
          </a:prstGeom>
          <a:ln w="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000">
              <a:cs typeface="+mn-ea"/>
              <a:sym typeface="+mn-lt"/>
            </a:endParaRPr>
          </a:p>
        </p:txBody>
      </p:sp>
    </p:spTree>
    <p:custDataLst>
      <p:tags r:id="rId1"/>
    </p:custDataLst>
    <p:extLst>
      <p:ext uri="{BB962C8B-B14F-4D97-AF65-F5344CB8AC3E}">
        <p14:creationId xmlns:p14="http://schemas.microsoft.com/office/powerpoint/2010/main" val="260543354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wipe(left)">
                                      <p:cBhvr>
                                        <p:cTn id="12" dur="1000"/>
                                        <p:tgtEl>
                                          <p:spTgt spid="27"/>
                                        </p:tgtEl>
                                      </p:cBhvr>
                                    </p:animEffect>
                                  </p:childTnLst>
                                </p:cTn>
                              </p:par>
                            </p:childTnLst>
                          </p:cTn>
                        </p:par>
                        <p:par>
                          <p:cTn id="13" fill="hold">
                            <p:stCondLst>
                              <p:cond delay="1500"/>
                            </p:stCondLst>
                            <p:childTnLst>
                              <p:par>
                                <p:cTn id="14" presetID="22" presetClass="entr" presetSubtype="8" fill="hold" nodeType="after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wipe(left)">
                                      <p:cBhvr>
                                        <p:cTn id="16" dur="1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框 45"/>
          <p:cNvSpPr txBox="1">
            <a:spLocks noChangeArrowheads="1"/>
          </p:cNvSpPr>
          <p:nvPr/>
        </p:nvSpPr>
        <p:spPr bwMode="auto">
          <a:xfrm>
            <a:off x="867330" y="369333"/>
            <a:ext cx="5161331" cy="523220"/>
          </a:xfrm>
          <a:prstGeom prst="rect">
            <a:avLst/>
          </a:prstGeom>
          <a:noFill/>
          <a:ln w="9525">
            <a:noFill/>
            <a:miter lim="800000"/>
            <a:headEnd/>
            <a:tailEnd/>
          </a:ln>
        </p:spPr>
        <p:txBody>
          <a:bodyPr wrap="square">
            <a:spAutoFit/>
          </a:bodyPr>
          <a:lstStyle>
            <a:defPPr>
              <a:defRPr lang="zh-CN"/>
            </a:defPPr>
            <a:lvl1pPr>
              <a:defRPr sz="2800" b="1">
                <a:solidFill>
                  <a:srgbClr val="009644"/>
                </a:solidFill>
                <a:effectLst>
                  <a:outerShdw dist="25400" dir="2700000" algn="tl">
                    <a:schemeClr val="bg1">
                      <a:alpha val="81000"/>
                    </a:schemeClr>
                  </a:outerShdw>
                  <a:reflection blurRad="6350" stA="55000" endA="300" endPos="45500" dist="50800" dir="5400000" sy="-100000" algn="bl" rotWithShape="0"/>
                </a:effectLst>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t>修改相关页面主题文字</a:t>
            </a:r>
          </a:p>
        </p:txBody>
      </p:sp>
      <p:sp>
        <p:nvSpPr>
          <p:cNvPr id="55" name="Freeform 30"/>
          <p:cNvSpPr/>
          <p:nvPr/>
        </p:nvSpPr>
        <p:spPr>
          <a:xfrm>
            <a:off x="3045767" y="2952899"/>
            <a:ext cx="2223402" cy="1106486"/>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1">
              <a:lumMod val="50000"/>
            </a:schemeClr>
          </a:solidFill>
          <a:ln w="25400" cap="flat" cmpd="sng" algn="ctr">
            <a:noFill/>
            <a:prstDash val="solid"/>
          </a:ln>
          <a:effectLst/>
        </p:spPr>
        <p:txBody>
          <a:bodyPr lIns="91412" tIns="45706" rIns="91412" bIns="45706" anchor="ctr"/>
          <a:lstStyle/>
          <a:p>
            <a:pPr marL="0" marR="0" lvl="0" indent="0" algn="ctr" defTabSz="914400" eaLnBrk="0" fontAlgn="auto" latinLnBrk="0" hangingPunct="0">
              <a:lnSpc>
                <a:spcPct val="100000"/>
              </a:lnSpc>
              <a:spcBef>
                <a:spcPts val="0"/>
              </a:spcBef>
              <a:spcAft>
                <a:spcPts val="0"/>
              </a:spcAft>
              <a:buClr>
                <a:srgbClr val="FF0000"/>
              </a:buClr>
              <a:buSzPct val="70000"/>
              <a:buFont typeface="Arial" pitchFamily="34" charset="0"/>
              <a:buNone/>
              <a:tabLst/>
              <a:defRPr/>
            </a:pPr>
            <a:endParaRPr kumimoji="0" lang="id-ID" sz="2487" b="0" i="0" u="none" strike="noStrike" kern="0" cap="none" spc="0" normalizeH="0" baseline="0" noProof="0" dirty="0">
              <a:ln>
                <a:noFill/>
              </a:ln>
              <a:solidFill>
                <a:schemeClr val="tx1">
                  <a:lumMod val="75000"/>
                  <a:lumOff val="25000"/>
                </a:schemeClr>
              </a:solidFill>
              <a:effectLst/>
              <a:uLnTx/>
              <a:uFillTx/>
              <a:latin typeface="Arial" panose="020B0604020202020204" pitchFamily="34" charset="0"/>
            </a:endParaRPr>
          </a:p>
        </p:txBody>
      </p:sp>
      <p:sp>
        <p:nvSpPr>
          <p:cNvPr id="56" name="Freeform 31"/>
          <p:cNvSpPr/>
          <p:nvPr/>
        </p:nvSpPr>
        <p:spPr>
          <a:xfrm flipV="1">
            <a:off x="1106440" y="1844824"/>
            <a:ext cx="2223402" cy="1108075"/>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1">
              <a:lumMod val="75000"/>
            </a:schemeClr>
          </a:solidFill>
          <a:ln w="25400" cap="flat" cmpd="sng" algn="ctr">
            <a:noFill/>
            <a:prstDash val="solid"/>
          </a:ln>
          <a:effectLst/>
        </p:spPr>
        <p:txBody>
          <a:bodyPr lIns="91412" tIns="45706" rIns="91412" bIns="45706" anchor="ctr"/>
          <a:lstStyle/>
          <a:p>
            <a:pPr marL="0" marR="0" lvl="0" indent="0" algn="ctr" defTabSz="914400" eaLnBrk="0" fontAlgn="auto" latinLnBrk="0" hangingPunct="0">
              <a:lnSpc>
                <a:spcPct val="100000"/>
              </a:lnSpc>
              <a:spcBef>
                <a:spcPts val="0"/>
              </a:spcBef>
              <a:spcAft>
                <a:spcPts val="0"/>
              </a:spcAft>
              <a:buClr>
                <a:srgbClr val="FF0000"/>
              </a:buClr>
              <a:buSzPct val="70000"/>
              <a:buFont typeface="Arial" pitchFamily="34" charset="0"/>
              <a:buNone/>
              <a:tabLst/>
              <a:defRPr/>
            </a:pPr>
            <a:endParaRPr kumimoji="0" lang="id-ID" sz="2487" b="0" i="0" u="none" strike="noStrike" kern="0" cap="none" spc="0" normalizeH="0" baseline="0" noProof="0" dirty="0">
              <a:ln>
                <a:noFill/>
              </a:ln>
              <a:solidFill>
                <a:schemeClr val="tx1">
                  <a:lumMod val="75000"/>
                  <a:lumOff val="25000"/>
                </a:schemeClr>
              </a:solidFill>
              <a:effectLst/>
              <a:uLnTx/>
              <a:uFillTx/>
              <a:latin typeface="Arial" panose="020B0604020202020204" pitchFamily="34" charset="0"/>
            </a:endParaRPr>
          </a:p>
        </p:txBody>
      </p:sp>
      <p:sp>
        <p:nvSpPr>
          <p:cNvPr id="57" name="Freeform 32"/>
          <p:cNvSpPr/>
          <p:nvPr/>
        </p:nvSpPr>
        <p:spPr>
          <a:xfrm>
            <a:off x="6922839" y="2952899"/>
            <a:ext cx="2223400" cy="1106486"/>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1">
              <a:lumMod val="50000"/>
            </a:schemeClr>
          </a:solidFill>
          <a:ln w="25400" cap="flat" cmpd="sng" algn="ctr">
            <a:noFill/>
            <a:prstDash val="solid"/>
          </a:ln>
          <a:effectLst/>
        </p:spPr>
        <p:txBody>
          <a:bodyPr lIns="91412" tIns="45706" rIns="91412" bIns="45706" anchor="ctr"/>
          <a:lstStyle/>
          <a:p>
            <a:pPr marL="0" marR="0" lvl="0" indent="0" algn="ctr" defTabSz="914400" eaLnBrk="0" fontAlgn="auto" latinLnBrk="0" hangingPunct="0">
              <a:lnSpc>
                <a:spcPct val="100000"/>
              </a:lnSpc>
              <a:spcBef>
                <a:spcPts val="0"/>
              </a:spcBef>
              <a:spcAft>
                <a:spcPts val="0"/>
              </a:spcAft>
              <a:buClr>
                <a:srgbClr val="FF0000"/>
              </a:buClr>
              <a:buSzPct val="70000"/>
              <a:buFont typeface="Arial" pitchFamily="34" charset="0"/>
              <a:buNone/>
              <a:tabLst/>
              <a:defRPr/>
            </a:pPr>
            <a:endParaRPr kumimoji="0" lang="id-ID" sz="2487" b="0" i="0" u="none" strike="noStrike" kern="0" cap="none" spc="0" normalizeH="0" baseline="0" noProof="0" dirty="0">
              <a:ln>
                <a:noFill/>
              </a:ln>
              <a:solidFill>
                <a:schemeClr val="tx1">
                  <a:lumMod val="75000"/>
                  <a:lumOff val="25000"/>
                </a:schemeClr>
              </a:solidFill>
              <a:effectLst/>
              <a:uLnTx/>
              <a:uFillTx/>
              <a:latin typeface="Arial" panose="020B0604020202020204" pitchFamily="34" charset="0"/>
            </a:endParaRPr>
          </a:p>
        </p:txBody>
      </p:sp>
      <p:sp>
        <p:nvSpPr>
          <p:cNvPr id="58" name="Freeform 33"/>
          <p:cNvSpPr/>
          <p:nvPr/>
        </p:nvSpPr>
        <p:spPr>
          <a:xfrm flipV="1">
            <a:off x="4985098" y="1844824"/>
            <a:ext cx="2221814" cy="1108075"/>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1">
              <a:lumMod val="75000"/>
            </a:schemeClr>
          </a:solidFill>
          <a:ln w="25400" cap="flat" cmpd="sng" algn="ctr">
            <a:noFill/>
            <a:prstDash val="solid"/>
          </a:ln>
          <a:effectLst/>
        </p:spPr>
        <p:txBody>
          <a:bodyPr lIns="91412" tIns="45706" rIns="91412" bIns="45706" anchor="ctr"/>
          <a:lstStyle/>
          <a:p>
            <a:pPr marL="0" marR="0" lvl="0" indent="0" algn="ctr" defTabSz="914400" eaLnBrk="0" fontAlgn="auto" latinLnBrk="0" hangingPunct="0">
              <a:lnSpc>
                <a:spcPct val="100000"/>
              </a:lnSpc>
              <a:spcBef>
                <a:spcPts val="0"/>
              </a:spcBef>
              <a:spcAft>
                <a:spcPts val="0"/>
              </a:spcAft>
              <a:buClr>
                <a:srgbClr val="FF0000"/>
              </a:buClr>
              <a:buSzPct val="70000"/>
              <a:buFont typeface="Arial" pitchFamily="34" charset="0"/>
              <a:buNone/>
              <a:tabLst/>
              <a:defRPr/>
            </a:pPr>
            <a:endParaRPr kumimoji="0" lang="id-ID" sz="2487" b="0" i="0" u="none" strike="noStrike" kern="0" cap="none" spc="0" normalizeH="0" baseline="0" noProof="0" dirty="0">
              <a:ln>
                <a:noFill/>
              </a:ln>
              <a:solidFill>
                <a:schemeClr val="tx1">
                  <a:lumMod val="75000"/>
                  <a:lumOff val="25000"/>
                </a:schemeClr>
              </a:solidFill>
              <a:effectLst/>
              <a:uLnTx/>
              <a:uFillTx/>
              <a:latin typeface="Arial" panose="020B0604020202020204" pitchFamily="34" charset="0"/>
            </a:endParaRPr>
          </a:p>
        </p:txBody>
      </p:sp>
      <p:sp>
        <p:nvSpPr>
          <p:cNvPr id="59" name="Freeform 34"/>
          <p:cNvSpPr/>
          <p:nvPr/>
        </p:nvSpPr>
        <p:spPr>
          <a:xfrm flipV="1">
            <a:off x="8862163" y="1844824"/>
            <a:ext cx="2223400" cy="1108075"/>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1">
              <a:lumMod val="75000"/>
            </a:schemeClr>
          </a:solidFill>
          <a:ln w="25400" cap="flat" cmpd="sng" algn="ctr">
            <a:noFill/>
            <a:prstDash val="solid"/>
          </a:ln>
          <a:effectLst/>
        </p:spPr>
        <p:txBody>
          <a:bodyPr lIns="91412" tIns="45706" rIns="91412" bIns="45706" anchor="ctr"/>
          <a:lstStyle/>
          <a:p>
            <a:pPr marL="0" marR="0" lvl="0" indent="0" algn="ctr" defTabSz="914400" eaLnBrk="0" fontAlgn="auto" latinLnBrk="0" hangingPunct="0">
              <a:lnSpc>
                <a:spcPct val="100000"/>
              </a:lnSpc>
              <a:spcBef>
                <a:spcPts val="0"/>
              </a:spcBef>
              <a:spcAft>
                <a:spcPts val="0"/>
              </a:spcAft>
              <a:buClr>
                <a:srgbClr val="FF0000"/>
              </a:buClr>
              <a:buSzPct val="70000"/>
              <a:buFont typeface="Arial" pitchFamily="34" charset="0"/>
              <a:buNone/>
              <a:tabLst/>
              <a:defRPr/>
            </a:pPr>
            <a:endParaRPr kumimoji="0" lang="id-ID" sz="2487" b="0" i="0" u="none" strike="noStrike" kern="0" cap="none" spc="0" normalizeH="0" baseline="0" noProof="0" dirty="0">
              <a:ln>
                <a:noFill/>
              </a:ln>
              <a:solidFill>
                <a:schemeClr val="tx1">
                  <a:lumMod val="75000"/>
                  <a:lumOff val="25000"/>
                </a:schemeClr>
              </a:solidFill>
              <a:effectLst/>
              <a:uLnTx/>
              <a:uFillTx/>
              <a:latin typeface="Arial" panose="020B0604020202020204" pitchFamily="34" charset="0"/>
            </a:endParaRPr>
          </a:p>
        </p:txBody>
      </p:sp>
      <p:sp>
        <p:nvSpPr>
          <p:cNvPr id="60" name="Text Placeholder 32"/>
          <p:cNvSpPr txBox="1">
            <a:spLocks/>
          </p:cNvSpPr>
          <p:nvPr/>
        </p:nvSpPr>
        <p:spPr bwMode="auto">
          <a:xfrm>
            <a:off x="1390516" y="4005410"/>
            <a:ext cx="1650491"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defTabSz="914400" eaLnBrk="0" fontAlgn="ctr" hangingPunct="0">
              <a:spcBef>
                <a:spcPct val="0"/>
              </a:spcBef>
              <a:spcAft>
                <a:spcPct val="0"/>
              </a:spcAft>
              <a:buClr>
                <a:srgbClr val="FF0000"/>
              </a:buClr>
              <a:buSzPct val="70000"/>
              <a:buFont typeface="Arial" pitchFamily="34" charset="0"/>
              <a:buNone/>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所有文字都可以随意更改成您的文字内容</a:t>
            </a:r>
            <a:endParaRPr lang="en-US" altLang="zh-CN" sz="1200" dirty="0">
              <a:solidFill>
                <a:schemeClr val="tx1">
                  <a:lumMod val="75000"/>
                  <a:lumOff val="25000"/>
                </a:schemeClr>
              </a:solidFill>
              <a:latin typeface="Arial" pitchFamily="34" charset="0"/>
            </a:endParaRPr>
          </a:p>
        </p:txBody>
      </p:sp>
      <p:sp>
        <p:nvSpPr>
          <p:cNvPr id="61" name="Text Placeholder 33"/>
          <p:cNvSpPr txBox="1">
            <a:spLocks/>
          </p:cNvSpPr>
          <p:nvPr/>
        </p:nvSpPr>
        <p:spPr>
          <a:xfrm>
            <a:off x="1390516" y="3729180"/>
            <a:ext cx="1650491" cy="31908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09210">
              <a:buClr>
                <a:srgbClr val="FF0000"/>
              </a:buClr>
              <a:buSzPct val="70000"/>
              <a:buFont typeface="Arial" panose="020B0604020202020204" pitchFamily="34" charset="0"/>
              <a:buNone/>
              <a:defRPr/>
            </a:pPr>
            <a:r>
              <a:rPr lang="zh-CN" altLang="en-US" sz="1599" dirty="0">
                <a:solidFill>
                  <a:schemeClr val="tx1">
                    <a:lumMod val="75000"/>
                    <a:lumOff val="25000"/>
                  </a:schemeClr>
                </a:solidFill>
                <a:ea typeface="微软雅黑" pitchFamily="34" charset="-122"/>
              </a:rPr>
              <a:t>点击输入标题</a:t>
            </a:r>
            <a:endParaRPr lang="en-AU" altLang="zh-CN" sz="1599" dirty="0">
              <a:solidFill>
                <a:schemeClr val="tx1">
                  <a:lumMod val="75000"/>
                  <a:lumOff val="25000"/>
                </a:schemeClr>
              </a:solidFill>
              <a:latin typeface="Roboto Condensed" panose="02000000000000000000" pitchFamily="2" charset="0"/>
              <a:ea typeface="Arial"/>
              <a:cs typeface="Arial"/>
            </a:endParaRPr>
          </a:p>
        </p:txBody>
      </p:sp>
      <p:sp>
        <p:nvSpPr>
          <p:cNvPr id="62" name="Text Placeholder 32"/>
          <p:cNvSpPr txBox="1">
            <a:spLocks/>
          </p:cNvSpPr>
          <p:nvPr/>
        </p:nvSpPr>
        <p:spPr bwMode="auto">
          <a:xfrm>
            <a:off x="5269173" y="4005410"/>
            <a:ext cx="1648903"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defTabSz="914400" eaLnBrk="0" fontAlgn="ctr" hangingPunct="0">
              <a:spcBef>
                <a:spcPct val="0"/>
              </a:spcBef>
              <a:spcAft>
                <a:spcPct val="0"/>
              </a:spcAft>
              <a:buClr>
                <a:srgbClr val="FF0000"/>
              </a:buClr>
              <a:buSzPct val="70000"/>
              <a:buFont typeface="Arial" pitchFamily="34" charset="0"/>
              <a:buNone/>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所有文字都可以随意更改成您的文字内容</a:t>
            </a:r>
            <a:endParaRPr lang="en-US" altLang="zh-CN" sz="1200" dirty="0">
              <a:solidFill>
                <a:schemeClr val="tx1">
                  <a:lumMod val="75000"/>
                  <a:lumOff val="25000"/>
                </a:schemeClr>
              </a:solidFill>
              <a:latin typeface="Arial" pitchFamily="34" charset="0"/>
            </a:endParaRPr>
          </a:p>
        </p:txBody>
      </p:sp>
      <p:sp>
        <p:nvSpPr>
          <p:cNvPr id="63" name="Text Placeholder 33"/>
          <p:cNvSpPr txBox="1">
            <a:spLocks/>
          </p:cNvSpPr>
          <p:nvPr/>
        </p:nvSpPr>
        <p:spPr>
          <a:xfrm>
            <a:off x="5269173" y="3729180"/>
            <a:ext cx="1648903" cy="31908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09210">
              <a:buClr>
                <a:srgbClr val="FF0000"/>
              </a:buClr>
              <a:buSzPct val="70000"/>
              <a:buFont typeface="Arial" panose="020B0604020202020204" pitchFamily="34" charset="0"/>
              <a:buNone/>
              <a:defRPr/>
            </a:pPr>
            <a:r>
              <a:rPr lang="zh-CN" altLang="en-US" sz="1599" dirty="0">
                <a:solidFill>
                  <a:schemeClr val="tx1">
                    <a:lumMod val="75000"/>
                    <a:lumOff val="25000"/>
                  </a:schemeClr>
                </a:solidFill>
                <a:ea typeface="微软雅黑" pitchFamily="34" charset="-122"/>
              </a:rPr>
              <a:t>点击输入标题</a:t>
            </a:r>
            <a:endParaRPr lang="en-AU" altLang="zh-CN" sz="1599" dirty="0">
              <a:solidFill>
                <a:schemeClr val="tx1">
                  <a:lumMod val="75000"/>
                  <a:lumOff val="25000"/>
                </a:schemeClr>
              </a:solidFill>
              <a:latin typeface="Roboto Condensed" panose="02000000000000000000" pitchFamily="2" charset="0"/>
              <a:ea typeface="Arial"/>
              <a:cs typeface="Arial"/>
            </a:endParaRPr>
          </a:p>
        </p:txBody>
      </p:sp>
      <p:sp>
        <p:nvSpPr>
          <p:cNvPr id="64" name="Text Placeholder 32"/>
          <p:cNvSpPr txBox="1">
            <a:spLocks/>
          </p:cNvSpPr>
          <p:nvPr/>
        </p:nvSpPr>
        <p:spPr bwMode="auto">
          <a:xfrm>
            <a:off x="9150997" y="4005410"/>
            <a:ext cx="1650491"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defTabSz="914400" eaLnBrk="0" fontAlgn="ctr" hangingPunct="0">
              <a:spcBef>
                <a:spcPct val="0"/>
              </a:spcBef>
              <a:spcAft>
                <a:spcPct val="0"/>
              </a:spcAft>
              <a:buClr>
                <a:srgbClr val="FF0000"/>
              </a:buClr>
              <a:buSzPct val="70000"/>
              <a:buFont typeface="Arial" pitchFamily="34" charset="0"/>
              <a:buNone/>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所有文字都可以随意更改成您的文字内容</a:t>
            </a:r>
            <a:endParaRPr lang="en-US" altLang="zh-CN" sz="1200" dirty="0">
              <a:solidFill>
                <a:schemeClr val="tx1">
                  <a:lumMod val="75000"/>
                  <a:lumOff val="25000"/>
                </a:schemeClr>
              </a:solidFill>
              <a:latin typeface="Arial" pitchFamily="34" charset="0"/>
            </a:endParaRPr>
          </a:p>
        </p:txBody>
      </p:sp>
      <p:sp>
        <p:nvSpPr>
          <p:cNvPr id="65" name="Text Placeholder 33"/>
          <p:cNvSpPr txBox="1">
            <a:spLocks/>
          </p:cNvSpPr>
          <p:nvPr/>
        </p:nvSpPr>
        <p:spPr>
          <a:xfrm>
            <a:off x="9150997" y="3729180"/>
            <a:ext cx="1650491" cy="31908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09210">
              <a:buClr>
                <a:srgbClr val="FF0000"/>
              </a:buClr>
              <a:buSzPct val="70000"/>
              <a:buFont typeface="Arial" panose="020B0604020202020204" pitchFamily="34" charset="0"/>
              <a:buNone/>
              <a:defRPr/>
            </a:pPr>
            <a:r>
              <a:rPr lang="zh-CN" altLang="en-US" sz="1599" dirty="0">
                <a:solidFill>
                  <a:schemeClr val="tx1">
                    <a:lumMod val="75000"/>
                    <a:lumOff val="25000"/>
                  </a:schemeClr>
                </a:solidFill>
                <a:ea typeface="微软雅黑" pitchFamily="34" charset="-122"/>
              </a:rPr>
              <a:t>点击输入标题</a:t>
            </a:r>
            <a:endParaRPr lang="en-AU" altLang="zh-CN" sz="1599" dirty="0">
              <a:solidFill>
                <a:schemeClr val="tx1">
                  <a:lumMod val="75000"/>
                  <a:lumOff val="25000"/>
                </a:schemeClr>
              </a:solidFill>
              <a:latin typeface="Roboto Condensed" panose="02000000000000000000" pitchFamily="2" charset="0"/>
              <a:ea typeface="Arial"/>
              <a:cs typeface="Arial"/>
            </a:endParaRPr>
          </a:p>
        </p:txBody>
      </p:sp>
      <p:sp>
        <p:nvSpPr>
          <p:cNvPr id="66" name="Text Placeholder 32"/>
          <p:cNvSpPr txBox="1">
            <a:spLocks/>
          </p:cNvSpPr>
          <p:nvPr/>
        </p:nvSpPr>
        <p:spPr bwMode="auto">
          <a:xfrm>
            <a:off x="3334604" y="1595584"/>
            <a:ext cx="1650491" cy="601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defTabSz="914400" eaLnBrk="0" fontAlgn="ctr" hangingPunct="0">
              <a:spcBef>
                <a:spcPct val="0"/>
              </a:spcBef>
              <a:spcAft>
                <a:spcPct val="0"/>
              </a:spcAft>
              <a:buClr>
                <a:srgbClr val="FF0000"/>
              </a:buClr>
              <a:buSzPct val="70000"/>
              <a:buFont typeface="Arial" pitchFamily="34" charset="0"/>
              <a:buNone/>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所有文字都可以随意更改成您的文字内容</a:t>
            </a:r>
            <a:endParaRPr lang="en-US" altLang="zh-CN" sz="1200" dirty="0">
              <a:solidFill>
                <a:schemeClr val="tx1">
                  <a:lumMod val="75000"/>
                  <a:lumOff val="25000"/>
                </a:schemeClr>
              </a:solidFill>
              <a:latin typeface="Arial" pitchFamily="34" charset="0"/>
            </a:endParaRPr>
          </a:p>
        </p:txBody>
      </p:sp>
      <p:sp>
        <p:nvSpPr>
          <p:cNvPr id="67" name="Text Placeholder 33"/>
          <p:cNvSpPr txBox="1">
            <a:spLocks/>
          </p:cNvSpPr>
          <p:nvPr/>
        </p:nvSpPr>
        <p:spPr>
          <a:xfrm>
            <a:off x="3334604" y="1319354"/>
            <a:ext cx="1650491" cy="31908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09210">
              <a:buClr>
                <a:srgbClr val="FF0000"/>
              </a:buClr>
              <a:buSzPct val="70000"/>
              <a:buFont typeface="Arial" panose="020B0604020202020204" pitchFamily="34" charset="0"/>
              <a:buNone/>
              <a:defRPr/>
            </a:pPr>
            <a:r>
              <a:rPr lang="zh-CN" altLang="en-US" sz="1599" dirty="0">
                <a:solidFill>
                  <a:schemeClr val="tx1">
                    <a:lumMod val="75000"/>
                    <a:lumOff val="25000"/>
                  </a:schemeClr>
                </a:solidFill>
                <a:ea typeface="微软雅黑" pitchFamily="34" charset="-122"/>
              </a:rPr>
              <a:t>点击输入标题</a:t>
            </a:r>
            <a:endParaRPr lang="en-AU" altLang="zh-CN" sz="1599" dirty="0">
              <a:solidFill>
                <a:schemeClr val="tx1">
                  <a:lumMod val="75000"/>
                  <a:lumOff val="25000"/>
                </a:schemeClr>
              </a:solidFill>
              <a:latin typeface="Roboto Condensed" panose="02000000000000000000" pitchFamily="2" charset="0"/>
              <a:ea typeface="Arial"/>
              <a:cs typeface="Arial"/>
            </a:endParaRPr>
          </a:p>
        </p:txBody>
      </p:sp>
      <p:sp>
        <p:nvSpPr>
          <p:cNvPr id="68" name="Text Placeholder 32"/>
          <p:cNvSpPr txBox="1">
            <a:spLocks/>
          </p:cNvSpPr>
          <p:nvPr/>
        </p:nvSpPr>
        <p:spPr bwMode="auto">
          <a:xfrm>
            <a:off x="7213255" y="1595584"/>
            <a:ext cx="1648904" cy="601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defTabSz="914400" eaLnBrk="0" fontAlgn="ctr" hangingPunct="0">
              <a:spcBef>
                <a:spcPct val="0"/>
              </a:spcBef>
              <a:spcAft>
                <a:spcPct val="0"/>
              </a:spcAft>
              <a:buClr>
                <a:srgbClr val="FF0000"/>
              </a:buClr>
              <a:buSzPct val="70000"/>
              <a:buFont typeface="Arial" pitchFamily="34" charset="0"/>
              <a:buNone/>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所有文字都可以随意更改成您的文字内容</a:t>
            </a:r>
            <a:endParaRPr lang="en-US" altLang="zh-CN" sz="1200" dirty="0">
              <a:solidFill>
                <a:schemeClr val="tx1">
                  <a:lumMod val="75000"/>
                  <a:lumOff val="25000"/>
                </a:schemeClr>
              </a:solidFill>
              <a:latin typeface="Arial" pitchFamily="34" charset="0"/>
            </a:endParaRPr>
          </a:p>
        </p:txBody>
      </p:sp>
      <p:sp>
        <p:nvSpPr>
          <p:cNvPr id="69" name="Text Placeholder 33"/>
          <p:cNvSpPr txBox="1">
            <a:spLocks/>
          </p:cNvSpPr>
          <p:nvPr/>
        </p:nvSpPr>
        <p:spPr>
          <a:xfrm>
            <a:off x="7213255" y="1319354"/>
            <a:ext cx="1648904" cy="319088"/>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09210">
              <a:buClr>
                <a:srgbClr val="FF0000"/>
              </a:buClr>
              <a:buSzPct val="70000"/>
              <a:buFont typeface="Arial" panose="020B0604020202020204" pitchFamily="34" charset="0"/>
              <a:buNone/>
              <a:defRPr/>
            </a:pPr>
            <a:r>
              <a:rPr lang="zh-CN" altLang="en-US" sz="1599" dirty="0">
                <a:solidFill>
                  <a:schemeClr val="tx1">
                    <a:lumMod val="75000"/>
                    <a:lumOff val="25000"/>
                  </a:schemeClr>
                </a:solidFill>
                <a:ea typeface="微软雅黑" pitchFamily="34" charset="-122"/>
              </a:rPr>
              <a:t>点击输入标题</a:t>
            </a:r>
            <a:endParaRPr lang="en-AU" altLang="zh-CN" sz="1599" dirty="0">
              <a:solidFill>
                <a:schemeClr val="tx1">
                  <a:lumMod val="75000"/>
                  <a:lumOff val="25000"/>
                </a:schemeClr>
              </a:solidFill>
              <a:latin typeface="Roboto Condensed" panose="02000000000000000000" pitchFamily="2" charset="0"/>
              <a:ea typeface="Arial"/>
              <a:cs typeface="Arial"/>
            </a:endParaRPr>
          </a:p>
        </p:txBody>
      </p:sp>
      <p:grpSp>
        <p:nvGrpSpPr>
          <p:cNvPr id="70" name="Group 4"/>
          <p:cNvGrpSpPr>
            <a:grpSpLocks/>
          </p:cNvGrpSpPr>
          <p:nvPr/>
        </p:nvGrpSpPr>
        <p:grpSpPr bwMode="auto">
          <a:xfrm>
            <a:off x="1136598" y="5184919"/>
            <a:ext cx="3085148" cy="758824"/>
            <a:chOff x="1135099" y="5478412"/>
            <a:chExt cx="3085878" cy="758582"/>
          </a:xfrm>
        </p:grpSpPr>
        <p:sp>
          <p:nvSpPr>
            <p:cNvPr id="71" name="Text Placeholder 32"/>
            <p:cNvSpPr txBox="1">
              <a:spLocks/>
            </p:cNvSpPr>
            <p:nvPr/>
          </p:nvSpPr>
          <p:spPr bwMode="auto">
            <a:xfrm>
              <a:off x="1754819" y="5807287"/>
              <a:ext cx="2405142" cy="429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defTabSz="914400" eaLnBrk="0" fontAlgn="ctr" hangingPunct="0">
                <a:spcBef>
                  <a:spcPct val="0"/>
                </a:spcBef>
                <a:spcAft>
                  <a:spcPct val="0"/>
                </a:spcAft>
                <a:buClr>
                  <a:srgbClr val="FF0000"/>
                </a:buClr>
                <a:buSzPct val="70000"/>
                <a:buFont typeface="Arial" pitchFamily="34" charset="0"/>
                <a:buNone/>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所有文字都可以随意更改成您的文字内容</a:t>
              </a:r>
              <a:endParaRPr lang="en-US" altLang="zh-CN" sz="1200" dirty="0">
                <a:solidFill>
                  <a:schemeClr val="tx1">
                    <a:lumMod val="75000"/>
                    <a:lumOff val="25000"/>
                  </a:schemeClr>
                </a:solidFill>
                <a:latin typeface="Arial" pitchFamily="34" charset="0"/>
              </a:endParaRPr>
            </a:p>
          </p:txBody>
        </p:sp>
        <p:sp>
          <p:nvSpPr>
            <p:cNvPr id="72" name="Text Placeholder 33"/>
            <p:cNvSpPr txBox="1">
              <a:spLocks/>
            </p:cNvSpPr>
            <p:nvPr/>
          </p:nvSpPr>
          <p:spPr>
            <a:xfrm>
              <a:off x="1797038" y="5499042"/>
              <a:ext cx="2423939" cy="280898"/>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09210">
                <a:buClr>
                  <a:srgbClr val="FF0000"/>
                </a:buClr>
                <a:buSzPct val="70000"/>
                <a:buFont typeface="Arial" panose="020B0604020202020204" pitchFamily="34" charset="0"/>
                <a:buNone/>
                <a:defRPr/>
              </a:pPr>
              <a:r>
                <a:rPr lang="zh-CN" altLang="en-US" sz="1599" dirty="0">
                  <a:solidFill>
                    <a:schemeClr val="tx1">
                      <a:lumMod val="75000"/>
                      <a:lumOff val="25000"/>
                    </a:schemeClr>
                  </a:solidFill>
                  <a:ea typeface="微软雅黑" pitchFamily="34" charset="-122"/>
                </a:rPr>
                <a:t>点击输入标题</a:t>
              </a:r>
              <a:endParaRPr lang="en-AU" altLang="zh-CN" sz="1599" dirty="0">
                <a:solidFill>
                  <a:schemeClr val="tx1">
                    <a:lumMod val="75000"/>
                    <a:lumOff val="25000"/>
                  </a:schemeClr>
                </a:solidFill>
                <a:latin typeface="Roboto Condensed" panose="02000000000000000000" pitchFamily="2" charset="0"/>
                <a:ea typeface="Arial"/>
                <a:cs typeface="Arial"/>
              </a:endParaRPr>
            </a:p>
          </p:txBody>
        </p:sp>
        <p:sp>
          <p:nvSpPr>
            <p:cNvPr id="73" name="Text Placeholder 33"/>
            <p:cNvSpPr txBox="1">
              <a:spLocks/>
            </p:cNvSpPr>
            <p:nvPr/>
          </p:nvSpPr>
          <p:spPr>
            <a:xfrm>
              <a:off x="1135099" y="5478412"/>
              <a:ext cx="661939" cy="663363"/>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09210">
                <a:spcBef>
                  <a:spcPct val="20000"/>
                </a:spcBef>
                <a:buClr>
                  <a:srgbClr val="FF0000"/>
                </a:buClr>
                <a:buSzPct val="70000"/>
                <a:buFont typeface="Arial" panose="020B0604020202020204" pitchFamily="34" charset="0"/>
                <a:buNone/>
                <a:defRPr/>
              </a:pPr>
              <a:r>
                <a:rPr lang="en-AU" sz="3599" b="1" dirty="0">
                  <a:solidFill>
                    <a:schemeClr val="tx1">
                      <a:lumMod val="75000"/>
                      <a:lumOff val="25000"/>
                    </a:schemeClr>
                  </a:solidFill>
                  <a:latin typeface="Roboto Condensed" panose="02000000000000000000" pitchFamily="2" charset="0"/>
                  <a:ea typeface="Arial"/>
                  <a:cs typeface="Arial"/>
                </a:rPr>
                <a:t>01</a:t>
              </a:r>
            </a:p>
          </p:txBody>
        </p:sp>
      </p:grpSp>
      <p:grpSp>
        <p:nvGrpSpPr>
          <p:cNvPr id="74" name="Group 5"/>
          <p:cNvGrpSpPr>
            <a:grpSpLocks/>
          </p:cNvGrpSpPr>
          <p:nvPr/>
        </p:nvGrpSpPr>
        <p:grpSpPr bwMode="auto">
          <a:xfrm>
            <a:off x="4537557" y="5184919"/>
            <a:ext cx="3088321" cy="758824"/>
            <a:chOff x="4537690" y="5478412"/>
            <a:chExt cx="3088279" cy="758582"/>
          </a:xfrm>
        </p:grpSpPr>
        <p:sp>
          <p:nvSpPr>
            <p:cNvPr id="75" name="Text Placeholder 32"/>
            <p:cNvSpPr txBox="1">
              <a:spLocks/>
            </p:cNvSpPr>
            <p:nvPr/>
          </p:nvSpPr>
          <p:spPr bwMode="auto">
            <a:xfrm>
              <a:off x="5171534" y="5807287"/>
              <a:ext cx="2405142" cy="429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defTabSz="914400" eaLnBrk="0" fontAlgn="ctr" hangingPunct="0">
                <a:spcBef>
                  <a:spcPct val="0"/>
                </a:spcBef>
                <a:spcAft>
                  <a:spcPct val="0"/>
                </a:spcAft>
                <a:buClr>
                  <a:srgbClr val="FF0000"/>
                </a:buClr>
                <a:buSzPct val="70000"/>
                <a:buFont typeface="Arial" pitchFamily="34" charset="0"/>
                <a:buNone/>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所有文字都可以随意更改成您的文字内容</a:t>
              </a:r>
              <a:endParaRPr lang="en-US" altLang="zh-CN" sz="1200" dirty="0">
                <a:solidFill>
                  <a:schemeClr val="tx1">
                    <a:lumMod val="75000"/>
                    <a:lumOff val="25000"/>
                  </a:schemeClr>
                </a:solidFill>
                <a:latin typeface="Arial" pitchFamily="34" charset="0"/>
              </a:endParaRPr>
            </a:p>
          </p:txBody>
        </p:sp>
        <p:sp>
          <p:nvSpPr>
            <p:cNvPr id="76" name="Text Placeholder 33"/>
            <p:cNvSpPr txBox="1">
              <a:spLocks/>
            </p:cNvSpPr>
            <p:nvPr/>
          </p:nvSpPr>
          <p:spPr>
            <a:xfrm>
              <a:off x="5202639" y="5499042"/>
              <a:ext cx="2423330" cy="280898"/>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09210">
                <a:buClr>
                  <a:srgbClr val="FF0000"/>
                </a:buClr>
                <a:buSzPct val="70000"/>
                <a:buFont typeface="Arial" panose="020B0604020202020204" pitchFamily="34" charset="0"/>
                <a:buNone/>
                <a:defRPr/>
              </a:pPr>
              <a:r>
                <a:rPr lang="zh-CN" altLang="en-US" sz="1599" dirty="0">
                  <a:solidFill>
                    <a:schemeClr val="tx1">
                      <a:lumMod val="75000"/>
                      <a:lumOff val="25000"/>
                    </a:schemeClr>
                  </a:solidFill>
                  <a:ea typeface="微软雅黑" pitchFamily="34" charset="-122"/>
                </a:rPr>
                <a:t>点击输入标题</a:t>
              </a:r>
              <a:endParaRPr lang="en-AU" altLang="zh-CN" sz="1599" dirty="0">
                <a:solidFill>
                  <a:schemeClr val="tx1">
                    <a:lumMod val="75000"/>
                    <a:lumOff val="25000"/>
                  </a:schemeClr>
                </a:solidFill>
                <a:latin typeface="Roboto Condensed" panose="02000000000000000000" pitchFamily="2" charset="0"/>
                <a:ea typeface="Arial"/>
                <a:cs typeface="Arial"/>
              </a:endParaRPr>
            </a:p>
          </p:txBody>
        </p:sp>
        <p:sp>
          <p:nvSpPr>
            <p:cNvPr id="77" name="Text Placeholder 33"/>
            <p:cNvSpPr txBox="1">
              <a:spLocks/>
            </p:cNvSpPr>
            <p:nvPr/>
          </p:nvSpPr>
          <p:spPr>
            <a:xfrm>
              <a:off x="4537690" y="5478412"/>
              <a:ext cx="661775" cy="663363"/>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09210">
                <a:spcBef>
                  <a:spcPct val="20000"/>
                </a:spcBef>
                <a:buClr>
                  <a:srgbClr val="FF0000"/>
                </a:buClr>
                <a:buSzPct val="70000"/>
                <a:buFont typeface="Arial" panose="020B0604020202020204" pitchFamily="34" charset="0"/>
                <a:buNone/>
                <a:defRPr/>
              </a:pPr>
              <a:r>
                <a:rPr lang="en-AU" sz="3599" b="1" dirty="0">
                  <a:solidFill>
                    <a:schemeClr val="tx1">
                      <a:lumMod val="75000"/>
                      <a:lumOff val="25000"/>
                    </a:schemeClr>
                  </a:solidFill>
                  <a:latin typeface="Roboto Condensed" panose="02000000000000000000" pitchFamily="2" charset="0"/>
                  <a:ea typeface="Arial"/>
                  <a:cs typeface="Arial"/>
                </a:rPr>
                <a:t>02</a:t>
              </a:r>
            </a:p>
          </p:txBody>
        </p:sp>
      </p:grpSp>
      <p:grpSp>
        <p:nvGrpSpPr>
          <p:cNvPr id="78" name="Group 6"/>
          <p:cNvGrpSpPr>
            <a:grpSpLocks/>
          </p:cNvGrpSpPr>
          <p:nvPr/>
        </p:nvGrpSpPr>
        <p:grpSpPr bwMode="auto">
          <a:xfrm>
            <a:off x="7968674" y="5184919"/>
            <a:ext cx="3086735" cy="758824"/>
            <a:chOff x="7968623" y="5478412"/>
            <a:chExt cx="3088279" cy="758582"/>
          </a:xfrm>
        </p:grpSpPr>
        <p:sp>
          <p:nvSpPr>
            <p:cNvPr id="79" name="Text Placeholder 32"/>
            <p:cNvSpPr txBox="1">
              <a:spLocks/>
            </p:cNvSpPr>
            <p:nvPr/>
          </p:nvSpPr>
          <p:spPr bwMode="auto">
            <a:xfrm>
              <a:off x="8602467" y="5807287"/>
              <a:ext cx="2405142" cy="429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defTabSz="914400" eaLnBrk="0" fontAlgn="ctr" hangingPunct="0">
                <a:spcBef>
                  <a:spcPct val="0"/>
                </a:spcBef>
                <a:spcAft>
                  <a:spcPct val="0"/>
                </a:spcAft>
                <a:buClr>
                  <a:srgbClr val="FF0000"/>
                </a:buClr>
                <a:buSzPct val="70000"/>
                <a:buFont typeface="Arial" pitchFamily="34" charset="0"/>
                <a:buNone/>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所有文字都可以随意更改成您的文字内容</a:t>
              </a:r>
              <a:endParaRPr lang="en-US" altLang="zh-CN" sz="1200" dirty="0">
                <a:solidFill>
                  <a:schemeClr val="tx1">
                    <a:lumMod val="75000"/>
                    <a:lumOff val="25000"/>
                  </a:schemeClr>
                </a:solidFill>
                <a:latin typeface="Arial" pitchFamily="34" charset="0"/>
              </a:endParaRPr>
            </a:p>
          </p:txBody>
        </p:sp>
        <p:sp>
          <p:nvSpPr>
            <p:cNvPr id="80" name="Text Placeholder 33"/>
            <p:cNvSpPr txBox="1">
              <a:spLocks/>
            </p:cNvSpPr>
            <p:nvPr/>
          </p:nvSpPr>
          <p:spPr>
            <a:xfrm>
              <a:off x="8633913" y="5499042"/>
              <a:ext cx="2422989" cy="280898"/>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09210">
                <a:buClr>
                  <a:srgbClr val="FF0000"/>
                </a:buClr>
                <a:buSzPct val="70000"/>
                <a:buFont typeface="Arial" panose="020B0604020202020204" pitchFamily="34" charset="0"/>
                <a:buNone/>
                <a:defRPr/>
              </a:pPr>
              <a:r>
                <a:rPr lang="zh-CN" altLang="en-US" sz="1599" dirty="0">
                  <a:solidFill>
                    <a:schemeClr val="tx1">
                      <a:lumMod val="75000"/>
                      <a:lumOff val="25000"/>
                    </a:schemeClr>
                  </a:solidFill>
                  <a:ea typeface="微软雅黑" pitchFamily="34" charset="-122"/>
                </a:rPr>
                <a:t>点击输入标题</a:t>
              </a:r>
              <a:endParaRPr lang="en-AU" altLang="zh-CN" sz="1599" dirty="0">
                <a:solidFill>
                  <a:schemeClr val="tx1">
                    <a:lumMod val="75000"/>
                    <a:lumOff val="25000"/>
                  </a:schemeClr>
                </a:solidFill>
                <a:latin typeface="Roboto Condensed" panose="02000000000000000000" pitchFamily="2" charset="0"/>
                <a:ea typeface="Arial"/>
                <a:cs typeface="Arial"/>
              </a:endParaRPr>
            </a:p>
          </p:txBody>
        </p:sp>
        <p:sp>
          <p:nvSpPr>
            <p:cNvPr id="81" name="Text Placeholder 33"/>
            <p:cNvSpPr txBox="1">
              <a:spLocks/>
            </p:cNvSpPr>
            <p:nvPr/>
          </p:nvSpPr>
          <p:spPr>
            <a:xfrm>
              <a:off x="7968623" y="5478412"/>
              <a:ext cx="662115" cy="663363"/>
            </a:xfrm>
            <a:prstGeom prst="rect">
              <a:avLst/>
            </a:prstGeom>
          </p:spPr>
          <p:txBody>
            <a:bodyPr lIns="0" tIns="0" rIns="0" bIns="0"/>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609210">
                <a:spcBef>
                  <a:spcPct val="20000"/>
                </a:spcBef>
                <a:buClr>
                  <a:srgbClr val="FF0000"/>
                </a:buClr>
                <a:buSzPct val="70000"/>
                <a:buFont typeface="Arial" panose="020B0604020202020204" pitchFamily="34" charset="0"/>
                <a:buNone/>
                <a:defRPr/>
              </a:pPr>
              <a:r>
                <a:rPr lang="en-AU" sz="3599" b="1" dirty="0">
                  <a:solidFill>
                    <a:schemeClr val="tx1">
                      <a:lumMod val="75000"/>
                      <a:lumOff val="25000"/>
                    </a:schemeClr>
                  </a:solidFill>
                  <a:latin typeface="Roboto Condensed" panose="02000000000000000000" pitchFamily="2" charset="0"/>
                  <a:ea typeface="Arial"/>
                  <a:cs typeface="Arial"/>
                </a:rPr>
                <a:t>03</a:t>
              </a:r>
            </a:p>
          </p:txBody>
        </p:sp>
      </p:grpSp>
      <p:grpSp>
        <p:nvGrpSpPr>
          <p:cNvPr id="82" name="Group 3"/>
          <p:cNvGrpSpPr>
            <a:grpSpLocks/>
          </p:cNvGrpSpPr>
          <p:nvPr/>
        </p:nvGrpSpPr>
        <p:grpSpPr bwMode="auto">
          <a:xfrm>
            <a:off x="1641266" y="2371872"/>
            <a:ext cx="1148996" cy="1149351"/>
            <a:chOff x="1639544" y="2665080"/>
            <a:chExt cx="1149172" cy="1149172"/>
          </a:xfrm>
        </p:grpSpPr>
        <p:sp>
          <p:nvSpPr>
            <p:cNvPr id="83" name="Oval 37"/>
            <p:cNvSpPr>
              <a:spLocks noChangeAspect="1"/>
            </p:cNvSpPr>
            <p:nvPr/>
          </p:nvSpPr>
          <p:spPr>
            <a:xfrm>
              <a:off x="1639544" y="2665080"/>
              <a:ext cx="1149172" cy="1149172"/>
            </a:xfrm>
            <a:prstGeom prst="ellipse">
              <a:avLst/>
            </a:prstGeom>
            <a:solidFill>
              <a:srgbClr val="005828"/>
            </a:solidFill>
            <a:ln w="25400" cap="flat" cmpd="sng" algn="ctr">
              <a:noFill/>
              <a:prstDash val="solid"/>
            </a:ln>
            <a:effectLst/>
          </p:spPr>
          <p:txBody>
            <a:bodyPr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marL="0" marR="0" lvl="0" indent="0" algn="ctr" defTabSz="914400" eaLnBrk="0" fontAlgn="ctr" latinLnBrk="0" hangingPunct="0">
                <a:lnSpc>
                  <a:spcPct val="100000"/>
                </a:lnSpc>
                <a:spcBef>
                  <a:spcPct val="0"/>
                </a:spcBef>
                <a:spcAft>
                  <a:spcPct val="0"/>
                </a:spcAft>
                <a:buClr>
                  <a:srgbClr val="FF0000"/>
                </a:buClr>
                <a:buSzPct val="70000"/>
                <a:buFont typeface="Arial" pitchFamily="34" charset="0"/>
                <a:buNone/>
                <a:tabLst/>
                <a:defRPr/>
              </a:pPr>
              <a:endParaRPr kumimoji="0" lang="zh-CN" altLang="zh-CN" sz="3199" b="0" i="0" u="none" strike="noStrike" kern="0" cap="none" spc="0" normalizeH="0" baseline="0" noProof="0">
                <a:ln>
                  <a:noFill/>
                </a:ln>
                <a:solidFill>
                  <a:schemeClr val="tx1">
                    <a:lumMod val="75000"/>
                    <a:lumOff val="25000"/>
                  </a:schemeClr>
                </a:solidFill>
                <a:effectLst/>
                <a:uLnTx/>
                <a:uFillTx/>
                <a:latin typeface="Arial" pitchFamily="34" charset="0"/>
                <a:ea typeface="MS PGothic" pitchFamily="34" charset="-128"/>
              </a:endParaRPr>
            </a:p>
          </p:txBody>
        </p:sp>
        <p:sp>
          <p:nvSpPr>
            <p:cNvPr id="84" name="Freeform 27"/>
            <p:cNvSpPr>
              <a:spLocks noChangeArrowheads="1"/>
            </p:cNvSpPr>
            <p:nvPr/>
          </p:nvSpPr>
          <p:spPr bwMode="auto">
            <a:xfrm>
              <a:off x="1946850" y="3056579"/>
              <a:ext cx="559973" cy="438238"/>
            </a:xfrm>
            <a:custGeom>
              <a:avLst/>
              <a:gdLst>
                <a:gd name="T0" fmla="*/ 480293 w 506"/>
                <a:gd name="T1" fmla="*/ 76884 h 399"/>
                <a:gd name="T2" fmla="*/ 480293 w 506"/>
                <a:gd name="T3" fmla="*/ 76884 h 399"/>
                <a:gd name="T4" fmla="*/ 185920 w 506"/>
                <a:gd name="T5" fmla="*/ 38442 h 399"/>
                <a:gd name="T6" fmla="*/ 9960 w 506"/>
                <a:gd name="T7" fmla="*/ 242733 h 399"/>
                <a:gd name="T8" fmla="*/ 215800 w 506"/>
                <a:gd name="T9" fmla="*/ 437140 h 399"/>
                <a:gd name="T10" fmla="*/ 421640 w 506"/>
                <a:gd name="T11" fmla="*/ 340486 h 399"/>
                <a:gd name="T12" fmla="*/ 401720 w 506"/>
                <a:gd name="T13" fmla="*/ 232848 h 399"/>
                <a:gd name="T14" fmla="*/ 519026 w 506"/>
                <a:gd name="T15" fmla="*/ 222963 h 399"/>
                <a:gd name="T16" fmla="*/ 480293 w 506"/>
                <a:gd name="T17" fmla="*/ 76884 h 399"/>
                <a:gd name="T18" fmla="*/ 303226 w 506"/>
                <a:gd name="T19" fmla="*/ 330601 h 399"/>
                <a:gd name="T20" fmla="*/ 303226 w 506"/>
                <a:gd name="T21" fmla="*/ 330601 h 399"/>
                <a:gd name="T22" fmla="*/ 264493 w 506"/>
                <a:gd name="T23" fmla="*/ 291060 h 399"/>
                <a:gd name="T24" fmla="*/ 303226 w 506"/>
                <a:gd name="T25" fmla="*/ 252618 h 399"/>
                <a:gd name="T26" fmla="*/ 341960 w 506"/>
                <a:gd name="T27" fmla="*/ 291060 h 399"/>
                <a:gd name="T28" fmla="*/ 303226 w 506"/>
                <a:gd name="T29" fmla="*/ 330601 h 39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06" h="399">
                  <a:moveTo>
                    <a:pt x="434" y="70"/>
                  </a:moveTo>
                  <a:lnTo>
                    <a:pt x="434" y="70"/>
                  </a:lnTo>
                  <a:cubicBezTo>
                    <a:pt x="354" y="17"/>
                    <a:pt x="265" y="0"/>
                    <a:pt x="168" y="35"/>
                  </a:cubicBezTo>
                  <a:cubicBezTo>
                    <a:pt x="89" y="53"/>
                    <a:pt x="9" y="141"/>
                    <a:pt x="9" y="221"/>
                  </a:cubicBezTo>
                  <a:cubicBezTo>
                    <a:pt x="0" y="319"/>
                    <a:pt x="71" y="398"/>
                    <a:pt x="195" y="398"/>
                  </a:cubicBezTo>
                  <a:cubicBezTo>
                    <a:pt x="337" y="398"/>
                    <a:pt x="381" y="328"/>
                    <a:pt x="381" y="310"/>
                  </a:cubicBezTo>
                  <a:cubicBezTo>
                    <a:pt x="390" y="292"/>
                    <a:pt x="328" y="248"/>
                    <a:pt x="363" y="212"/>
                  </a:cubicBezTo>
                  <a:cubicBezTo>
                    <a:pt x="408" y="168"/>
                    <a:pt x="452" y="203"/>
                    <a:pt x="469" y="203"/>
                  </a:cubicBezTo>
                  <a:cubicBezTo>
                    <a:pt x="496" y="194"/>
                    <a:pt x="505" y="124"/>
                    <a:pt x="434" y="70"/>
                  </a:cubicBezTo>
                  <a:close/>
                  <a:moveTo>
                    <a:pt x="274" y="301"/>
                  </a:moveTo>
                  <a:lnTo>
                    <a:pt x="274" y="301"/>
                  </a:lnTo>
                  <a:cubicBezTo>
                    <a:pt x="248" y="301"/>
                    <a:pt x="239" y="283"/>
                    <a:pt x="239" y="265"/>
                  </a:cubicBezTo>
                  <a:cubicBezTo>
                    <a:pt x="239" y="248"/>
                    <a:pt x="248" y="230"/>
                    <a:pt x="274" y="230"/>
                  </a:cubicBezTo>
                  <a:cubicBezTo>
                    <a:pt x="293" y="230"/>
                    <a:pt x="309" y="248"/>
                    <a:pt x="309" y="265"/>
                  </a:cubicBezTo>
                  <a:cubicBezTo>
                    <a:pt x="309" y="283"/>
                    <a:pt x="293" y="301"/>
                    <a:pt x="274" y="301"/>
                  </a:cubicBez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marL="0" marR="0" lvl="0" indent="0" algn="ctr" defTabSz="914400" eaLnBrk="0" fontAlgn="ctr" latinLnBrk="0" hangingPunct="0">
                <a:lnSpc>
                  <a:spcPct val="100000"/>
                </a:lnSpc>
                <a:spcBef>
                  <a:spcPct val="0"/>
                </a:spcBef>
                <a:spcAft>
                  <a:spcPct val="0"/>
                </a:spcAft>
                <a:buClr>
                  <a:srgbClr val="FF0000"/>
                </a:buClr>
                <a:buSzPct val="70000"/>
                <a:buFont typeface="Arial" pitchFamily="34" charset="0"/>
                <a:buNone/>
                <a:tabLst/>
                <a:defRPr/>
              </a:pPr>
              <a:endParaRPr kumimoji="0" lang="zh-CN" altLang="en-US" sz="2487" b="0" i="0" u="none" strike="noStrike" kern="0" cap="none" spc="0" normalizeH="0" baseline="0" noProof="0" smtClean="0">
                <a:ln>
                  <a:noFill/>
                </a:ln>
                <a:solidFill>
                  <a:schemeClr val="tx1">
                    <a:lumMod val="75000"/>
                    <a:lumOff val="25000"/>
                  </a:schemeClr>
                </a:solidFill>
                <a:effectLst/>
                <a:uLnTx/>
                <a:uFillTx/>
                <a:latin typeface="微软雅黑" pitchFamily="34" charset="-122"/>
                <a:ea typeface="宋体" pitchFamily="2" charset="-122"/>
              </a:endParaRPr>
            </a:p>
          </p:txBody>
        </p:sp>
      </p:grpSp>
      <p:grpSp>
        <p:nvGrpSpPr>
          <p:cNvPr id="85" name="Group 7"/>
          <p:cNvGrpSpPr>
            <a:grpSpLocks/>
          </p:cNvGrpSpPr>
          <p:nvPr/>
        </p:nvGrpSpPr>
        <p:grpSpPr bwMode="auto">
          <a:xfrm>
            <a:off x="3582179" y="2371872"/>
            <a:ext cx="1148996" cy="1149351"/>
            <a:chOff x="3581386" y="2665080"/>
            <a:chExt cx="1149172" cy="1149172"/>
          </a:xfrm>
        </p:grpSpPr>
        <p:sp>
          <p:nvSpPr>
            <p:cNvPr id="86" name="Oval 38"/>
            <p:cNvSpPr>
              <a:spLocks noChangeAspect="1"/>
            </p:cNvSpPr>
            <p:nvPr/>
          </p:nvSpPr>
          <p:spPr>
            <a:xfrm>
              <a:off x="3581386" y="2665080"/>
              <a:ext cx="1149172" cy="1149172"/>
            </a:xfrm>
            <a:prstGeom prst="ellipse">
              <a:avLst/>
            </a:prstGeom>
            <a:solidFill>
              <a:srgbClr val="005828"/>
            </a:solidFill>
            <a:ln w="25400" cap="flat" cmpd="sng" algn="ctr">
              <a:noFill/>
              <a:prstDash val="solid"/>
            </a:ln>
            <a:effectLst/>
          </p:spPr>
          <p:txBody>
            <a:bodyPr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marL="0" marR="0" lvl="0" indent="0" algn="ctr" defTabSz="914400" eaLnBrk="0" fontAlgn="ctr" latinLnBrk="0" hangingPunct="0">
                <a:lnSpc>
                  <a:spcPct val="100000"/>
                </a:lnSpc>
                <a:spcBef>
                  <a:spcPct val="0"/>
                </a:spcBef>
                <a:spcAft>
                  <a:spcPct val="0"/>
                </a:spcAft>
                <a:buClr>
                  <a:srgbClr val="FF0000"/>
                </a:buClr>
                <a:buSzPct val="70000"/>
                <a:buFont typeface="Arial" pitchFamily="34" charset="0"/>
                <a:buNone/>
                <a:tabLst/>
                <a:defRPr/>
              </a:pPr>
              <a:endParaRPr kumimoji="0" lang="zh-CN" altLang="zh-CN" sz="3199" b="0" i="0" u="none" strike="noStrike" kern="0" cap="none" spc="0" normalizeH="0" baseline="0" noProof="0">
                <a:ln>
                  <a:noFill/>
                </a:ln>
                <a:solidFill>
                  <a:schemeClr val="tx1">
                    <a:lumMod val="75000"/>
                    <a:lumOff val="25000"/>
                  </a:schemeClr>
                </a:solidFill>
                <a:effectLst/>
                <a:uLnTx/>
                <a:uFillTx/>
                <a:latin typeface="Arial" pitchFamily="34" charset="0"/>
                <a:ea typeface="MS PGothic" pitchFamily="34" charset="-128"/>
              </a:endParaRPr>
            </a:p>
          </p:txBody>
        </p:sp>
        <p:sp>
          <p:nvSpPr>
            <p:cNvPr id="87" name="Freeform 116"/>
            <p:cNvSpPr>
              <a:spLocks noChangeArrowheads="1"/>
            </p:cNvSpPr>
            <p:nvPr/>
          </p:nvSpPr>
          <p:spPr bwMode="auto">
            <a:xfrm>
              <a:off x="3920940" y="2997622"/>
              <a:ext cx="465650" cy="484088"/>
            </a:xfrm>
            <a:custGeom>
              <a:avLst/>
              <a:gdLst>
                <a:gd name="T0" fmla="*/ 418562 w 445"/>
                <a:gd name="T1" fmla="*/ 166602 h 462"/>
                <a:gd name="T2" fmla="*/ 418562 w 445"/>
                <a:gd name="T3" fmla="*/ 166602 h 462"/>
                <a:gd name="T4" fmla="*/ 278344 w 445"/>
                <a:gd name="T5" fmla="*/ 8382 h 462"/>
                <a:gd name="T6" fmla="*/ 37671 w 445"/>
                <a:gd name="T7" fmla="*/ 259857 h 462"/>
                <a:gd name="T8" fmla="*/ 9418 w 445"/>
                <a:gd name="T9" fmla="*/ 334251 h 462"/>
                <a:gd name="T10" fmla="*/ 84759 w 445"/>
                <a:gd name="T11" fmla="*/ 371972 h 462"/>
                <a:gd name="T12" fmla="*/ 102548 w 445"/>
                <a:gd name="T13" fmla="*/ 362542 h 462"/>
                <a:gd name="T14" fmla="*/ 140218 w 445"/>
                <a:gd name="T15" fmla="*/ 389785 h 462"/>
                <a:gd name="T16" fmla="*/ 167425 w 445"/>
                <a:gd name="T17" fmla="*/ 454749 h 462"/>
                <a:gd name="T18" fmla="*/ 195678 w 445"/>
                <a:gd name="T19" fmla="*/ 473610 h 462"/>
                <a:gd name="T20" fmla="*/ 251137 w 445"/>
                <a:gd name="T21" fmla="*/ 454749 h 462"/>
                <a:gd name="T22" fmla="*/ 260555 w 445"/>
                <a:gd name="T23" fmla="*/ 435889 h 462"/>
                <a:gd name="T24" fmla="*/ 241719 w 445"/>
                <a:gd name="T25" fmla="*/ 408646 h 462"/>
                <a:gd name="T26" fmla="*/ 213467 w 445"/>
                <a:gd name="T27" fmla="*/ 353112 h 462"/>
                <a:gd name="T28" fmla="*/ 241719 w 445"/>
                <a:gd name="T29" fmla="*/ 324821 h 462"/>
                <a:gd name="T30" fmla="*/ 436351 w 445"/>
                <a:gd name="T31" fmla="*/ 371972 h 462"/>
                <a:gd name="T32" fmla="*/ 418562 w 445"/>
                <a:gd name="T33" fmla="*/ 166602 h 462"/>
                <a:gd name="T34" fmla="*/ 408098 w 445"/>
                <a:gd name="T35" fmla="*/ 324821 h 462"/>
                <a:gd name="T36" fmla="*/ 408098 w 445"/>
                <a:gd name="T37" fmla="*/ 324821 h 462"/>
                <a:gd name="T38" fmla="*/ 316014 w 445"/>
                <a:gd name="T39" fmla="*/ 213753 h 462"/>
                <a:gd name="T40" fmla="*/ 297179 w 445"/>
                <a:gd name="T41" fmla="*/ 64964 h 462"/>
                <a:gd name="T42" fmla="*/ 380891 w 445"/>
                <a:gd name="T43" fmla="*/ 185462 h 462"/>
                <a:gd name="T44" fmla="*/ 408098 w 445"/>
                <a:gd name="T45" fmla="*/ 324821 h 46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marL="0" marR="0" lvl="0" indent="0" algn="ctr" defTabSz="914400" eaLnBrk="0" fontAlgn="ctr" latinLnBrk="0" hangingPunct="0">
                <a:lnSpc>
                  <a:spcPct val="100000"/>
                </a:lnSpc>
                <a:spcBef>
                  <a:spcPct val="0"/>
                </a:spcBef>
                <a:spcAft>
                  <a:spcPct val="0"/>
                </a:spcAft>
                <a:buClr>
                  <a:srgbClr val="FF0000"/>
                </a:buClr>
                <a:buSzPct val="70000"/>
                <a:buFont typeface="Arial" pitchFamily="34" charset="0"/>
                <a:buNone/>
                <a:tabLst/>
                <a:defRPr/>
              </a:pPr>
              <a:endParaRPr kumimoji="0" lang="zh-CN" altLang="en-US" sz="2487" b="0" i="0" u="none" strike="noStrike" kern="0" cap="none" spc="0" normalizeH="0" baseline="0" noProof="0" smtClean="0">
                <a:ln>
                  <a:noFill/>
                </a:ln>
                <a:solidFill>
                  <a:schemeClr val="tx1">
                    <a:lumMod val="75000"/>
                    <a:lumOff val="25000"/>
                  </a:schemeClr>
                </a:solidFill>
                <a:effectLst/>
                <a:uLnTx/>
                <a:uFillTx/>
                <a:latin typeface="微软雅黑" pitchFamily="34" charset="-122"/>
                <a:ea typeface="宋体" pitchFamily="2" charset="-122"/>
              </a:endParaRPr>
            </a:p>
          </p:txBody>
        </p:sp>
      </p:grpSp>
      <p:grpSp>
        <p:nvGrpSpPr>
          <p:cNvPr id="88" name="Group 8"/>
          <p:cNvGrpSpPr>
            <a:grpSpLocks/>
          </p:cNvGrpSpPr>
          <p:nvPr/>
        </p:nvGrpSpPr>
        <p:grpSpPr bwMode="auto">
          <a:xfrm>
            <a:off x="5521507" y="2371872"/>
            <a:ext cx="1148996" cy="1149351"/>
            <a:chOff x="5521022" y="2665080"/>
            <a:chExt cx="1149172" cy="1149172"/>
          </a:xfrm>
        </p:grpSpPr>
        <p:sp>
          <p:nvSpPr>
            <p:cNvPr id="89" name="Oval 39"/>
            <p:cNvSpPr>
              <a:spLocks noChangeAspect="1"/>
            </p:cNvSpPr>
            <p:nvPr/>
          </p:nvSpPr>
          <p:spPr>
            <a:xfrm>
              <a:off x="5521022" y="2665080"/>
              <a:ext cx="1149172" cy="1149172"/>
            </a:xfrm>
            <a:prstGeom prst="ellipse">
              <a:avLst/>
            </a:prstGeom>
            <a:solidFill>
              <a:srgbClr val="005828"/>
            </a:solidFill>
            <a:ln w="25400" cap="flat" cmpd="sng" algn="ctr">
              <a:noFill/>
              <a:prstDash val="solid"/>
            </a:ln>
            <a:effectLst/>
          </p:spPr>
          <p:txBody>
            <a:bodyPr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marL="0" marR="0" lvl="0" indent="0" algn="ctr" defTabSz="914400" eaLnBrk="0" fontAlgn="ctr" latinLnBrk="0" hangingPunct="0">
                <a:lnSpc>
                  <a:spcPct val="100000"/>
                </a:lnSpc>
                <a:spcBef>
                  <a:spcPct val="0"/>
                </a:spcBef>
                <a:spcAft>
                  <a:spcPct val="0"/>
                </a:spcAft>
                <a:buClr>
                  <a:srgbClr val="FF0000"/>
                </a:buClr>
                <a:buSzPct val="70000"/>
                <a:buFont typeface="Arial" pitchFamily="34" charset="0"/>
                <a:buNone/>
                <a:tabLst/>
                <a:defRPr/>
              </a:pPr>
              <a:endParaRPr kumimoji="0" lang="zh-CN" altLang="zh-CN" sz="3199" b="0" i="0" u="none" strike="noStrike" kern="0" cap="none" spc="0" normalizeH="0" baseline="0" noProof="0">
                <a:ln>
                  <a:noFill/>
                </a:ln>
                <a:solidFill>
                  <a:schemeClr val="tx1">
                    <a:lumMod val="75000"/>
                    <a:lumOff val="25000"/>
                  </a:schemeClr>
                </a:solidFill>
                <a:effectLst/>
                <a:uLnTx/>
                <a:uFillTx/>
                <a:latin typeface="Arial" pitchFamily="34" charset="0"/>
                <a:ea typeface="MS PGothic" pitchFamily="34" charset="-128"/>
              </a:endParaRPr>
            </a:p>
          </p:txBody>
        </p:sp>
        <p:sp>
          <p:nvSpPr>
            <p:cNvPr id="90" name="Freeform 102"/>
            <p:cNvSpPr>
              <a:spLocks noChangeArrowheads="1"/>
            </p:cNvSpPr>
            <p:nvPr/>
          </p:nvSpPr>
          <p:spPr bwMode="auto">
            <a:xfrm>
              <a:off x="5865958" y="3032893"/>
              <a:ext cx="466594" cy="417042"/>
            </a:xfrm>
            <a:custGeom>
              <a:avLst/>
              <a:gdLst>
                <a:gd name="T0" fmla="*/ 74955 w 498"/>
                <a:gd name="T1" fmla="*/ 141513 h 445"/>
                <a:gd name="T2" fmla="*/ 74955 w 498"/>
                <a:gd name="T3" fmla="*/ 141513 h 445"/>
                <a:gd name="T4" fmla="*/ 133045 w 498"/>
                <a:gd name="T5" fmla="*/ 158382 h 445"/>
                <a:gd name="T6" fmla="*/ 141477 w 498"/>
                <a:gd name="T7" fmla="*/ 158382 h 445"/>
                <a:gd name="T8" fmla="*/ 182702 w 498"/>
                <a:gd name="T9" fmla="*/ 125581 h 445"/>
                <a:gd name="T10" fmla="*/ 182702 w 498"/>
                <a:gd name="T11" fmla="*/ 117147 h 445"/>
                <a:gd name="T12" fmla="*/ 166775 w 498"/>
                <a:gd name="T13" fmla="*/ 100278 h 445"/>
                <a:gd name="T14" fmla="*/ 257657 w 498"/>
                <a:gd name="T15" fmla="*/ 9372 h 445"/>
                <a:gd name="T16" fmla="*/ 182702 w 498"/>
                <a:gd name="T17" fmla="*/ 0 h 445"/>
                <a:gd name="T18" fmla="*/ 100252 w 498"/>
                <a:gd name="T19" fmla="*/ 50607 h 445"/>
                <a:gd name="T20" fmla="*/ 67459 w 498"/>
                <a:gd name="T21" fmla="*/ 75911 h 445"/>
                <a:gd name="T22" fmla="*/ 49658 w 498"/>
                <a:gd name="T23" fmla="*/ 108712 h 445"/>
                <a:gd name="T24" fmla="*/ 16865 w 498"/>
                <a:gd name="T25" fmla="*/ 117147 h 445"/>
                <a:gd name="T26" fmla="*/ 0 w 498"/>
                <a:gd name="T27" fmla="*/ 134016 h 445"/>
                <a:gd name="T28" fmla="*/ 0 w 498"/>
                <a:gd name="T29" fmla="*/ 141513 h 445"/>
                <a:gd name="T30" fmla="*/ 33730 w 498"/>
                <a:gd name="T31" fmla="*/ 175251 h 445"/>
                <a:gd name="T32" fmla="*/ 49658 w 498"/>
                <a:gd name="T33" fmla="*/ 183686 h 445"/>
                <a:gd name="T34" fmla="*/ 67459 w 498"/>
                <a:gd name="T35" fmla="*/ 166817 h 445"/>
                <a:gd name="T36" fmla="*/ 74955 w 498"/>
                <a:gd name="T37" fmla="*/ 141513 h 445"/>
                <a:gd name="T38" fmla="*/ 208000 w 498"/>
                <a:gd name="T39" fmla="*/ 149948 h 445"/>
                <a:gd name="T40" fmla="*/ 208000 w 498"/>
                <a:gd name="T41" fmla="*/ 149948 h 445"/>
                <a:gd name="T42" fmla="*/ 199567 w 498"/>
                <a:gd name="T43" fmla="*/ 149948 h 445"/>
                <a:gd name="T44" fmla="*/ 166775 w 498"/>
                <a:gd name="T45" fmla="*/ 175251 h 445"/>
                <a:gd name="T46" fmla="*/ 158342 w 498"/>
                <a:gd name="T47" fmla="*/ 191183 h 445"/>
                <a:gd name="T48" fmla="*/ 356973 w 498"/>
                <a:gd name="T49" fmla="*/ 407670 h 445"/>
                <a:gd name="T50" fmla="*/ 373837 w 498"/>
                <a:gd name="T51" fmla="*/ 407670 h 445"/>
                <a:gd name="T52" fmla="*/ 399135 w 498"/>
                <a:gd name="T53" fmla="*/ 390801 h 445"/>
                <a:gd name="T54" fmla="*/ 399135 w 498"/>
                <a:gd name="T55" fmla="*/ 374869 h 445"/>
                <a:gd name="T56" fmla="*/ 208000 w 498"/>
                <a:gd name="T57" fmla="*/ 149948 h 445"/>
                <a:gd name="T58" fmla="*/ 465657 w 498"/>
                <a:gd name="T59" fmla="*/ 59042 h 445"/>
                <a:gd name="T60" fmla="*/ 465657 w 498"/>
                <a:gd name="T61" fmla="*/ 59042 h 445"/>
                <a:gd name="T62" fmla="*/ 448792 w 498"/>
                <a:gd name="T63" fmla="*/ 50607 h 445"/>
                <a:gd name="T64" fmla="*/ 431927 w 498"/>
                <a:gd name="T65" fmla="*/ 83408 h 445"/>
                <a:gd name="T66" fmla="*/ 382270 w 498"/>
                <a:gd name="T67" fmla="*/ 100278 h 445"/>
                <a:gd name="T68" fmla="*/ 373837 w 498"/>
                <a:gd name="T69" fmla="*/ 59042 h 445"/>
                <a:gd name="T70" fmla="*/ 390702 w 498"/>
                <a:gd name="T71" fmla="*/ 17806 h 445"/>
                <a:gd name="T72" fmla="*/ 382270 w 498"/>
                <a:gd name="T73" fmla="*/ 9372 h 445"/>
                <a:gd name="T74" fmla="*/ 315747 w 498"/>
                <a:gd name="T75" fmla="*/ 67476 h 445"/>
                <a:gd name="T76" fmla="*/ 298883 w 498"/>
                <a:gd name="T77" fmla="*/ 141513 h 445"/>
                <a:gd name="T78" fmla="*/ 266090 w 498"/>
                <a:gd name="T79" fmla="*/ 175251 h 445"/>
                <a:gd name="T80" fmla="*/ 298883 w 498"/>
                <a:gd name="T81" fmla="*/ 216487 h 445"/>
                <a:gd name="T82" fmla="*/ 341045 w 498"/>
                <a:gd name="T83" fmla="*/ 175251 h 445"/>
                <a:gd name="T84" fmla="*/ 382270 w 498"/>
                <a:gd name="T85" fmla="*/ 166817 h 445"/>
                <a:gd name="T86" fmla="*/ 457225 w 498"/>
                <a:gd name="T87" fmla="*/ 134016 h 445"/>
                <a:gd name="T88" fmla="*/ 465657 w 498"/>
                <a:gd name="T89" fmla="*/ 59042 h 445"/>
                <a:gd name="T90" fmla="*/ 67459 w 498"/>
                <a:gd name="T91" fmla="*/ 374869 h 445"/>
                <a:gd name="T92" fmla="*/ 67459 w 498"/>
                <a:gd name="T93" fmla="*/ 374869 h 445"/>
                <a:gd name="T94" fmla="*/ 67459 w 498"/>
                <a:gd name="T95" fmla="*/ 390801 h 445"/>
                <a:gd name="T96" fmla="*/ 83387 w 498"/>
                <a:gd name="T97" fmla="*/ 416105 h 445"/>
                <a:gd name="T98" fmla="*/ 100252 w 498"/>
                <a:gd name="T99" fmla="*/ 407670 h 445"/>
                <a:gd name="T100" fmla="*/ 216432 w 498"/>
                <a:gd name="T101" fmla="*/ 299895 h 445"/>
                <a:gd name="T102" fmla="*/ 182702 w 498"/>
                <a:gd name="T103" fmla="*/ 257723 h 445"/>
                <a:gd name="T104" fmla="*/ 67459 w 498"/>
                <a:gd name="T105" fmla="*/ 374869 h 445"/>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marL="0" marR="0" lvl="0" indent="0" algn="ctr" defTabSz="914400" eaLnBrk="0" fontAlgn="ctr" latinLnBrk="0" hangingPunct="0">
                <a:lnSpc>
                  <a:spcPct val="100000"/>
                </a:lnSpc>
                <a:spcBef>
                  <a:spcPct val="0"/>
                </a:spcBef>
                <a:spcAft>
                  <a:spcPct val="0"/>
                </a:spcAft>
                <a:buClr>
                  <a:srgbClr val="FF0000"/>
                </a:buClr>
                <a:buSzPct val="70000"/>
                <a:buFont typeface="Arial" pitchFamily="34" charset="0"/>
                <a:buNone/>
                <a:tabLst/>
                <a:defRPr/>
              </a:pPr>
              <a:endParaRPr kumimoji="0" lang="zh-CN" altLang="en-US" sz="2487" b="0" i="0" u="none" strike="noStrike" kern="0" cap="none" spc="0" normalizeH="0" baseline="0" noProof="0" smtClean="0">
                <a:ln>
                  <a:noFill/>
                </a:ln>
                <a:solidFill>
                  <a:schemeClr val="tx1">
                    <a:lumMod val="75000"/>
                    <a:lumOff val="25000"/>
                  </a:schemeClr>
                </a:solidFill>
                <a:effectLst/>
                <a:uLnTx/>
                <a:uFillTx/>
                <a:latin typeface="微软雅黑" pitchFamily="34" charset="-122"/>
                <a:ea typeface="宋体" pitchFamily="2" charset="-122"/>
              </a:endParaRPr>
            </a:p>
          </p:txBody>
        </p:sp>
      </p:grpSp>
      <p:grpSp>
        <p:nvGrpSpPr>
          <p:cNvPr id="91" name="Group 9"/>
          <p:cNvGrpSpPr>
            <a:grpSpLocks/>
          </p:cNvGrpSpPr>
          <p:nvPr/>
        </p:nvGrpSpPr>
        <p:grpSpPr bwMode="auto">
          <a:xfrm>
            <a:off x="7460831" y="2371872"/>
            <a:ext cx="1148996" cy="1149351"/>
            <a:chOff x="7460658" y="2665080"/>
            <a:chExt cx="1149172" cy="1149172"/>
          </a:xfrm>
        </p:grpSpPr>
        <p:sp>
          <p:nvSpPr>
            <p:cNvPr id="92" name="Oval 40"/>
            <p:cNvSpPr>
              <a:spLocks noChangeAspect="1"/>
            </p:cNvSpPr>
            <p:nvPr/>
          </p:nvSpPr>
          <p:spPr>
            <a:xfrm>
              <a:off x="7460658" y="2665080"/>
              <a:ext cx="1149172" cy="1149172"/>
            </a:xfrm>
            <a:prstGeom prst="ellipse">
              <a:avLst/>
            </a:prstGeom>
            <a:solidFill>
              <a:srgbClr val="005828"/>
            </a:solidFill>
            <a:ln w="25400" cap="flat" cmpd="sng" algn="ctr">
              <a:noFill/>
              <a:prstDash val="solid"/>
            </a:ln>
            <a:effectLst/>
          </p:spPr>
          <p:txBody>
            <a:bodyPr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marL="0" marR="0" lvl="0" indent="0" algn="ctr" defTabSz="914400" eaLnBrk="0" fontAlgn="ctr" latinLnBrk="0" hangingPunct="0">
                <a:lnSpc>
                  <a:spcPct val="100000"/>
                </a:lnSpc>
                <a:spcBef>
                  <a:spcPct val="0"/>
                </a:spcBef>
                <a:spcAft>
                  <a:spcPct val="0"/>
                </a:spcAft>
                <a:buClr>
                  <a:srgbClr val="FF0000"/>
                </a:buClr>
                <a:buSzPct val="70000"/>
                <a:buFont typeface="Arial" pitchFamily="34" charset="0"/>
                <a:buNone/>
                <a:tabLst/>
                <a:defRPr/>
              </a:pPr>
              <a:endParaRPr kumimoji="0" lang="zh-CN" altLang="zh-CN" sz="3199" b="0" i="0" u="none" strike="noStrike" kern="0" cap="none" spc="0" normalizeH="0" baseline="0" noProof="0">
                <a:ln>
                  <a:noFill/>
                </a:ln>
                <a:solidFill>
                  <a:schemeClr val="tx1">
                    <a:lumMod val="75000"/>
                    <a:lumOff val="25000"/>
                  </a:schemeClr>
                </a:solidFill>
                <a:effectLst/>
                <a:uLnTx/>
                <a:uFillTx/>
                <a:latin typeface="Arial" pitchFamily="34" charset="0"/>
                <a:ea typeface="MS PGothic" pitchFamily="34" charset="-128"/>
              </a:endParaRPr>
            </a:p>
          </p:txBody>
        </p:sp>
        <p:sp>
          <p:nvSpPr>
            <p:cNvPr id="93" name="Freeform 119"/>
            <p:cNvSpPr>
              <a:spLocks noChangeArrowheads="1"/>
            </p:cNvSpPr>
            <p:nvPr/>
          </p:nvSpPr>
          <p:spPr bwMode="auto">
            <a:xfrm>
              <a:off x="7800595" y="3032893"/>
              <a:ext cx="456198" cy="407752"/>
            </a:xfrm>
            <a:custGeom>
              <a:avLst/>
              <a:gdLst>
                <a:gd name="T0" fmla="*/ 406631 w 497"/>
                <a:gd name="T1" fmla="*/ 64285 h 444"/>
                <a:gd name="T2" fmla="*/ 406631 w 497"/>
                <a:gd name="T3" fmla="*/ 64285 h 444"/>
                <a:gd name="T4" fmla="*/ 391027 w 497"/>
                <a:gd name="T5" fmla="*/ 64285 h 444"/>
                <a:gd name="T6" fmla="*/ 391027 w 497"/>
                <a:gd name="T7" fmla="*/ 406834 h 444"/>
                <a:gd name="T8" fmla="*/ 406631 w 497"/>
                <a:gd name="T9" fmla="*/ 406834 h 444"/>
                <a:gd name="T10" fmla="*/ 455280 w 497"/>
                <a:gd name="T11" fmla="*/ 365507 h 444"/>
                <a:gd name="T12" fmla="*/ 455280 w 497"/>
                <a:gd name="T13" fmla="*/ 113877 h 444"/>
                <a:gd name="T14" fmla="*/ 406631 w 497"/>
                <a:gd name="T15" fmla="*/ 64285 h 444"/>
                <a:gd name="T16" fmla="*/ 0 w 497"/>
                <a:gd name="T17" fmla="*/ 113877 h 444"/>
                <a:gd name="T18" fmla="*/ 0 w 497"/>
                <a:gd name="T19" fmla="*/ 113877 h 444"/>
                <a:gd name="T20" fmla="*/ 0 w 497"/>
                <a:gd name="T21" fmla="*/ 365507 h 444"/>
                <a:gd name="T22" fmla="*/ 48649 w 497"/>
                <a:gd name="T23" fmla="*/ 406834 h 444"/>
                <a:gd name="T24" fmla="*/ 65171 w 497"/>
                <a:gd name="T25" fmla="*/ 406834 h 444"/>
                <a:gd name="T26" fmla="*/ 65171 w 497"/>
                <a:gd name="T27" fmla="*/ 64285 h 444"/>
                <a:gd name="T28" fmla="*/ 48649 w 497"/>
                <a:gd name="T29" fmla="*/ 64285 h 444"/>
                <a:gd name="T30" fmla="*/ 0 w 497"/>
                <a:gd name="T31" fmla="*/ 113877 h 444"/>
                <a:gd name="T32" fmla="*/ 309333 w 497"/>
                <a:gd name="T33" fmla="*/ 23877 h 444"/>
                <a:gd name="T34" fmla="*/ 309333 w 497"/>
                <a:gd name="T35" fmla="*/ 23877 h 444"/>
                <a:gd name="T36" fmla="*/ 227640 w 497"/>
                <a:gd name="T37" fmla="*/ 0 h 444"/>
                <a:gd name="T38" fmla="*/ 146865 w 497"/>
                <a:gd name="T39" fmla="*/ 23877 h 444"/>
                <a:gd name="T40" fmla="*/ 146865 w 497"/>
                <a:gd name="T41" fmla="*/ 64285 h 444"/>
                <a:gd name="T42" fmla="*/ 98216 w 497"/>
                <a:gd name="T43" fmla="*/ 64285 h 444"/>
                <a:gd name="T44" fmla="*/ 98216 w 497"/>
                <a:gd name="T45" fmla="*/ 406834 h 444"/>
                <a:gd name="T46" fmla="*/ 357982 w 497"/>
                <a:gd name="T47" fmla="*/ 406834 h 444"/>
                <a:gd name="T48" fmla="*/ 357982 w 497"/>
                <a:gd name="T49" fmla="*/ 64285 h 444"/>
                <a:gd name="T50" fmla="*/ 309333 w 497"/>
                <a:gd name="T51" fmla="*/ 64285 h 444"/>
                <a:gd name="T52" fmla="*/ 309333 w 497"/>
                <a:gd name="T53" fmla="*/ 23877 h 444"/>
                <a:gd name="T54" fmla="*/ 276289 w 497"/>
                <a:gd name="T55" fmla="*/ 64285 h 444"/>
                <a:gd name="T56" fmla="*/ 276289 w 497"/>
                <a:gd name="T57" fmla="*/ 64285 h 444"/>
                <a:gd name="T58" fmla="*/ 178991 w 497"/>
                <a:gd name="T59" fmla="*/ 64285 h 444"/>
                <a:gd name="T60" fmla="*/ 178991 w 497"/>
                <a:gd name="T61" fmla="*/ 40408 h 444"/>
                <a:gd name="T62" fmla="*/ 227640 w 497"/>
                <a:gd name="T63" fmla="*/ 23877 h 444"/>
                <a:gd name="T64" fmla="*/ 276289 w 497"/>
                <a:gd name="T65" fmla="*/ 40408 h 444"/>
                <a:gd name="T66" fmla="*/ 276289 w 497"/>
                <a:gd name="T67" fmla="*/ 64285 h 4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marL="0" marR="0" lvl="0" indent="0" algn="ctr" defTabSz="914400" eaLnBrk="0" fontAlgn="ctr" latinLnBrk="0" hangingPunct="0">
                <a:lnSpc>
                  <a:spcPct val="100000"/>
                </a:lnSpc>
                <a:spcBef>
                  <a:spcPct val="0"/>
                </a:spcBef>
                <a:spcAft>
                  <a:spcPct val="0"/>
                </a:spcAft>
                <a:buClr>
                  <a:srgbClr val="FF0000"/>
                </a:buClr>
                <a:buSzPct val="70000"/>
                <a:buFont typeface="Arial" pitchFamily="34" charset="0"/>
                <a:buNone/>
                <a:tabLst/>
                <a:defRPr/>
              </a:pPr>
              <a:endParaRPr kumimoji="0" lang="zh-CN" altLang="en-US" sz="2487" b="0" i="0" u="none" strike="noStrike" kern="0" cap="none" spc="0" normalizeH="0" baseline="0" noProof="0" smtClean="0">
                <a:ln>
                  <a:noFill/>
                </a:ln>
                <a:solidFill>
                  <a:schemeClr val="tx1">
                    <a:lumMod val="75000"/>
                    <a:lumOff val="25000"/>
                  </a:schemeClr>
                </a:solidFill>
                <a:effectLst/>
                <a:uLnTx/>
                <a:uFillTx/>
                <a:latin typeface="微软雅黑" pitchFamily="34" charset="-122"/>
                <a:ea typeface="宋体" pitchFamily="2" charset="-122"/>
              </a:endParaRPr>
            </a:p>
          </p:txBody>
        </p:sp>
      </p:grpSp>
      <p:grpSp>
        <p:nvGrpSpPr>
          <p:cNvPr id="94" name="Group 10"/>
          <p:cNvGrpSpPr>
            <a:grpSpLocks/>
          </p:cNvGrpSpPr>
          <p:nvPr/>
        </p:nvGrpSpPr>
        <p:grpSpPr bwMode="auto">
          <a:xfrm>
            <a:off x="9398572" y="2371872"/>
            <a:ext cx="1148996" cy="1149351"/>
            <a:chOff x="9400294" y="2665080"/>
            <a:chExt cx="1149172" cy="1149172"/>
          </a:xfrm>
        </p:grpSpPr>
        <p:sp>
          <p:nvSpPr>
            <p:cNvPr id="95" name="Oval 41"/>
            <p:cNvSpPr>
              <a:spLocks noChangeAspect="1"/>
            </p:cNvSpPr>
            <p:nvPr/>
          </p:nvSpPr>
          <p:spPr>
            <a:xfrm>
              <a:off x="9400294" y="2665080"/>
              <a:ext cx="1149172" cy="1149172"/>
            </a:xfrm>
            <a:prstGeom prst="ellipse">
              <a:avLst/>
            </a:prstGeom>
            <a:solidFill>
              <a:srgbClr val="3E8853"/>
            </a:solidFill>
            <a:ln w="25400" cap="flat" cmpd="sng" algn="ctr">
              <a:noFill/>
              <a:prstDash val="solid"/>
            </a:ln>
            <a:effectLst/>
          </p:spPr>
          <p:txBody>
            <a:bodyPr anchor="ct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marL="0" marR="0" lvl="0" indent="0" algn="ctr" defTabSz="914400" eaLnBrk="0" fontAlgn="ctr" latinLnBrk="0" hangingPunct="0">
                <a:lnSpc>
                  <a:spcPct val="100000"/>
                </a:lnSpc>
                <a:spcBef>
                  <a:spcPct val="0"/>
                </a:spcBef>
                <a:spcAft>
                  <a:spcPct val="0"/>
                </a:spcAft>
                <a:buClr>
                  <a:srgbClr val="FF0000"/>
                </a:buClr>
                <a:buSzPct val="70000"/>
                <a:buFont typeface="Arial" pitchFamily="34" charset="0"/>
                <a:buNone/>
                <a:tabLst/>
                <a:defRPr/>
              </a:pPr>
              <a:endParaRPr kumimoji="0" lang="zh-CN" altLang="zh-CN" sz="3199" b="0" i="0" u="none" strike="noStrike" kern="0" cap="none" spc="0" normalizeH="0" baseline="0" noProof="0">
                <a:ln>
                  <a:noFill/>
                </a:ln>
                <a:solidFill>
                  <a:schemeClr val="tx1">
                    <a:lumMod val="75000"/>
                    <a:lumOff val="25000"/>
                  </a:schemeClr>
                </a:solidFill>
                <a:effectLst/>
                <a:uLnTx/>
                <a:uFillTx/>
                <a:latin typeface="Arial" pitchFamily="34" charset="0"/>
                <a:ea typeface="MS PGothic" pitchFamily="34" charset="-128"/>
              </a:endParaRPr>
            </a:p>
          </p:txBody>
        </p:sp>
        <p:sp>
          <p:nvSpPr>
            <p:cNvPr id="96" name="Freeform 29"/>
            <p:cNvSpPr>
              <a:spLocks noChangeArrowheads="1"/>
            </p:cNvSpPr>
            <p:nvPr/>
          </p:nvSpPr>
          <p:spPr bwMode="auto">
            <a:xfrm>
              <a:off x="9771037" y="2998133"/>
              <a:ext cx="407686" cy="423830"/>
            </a:xfrm>
            <a:custGeom>
              <a:avLst/>
              <a:gdLst>
                <a:gd name="T0" fmla="*/ 227717 w 444"/>
                <a:gd name="T1" fmla="*/ 309157 h 462"/>
                <a:gd name="T2" fmla="*/ 227717 w 444"/>
                <a:gd name="T3" fmla="*/ 309157 h 462"/>
                <a:gd name="T4" fmla="*/ 293828 w 444"/>
                <a:gd name="T5" fmla="*/ 235767 h 462"/>
                <a:gd name="T6" fmla="*/ 406768 w 444"/>
                <a:gd name="T7" fmla="*/ 65134 h 462"/>
                <a:gd name="T8" fmla="*/ 391158 w 444"/>
                <a:gd name="T9" fmla="*/ 48621 h 462"/>
                <a:gd name="T10" fmla="*/ 317701 w 444"/>
                <a:gd name="T11" fmla="*/ 48621 h 462"/>
                <a:gd name="T12" fmla="*/ 203843 w 444"/>
                <a:gd name="T13" fmla="*/ 0 h 462"/>
                <a:gd name="T14" fmla="*/ 89985 w 444"/>
                <a:gd name="T15" fmla="*/ 48621 h 462"/>
                <a:gd name="T16" fmla="*/ 16528 w 444"/>
                <a:gd name="T17" fmla="*/ 48621 h 462"/>
                <a:gd name="T18" fmla="*/ 0 w 444"/>
                <a:gd name="T19" fmla="*/ 65134 h 462"/>
                <a:gd name="T20" fmla="*/ 113858 w 444"/>
                <a:gd name="T21" fmla="*/ 235767 h 462"/>
                <a:gd name="T22" fmla="*/ 179051 w 444"/>
                <a:gd name="T23" fmla="*/ 309157 h 462"/>
                <a:gd name="T24" fmla="*/ 179051 w 444"/>
                <a:gd name="T25" fmla="*/ 341266 h 462"/>
                <a:gd name="T26" fmla="*/ 98249 w 444"/>
                <a:gd name="T27" fmla="*/ 381630 h 462"/>
                <a:gd name="T28" fmla="*/ 203843 w 444"/>
                <a:gd name="T29" fmla="*/ 422913 h 462"/>
                <a:gd name="T30" fmla="*/ 301173 w 444"/>
                <a:gd name="T31" fmla="*/ 381630 h 462"/>
                <a:gd name="T32" fmla="*/ 227717 w 444"/>
                <a:gd name="T33" fmla="*/ 341266 h 462"/>
                <a:gd name="T34" fmla="*/ 227717 w 444"/>
                <a:gd name="T35" fmla="*/ 309157 h 462"/>
                <a:gd name="T36" fmla="*/ 293828 w 444"/>
                <a:gd name="T37" fmla="*/ 194485 h 462"/>
                <a:gd name="T38" fmla="*/ 293828 w 444"/>
                <a:gd name="T39" fmla="*/ 194485 h 462"/>
                <a:gd name="T40" fmla="*/ 317701 w 444"/>
                <a:gd name="T41" fmla="*/ 81647 h 462"/>
                <a:gd name="T42" fmla="*/ 374630 w 444"/>
                <a:gd name="T43" fmla="*/ 81647 h 462"/>
                <a:gd name="T44" fmla="*/ 293828 w 444"/>
                <a:gd name="T45" fmla="*/ 194485 h 462"/>
                <a:gd name="T46" fmla="*/ 203843 w 444"/>
                <a:gd name="T47" fmla="*/ 33026 h 462"/>
                <a:gd name="T48" fmla="*/ 203843 w 444"/>
                <a:gd name="T49" fmla="*/ 33026 h 462"/>
                <a:gd name="T50" fmla="*/ 293828 w 444"/>
                <a:gd name="T51" fmla="*/ 65134 h 462"/>
                <a:gd name="T52" fmla="*/ 203843 w 444"/>
                <a:gd name="T53" fmla="*/ 105499 h 462"/>
                <a:gd name="T54" fmla="*/ 113858 w 444"/>
                <a:gd name="T55" fmla="*/ 65134 h 462"/>
                <a:gd name="T56" fmla="*/ 203843 w 444"/>
                <a:gd name="T57" fmla="*/ 33026 h 462"/>
                <a:gd name="T58" fmla="*/ 33056 w 444"/>
                <a:gd name="T59" fmla="*/ 81647 h 462"/>
                <a:gd name="T60" fmla="*/ 33056 w 444"/>
                <a:gd name="T61" fmla="*/ 81647 h 462"/>
                <a:gd name="T62" fmla="*/ 89985 w 444"/>
                <a:gd name="T63" fmla="*/ 81647 h 462"/>
                <a:gd name="T64" fmla="*/ 113858 w 444"/>
                <a:gd name="T65" fmla="*/ 194485 h 462"/>
                <a:gd name="T66" fmla="*/ 33056 w 444"/>
                <a:gd name="T67" fmla="*/ 81647 h 46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44" h="462">
                  <a:moveTo>
                    <a:pt x="248" y="337"/>
                  </a:moveTo>
                  <a:lnTo>
                    <a:pt x="248" y="337"/>
                  </a:lnTo>
                  <a:cubicBezTo>
                    <a:pt x="248" y="302"/>
                    <a:pt x="275" y="283"/>
                    <a:pt x="320" y="257"/>
                  </a:cubicBezTo>
                  <a:cubicBezTo>
                    <a:pt x="373" y="221"/>
                    <a:pt x="443" y="177"/>
                    <a:pt x="443" y="71"/>
                  </a:cubicBezTo>
                  <a:cubicBezTo>
                    <a:pt x="443" y="62"/>
                    <a:pt x="434" y="53"/>
                    <a:pt x="426" y="53"/>
                  </a:cubicBezTo>
                  <a:cubicBezTo>
                    <a:pt x="346" y="53"/>
                    <a:pt x="346" y="53"/>
                    <a:pt x="346" y="53"/>
                  </a:cubicBezTo>
                  <a:cubicBezTo>
                    <a:pt x="328" y="27"/>
                    <a:pt x="293" y="0"/>
                    <a:pt x="222" y="0"/>
                  </a:cubicBezTo>
                  <a:cubicBezTo>
                    <a:pt x="151" y="0"/>
                    <a:pt x="116" y="27"/>
                    <a:pt x="98" y="53"/>
                  </a:cubicBezTo>
                  <a:cubicBezTo>
                    <a:pt x="18" y="53"/>
                    <a:pt x="18" y="53"/>
                    <a:pt x="18" y="53"/>
                  </a:cubicBezTo>
                  <a:cubicBezTo>
                    <a:pt x="9" y="53"/>
                    <a:pt x="0" y="62"/>
                    <a:pt x="0" y="71"/>
                  </a:cubicBezTo>
                  <a:cubicBezTo>
                    <a:pt x="0" y="177"/>
                    <a:pt x="62" y="221"/>
                    <a:pt x="124" y="257"/>
                  </a:cubicBezTo>
                  <a:cubicBezTo>
                    <a:pt x="169" y="283"/>
                    <a:pt x="195" y="302"/>
                    <a:pt x="195" y="337"/>
                  </a:cubicBezTo>
                  <a:cubicBezTo>
                    <a:pt x="195" y="372"/>
                    <a:pt x="195" y="372"/>
                    <a:pt x="195" y="372"/>
                  </a:cubicBezTo>
                  <a:cubicBezTo>
                    <a:pt x="142" y="381"/>
                    <a:pt x="107" y="399"/>
                    <a:pt x="107" y="416"/>
                  </a:cubicBezTo>
                  <a:cubicBezTo>
                    <a:pt x="107" y="443"/>
                    <a:pt x="160" y="461"/>
                    <a:pt x="222" y="461"/>
                  </a:cubicBezTo>
                  <a:cubicBezTo>
                    <a:pt x="283" y="461"/>
                    <a:pt x="328" y="443"/>
                    <a:pt x="328" y="416"/>
                  </a:cubicBezTo>
                  <a:cubicBezTo>
                    <a:pt x="328" y="399"/>
                    <a:pt x="302" y="381"/>
                    <a:pt x="248" y="372"/>
                  </a:cubicBezTo>
                  <a:lnTo>
                    <a:pt x="248" y="337"/>
                  </a:lnTo>
                  <a:close/>
                  <a:moveTo>
                    <a:pt x="320" y="212"/>
                  </a:moveTo>
                  <a:lnTo>
                    <a:pt x="320" y="212"/>
                  </a:lnTo>
                  <a:cubicBezTo>
                    <a:pt x="337" y="186"/>
                    <a:pt x="346" y="142"/>
                    <a:pt x="346" y="89"/>
                  </a:cubicBezTo>
                  <a:cubicBezTo>
                    <a:pt x="408" y="89"/>
                    <a:pt x="408" y="89"/>
                    <a:pt x="408" y="89"/>
                  </a:cubicBezTo>
                  <a:cubicBezTo>
                    <a:pt x="399" y="151"/>
                    <a:pt x="364" y="186"/>
                    <a:pt x="320" y="212"/>
                  </a:cubicBezTo>
                  <a:close/>
                  <a:moveTo>
                    <a:pt x="222" y="36"/>
                  </a:moveTo>
                  <a:lnTo>
                    <a:pt x="222" y="36"/>
                  </a:lnTo>
                  <a:cubicBezTo>
                    <a:pt x="293" y="36"/>
                    <a:pt x="320" y="62"/>
                    <a:pt x="320" y="71"/>
                  </a:cubicBezTo>
                  <a:cubicBezTo>
                    <a:pt x="320" y="80"/>
                    <a:pt x="293" y="106"/>
                    <a:pt x="222" y="115"/>
                  </a:cubicBezTo>
                  <a:cubicBezTo>
                    <a:pt x="151" y="106"/>
                    <a:pt x="124" y="80"/>
                    <a:pt x="124" y="71"/>
                  </a:cubicBezTo>
                  <a:cubicBezTo>
                    <a:pt x="124" y="62"/>
                    <a:pt x="151" y="36"/>
                    <a:pt x="222" y="36"/>
                  </a:cubicBezTo>
                  <a:close/>
                  <a:moveTo>
                    <a:pt x="36" y="89"/>
                  </a:moveTo>
                  <a:lnTo>
                    <a:pt x="36" y="89"/>
                  </a:lnTo>
                  <a:cubicBezTo>
                    <a:pt x="98" y="89"/>
                    <a:pt x="98" y="89"/>
                    <a:pt x="98" y="89"/>
                  </a:cubicBezTo>
                  <a:cubicBezTo>
                    <a:pt x="98" y="142"/>
                    <a:pt x="107" y="186"/>
                    <a:pt x="124" y="212"/>
                  </a:cubicBezTo>
                  <a:cubicBezTo>
                    <a:pt x="80" y="186"/>
                    <a:pt x="36" y="151"/>
                    <a:pt x="36" y="89"/>
                  </a:cubicBez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marL="0" marR="0" lvl="0" indent="0" algn="ctr" defTabSz="914400" eaLnBrk="0" fontAlgn="ctr" latinLnBrk="0" hangingPunct="0">
                <a:lnSpc>
                  <a:spcPct val="100000"/>
                </a:lnSpc>
                <a:spcBef>
                  <a:spcPct val="0"/>
                </a:spcBef>
                <a:spcAft>
                  <a:spcPct val="0"/>
                </a:spcAft>
                <a:buClr>
                  <a:srgbClr val="FF0000"/>
                </a:buClr>
                <a:buSzPct val="70000"/>
                <a:buFont typeface="Arial" pitchFamily="34" charset="0"/>
                <a:buNone/>
                <a:tabLst/>
                <a:defRPr/>
              </a:pPr>
              <a:endParaRPr kumimoji="0" lang="zh-CN" altLang="en-US" sz="2487" b="0" i="0" u="none" strike="noStrike" kern="0" cap="none" spc="0" normalizeH="0" baseline="0" noProof="0" smtClean="0">
                <a:ln>
                  <a:noFill/>
                </a:ln>
                <a:solidFill>
                  <a:schemeClr val="tx1">
                    <a:lumMod val="75000"/>
                    <a:lumOff val="25000"/>
                  </a:schemeClr>
                </a:solidFill>
                <a:effectLst/>
                <a:uLnTx/>
                <a:uFillTx/>
                <a:latin typeface="微软雅黑" pitchFamily="34" charset="-122"/>
                <a:ea typeface="宋体" pitchFamily="2" charset="-122"/>
              </a:endParaRPr>
            </a:p>
          </p:txBody>
        </p:sp>
      </p:grpSp>
    </p:spTree>
    <p:extLst>
      <p:ext uri="{BB962C8B-B14F-4D97-AF65-F5344CB8AC3E}">
        <p14:creationId xmlns:p14="http://schemas.microsoft.com/office/powerpoint/2010/main" val="1776033843"/>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1+#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82"/>
                                        </p:tgtEl>
                                        <p:attrNameLst>
                                          <p:attrName>style.visibility</p:attrName>
                                        </p:attrNameLst>
                                      </p:cBhvr>
                                      <p:to>
                                        <p:strVal val="visible"/>
                                      </p:to>
                                    </p:set>
                                    <p:anim calcmode="lin" valueType="num">
                                      <p:cBhvr>
                                        <p:cTn id="12" dur="500" fill="hold"/>
                                        <p:tgtEl>
                                          <p:spTgt spid="82"/>
                                        </p:tgtEl>
                                        <p:attrNameLst>
                                          <p:attrName>ppt_w</p:attrName>
                                        </p:attrNameLst>
                                      </p:cBhvr>
                                      <p:tavLst>
                                        <p:tav tm="0">
                                          <p:val>
                                            <p:fltVal val="0"/>
                                          </p:val>
                                        </p:tav>
                                        <p:tav tm="100000">
                                          <p:val>
                                            <p:strVal val="#ppt_w"/>
                                          </p:val>
                                        </p:tav>
                                      </p:tavLst>
                                    </p:anim>
                                    <p:anim calcmode="lin" valueType="num">
                                      <p:cBhvr>
                                        <p:cTn id="13" dur="500" fill="hold"/>
                                        <p:tgtEl>
                                          <p:spTgt spid="82"/>
                                        </p:tgtEl>
                                        <p:attrNameLst>
                                          <p:attrName>ppt_h</p:attrName>
                                        </p:attrNameLst>
                                      </p:cBhvr>
                                      <p:tavLst>
                                        <p:tav tm="0">
                                          <p:val>
                                            <p:fltVal val="0"/>
                                          </p:val>
                                        </p:tav>
                                        <p:tav tm="100000">
                                          <p:val>
                                            <p:strVal val="#ppt_h"/>
                                          </p:val>
                                        </p:tav>
                                      </p:tavLst>
                                    </p:anim>
                                    <p:animEffect transition="in" filter="fade">
                                      <p:cBhvr>
                                        <p:cTn id="14" dur="500"/>
                                        <p:tgtEl>
                                          <p:spTgt spid="82"/>
                                        </p:tgtEl>
                                      </p:cBhvr>
                                    </p:animEffect>
                                  </p:childTnLst>
                                </p:cTn>
                              </p:par>
                              <p:par>
                                <p:cTn id="15" presetID="22" presetClass="entr" presetSubtype="8" fill="hold" nodeType="with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wipe(left)">
                                      <p:cBhvr>
                                        <p:cTn id="17" dur="500"/>
                                        <p:tgtEl>
                                          <p:spTgt spid="5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fade">
                                      <p:cBhvr>
                                        <p:cTn id="20" dur="500"/>
                                        <p:tgtEl>
                                          <p:spTgt spid="61"/>
                                        </p:tgtEl>
                                      </p:cBhvr>
                                    </p:animEffect>
                                  </p:childTnLst>
                                </p:cTn>
                              </p:par>
                            </p:childTnLst>
                          </p:cTn>
                        </p:par>
                        <p:par>
                          <p:cTn id="21" fill="hold">
                            <p:stCondLst>
                              <p:cond delay="1000"/>
                            </p:stCondLst>
                            <p:childTnLst>
                              <p:par>
                                <p:cTn id="22" presetID="53" presetClass="entr" presetSubtype="16" fill="hold" nodeType="afterEffect">
                                  <p:stCondLst>
                                    <p:cond delay="0"/>
                                  </p:stCondLst>
                                  <p:childTnLst>
                                    <p:set>
                                      <p:cBhvr>
                                        <p:cTn id="23" dur="1" fill="hold">
                                          <p:stCondLst>
                                            <p:cond delay="0"/>
                                          </p:stCondLst>
                                        </p:cTn>
                                        <p:tgtEl>
                                          <p:spTgt spid="85"/>
                                        </p:tgtEl>
                                        <p:attrNameLst>
                                          <p:attrName>style.visibility</p:attrName>
                                        </p:attrNameLst>
                                      </p:cBhvr>
                                      <p:to>
                                        <p:strVal val="visible"/>
                                      </p:to>
                                    </p:set>
                                    <p:anim calcmode="lin" valueType="num">
                                      <p:cBhvr>
                                        <p:cTn id="24" dur="500" fill="hold"/>
                                        <p:tgtEl>
                                          <p:spTgt spid="85"/>
                                        </p:tgtEl>
                                        <p:attrNameLst>
                                          <p:attrName>ppt_w</p:attrName>
                                        </p:attrNameLst>
                                      </p:cBhvr>
                                      <p:tavLst>
                                        <p:tav tm="0">
                                          <p:val>
                                            <p:fltVal val="0"/>
                                          </p:val>
                                        </p:tav>
                                        <p:tav tm="100000">
                                          <p:val>
                                            <p:strVal val="#ppt_w"/>
                                          </p:val>
                                        </p:tav>
                                      </p:tavLst>
                                    </p:anim>
                                    <p:anim calcmode="lin" valueType="num">
                                      <p:cBhvr>
                                        <p:cTn id="25" dur="500" fill="hold"/>
                                        <p:tgtEl>
                                          <p:spTgt spid="85"/>
                                        </p:tgtEl>
                                        <p:attrNameLst>
                                          <p:attrName>ppt_h</p:attrName>
                                        </p:attrNameLst>
                                      </p:cBhvr>
                                      <p:tavLst>
                                        <p:tav tm="0">
                                          <p:val>
                                            <p:fltVal val="0"/>
                                          </p:val>
                                        </p:tav>
                                        <p:tav tm="100000">
                                          <p:val>
                                            <p:strVal val="#ppt_h"/>
                                          </p:val>
                                        </p:tav>
                                      </p:tavLst>
                                    </p:anim>
                                    <p:animEffect transition="in" filter="fade">
                                      <p:cBhvr>
                                        <p:cTn id="26" dur="500"/>
                                        <p:tgtEl>
                                          <p:spTgt spid="8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0"/>
                                        </p:tgtEl>
                                        <p:attrNameLst>
                                          <p:attrName>style.visibility</p:attrName>
                                        </p:attrNameLst>
                                      </p:cBhvr>
                                      <p:to>
                                        <p:strVal val="visible"/>
                                      </p:to>
                                    </p:set>
                                    <p:animEffect transition="in" filter="fade">
                                      <p:cBhvr>
                                        <p:cTn id="29" dur="500"/>
                                        <p:tgtEl>
                                          <p:spTgt spid="60"/>
                                        </p:tgtEl>
                                      </p:cBhvr>
                                    </p:animEffect>
                                  </p:childTnLst>
                                </p:cTn>
                              </p:par>
                              <p:par>
                                <p:cTn id="30" presetID="22" presetClass="entr" presetSubtype="8" fill="hold" nodeType="with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wipe(left)">
                                      <p:cBhvr>
                                        <p:cTn id="32" dur="500"/>
                                        <p:tgtEl>
                                          <p:spTgt spid="55"/>
                                        </p:tgtEl>
                                      </p:cBhvr>
                                    </p:animEffect>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fade">
                                      <p:cBhvr>
                                        <p:cTn id="36" dur="500"/>
                                        <p:tgtEl>
                                          <p:spTgt spid="6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67"/>
                                        </p:tgtEl>
                                        <p:attrNameLst>
                                          <p:attrName>style.visibility</p:attrName>
                                        </p:attrNameLst>
                                      </p:cBhvr>
                                      <p:to>
                                        <p:strVal val="visible"/>
                                      </p:to>
                                    </p:set>
                                    <p:animEffect transition="in" filter="fade">
                                      <p:cBhvr>
                                        <p:cTn id="39" dur="500"/>
                                        <p:tgtEl>
                                          <p:spTgt spid="67"/>
                                        </p:tgtEl>
                                      </p:cBhvr>
                                    </p:animEffect>
                                  </p:childTnLst>
                                </p:cTn>
                              </p:par>
                              <p:par>
                                <p:cTn id="40" presetID="53" presetClass="entr" presetSubtype="16" fill="hold" nodeType="withEffect">
                                  <p:stCondLst>
                                    <p:cond delay="0"/>
                                  </p:stCondLst>
                                  <p:childTnLst>
                                    <p:set>
                                      <p:cBhvr>
                                        <p:cTn id="41" dur="1" fill="hold">
                                          <p:stCondLst>
                                            <p:cond delay="0"/>
                                          </p:stCondLst>
                                        </p:cTn>
                                        <p:tgtEl>
                                          <p:spTgt spid="88"/>
                                        </p:tgtEl>
                                        <p:attrNameLst>
                                          <p:attrName>style.visibility</p:attrName>
                                        </p:attrNameLst>
                                      </p:cBhvr>
                                      <p:to>
                                        <p:strVal val="visible"/>
                                      </p:to>
                                    </p:set>
                                    <p:anim calcmode="lin" valueType="num">
                                      <p:cBhvr>
                                        <p:cTn id="42" dur="500" fill="hold"/>
                                        <p:tgtEl>
                                          <p:spTgt spid="88"/>
                                        </p:tgtEl>
                                        <p:attrNameLst>
                                          <p:attrName>ppt_w</p:attrName>
                                        </p:attrNameLst>
                                      </p:cBhvr>
                                      <p:tavLst>
                                        <p:tav tm="0">
                                          <p:val>
                                            <p:fltVal val="0"/>
                                          </p:val>
                                        </p:tav>
                                        <p:tav tm="100000">
                                          <p:val>
                                            <p:strVal val="#ppt_w"/>
                                          </p:val>
                                        </p:tav>
                                      </p:tavLst>
                                    </p:anim>
                                    <p:anim calcmode="lin" valueType="num">
                                      <p:cBhvr>
                                        <p:cTn id="43" dur="500" fill="hold"/>
                                        <p:tgtEl>
                                          <p:spTgt spid="88"/>
                                        </p:tgtEl>
                                        <p:attrNameLst>
                                          <p:attrName>ppt_h</p:attrName>
                                        </p:attrNameLst>
                                      </p:cBhvr>
                                      <p:tavLst>
                                        <p:tav tm="0">
                                          <p:val>
                                            <p:fltVal val="0"/>
                                          </p:val>
                                        </p:tav>
                                        <p:tav tm="100000">
                                          <p:val>
                                            <p:strVal val="#ppt_h"/>
                                          </p:val>
                                        </p:tav>
                                      </p:tavLst>
                                    </p:anim>
                                    <p:animEffect transition="in" filter="fade">
                                      <p:cBhvr>
                                        <p:cTn id="44" dur="500"/>
                                        <p:tgtEl>
                                          <p:spTgt spid="88"/>
                                        </p:tgtEl>
                                      </p:cBhvr>
                                    </p:animEffect>
                                  </p:childTnLst>
                                </p:cTn>
                              </p:par>
                              <p:par>
                                <p:cTn id="45" presetID="22" presetClass="entr" presetSubtype="8" fill="hold" nodeType="with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wipe(left)">
                                      <p:cBhvr>
                                        <p:cTn id="47" dur="500"/>
                                        <p:tgtEl>
                                          <p:spTgt spid="5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2"/>
                                        </p:tgtEl>
                                        <p:attrNameLst>
                                          <p:attrName>style.visibility</p:attrName>
                                        </p:attrNameLst>
                                      </p:cBhvr>
                                      <p:to>
                                        <p:strVal val="visible"/>
                                      </p:to>
                                    </p:set>
                                    <p:animEffect transition="in" filter="fade">
                                      <p:cBhvr>
                                        <p:cTn id="50" dur="500"/>
                                        <p:tgtEl>
                                          <p:spTgt spid="6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3"/>
                                        </p:tgtEl>
                                        <p:attrNameLst>
                                          <p:attrName>style.visibility</p:attrName>
                                        </p:attrNameLst>
                                      </p:cBhvr>
                                      <p:to>
                                        <p:strVal val="visible"/>
                                      </p:to>
                                    </p:set>
                                    <p:animEffect transition="in" filter="fade">
                                      <p:cBhvr>
                                        <p:cTn id="53" dur="500"/>
                                        <p:tgtEl>
                                          <p:spTgt spid="63"/>
                                        </p:tgtEl>
                                      </p:cBhvr>
                                    </p:animEffect>
                                  </p:childTnLst>
                                </p:cTn>
                              </p:par>
                              <p:par>
                                <p:cTn id="54" presetID="53" presetClass="entr" presetSubtype="16" fill="hold" nodeType="withEffect">
                                  <p:stCondLst>
                                    <p:cond delay="0"/>
                                  </p:stCondLst>
                                  <p:childTnLst>
                                    <p:set>
                                      <p:cBhvr>
                                        <p:cTn id="55" dur="1" fill="hold">
                                          <p:stCondLst>
                                            <p:cond delay="0"/>
                                          </p:stCondLst>
                                        </p:cTn>
                                        <p:tgtEl>
                                          <p:spTgt spid="91"/>
                                        </p:tgtEl>
                                        <p:attrNameLst>
                                          <p:attrName>style.visibility</p:attrName>
                                        </p:attrNameLst>
                                      </p:cBhvr>
                                      <p:to>
                                        <p:strVal val="visible"/>
                                      </p:to>
                                    </p:set>
                                    <p:anim calcmode="lin" valueType="num">
                                      <p:cBhvr>
                                        <p:cTn id="56" dur="500" fill="hold"/>
                                        <p:tgtEl>
                                          <p:spTgt spid="91"/>
                                        </p:tgtEl>
                                        <p:attrNameLst>
                                          <p:attrName>ppt_w</p:attrName>
                                        </p:attrNameLst>
                                      </p:cBhvr>
                                      <p:tavLst>
                                        <p:tav tm="0">
                                          <p:val>
                                            <p:fltVal val="0"/>
                                          </p:val>
                                        </p:tav>
                                        <p:tav tm="100000">
                                          <p:val>
                                            <p:strVal val="#ppt_w"/>
                                          </p:val>
                                        </p:tav>
                                      </p:tavLst>
                                    </p:anim>
                                    <p:anim calcmode="lin" valueType="num">
                                      <p:cBhvr>
                                        <p:cTn id="57" dur="500" fill="hold"/>
                                        <p:tgtEl>
                                          <p:spTgt spid="91"/>
                                        </p:tgtEl>
                                        <p:attrNameLst>
                                          <p:attrName>ppt_h</p:attrName>
                                        </p:attrNameLst>
                                      </p:cBhvr>
                                      <p:tavLst>
                                        <p:tav tm="0">
                                          <p:val>
                                            <p:fltVal val="0"/>
                                          </p:val>
                                        </p:tav>
                                        <p:tav tm="100000">
                                          <p:val>
                                            <p:strVal val="#ppt_h"/>
                                          </p:val>
                                        </p:tav>
                                      </p:tavLst>
                                    </p:anim>
                                    <p:animEffect transition="in" filter="fade">
                                      <p:cBhvr>
                                        <p:cTn id="58" dur="500"/>
                                        <p:tgtEl>
                                          <p:spTgt spid="91"/>
                                        </p:tgtEl>
                                      </p:cBhvr>
                                    </p:animEffect>
                                  </p:childTnLst>
                                </p:cTn>
                              </p:par>
                              <p:par>
                                <p:cTn id="59" presetID="22" presetClass="entr" presetSubtype="8" fill="hold" nodeType="withEffect">
                                  <p:stCondLst>
                                    <p:cond delay="0"/>
                                  </p:stCondLst>
                                  <p:childTnLst>
                                    <p:set>
                                      <p:cBhvr>
                                        <p:cTn id="60" dur="1" fill="hold">
                                          <p:stCondLst>
                                            <p:cond delay="0"/>
                                          </p:stCondLst>
                                        </p:cTn>
                                        <p:tgtEl>
                                          <p:spTgt spid="57"/>
                                        </p:tgtEl>
                                        <p:attrNameLst>
                                          <p:attrName>style.visibility</p:attrName>
                                        </p:attrNameLst>
                                      </p:cBhvr>
                                      <p:to>
                                        <p:strVal val="visible"/>
                                      </p:to>
                                    </p:set>
                                    <p:animEffect transition="in" filter="wipe(left)">
                                      <p:cBhvr>
                                        <p:cTn id="61" dur="500"/>
                                        <p:tgtEl>
                                          <p:spTgt spid="57"/>
                                        </p:tgtEl>
                                      </p:cBhvr>
                                    </p:animEffect>
                                  </p:childTnLst>
                                </p:cTn>
                              </p:par>
                            </p:childTnLst>
                          </p:cTn>
                        </p:par>
                        <p:par>
                          <p:cTn id="62" fill="hold">
                            <p:stCondLst>
                              <p:cond delay="2000"/>
                            </p:stCondLst>
                            <p:childTnLst>
                              <p:par>
                                <p:cTn id="63" presetID="10" presetClass="entr" presetSubtype="0" fill="hold" grpId="0" nodeType="afterEffect">
                                  <p:stCondLst>
                                    <p:cond delay="0"/>
                                  </p:stCondLst>
                                  <p:childTnLst>
                                    <p:set>
                                      <p:cBhvr>
                                        <p:cTn id="64" dur="1" fill="hold">
                                          <p:stCondLst>
                                            <p:cond delay="0"/>
                                          </p:stCondLst>
                                        </p:cTn>
                                        <p:tgtEl>
                                          <p:spTgt spid="68"/>
                                        </p:tgtEl>
                                        <p:attrNameLst>
                                          <p:attrName>style.visibility</p:attrName>
                                        </p:attrNameLst>
                                      </p:cBhvr>
                                      <p:to>
                                        <p:strVal val="visible"/>
                                      </p:to>
                                    </p:set>
                                    <p:animEffect transition="in" filter="fade">
                                      <p:cBhvr>
                                        <p:cTn id="65" dur="500"/>
                                        <p:tgtEl>
                                          <p:spTgt spid="68"/>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69"/>
                                        </p:tgtEl>
                                        <p:attrNameLst>
                                          <p:attrName>style.visibility</p:attrName>
                                        </p:attrNameLst>
                                      </p:cBhvr>
                                      <p:to>
                                        <p:strVal val="visible"/>
                                      </p:to>
                                    </p:set>
                                    <p:animEffect transition="in" filter="fade">
                                      <p:cBhvr>
                                        <p:cTn id="68" dur="500"/>
                                        <p:tgtEl>
                                          <p:spTgt spid="69"/>
                                        </p:tgtEl>
                                      </p:cBhvr>
                                    </p:animEffect>
                                  </p:childTnLst>
                                </p:cTn>
                              </p:par>
                              <p:par>
                                <p:cTn id="69" presetID="53" presetClass="entr" presetSubtype="16" fill="hold" nodeType="withEffect">
                                  <p:stCondLst>
                                    <p:cond delay="0"/>
                                  </p:stCondLst>
                                  <p:childTnLst>
                                    <p:set>
                                      <p:cBhvr>
                                        <p:cTn id="70" dur="1" fill="hold">
                                          <p:stCondLst>
                                            <p:cond delay="0"/>
                                          </p:stCondLst>
                                        </p:cTn>
                                        <p:tgtEl>
                                          <p:spTgt spid="94"/>
                                        </p:tgtEl>
                                        <p:attrNameLst>
                                          <p:attrName>style.visibility</p:attrName>
                                        </p:attrNameLst>
                                      </p:cBhvr>
                                      <p:to>
                                        <p:strVal val="visible"/>
                                      </p:to>
                                    </p:set>
                                    <p:anim calcmode="lin" valueType="num">
                                      <p:cBhvr>
                                        <p:cTn id="71" dur="500" fill="hold"/>
                                        <p:tgtEl>
                                          <p:spTgt spid="94"/>
                                        </p:tgtEl>
                                        <p:attrNameLst>
                                          <p:attrName>ppt_w</p:attrName>
                                        </p:attrNameLst>
                                      </p:cBhvr>
                                      <p:tavLst>
                                        <p:tav tm="0">
                                          <p:val>
                                            <p:fltVal val="0"/>
                                          </p:val>
                                        </p:tav>
                                        <p:tav tm="100000">
                                          <p:val>
                                            <p:strVal val="#ppt_w"/>
                                          </p:val>
                                        </p:tav>
                                      </p:tavLst>
                                    </p:anim>
                                    <p:anim calcmode="lin" valueType="num">
                                      <p:cBhvr>
                                        <p:cTn id="72" dur="500" fill="hold"/>
                                        <p:tgtEl>
                                          <p:spTgt spid="94"/>
                                        </p:tgtEl>
                                        <p:attrNameLst>
                                          <p:attrName>ppt_h</p:attrName>
                                        </p:attrNameLst>
                                      </p:cBhvr>
                                      <p:tavLst>
                                        <p:tav tm="0">
                                          <p:val>
                                            <p:fltVal val="0"/>
                                          </p:val>
                                        </p:tav>
                                        <p:tav tm="100000">
                                          <p:val>
                                            <p:strVal val="#ppt_h"/>
                                          </p:val>
                                        </p:tav>
                                      </p:tavLst>
                                    </p:anim>
                                    <p:animEffect transition="in" filter="fade">
                                      <p:cBhvr>
                                        <p:cTn id="73" dur="500"/>
                                        <p:tgtEl>
                                          <p:spTgt spid="94"/>
                                        </p:tgtEl>
                                      </p:cBhvr>
                                    </p:animEffect>
                                  </p:childTnLst>
                                </p:cTn>
                              </p:par>
                              <p:par>
                                <p:cTn id="74" presetID="22" presetClass="entr" presetSubtype="8" fill="hold" nodeType="withEffect">
                                  <p:stCondLst>
                                    <p:cond delay="0"/>
                                  </p:stCondLst>
                                  <p:childTnLst>
                                    <p:set>
                                      <p:cBhvr>
                                        <p:cTn id="75" dur="1" fill="hold">
                                          <p:stCondLst>
                                            <p:cond delay="0"/>
                                          </p:stCondLst>
                                        </p:cTn>
                                        <p:tgtEl>
                                          <p:spTgt spid="59"/>
                                        </p:tgtEl>
                                        <p:attrNameLst>
                                          <p:attrName>style.visibility</p:attrName>
                                        </p:attrNameLst>
                                      </p:cBhvr>
                                      <p:to>
                                        <p:strVal val="visible"/>
                                      </p:to>
                                    </p:set>
                                    <p:animEffect transition="in" filter="wipe(left)">
                                      <p:cBhvr>
                                        <p:cTn id="76" dur="500"/>
                                        <p:tgtEl>
                                          <p:spTgt spid="59"/>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65"/>
                                        </p:tgtEl>
                                        <p:attrNameLst>
                                          <p:attrName>style.visibility</p:attrName>
                                        </p:attrNameLst>
                                      </p:cBhvr>
                                      <p:to>
                                        <p:strVal val="visible"/>
                                      </p:to>
                                    </p:set>
                                    <p:animEffect transition="in" filter="fade">
                                      <p:cBhvr>
                                        <p:cTn id="79" dur="500"/>
                                        <p:tgtEl>
                                          <p:spTgt spid="65"/>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4"/>
                                        </p:tgtEl>
                                        <p:attrNameLst>
                                          <p:attrName>style.visibility</p:attrName>
                                        </p:attrNameLst>
                                      </p:cBhvr>
                                      <p:to>
                                        <p:strVal val="visible"/>
                                      </p:to>
                                    </p:set>
                                    <p:animEffect transition="in" filter="fade">
                                      <p:cBhvr>
                                        <p:cTn id="82" dur="500"/>
                                        <p:tgtEl>
                                          <p:spTgt spid="64"/>
                                        </p:tgtEl>
                                      </p:cBhvr>
                                    </p:animEffect>
                                  </p:childTnLst>
                                </p:cTn>
                              </p:par>
                            </p:childTnLst>
                          </p:cTn>
                        </p:par>
                        <p:par>
                          <p:cTn id="83" fill="hold">
                            <p:stCondLst>
                              <p:cond delay="2500"/>
                            </p:stCondLst>
                            <p:childTnLst>
                              <p:par>
                                <p:cTn id="84" presetID="22" presetClass="entr" presetSubtype="8" fill="hold" nodeType="afterEffect">
                                  <p:stCondLst>
                                    <p:cond delay="0"/>
                                  </p:stCondLst>
                                  <p:childTnLst>
                                    <p:set>
                                      <p:cBhvr>
                                        <p:cTn id="85" dur="1" fill="hold">
                                          <p:stCondLst>
                                            <p:cond delay="0"/>
                                          </p:stCondLst>
                                        </p:cTn>
                                        <p:tgtEl>
                                          <p:spTgt spid="70"/>
                                        </p:tgtEl>
                                        <p:attrNameLst>
                                          <p:attrName>style.visibility</p:attrName>
                                        </p:attrNameLst>
                                      </p:cBhvr>
                                      <p:to>
                                        <p:strVal val="visible"/>
                                      </p:to>
                                    </p:set>
                                    <p:animEffect transition="in" filter="wipe(left)">
                                      <p:cBhvr>
                                        <p:cTn id="86" dur="500"/>
                                        <p:tgtEl>
                                          <p:spTgt spid="70"/>
                                        </p:tgtEl>
                                      </p:cBhvr>
                                    </p:animEffect>
                                  </p:childTnLst>
                                </p:cTn>
                              </p:par>
                            </p:childTnLst>
                          </p:cTn>
                        </p:par>
                        <p:par>
                          <p:cTn id="87" fill="hold">
                            <p:stCondLst>
                              <p:cond delay="3000"/>
                            </p:stCondLst>
                            <p:childTnLst>
                              <p:par>
                                <p:cTn id="88" presetID="22" presetClass="entr" presetSubtype="8" fill="hold" nodeType="afterEffect">
                                  <p:stCondLst>
                                    <p:cond delay="0"/>
                                  </p:stCondLst>
                                  <p:childTnLst>
                                    <p:set>
                                      <p:cBhvr>
                                        <p:cTn id="89" dur="1" fill="hold">
                                          <p:stCondLst>
                                            <p:cond delay="0"/>
                                          </p:stCondLst>
                                        </p:cTn>
                                        <p:tgtEl>
                                          <p:spTgt spid="74"/>
                                        </p:tgtEl>
                                        <p:attrNameLst>
                                          <p:attrName>style.visibility</p:attrName>
                                        </p:attrNameLst>
                                      </p:cBhvr>
                                      <p:to>
                                        <p:strVal val="visible"/>
                                      </p:to>
                                    </p:set>
                                    <p:animEffect transition="in" filter="wipe(left)">
                                      <p:cBhvr>
                                        <p:cTn id="90" dur="500"/>
                                        <p:tgtEl>
                                          <p:spTgt spid="74"/>
                                        </p:tgtEl>
                                      </p:cBhvr>
                                    </p:animEffect>
                                  </p:childTnLst>
                                </p:cTn>
                              </p:par>
                            </p:childTnLst>
                          </p:cTn>
                        </p:par>
                        <p:par>
                          <p:cTn id="91" fill="hold">
                            <p:stCondLst>
                              <p:cond delay="3500"/>
                            </p:stCondLst>
                            <p:childTnLst>
                              <p:par>
                                <p:cTn id="92" presetID="22" presetClass="entr" presetSubtype="8" fill="hold" nodeType="afterEffect">
                                  <p:stCondLst>
                                    <p:cond delay="0"/>
                                  </p:stCondLst>
                                  <p:childTnLst>
                                    <p:set>
                                      <p:cBhvr>
                                        <p:cTn id="93" dur="1" fill="hold">
                                          <p:stCondLst>
                                            <p:cond delay="0"/>
                                          </p:stCondLst>
                                        </p:cTn>
                                        <p:tgtEl>
                                          <p:spTgt spid="78"/>
                                        </p:tgtEl>
                                        <p:attrNameLst>
                                          <p:attrName>style.visibility</p:attrName>
                                        </p:attrNameLst>
                                      </p:cBhvr>
                                      <p:to>
                                        <p:strVal val="visible"/>
                                      </p:to>
                                    </p:set>
                                    <p:animEffect transition="in" filter="wipe(left)">
                                      <p:cBhvr>
                                        <p:cTn id="94"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60" grpId="0"/>
      <p:bldP spid="61" grpId="0"/>
      <p:bldP spid="62" grpId="0"/>
      <p:bldP spid="63" grpId="0"/>
      <p:bldP spid="64" grpId="0"/>
      <p:bldP spid="65" grpId="0"/>
      <p:bldP spid="66" grpId="0"/>
      <p:bldP spid="67" grpId="0"/>
      <p:bldP spid="68" grpId="0"/>
      <p:bldP spid="6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空心弧 53"/>
          <p:cNvSpPr/>
          <p:nvPr/>
        </p:nvSpPr>
        <p:spPr>
          <a:xfrm rot="5400000">
            <a:off x="861818" y="1556791"/>
            <a:ext cx="4091171" cy="4091173"/>
          </a:xfrm>
          <a:prstGeom prst="blockArc">
            <a:avLst>
              <a:gd name="adj1" fmla="val 10800000"/>
              <a:gd name="adj2" fmla="val 6953"/>
              <a:gd name="adj3" fmla="val 1246"/>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5" name="椭圆 54"/>
          <p:cNvSpPr/>
          <p:nvPr/>
        </p:nvSpPr>
        <p:spPr>
          <a:xfrm>
            <a:off x="3690016" y="1619151"/>
            <a:ext cx="512808" cy="512808"/>
          </a:xfrm>
          <a:prstGeom prst="ellipse">
            <a:avLst/>
          </a:prstGeom>
          <a:solidFill>
            <a:srgbClr val="00AC4E"/>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6" name="椭圆 55"/>
          <p:cNvSpPr/>
          <p:nvPr/>
        </p:nvSpPr>
        <p:spPr>
          <a:xfrm>
            <a:off x="4462999" y="2483864"/>
            <a:ext cx="512808" cy="51280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7" name="椭圆 56"/>
          <p:cNvSpPr/>
          <p:nvPr/>
        </p:nvSpPr>
        <p:spPr>
          <a:xfrm>
            <a:off x="4563549" y="3972801"/>
            <a:ext cx="512808" cy="512808"/>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58" name="椭圆 57"/>
          <p:cNvSpPr/>
          <p:nvPr/>
        </p:nvSpPr>
        <p:spPr>
          <a:xfrm>
            <a:off x="3694142" y="5089068"/>
            <a:ext cx="512808" cy="51280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59" name="组合 58"/>
          <p:cNvGrpSpPr/>
          <p:nvPr/>
        </p:nvGrpSpPr>
        <p:grpSpPr>
          <a:xfrm>
            <a:off x="4199650" y="1394816"/>
            <a:ext cx="2390955" cy="956128"/>
            <a:chOff x="4340951" y="1564822"/>
            <a:chExt cx="2390955" cy="956128"/>
          </a:xfrm>
        </p:grpSpPr>
        <p:cxnSp>
          <p:nvCxnSpPr>
            <p:cNvPr id="60" name="直接连接符 59"/>
            <p:cNvCxnSpPr/>
            <p:nvPr/>
          </p:nvCxnSpPr>
          <p:spPr>
            <a:xfrm>
              <a:off x="4340951" y="2045561"/>
              <a:ext cx="1440000"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1" name="椭圆 60"/>
            <p:cNvSpPr/>
            <p:nvPr/>
          </p:nvSpPr>
          <p:spPr>
            <a:xfrm>
              <a:off x="5775778" y="1564822"/>
              <a:ext cx="956128" cy="956128"/>
            </a:xfrm>
            <a:prstGeom prst="ellipse">
              <a:avLst/>
            </a:prstGeom>
            <a:solidFill>
              <a:srgbClr val="00AC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grpSp>
          <p:nvGrpSpPr>
            <p:cNvPr id="62" name="组合 61"/>
            <p:cNvGrpSpPr>
              <a:grpSpLocks noChangeAspect="1"/>
            </p:cNvGrpSpPr>
            <p:nvPr/>
          </p:nvGrpSpPr>
          <p:grpSpPr>
            <a:xfrm>
              <a:off x="6044150" y="1775120"/>
              <a:ext cx="419385" cy="504000"/>
              <a:chOff x="5072479" y="2378340"/>
              <a:chExt cx="239649" cy="288000"/>
            </a:xfrm>
          </p:grpSpPr>
          <p:sp>
            <p:nvSpPr>
              <p:cNvPr id="63" name="Freeform 846"/>
              <p:cNvSpPr>
                <a:spLocks/>
              </p:cNvSpPr>
              <p:nvPr/>
            </p:nvSpPr>
            <p:spPr bwMode="auto">
              <a:xfrm>
                <a:off x="5072479" y="2432997"/>
                <a:ext cx="239649" cy="233343"/>
              </a:xfrm>
              <a:custGeom>
                <a:avLst/>
                <a:gdLst>
                  <a:gd name="T0" fmla="*/ 29 w 48"/>
                  <a:gd name="T1" fmla="*/ 0 h 47"/>
                  <a:gd name="T2" fmla="*/ 29 w 48"/>
                  <a:gd name="T3" fmla="*/ 7 h 47"/>
                  <a:gd name="T4" fmla="*/ 41 w 48"/>
                  <a:gd name="T5" fmla="*/ 23 h 47"/>
                  <a:gd name="T6" fmla="*/ 24 w 48"/>
                  <a:gd name="T7" fmla="*/ 41 h 47"/>
                  <a:gd name="T8" fmla="*/ 6 w 48"/>
                  <a:gd name="T9" fmla="*/ 23 h 47"/>
                  <a:gd name="T10" fmla="*/ 18 w 48"/>
                  <a:gd name="T11" fmla="*/ 7 h 47"/>
                  <a:gd name="T12" fmla="*/ 18 w 48"/>
                  <a:gd name="T13" fmla="*/ 0 h 47"/>
                  <a:gd name="T14" fmla="*/ 0 w 48"/>
                  <a:gd name="T15" fmla="*/ 23 h 47"/>
                  <a:gd name="T16" fmla="*/ 24 w 48"/>
                  <a:gd name="T17" fmla="*/ 47 h 47"/>
                  <a:gd name="T18" fmla="*/ 48 w 48"/>
                  <a:gd name="T19" fmla="*/ 23 h 47"/>
                  <a:gd name="T20" fmla="*/ 29 w 48"/>
                  <a:gd name="T21"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8" h="47">
                    <a:moveTo>
                      <a:pt x="29" y="0"/>
                    </a:moveTo>
                    <a:cubicBezTo>
                      <a:pt x="29" y="7"/>
                      <a:pt x="29" y="7"/>
                      <a:pt x="29" y="7"/>
                    </a:cubicBezTo>
                    <a:cubicBezTo>
                      <a:pt x="36" y="9"/>
                      <a:pt x="41" y="16"/>
                      <a:pt x="41" y="23"/>
                    </a:cubicBezTo>
                    <a:cubicBezTo>
                      <a:pt x="41" y="33"/>
                      <a:pt x="33" y="41"/>
                      <a:pt x="24" y="41"/>
                    </a:cubicBezTo>
                    <a:cubicBezTo>
                      <a:pt x="14" y="41"/>
                      <a:pt x="6" y="33"/>
                      <a:pt x="6" y="23"/>
                    </a:cubicBezTo>
                    <a:cubicBezTo>
                      <a:pt x="6" y="16"/>
                      <a:pt x="11" y="9"/>
                      <a:pt x="18" y="7"/>
                    </a:cubicBezTo>
                    <a:cubicBezTo>
                      <a:pt x="18" y="0"/>
                      <a:pt x="18" y="0"/>
                      <a:pt x="18" y="0"/>
                    </a:cubicBezTo>
                    <a:cubicBezTo>
                      <a:pt x="7" y="2"/>
                      <a:pt x="0" y="12"/>
                      <a:pt x="0" y="23"/>
                    </a:cubicBezTo>
                    <a:cubicBezTo>
                      <a:pt x="0" y="37"/>
                      <a:pt x="10" y="47"/>
                      <a:pt x="24" y="47"/>
                    </a:cubicBezTo>
                    <a:cubicBezTo>
                      <a:pt x="37" y="47"/>
                      <a:pt x="48" y="37"/>
                      <a:pt x="48" y="23"/>
                    </a:cubicBezTo>
                    <a:cubicBezTo>
                      <a:pt x="48" y="12"/>
                      <a:pt x="40" y="2"/>
                      <a:pt x="29" y="0"/>
                    </a:cubicBezTo>
                    <a:close/>
                  </a:path>
                </a:pathLst>
              </a:custGeom>
              <a:solidFill>
                <a:srgbClr val="E5E5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64" name="Freeform 847"/>
              <p:cNvSpPr>
                <a:spLocks/>
              </p:cNvSpPr>
              <p:nvPr/>
            </p:nvSpPr>
            <p:spPr bwMode="auto">
              <a:xfrm>
                <a:off x="5167078" y="2378340"/>
                <a:ext cx="44147" cy="138744"/>
              </a:xfrm>
              <a:custGeom>
                <a:avLst/>
                <a:gdLst>
                  <a:gd name="T0" fmla="*/ 7 w 9"/>
                  <a:gd name="T1" fmla="*/ 0 h 28"/>
                  <a:gd name="T2" fmla="*/ 2 w 9"/>
                  <a:gd name="T3" fmla="*/ 0 h 28"/>
                  <a:gd name="T4" fmla="*/ 0 w 9"/>
                  <a:gd name="T5" fmla="*/ 2 h 28"/>
                  <a:gd name="T6" fmla="*/ 0 w 9"/>
                  <a:gd name="T7" fmla="*/ 10 h 28"/>
                  <a:gd name="T8" fmla="*/ 0 w 9"/>
                  <a:gd name="T9" fmla="*/ 16 h 28"/>
                  <a:gd name="T10" fmla="*/ 0 w 9"/>
                  <a:gd name="T11" fmla="*/ 26 h 28"/>
                  <a:gd name="T12" fmla="*/ 2 w 9"/>
                  <a:gd name="T13" fmla="*/ 28 h 28"/>
                  <a:gd name="T14" fmla="*/ 7 w 9"/>
                  <a:gd name="T15" fmla="*/ 28 h 28"/>
                  <a:gd name="T16" fmla="*/ 9 w 9"/>
                  <a:gd name="T17" fmla="*/ 26 h 28"/>
                  <a:gd name="T18" fmla="*/ 9 w 9"/>
                  <a:gd name="T19" fmla="*/ 16 h 28"/>
                  <a:gd name="T20" fmla="*/ 9 w 9"/>
                  <a:gd name="T21" fmla="*/ 10 h 28"/>
                  <a:gd name="T22" fmla="*/ 9 w 9"/>
                  <a:gd name="T23" fmla="*/ 2 h 28"/>
                  <a:gd name="T24" fmla="*/ 7 w 9"/>
                  <a:gd name="T2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28">
                    <a:moveTo>
                      <a:pt x="7" y="0"/>
                    </a:moveTo>
                    <a:cubicBezTo>
                      <a:pt x="2" y="0"/>
                      <a:pt x="2" y="0"/>
                      <a:pt x="2" y="0"/>
                    </a:cubicBezTo>
                    <a:cubicBezTo>
                      <a:pt x="1" y="0"/>
                      <a:pt x="0" y="1"/>
                      <a:pt x="0" y="2"/>
                    </a:cubicBezTo>
                    <a:cubicBezTo>
                      <a:pt x="0" y="10"/>
                      <a:pt x="0" y="10"/>
                      <a:pt x="0" y="10"/>
                    </a:cubicBezTo>
                    <a:cubicBezTo>
                      <a:pt x="0" y="16"/>
                      <a:pt x="0" y="16"/>
                      <a:pt x="0" y="16"/>
                    </a:cubicBezTo>
                    <a:cubicBezTo>
                      <a:pt x="0" y="26"/>
                      <a:pt x="0" y="26"/>
                      <a:pt x="0" y="26"/>
                    </a:cubicBezTo>
                    <a:cubicBezTo>
                      <a:pt x="0" y="27"/>
                      <a:pt x="1" y="28"/>
                      <a:pt x="2" y="28"/>
                    </a:cubicBezTo>
                    <a:cubicBezTo>
                      <a:pt x="7" y="28"/>
                      <a:pt x="7" y="28"/>
                      <a:pt x="7" y="28"/>
                    </a:cubicBezTo>
                    <a:cubicBezTo>
                      <a:pt x="8" y="28"/>
                      <a:pt x="9" y="27"/>
                      <a:pt x="9" y="26"/>
                    </a:cubicBezTo>
                    <a:cubicBezTo>
                      <a:pt x="9" y="16"/>
                      <a:pt x="9" y="16"/>
                      <a:pt x="9" y="16"/>
                    </a:cubicBezTo>
                    <a:cubicBezTo>
                      <a:pt x="9" y="10"/>
                      <a:pt x="9" y="10"/>
                      <a:pt x="9" y="10"/>
                    </a:cubicBezTo>
                    <a:cubicBezTo>
                      <a:pt x="9" y="2"/>
                      <a:pt x="9" y="2"/>
                      <a:pt x="9" y="2"/>
                    </a:cubicBezTo>
                    <a:cubicBezTo>
                      <a:pt x="9" y="1"/>
                      <a:pt x="8" y="0"/>
                      <a:pt x="7" y="0"/>
                    </a:cubicBezTo>
                    <a:close/>
                  </a:path>
                </a:pathLst>
              </a:custGeom>
              <a:solidFill>
                <a:srgbClr val="E5E5E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65" name="组合 64"/>
          <p:cNvGrpSpPr/>
          <p:nvPr/>
        </p:nvGrpSpPr>
        <p:grpSpPr>
          <a:xfrm>
            <a:off x="4206955" y="4867408"/>
            <a:ext cx="2383653" cy="956128"/>
            <a:chOff x="4348253" y="4975681"/>
            <a:chExt cx="2383653" cy="956128"/>
          </a:xfrm>
        </p:grpSpPr>
        <p:cxnSp>
          <p:nvCxnSpPr>
            <p:cNvPr id="66" name="直接连接符 65"/>
            <p:cNvCxnSpPr/>
            <p:nvPr/>
          </p:nvCxnSpPr>
          <p:spPr>
            <a:xfrm>
              <a:off x="4348253" y="5453745"/>
              <a:ext cx="1440000"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7" name="椭圆 66"/>
            <p:cNvSpPr/>
            <p:nvPr/>
          </p:nvSpPr>
          <p:spPr>
            <a:xfrm>
              <a:off x="5775778" y="4975681"/>
              <a:ext cx="956128" cy="956128"/>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68" name="Freeform 110"/>
            <p:cNvSpPr>
              <a:spLocks noChangeAspect="1" noEditPoints="1"/>
            </p:cNvSpPr>
            <p:nvPr/>
          </p:nvSpPr>
          <p:spPr bwMode="auto">
            <a:xfrm>
              <a:off x="6046029" y="5239979"/>
              <a:ext cx="447158" cy="396000"/>
            </a:xfrm>
            <a:custGeom>
              <a:avLst/>
              <a:gdLst>
                <a:gd name="T0" fmla="*/ 55 w 100"/>
                <a:gd name="T1" fmla="*/ 4 h 88"/>
                <a:gd name="T2" fmla="*/ 76 w 100"/>
                <a:gd name="T3" fmla="*/ 41 h 88"/>
                <a:gd name="T4" fmla="*/ 76 w 100"/>
                <a:gd name="T5" fmla="*/ 41 h 88"/>
                <a:gd name="T6" fmla="*/ 98 w 100"/>
                <a:gd name="T7" fmla="*/ 79 h 88"/>
                <a:gd name="T8" fmla="*/ 96 w 100"/>
                <a:gd name="T9" fmla="*/ 87 h 88"/>
                <a:gd name="T10" fmla="*/ 92 w 100"/>
                <a:gd name="T11" fmla="*/ 88 h 88"/>
                <a:gd name="T12" fmla="*/ 92 w 100"/>
                <a:gd name="T13" fmla="*/ 88 h 88"/>
                <a:gd name="T14" fmla="*/ 49 w 100"/>
                <a:gd name="T15" fmla="*/ 88 h 88"/>
                <a:gd name="T16" fmla="*/ 7 w 100"/>
                <a:gd name="T17" fmla="*/ 88 h 88"/>
                <a:gd name="T18" fmla="*/ 0 w 100"/>
                <a:gd name="T19" fmla="*/ 82 h 88"/>
                <a:gd name="T20" fmla="*/ 1 w 100"/>
                <a:gd name="T21" fmla="*/ 78 h 88"/>
                <a:gd name="T22" fmla="*/ 23 w 100"/>
                <a:gd name="T23" fmla="*/ 41 h 88"/>
                <a:gd name="T24" fmla="*/ 23 w 100"/>
                <a:gd name="T25" fmla="*/ 41 h 88"/>
                <a:gd name="T26" fmla="*/ 44 w 100"/>
                <a:gd name="T27" fmla="*/ 4 h 88"/>
                <a:gd name="T28" fmla="*/ 53 w 100"/>
                <a:gd name="T29" fmla="*/ 2 h 88"/>
                <a:gd name="T30" fmla="*/ 55 w 100"/>
                <a:gd name="T31" fmla="*/ 4 h 88"/>
                <a:gd name="T32" fmla="*/ 44 w 100"/>
                <a:gd name="T33" fmla="*/ 34 h 88"/>
                <a:gd name="T34" fmla="*/ 44 w 100"/>
                <a:gd name="T35" fmla="*/ 37 h 88"/>
                <a:gd name="T36" fmla="*/ 46 w 100"/>
                <a:gd name="T37" fmla="*/ 62 h 88"/>
                <a:gd name="T38" fmla="*/ 52 w 100"/>
                <a:gd name="T39" fmla="*/ 62 h 88"/>
                <a:gd name="T40" fmla="*/ 54 w 100"/>
                <a:gd name="T41" fmla="*/ 37 h 88"/>
                <a:gd name="T42" fmla="*/ 54 w 100"/>
                <a:gd name="T43" fmla="*/ 34 h 88"/>
                <a:gd name="T44" fmla="*/ 44 w 100"/>
                <a:gd name="T45" fmla="*/ 34 h 88"/>
                <a:gd name="T46" fmla="*/ 49 w 100"/>
                <a:gd name="T47" fmla="*/ 72 h 88"/>
                <a:gd name="T48" fmla="*/ 53 w 100"/>
                <a:gd name="T49" fmla="*/ 69 h 88"/>
                <a:gd name="T50" fmla="*/ 49 w 100"/>
                <a:gd name="T51" fmla="*/ 65 h 88"/>
                <a:gd name="T52" fmla="*/ 45 w 100"/>
                <a:gd name="T53" fmla="*/ 69 h 88"/>
                <a:gd name="T54" fmla="*/ 49 w 100"/>
                <a:gd name="T55" fmla="*/ 72 h 88"/>
                <a:gd name="T56" fmla="*/ 65 w 100"/>
                <a:gd name="T57" fmla="*/ 48 h 88"/>
                <a:gd name="T58" fmla="*/ 49 w 100"/>
                <a:gd name="T59" fmla="*/ 20 h 88"/>
                <a:gd name="T60" fmla="*/ 34 w 100"/>
                <a:gd name="T61" fmla="*/ 47 h 88"/>
                <a:gd name="T62" fmla="*/ 33 w 100"/>
                <a:gd name="T63" fmla="*/ 48 h 88"/>
                <a:gd name="T64" fmla="*/ 17 w 100"/>
                <a:gd name="T65" fmla="*/ 75 h 88"/>
                <a:gd name="T66" fmla="*/ 49 w 100"/>
                <a:gd name="T67" fmla="*/ 75 h 88"/>
                <a:gd name="T68" fmla="*/ 81 w 100"/>
                <a:gd name="T69" fmla="*/ 75 h 88"/>
                <a:gd name="T70" fmla="*/ 65 w 100"/>
                <a:gd name="T71" fmla="*/ 48 h 88"/>
                <a:gd name="T72" fmla="*/ 65 w 100"/>
                <a:gd name="T7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0" h="88">
                  <a:moveTo>
                    <a:pt x="55" y="4"/>
                  </a:moveTo>
                  <a:cubicBezTo>
                    <a:pt x="76" y="41"/>
                    <a:pt x="76" y="41"/>
                    <a:pt x="76" y="41"/>
                  </a:cubicBezTo>
                  <a:cubicBezTo>
                    <a:pt x="76" y="41"/>
                    <a:pt x="76" y="41"/>
                    <a:pt x="76" y="41"/>
                  </a:cubicBezTo>
                  <a:cubicBezTo>
                    <a:pt x="98" y="79"/>
                    <a:pt x="98" y="79"/>
                    <a:pt x="98" y="79"/>
                  </a:cubicBezTo>
                  <a:cubicBezTo>
                    <a:pt x="100" y="82"/>
                    <a:pt x="99" y="85"/>
                    <a:pt x="96" y="87"/>
                  </a:cubicBezTo>
                  <a:cubicBezTo>
                    <a:pt x="95" y="88"/>
                    <a:pt x="93" y="88"/>
                    <a:pt x="92" y="88"/>
                  </a:cubicBezTo>
                  <a:cubicBezTo>
                    <a:pt x="92" y="88"/>
                    <a:pt x="92" y="88"/>
                    <a:pt x="92" y="88"/>
                  </a:cubicBezTo>
                  <a:cubicBezTo>
                    <a:pt x="49" y="88"/>
                    <a:pt x="49" y="88"/>
                    <a:pt x="49" y="88"/>
                  </a:cubicBezTo>
                  <a:cubicBezTo>
                    <a:pt x="7" y="88"/>
                    <a:pt x="7" y="88"/>
                    <a:pt x="7" y="88"/>
                  </a:cubicBezTo>
                  <a:cubicBezTo>
                    <a:pt x="3" y="88"/>
                    <a:pt x="0" y="85"/>
                    <a:pt x="0" y="82"/>
                  </a:cubicBezTo>
                  <a:cubicBezTo>
                    <a:pt x="0" y="80"/>
                    <a:pt x="1" y="79"/>
                    <a:pt x="1" y="78"/>
                  </a:cubicBezTo>
                  <a:cubicBezTo>
                    <a:pt x="23" y="41"/>
                    <a:pt x="23" y="41"/>
                    <a:pt x="23" y="41"/>
                  </a:cubicBezTo>
                  <a:cubicBezTo>
                    <a:pt x="23" y="41"/>
                    <a:pt x="23" y="41"/>
                    <a:pt x="23" y="41"/>
                  </a:cubicBezTo>
                  <a:cubicBezTo>
                    <a:pt x="44" y="4"/>
                    <a:pt x="44" y="4"/>
                    <a:pt x="44" y="4"/>
                  </a:cubicBezTo>
                  <a:cubicBezTo>
                    <a:pt x="46" y="1"/>
                    <a:pt x="50" y="0"/>
                    <a:pt x="53" y="2"/>
                  </a:cubicBezTo>
                  <a:cubicBezTo>
                    <a:pt x="54" y="3"/>
                    <a:pt x="54" y="3"/>
                    <a:pt x="55" y="4"/>
                  </a:cubicBezTo>
                  <a:close/>
                  <a:moveTo>
                    <a:pt x="44" y="34"/>
                  </a:moveTo>
                  <a:cubicBezTo>
                    <a:pt x="44" y="37"/>
                    <a:pt x="44" y="37"/>
                    <a:pt x="44" y="37"/>
                  </a:cubicBezTo>
                  <a:cubicBezTo>
                    <a:pt x="46" y="62"/>
                    <a:pt x="46" y="62"/>
                    <a:pt x="46" y="62"/>
                  </a:cubicBezTo>
                  <a:cubicBezTo>
                    <a:pt x="52" y="62"/>
                    <a:pt x="52" y="62"/>
                    <a:pt x="52" y="62"/>
                  </a:cubicBezTo>
                  <a:cubicBezTo>
                    <a:pt x="54" y="37"/>
                    <a:pt x="54" y="37"/>
                    <a:pt x="54" y="37"/>
                  </a:cubicBezTo>
                  <a:cubicBezTo>
                    <a:pt x="54" y="34"/>
                    <a:pt x="54" y="34"/>
                    <a:pt x="54" y="34"/>
                  </a:cubicBezTo>
                  <a:cubicBezTo>
                    <a:pt x="44" y="34"/>
                    <a:pt x="44" y="34"/>
                    <a:pt x="44" y="34"/>
                  </a:cubicBezTo>
                  <a:close/>
                  <a:moveTo>
                    <a:pt x="49" y="72"/>
                  </a:moveTo>
                  <a:cubicBezTo>
                    <a:pt x="52" y="72"/>
                    <a:pt x="53" y="71"/>
                    <a:pt x="53" y="69"/>
                  </a:cubicBezTo>
                  <a:cubicBezTo>
                    <a:pt x="53" y="66"/>
                    <a:pt x="51" y="65"/>
                    <a:pt x="49" y="65"/>
                  </a:cubicBezTo>
                  <a:cubicBezTo>
                    <a:pt x="47" y="65"/>
                    <a:pt x="45" y="66"/>
                    <a:pt x="45" y="69"/>
                  </a:cubicBezTo>
                  <a:cubicBezTo>
                    <a:pt x="45" y="71"/>
                    <a:pt x="47" y="72"/>
                    <a:pt x="49" y="72"/>
                  </a:cubicBezTo>
                  <a:close/>
                  <a:moveTo>
                    <a:pt x="65" y="48"/>
                  </a:moveTo>
                  <a:cubicBezTo>
                    <a:pt x="49" y="20"/>
                    <a:pt x="49" y="20"/>
                    <a:pt x="49" y="20"/>
                  </a:cubicBezTo>
                  <a:cubicBezTo>
                    <a:pt x="34" y="47"/>
                    <a:pt x="34" y="47"/>
                    <a:pt x="34" y="47"/>
                  </a:cubicBezTo>
                  <a:cubicBezTo>
                    <a:pt x="34" y="48"/>
                    <a:pt x="34" y="48"/>
                    <a:pt x="33" y="48"/>
                  </a:cubicBezTo>
                  <a:cubicBezTo>
                    <a:pt x="17" y="75"/>
                    <a:pt x="17" y="75"/>
                    <a:pt x="17" y="75"/>
                  </a:cubicBezTo>
                  <a:cubicBezTo>
                    <a:pt x="49" y="75"/>
                    <a:pt x="49" y="75"/>
                    <a:pt x="49" y="75"/>
                  </a:cubicBezTo>
                  <a:cubicBezTo>
                    <a:pt x="81" y="75"/>
                    <a:pt x="81" y="75"/>
                    <a:pt x="81" y="75"/>
                  </a:cubicBezTo>
                  <a:cubicBezTo>
                    <a:pt x="65" y="48"/>
                    <a:pt x="65" y="48"/>
                    <a:pt x="65" y="48"/>
                  </a:cubicBezTo>
                  <a:cubicBezTo>
                    <a:pt x="65" y="48"/>
                    <a:pt x="65" y="48"/>
                    <a:pt x="65" y="48"/>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69" name="组合 68"/>
          <p:cNvGrpSpPr/>
          <p:nvPr/>
        </p:nvGrpSpPr>
        <p:grpSpPr>
          <a:xfrm>
            <a:off x="4975807" y="2258479"/>
            <a:ext cx="3441573" cy="956128"/>
            <a:chOff x="5394905" y="2397618"/>
            <a:chExt cx="3441573" cy="956128"/>
          </a:xfrm>
        </p:grpSpPr>
        <p:cxnSp>
          <p:nvCxnSpPr>
            <p:cNvPr id="70" name="直接连接符 69"/>
            <p:cNvCxnSpPr>
              <a:stCxn id="56" idx="6"/>
              <a:endCxn id="71" idx="2"/>
            </p:cNvCxnSpPr>
            <p:nvPr/>
          </p:nvCxnSpPr>
          <p:spPr>
            <a:xfrm flipV="1">
              <a:off x="5394905" y="2875682"/>
              <a:ext cx="2485445" cy="3725"/>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1" name="椭圆 70"/>
            <p:cNvSpPr/>
            <p:nvPr/>
          </p:nvSpPr>
          <p:spPr>
            <a:xfrm>
              <a:off x="7880350" y="2397618"/>
              <a:ext cx="956128" cy="956128"/>
            </a:xfrm>
            <a:prstGeom prst="ellipse">
              <a:avLst/>
            </a:prstGeom>
            <a:solidFill>
              <a:srgbClr val="0082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2" name="Freeform 168"/>
            <p:cNvSpPr>
              <a:spLocks noChangeAspect="1" noEditPoints="1"/>
            </p:cNvSpPr>
            <p:nvPr/>
          </p:nvSpPr>
          <p:spPr bwMode="auto">
            <a:xfrm>
              <a:off x="8127242" y="2620280"/>
              <a:ext cx="462345" cy="396000"/>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73" name="组合 72"/>
          <p:cNvGrpSpPr/>
          <p:nvPr/>
        </p:nvGrpSpPr>
        <p:grpSpPr>
          <a:xfrm>
            <a:off x="5065657" y="3751141"/>
            <a:ext cx="3351721" cy="956128"/>
            <a:chOff x="5484757" y="3890281"/>
            <a:chExt cx="3351721" cy="956128"/>
          </a:xfrm>
        </p:grpSpPr>
        <p:cxnSp>
          <p:nvCxnSpPr>
            <p:cNvPr id="74" name="直接连接符 73"/>
            <p:cNvCxnSpPr/>
            <p:nvPr/>
          </p:nvCxnSpPr>
          <p:spPr>
            <a:xfrm>
              <a:off x="5484757" y="4384386"/>
              <a:ext cx="2372336" cy="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5" name="椭圆 74"/>
            <p:cNvSpPr/>
            <p:nvPr/>
          </p:nvSpPr>
          <p:spPr>
            <a:xfrm>
              <a:off x="7880350" y="3890281"/>
              <a:ext cx="956128" cy="956128"/>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76" name="Freeform 203"/>
            <p:cNvSpPr>
              <a:spLocks noChangeAspect="1" noEditPoints="1"/>
            </p:cNvSpPr>
            <p:nvPr/>
          </p:nvSpPr>
          <p:spPr bwMode="auto">
            <a:xfrm>
              <a:off x="8167654" y="4154579"/>
              <a:ext cx="413052" cy="396000"/>
            </a:xfrm>
            <a:custGeom>
              <a:avLst/>
              <a:gdLst>
                <a:gd name="T0" fmla="*/ 88 w 218"/>
                <a:gd name="T1" fmla="*/ 43 h 209"/>
                <a:gd name="T2" fmla="*/ 36 w 218"/>
                <a:gd name="T3" fmla="*/ 43 h 209"/>
                <a:gd name="T4" fmla="*/ 26 w 218"/>
                <a:gd name="T5" fmla="*/ 57 h 209"/>
                <a:gd name="T6" fmla="*/ 36 w 218"/>
                <a:gd name="T7" fmla="*/ 71 h 209"/>
                <a:gd name="T8" fmla="*/ 88 w 218"/>
                <a:gd name="T9" fmla="*/ 71 h 209"/>
                <a:gd name="T10" fmla="*/ 88 w 218"/>
                <a:gd name="T11" fmla="*/ 43 h 209"/>
                <a:gd name="T12" fmla="*/ 88 w 218"/>
                <a:gd name="T13" fmla="*/ 43 h 209"/>
                <a:gd name="T14" fmla="*/ 126 w 218"/>
                <a:gd name="T15" fmla="*/ 71 h 209"/>
                <a:gd name="T16" fmla="*/ 187 w 218"/>
                <a:gd name="T17" fmla="*/ 71 h 209"/>
                <a:gd name="T18" fmla="*/ 194 w 218"/>
                <a:gd name="T19" fmla="*/ 71 h 209"/>
                <a:gd name="T20" fmla="*/ 197 w 218"/>
                <a:gd name="T21" fmla="*/ 76 h 209"/>
                <a:gd name="T22" fmla="*/ 213 w 218"/>
                <a:gd name="T23" fmla="*/ 102 h 209"/>
                <a:gd name="T24" fmla="*/ 218 w 218"/>
                <a:gd name="T25" fmla="*/ 109 h 209"/>
                <a:gd name="T26" fmla="*/ 213 w 218"/>
                <a:gd name="T27" fmla="*/ 114 h 209"/>
                <a:gd name="T28" fmla="*/ 197 w 218"/>
                <a:gd name="T29" fmla="*/ 140 h 209"/>
                <a:gd name="T30" fmla="*/ 194 w 218"/>
                <a:gd name="T31" fmla="*/ 147 h 209"/>
                <a:gd name="T32" fmla="*/ 187 w 218"/>
                <a:gd name="T33" fmla="*/ 147 h 209"/>
                <a:gd name="T34" fmla="*/ 126 w 218"/>
                <a:gd name="T35" fmla="*/ 147 h 209"/>
                <a:gd name="T36" fmla="*/ 126 w 218"/>
                <a:gd name="T37" fmla="*/ 180 h 209"/>
                <a:gd name="T38" fmla="*/ 180 w 218"/>
                <a:gd name="T39" fmla="*/ 180 h 209"/>
                <a:gd name="T40" fmla="*/ 180 w 218"/>
                <a:gd name="T41" fmla="*/ 209 h 209"/>
                <a:gd name="T42" fmla="*/ 40 w 218"/>
                <a:gd name="T43" fmla="*/ 209 h 209"/>
                <a:gd name="T44" fmla="*/ 40 w 218"/>
                <a:gd name="T45" fmla="*/ 180 h 209"/>
                <a:gd name="T46" fmla="*/ 90 w 218"/>
                <a:gd name="T47" fmla="*/ 180 h 209"/>
                <a:gd name="T48" fmla="*/ 90 w 218"/>
                <a:gd name="T49" fmla="*/ 95 h 209"/>
                <a:gd name="T50" fmla="*/ 29 w 218"/>
                <a:gd name="T51" fmla="*/ 95 h 209"/>
                <a:gd name="T52" fmla="*/ 22 w 218"/>
                <a:gd name="T53" fmla="*/ 95 h 209"/>
                <a:gd name="T54" fmla="*/ 19 w 218"/>
                <a:gd name="T55" fmla="*/ 88 h 209"/>
                <a:gd name="T56" fmla="*/ 3 w 218"/>
                <a:gd name="T57" fmla="*/ 62 h 209"/>
                <a:gd name="T58" fmla="*/ 0 w 218"/>
                <a:gd name="T59" fmla="*/ 57 h 209"/>
                <a:gd name="T60" fmla="*/ 3 w 218"/>
                <a:gd name="T61" fmla="*/ 50 h 209"/>
                <a:gd name="T62" fmla="*/ 19 w 218"/>
                <a:gd name="T63" fmla="*/ 24 h 209"/>
                <a:gd name="T64" fmla="*/ 22 w 218"/>
                <a:gd name="T65" fmla="*/ 19 h 209"/>
                <a:gd name="T66" fmla="*/ 29 w 218"/>
                <a:gd name="T67" fmla="*/ 19 h 209"/>
                <a:gd name="T68" fmla="*/ 90 w 218"/>
                <a:gd name="T69" fmla="*/ 19 h 209"/>
                <a:gd name="T70" fmla="*/ 90 w 218"/>
                <a:gd name="T71" fmla="*/ 15 h 209"/>
                <a:gd name="T72" fmla="*/ 109 w 218"/>
                <a:gd name="T73" fmla="*/ 0 h 209"/>
                <a:gd name="T74" fmla="*/ 126 w 218"/>
                <a:gd name="T75" fmla="*/ 15 h 209"/>
                <a:gd name="T76" fmla="*/ 126 w 218"/>
                <a:gd name="T77" fmla="*/ 71 h 209"/>
                <a:gd name="T78" fmla="*/ 126 w 218"/>
                <a:gd name="T79" fmla="*/ 71 h 209"/>
                <a:gd name="T80" fmla="*/ 182 w 218"/>
                <a:gd name="T81" fmla="*/ 93 h 209"/>
                <a:gd name="T82" fmla="*/ 128 w 218"/>
                <a:gd name="T83" fmla="*/ 93 h 209"/>
                <a:gd name="T84" fmla="*/ 128 w 218"/>
                <a:gd name="T85" fmla="*/ 123 h 209"/>
                <a:gd name="T86" fmla="*/ 182 w 218"/>
                <a:gd name="T87" fmla="*/ 123 h 209"/>
                <a:gd name="T88" fmla="*/ 192 w 218"/>
                <a:gd name="T89" fmla="*/ 109 h 209"/>
                <a:gd name="T90" fmla="*/ 182 w 218"/>
                <a:gd name="T91" fmla="*/ 93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8" h="209">
                  <a:moveTo>
                    <a:pt x="88" y="43"/>
                  </a:moveTo>
                  <a:lnTo>
                    <a:pt x="36" y="43"/>
                  </a:lnTo>
                  <a:lnTo>
                    <a:pt x="26" y="57"/>
                  </a:lnTo>
                  <a:lnTo>
                    <a:pt x="36" y="71"/>
                  </a:lnTo>
                  <a:lnTo>
                    <a:pt x="88" y="71"/>
                  </a:lnTo>
                  <a:lnTo>
                    <a:pt x="88" y="43"/>
                  </a:lnTo>
                  <a:lnTo>
                    <a:pt x="88" y="43"/>
                  </a:lnTo>
                  <a:close/>
                  <a:moveTo>
                    <a:pt x="126" y="71"/>
                  </a:moveTo>
                  <a:lnTo>
                    <a:pt x="187" y="71"/>
                  </a:lnTo>
                  <a:lnTo>
                    <a:pt x="194" y="71"/>
                  </a:lnTo>
                  <a:lnTo>
                    <a:pt x="197" y="76"/>
                  </a:lnTo>
                  <a:lnTo>
                    <a:pt x="213" y="102"/>
                  </a:lnTo>
                  <a:lnTo>
                    <a:pt x="218" y="109"/>
                  </a:lnTo>
                  <a:lnTo>
                    <a:pt x="213" y="114"/>
                  </a:lnTo>
                  <a:lnTo>
                    <a:pt x="197" y="140"/>
                  </a:lnTo>
                  <a:lnTo>
                    <a:pt x="194" y="147"/>
                  </a:lnTo>
                  <a:lnTo>
                    <a:pt x="187" y="147"/>
                  </a:lnTo>
                  <a:lnTo>
                    <a:pt x="126" y="147"/>
                  </a:lnTo>
                  <a:lnTo>
                    <a:pt x="126" y="180"/>
                  </a:lnTo>
                  <a:lnTo>
                    <a:pt x="180" y="180"/>
                  </a:lnTo>
                  <a:lnTo>
                    <a:pt x="180" y="209"/>
                  </a:lnTo>
                  <a:lnTo>
                    <a:pt x="40" y="209"/>
                  </a:lnTo>
                  <a:lnTo>
                    <a:pt x="40" y="180"/>
                  </a:lnTo>
                  <a:lnTo>
                    <a:pt x="90" y="180"/>
                  </a:lnTo>
                  <a:lnTo>
                    <a:pt x="90" y="95"/>
                  </a:lnTo>
                  <a:lnTo>
                    <a:pt x="29" y="95"/>
                  </a:lnTo>
                  <a:lnTo>
                    <a:pt x="22" y="95"/>
                  </a:lnTo>
                  <a:lnTo>
                    <a:pt x="19" y="88"/>
                  </a:lnTo>
                  <a:lnTo>
                    <a:pt x="3" y="62"/>
                  </a:lnTo>
                  <a:lnTo>
                    <a:pt x="0" y="57"/>
                  </a:lnTo>
                  <a:lnTo>
                    <a:pt x="3" y="50"/>
                  </a:lnTo>
                  <a:lnTo>
                    <a:pt x="19" y="24"/>
                  </a:lnTo>
                  <a:lnTo>
                    <a:pt x="22" y="19"/>
                  </a:lnTo>
                  <a:lnTo>
                    <a:pt x="29" y="19"/>
                  </a:lnTo>
                  <a:lnTo>
                    <a:pt x="90" y="19"/>
                  </a:lnTo>
                  <a:lnTo>
                    <a:pt x="90" y="15"/>
                  </a:lnTo>
                  <a:lnTo>
                    <a:pt x="109" y="0"/>
                  </a:lnTo>
                  <a:lnTo>
                    <a:pt x="126" y="15"/>
                  </a:lnTo>
                  <a:lnTo>
                    <a:pt x="126" y="71"/>
                  </a:lnTo>
                  <a:lnTo>
                    <a:pt x="126" y="71"/>
                  </a:lnTo>
                  <a:close/>
                  <a:moveTo>
                    <a:pt x="182" y="93"/>
                  </a:moveTo>
                  <a:lnTo>
                    <a:pt x="128" y="93"/>
                  </a:lnTo>
                  <a:lnTo>
                    <a:pt x="128" y="123"/>
                  </a:lnTo>
                  <a:lnTo>
                    <a:pt x="182" y="123"/>
                  </a:lnTo>
                  <a:lnTo>
                    <a:pt x="192" y="109"/>
                  </a:lnTo>
                  <a:lnTo>
                    <a:pt x="182" y="93"/>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77" name="矩形 76"/>
          <p:cNvSpPr/>
          <p:nvPr/>
        </p:nvSpPr>
        <p:spPr>
          <a:xfrm>
            <a:off x="6641806" y="1271448"/>
            <a:ext cx="1107977" cy="369324"/>
          </a:xfrm>
          <a:prstGeom prst="rect">
            <a:avLst/>
          </a:prstGeom>
        </p:spPr>
        <p:txBody>
          <a:bodyPr wrap="none" lIns="91431" tIns="45716" rIns="91431" bIns="45716">
            <a:spAutoFit/>
          </a:bodyPr>
          <a:lstStyle/>
          <a:p>
            <a:r>
              <a:rPr lang="zh-CN" altLang="en-US" sz="1800" b="1" dirty="0" smtClean="0">
                <a:solidFill>
                  <a:schemeClr val="tx1">
                    <a:lumMod val="65000"/>
                    <a:lumOff val="35000"/>
                  </a:schemeClr>
                </a:solidFill>
                <a:latin typeface="微软雅黑" pitchFamily="34" charset="-122"/>
                <a:ea typeface="微软雅黑" pitchFamily="34" charset="-122"/>
              </a:rPr>
              <a:t>创新精神</a:t>
            </a:r>
            <a:endParaRPr lang="en-US" altLang="zh-CN" sz="1800" b="1" dirty="0">
              <a:solidFill>
                <a:schemeClr val="tx1">
                  <a:lumMod val="65000"/>
                  <a:lumOff val="35000"/>
                </a:schemeClr>
              </a:solidFill>
              <a:latin typeface="微软雅黑" pitchFamily="34" charset="-122"/>
              <a:ea typeface="微软雅黑" pitchFamily="34" charset="-122"/>
            </a:endParaRPr>
          </a:p>
        </p:txBody>
      </p:sp>
      <p:sp>
        <p:nvSpPr>
          <p:cNvPr id="78" name="矩形 47"/>
          <p:cNvSpPr>
            <a:spLocks noChangeArrowheads="1"/>
          </p:cNvSpPr>
          <p:nvPr/>
        </p:nvSpPr>
        <p:spPr bwMode="auto">
          <a:xfrm>
            <a:off x="6644606" y="1638885"/>
            <a:ext cx="3043118"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200" dirty="0">
                <a:solidFill>
                  <a:schemeClr val="tx1">
                    <a:lumMod val="65000"/>
                    <a:lumOff val="35000"/>
                  </a:schemeClr>
                </a:solidFill>
                <a:sym typeface="微软雅黑" pitchFamily="34" charset="-122"/>
              </a:rPr>
              <a:t>在此录入图表的描述说明，在此录入图表的描述说明，在此录入上述图表的描述说明。</a:t>
            </a:r>
          </a:p>
        </p:txBody>
      </p:sp>
      <p:sp>
        <p:nvSpPr>
          <p:cNvPr id="79" name="矩形 78"/>
          <p:cNvSpPr/>
          <p:nvPr/>
        </p:nvSpPr>
        <p:spPr>
          <a:xfrm>
            <a:off x="6641806" y="4821874"/>
            <a:ext cx="1569642" cy="369324"/>
          </a:xfrm>
          <a:prstGeom prst="rect">
            <a:avLst/>
          </a:prstGeom>
        </p:spPr>
        <p:txBody>
          <a:bodyPr wrap="none" lIns="91431" tIns="45716" rIns="91431" bIns="45716">
            <a:spAutoFit/>
          </a:bodyPr>
          <a:lstStyle/>
          <a:p>
            <a:r>
              <a:rPr lang="zh-CN" altLang="en-US" sz="1800" b="1" dirty="0">
                <a:solidFill>
                  <a:schemeClr val="tx1">
                    <a:lumMod val="65000"/>
                    <a:lumOff val="35000"/>
                  </a:schemeClr>
                </a:solidFill>
                <a:latin typeface="微软雅黑" pitchFamily="34" charset="-122"/>
                <a:ea typeface="微软雅黑" pitchFamily="34" charset="-122"/>
              </a:rPr>
              <a:t>可</a:t>
            </a:r>
            <a:r>
              <a:rPr lang="zh-CN" altLang="en-US" sz="1800" b="1" dirty="0" smtClean="0">
                <a:solidFill>
                  <a:schemeClr val="tx1">
                    <a:lumMod val="65000"/>
                    <a:lumOff val="35000"/>
                  </a:schemeClr>
                </a:solidFill>
                <a:latin typeface="微软雅黑" pitchFamily="34" charset="-122"/>
                <a:ea typeface="微软雅黑" pitchFamily="34" charset="-122"/>
              </a:rPr>
              <a:t>为与不可为</a:t>
            </a:r>
            <a:endParaRPr lang="en-US" altLang="zh-CN" sz="1800" b="1" dirty="0">
              <a:solidFill>
                <a:schemeClr val="tx1">
                  <a:lumMod val="65000"/>
                  <a:lumOff val="35000"/>
                </a:schemeClr>
              </a:solidFill>
              <a:latin typeface="微软雅黑" pitchFamily="34" charset="-122"/>
              <a:ea typeface="微软雅黑" pitchFamily="34" charset="-122"/>
            </a:endParaRPr>
          </a:p>
        </p:txBody>
      </p:sp>
      <p:sp>
        <p:nvSpPr>
          <p:cNvPr id="80" name="矩形 47"/>
          <p:cNvSpPr>
            <a:spLocks noChangeArrowheads="1"/>
          </p:cNvSpPr>
          <p:nvPr/>
        </p:nvSpPr>
        <p:spPr bwMode="auto">
          <a:xfrm>
            <a:off x="6644606" y="5189311"/>
            <a:ext cx="3043118"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200" dirty="0">
                <a:solidFill>
                  <a:schemeClr val="tx1">
                    <a:lumMod val="65000"/>
                    <a:lumOff val="35000"/>
                  </a:schemeClr>
                </a:solidFill>
                <a:sym typeface="微软雅黑" pitchFamily="34" charset="-122"/>
              </a:rPr>
              <a:t>在此录入图表的描述说明，在此录入上述图表的描述说明，在此录入上述图表的描述说明。</a:t>
            </a:r>
          </a:p>
        </p:txBody>
      </p:sp>
      <p:sp>
        <p:nvSpPr>
          <p:cNvPr id="81" name="矩形 80"/>
          <p:cNvSpPr/>
          <p:nvPr/>
        </p:nvSpPr>
        <p:spPr>
          <a:xfrm>
            <a:off x="8477154" y="2372919"/>
            <a:ext cx="1107977" cy="369324"/>
          </a:xfrm>
          <a:prstGeom prst="rect">
            <a:avLst/>
          </a:prstGeom>
        </p:spPr>
        <p:txBody>
          <a:bodyPr wrap="none" lIns="91431" tIns="45716" rIns="91431" bIns="45716">
            <a:spAutoFit/>
          </a:bodyPr>
          <a:lstStyle/>
          <a:p>
            <a:r>
              <a:rPr lang="zh-CN" altLang="en-US" sz="1800" b="1" dirty="0" smtClean="0">
                <a:solidFill>
                  <a:schemeClr val="tx1">
                    <a:lumMod val="65000"/>
                    <a:lumOff val="35000"/>
                  </a:schemeClr>
                </a:solidFill>
                <a:latin typeface="微软雅黑" pitchFamily="34" charset="-122"/>
                <a:ea typeface="微软雅黑" pitchFamily="34" charset="-122"/>
              </a:rPr>
              <a:t>团结合作</a:t>
            </a:r>
            <a:endParaRPr lang="en-US" altLang="zh-CN" sz="1800" b="1" dirty="0">
              <a:solidFill>
                <a:schemeClr val="tx1">
                  <a:lumMod val="65000"/>
                  <a:lumOff val="35000"/>
                </a:schemeClr>
              </a:solidFill>
              <a:latin typeface="微软雅黑" pitchFamily="34" charset="-122"/>
              <a:ea typeface="微软雅黑" pitchFamily="34" charset="-122"/>
            </a:endParaRPr>
          </a:p>
        </p:txBody>
      </p:sp>
      <p:sp>
        <p:nvSpPr>
          <p:cNvPr id="82" name="矩形 47"/>
          <p:cNvSpPr>
            <a:spLocks noChangeArrowheads="1"/>
          </p:cNvSpPr>
          <p:nvPr/>
        </p:nvSpPr>
        <p:spPr bwMode="auto">
          <a:xfrm>
            <a:off x="8479956" y="2740353"/>
            <a:ext cx="2549946" cy="498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200" dirty="0">
                <a:solidFill>
                  <a:schemeClr val="tx1">
                    <a:lumMod val="65000"/>
                    <a:lumOff val="35000"/>
                  </a:schemeClr>
                </a:solidFill>
                <a:sym typeface="微软雅黑" pitchFamily="34" charset="-122"/>
              </a:rPr>
              <a:t>在此</a:t>
            </a:r>
            <a:r>
              <a:rPr lang="zh-CN" altLang="en-US" sz="1200" dirty="0" smtClean="0">
                <a:solidFill>
                  <a:schemeClr val="tx1">
                    <a:lumMod val="65000"/>
                    <a:lumOff val="35000"/>
                  </a:schemeClr>
                </a:solidFill>
                <a:sym typeface="微软雅黑" pitchFamily="34" charset="-122"/>
              </a:rPr>
              <a:t>录入图表</a:t>
            </a:r>
            <a:r>
              <a:rPr lang="zh-CN" altLang="en-US" sz="1200" dirty="0">
                <a:solidFill>
                  <a:schemeClr val="tx1">
                    <a:lumMod val="65000"/>
                    <a:lumOff val="35000"/>
                  </a:schemeClr>
                </a:solidFill>
                <a:sym typeface="微软雅黑" pitchFamily="34" charset="-122"/>
              </a:rPr>
              <a:t>的描述说明，在此</a:t>
            </a:r>
            <a:r>
              <a:rPr lang="zh-CN" altLang="en-US" sz="1200" dirty="0" smtClean="0">
                <a:solidFill>
                  <a:schemeClr val="tx1">
                    <a:lumMod val="65000"/>
                    <a:lumOff val="35000"/>
                  </a:schemeClr>
                </a:solidFill>
                <a:sym typeface="微软雅黑" pitchFamily="34" charset="-122"/>
              </a:rPr>
              <a:t>录入图表</a:t>
            </a:r>
            <a:r>
              <a:rPr lang="zh-CN" altLang="en-US" sz="1200" dirty="0">
                <a:solidFill>
                  <a:schemeClr val="tx1">
                    <a:lumMod val="65000"/>
                    <a:lumOff val="35000"/>
                  </a:schemeClr>
                </a:solidFill>
                <a:sym typeface="微软雅黑" pitchFamily="34" charset="-122"/>
              </a:rPr>
              <a:t>的描述说明。</a:t>
            </a:r>
          </a:p>
        </p:txBody>
      </p:sp>
      <p:sp>
        <p:nvSpPr>
          <p:cNvPr id="83" name="矩形 82"/>
          <p:cNvSpPr/>
          <p:nvPr/>
        </p:nvSpPr>
        <p:spPr>
          <a:xfrm>
            <a:off x="8477154" y="3677750"/>
            <a:ext cx="1107977" cy="369324"/>
          </a:xfrm>
          <a:prstGeom prst="rect">
            <a:avLst/>
          </a:prstGeom>
        </p:spPr>
        <p:txBody>
          <a:bodyPr wrap="none" lIns="91431" tIns="45716" rIns="91431" bIns="45716">
            <a:spAutoFit/>
          </a:bodyPr>
          <a:lstStyle/>
          <a:p>
            <a:r>
              <a:rPr lang="zh-CN" altLang="en-US" sz="1800" b="1" dirty="0" smtClean="0">
                <a:solidFill>
                  <a:schemeClr val="tx1">
                    <a:lumMod val="65000"/>
                    <a:lumOff val="35000"/>
                  </a:schemeClr>
                </a:solidFill>
                <a:latin typeface="微软雅黑" pitchFamily="34" charset="-122"/>
                <a:ea typeface="微软雅黑" pitchFamily="34" charset="-122"/>
              </a:rPr>
              <a:t>后勤保障</a:t>
            </a:r>
            <a:endParaRPr lang="en-US" altLang="zh-CN" sz="1800" b="1" dirty="0">
              <a:solidFill>
                <a:schemeClr val="tx1">
                  <a:lumMod val="65000"/>
                  <a:lumOff val="35000"/>
                </a:schemeClr>
              </a:solidFill>
              <a:latin typeface="微软雅黑" pitchFamily="34" charset="-122"/>
              <a:ea typeface="微软雅黑" pitchFamily="34" charset="-122"/>
            </a:endParaRPr>
          </a:p>
        </p:txBody>
      </p:sp>
      <p:sp>
        <p:nvSpPr>
          <p:cNvPr id="84" name="矩形 47"/>
          <p:cNvSpPr>
            <a:spLocks noChangeArrowheads="1"/>
          </p:cNvSpPr>
          <p:nvPr/>
        </p:nvSpPr>
        <p:spPr bwMode="auto">
          <a:xfrm>
            <a:off x="8479956" y="4045185"/>
            <a:ext cx="2549946" cy="498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200" dirty="0">
                <a:solidFill>
                  <a:schemeClr val="tx1">
                    <a:lumMod val="65000"/>
                    <a:lumOff val="35000"/>
                  </a:schemeClr>
                </a:solidFill>
                <a:sym typeface="微软雅黑" pitchFamily="34" charset="-122"/>
              </a:rPr>
              <a:t>在此</a:t>
            </a:r>
            <a:r>
              <a:rPr lang="zh-CN" altLang="en-US" sz="1200" dirty="0" smtClean="0">
                <a:solidFill>
                  <a:schemeClr val="tx1">
                    <a:lumMod val="65000"/>
                    <a:lumOff val="35000"/>
                  </a:schemeClr>
                </a:solidFill>
                <a:sym typeface="微软雅黑" pitchFamily="34" charset="-122"/>
              </a:rPr>
              <a:t>录入图表</a:t>
            </a:r>
            <a:r>
              <a:rPr lang="zh-CN" altLang="en-US" sz="1200" dirty="0">
                <a:solidFill>
                  <a:schemeClr val="tx1">
                    <a:lumMod val="65000"/>
                    <a:lumOff val="35000"/>
                  </a:schemeClr>
                </a:solidFill>
                <a:sym typeface="微软雅黑" pitchFamily="34" charset="-122"/>
              </a:rPr>
              <a:t>的描述说明，在此</a:t>
            </a:r>
            <a:r>
              <a:rPr lang="zh-CN" altLang="en-US" sz="1200" dirty="0" smtClean="0">
                <a:solidFill>
                  <a:schemeClr val="tx1">
                    <a:lumMod val="65000"/>
                    <a:lumOff val="35000"/>
                  </a:schemeClr>
                </a:solidFill>
                <a:sym typeface="微软雅黑" pitchFamily="34" charset="-122"/>
              </a:rPr>
              <a:t>录入图表</a:t>
            </a:r>
            <a:r>
              <a:rPr lang="zh-CN" altLang="en-US" sz="1200" dirty="0">
                <a:solidFill>
                  <a:schemeClr val="tx1">
                    <a:lumMod val="65000"/>
                    <a:lumOff val="35000"/>
                  </a:schemeClr>
                </a:solidFill>
                <a:sym typeface="微软雅黑" pitchFamily="34" charset="-122"/>
              </a:rPr>
              <a:t>的描述说明。</a:t>
            </a:r>
          </a:p>
        </p:txBody>
      </p:sp>
      <p:grpSp>
        <p:nvGrpSpPr>
          <p:cNvPr id="85" name="组合 84"/>
          <p:cNvGrpSpPr/>
          <p:nvPr/>
        </p:nvGrpSpPr>
        <p:grpSpPr>
          <a:xfrm>
            <a:off x="1338776" y="2019600"/>
            <a:ext cx="3160072" cy="3160072"/>
            <a:chOff x="1103084" y="2155824"/>
            <a:chExt cx="3176815" cy="3176815"/>
          </a:xfrm>
        </p:grpSpPr>
        <p:sp>
          <p:nvSpPr>
            <p:cNvPr id="86" name="椭圆 85"/>
            <p:cNvSpPr/>
            <p:nvPr/>
          </p:nvSpPr>
          <p:spPr>
            <a:xfrm>
              <a:off x="1103084" y="2155824"/>
              <a:ext cx="3176815" cy="317681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sp>
          <p:nvSpPr>
            <p:cNvPr id="87" name="椭圆 86"/>
            <p:cNvSpPr/>
            <p:nvPr/>
          </p:nvSpPr>
          <p:spPr>
            <a:xfrm>
              <a:off x="1281199" y="2333939"/>
              <a:ext cx="2820586" cy="2820584"/>
            </a:xfrm>
            <a:prstGeom prst="ellipse">
              <a:avLst/>
            </a:prstGeom>
            <a:blipFill>
              <a:blip r:embed="rId4" cstate="screen">
                <a:extLst>
                  <a:ext uri="{28A0092B-C50C-407E-A947-70E740481C1C}">
                    <a14:useLocalDpi xmlns:a14="http://schemas.microsoft.com/office/drawing/2010/main"/>
                  </a:ext>
                </a:extLst>
              </a:blip>
              <a:stretch>
                <a:fillRect l="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65000"/>
                    <a:lumOff val="35000"/>
                  </a:schemeClr>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37" name="文本框 45"/>
          <p:cNvSpPr txBox="1">
            <a:spLocks noChangeArrowheads="1"/>
          </p:cNvSpPr>
          <p:nvPr/>
        </p:nvSpPr>
        <p:spPr bwMode="auto">
          <a:xfrm>
            <a:off x="856697" y="369333"/>
            <a:ext cx="4375207" cy="523875"/>
          </a:xfrm>
          <a:prstGeom prst="rect">
            <a:avLst/>
          </a:prstGeom>
          <a:noFill/>
          <a:ln w="9525">
            <a:noFill/>
            <a:miter lim="800000"/>
            <a:headEnd/>
            <a:tailEnd/>
          </a:ln>
        </p:spPr>
        <p:txBody>
          <a:bodyPr wrap="square">
            <a:spAutoFit/>
          </a:bodyPr>
          <a:lstStyle>
            <a:defPPr>
              <a:defRPr lang="zh-CN"/>
            </a:defPPr>
            <a:lvl1pPr>
              <a:defRPr sz="2800" b="1">
                <a:solidFill>
                  <a:srgbClr val="009644"/>
                </a:solidFill>
                <a:effectLst>
                  <a:outerShdw dist="25400" dir="2700000" algn="tl">
                    <a:schemeClr val="bg1">
                      <a:alpha val="81000"/>
                    </a:schemeClr>
                  </a:outerShdw>
                  <a:reflection blurRad="6350" stA="55000" endA="300" endPos="45500" dist="50800" dir="5400000" sy="-100000" algn="bl" rotWithShape="0"/>
                </a:effectLst>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smtClean="0"/>
              <a:t>修改相关页面主题文字</a:t>
            </a:r>
            <a:endParaRPr lang="zh-CN" altLang="en-US" dirty="0"/>
          </a:p>
        </p:txBody>
      </p:sp>
    </p:spTree>
    <p:custDataLst>
      <p:tags r:id="rId1"/>
    </p:custDataLst>
    <p:extLst>
      <p:ext uri="{BB962C8B-B14F-4D97-AF65-F5344CB8AC3E}">
        <p14:creationId xmlns:p14="http://schemas.microsoft.com/office/powerpoint/2010/main" val="134591316"/>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1+#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250"/>
                                  </p:stCondLst>
                                  <p:childTnLst>
                                    <p:set>
                                      <p:cBhvr>
                                        <p:cTn id="11" dur="1" fill="hold">
                                          <p:stCondLst>
                                            <p:cond delay="0"/>
                                          </p:stCondLst>
                                        </p:cTn>
                                        <p:tgtEl>
                                          <p:spTgt spid="85"/>
                                        </p:tgtEl>
                                        <p:attrNameLst>
                                          <p:attrName>style.visibility</p:attrName>
                                        </p:attrNameLst>
                                      </p:cBhvr>
                                      <p:to>
                                        <p:strVal val="visible"/>
                                      </p:to>
                                    </p:set>
                                    <p:anim calcmode="lin" valueType="num">
                                      <p:cBhvr>
                                        <p:cTn id="12" dur="400" fill="hold"/>
                                        <p:tgtEl>
                                          <p:spTgt spid="85"/>
                                        </p:tgtEl>
                                        <p:attrNameLst>
                                          <p:attrName>ppt_w</p:attrName>
                                        </p:attrNameLst>
                                      </p:cBhvr>
                                      <p:tavLst>
                                        <p:tav tm="0">
                                          <p:val>
                                            <p:fltVal val="0"/>
                                          </p:val>
                                        </p:tav>
                                        <p:tav tm="100000">
                                          <p:val>
                                            <p:strVal val="#ppt_w"/>
                                          </p:val>
                                        </p:tav>
                                      </p:tavLst>
                                    </p:anim>
                                    <p:anim calcmode="lin" valueType="num">
                                      <p:cBhvr>
                                        <p:cTn id="13" dur="400" fill="hold"/>
                                        <p:tgtEl>
                                          <p:spTgt spid="85"/>
                                        </p:tgtEl>
                                        <p:attrNameLst>
                                          <p:attrName>ppt_h</p:attrName>
                                        </p:attrNameLst>
                                      </p:cBhvr>
                                      <p:tavLst>
                                        <p:tav tm="0">
                                          <p:val>
                                            <p:fltVal val="0"/>
                                          </p:val>
                                        </p:tav>
                                        <p:tav tm="100000">
                                          <p:val>
                                            <p:strVal val="#ppt_h"/>
                                          </p:val>
                                        </p:tav>
                                      </p:tavLst>
                                    </p:anim>
                                    <p:animEffect transition="in" filter="fade">
                                      <p:cBhvr>
                                        <p:cTn id="14" dur="400"/>
                                        <p:tgtEl>
                                          <p:spTgt spid="85"/>
                                        </p:tgtEl>
                                      </p:cBhvr>
                                    </p:animEffect>
                                  </p:childTnLst>
                                </p:cTn>
                              </p:par>
                              <p:par>
                                <p:cTn id="15" presetID="22" presetClass="entr" presetSubtype="1" fill="hold" grpId="0" nodeType="withEffect">
                                  <p:stCondLst>
                                    <p:cond delay="750"/>
                                  </p:stCondLst>
                                  <p:childTnLst>
                                    <p:set>
                                      <p:cBhvr>
                                        <p:cTn id="16" dur="1" fill="hold">
                                          <p:stCondLst>
                                            <p:cond delay="0"/>
                                          </p:stCondLst>
                                        </p:cTn>
                                        <p:tgtEl>
                                          <p:spTgt spid="54"/>
                                        </p:tgtEl>
                                        <p:attrNameLst>
                                          <p:attrName>style.visibility</p:attrName>
                                        </p:attrNameLst>
                                      </p:cBhvr>
                                      <p:to>
                                        <p:strVal val="visible"/>
                                      </p:to>
                                    </p:set>
                                    <p:animEffect transition="in" filter="wipe(up)">
                                      <p:cBhvr>
                                        <p:cTn id="17" dur="350"/>
                                        <p:tgtEl>
                                          <p:spTgt spid="54"/>
                                        </p:tgtEl>
                                      </p:cBhvr>
                                    </p:animEffect>
                                  </p:childTnLst>
                                </p:cTn>
                              </p:par>
                              <p:par>
                                <p:cTn id="18" presetID="53" presetClass="entr" presetSubtype="16" fill="hold" grpId="0" nodeType="withEffect">
                                  <p:stCondLst>
                                    <p:cond delay="1500"/>
                                  </p:stCondLst>
                                  <p:childTnLst>
                                    <p:set>
                                      <p:cBhvr>
                                        <p:cTn id="19" dur="1" fill="hold">
                                          <p:stCondLst>
                                            <p:cond delay="0"/>
                                          </p:stCondLst>
                                        </p:cTn>
                                        <p:tgtEl>
                                          <p:spTgt spid="55"/>
                                        </p:tgtEl>
                                        <p:attrNameLst>
                                          <p:attrName>style.visibility</p:attrName>
                                        </p:attrNameLst>
                                      </p:cBhvr>
                                      <p:to>
                                        <p:strVal val="visible"/>
                                      </p:to>
                                    </p:set>
                                    <p:anim calcmode="lin" valueType="num">
                                      <p:cBhvr>
                                        <p:cTn id="20" dur="400" fill="hold"/>
                                        <p:tgtEl>
                                          <p:spTgt spid="55"/>
                                        </p:tgtEl>
                                        <p:attrNameLst>
                                          <p:attrName>ppt_w</p:attrName>
                                        </p:attrNameLst>
                                      </p:cBhvr>
                                      <p:tavLst>
                                        <p:tav tm="0">
                                          <p:val>
                                            <p:fltVal val="0"/>
                                          </p:val>
                                        </p:tav>
                                        <p:tav tm="100000">
                                          <p:val>
                                            <p:strVal val="#ppt_w"/>
                                          </p:val>
                                        </p:tav>
                                      </p:tavLst>
                                    </p:anim>
                                    <p:anim calcmode="lin" valueType="num">
                                      <p:cBhvr>
                                        <p:cTn id="21" dur="400" fill="hold"/>
                                        <p:tgtEl>
                                          <p:spTgt spid="55"/>
                                        </p:tgtEl>
                                        <p:attrNameLst>
                                          <p:attrName>ppt_h</p:attrName>
                                        </p:attrNameLst>
                                      </p:cBhvr>
                                      <p:tavLst>
                                        <p:tav tm="0">
                                          <p:val>
                                            <p:fltVal val="0"/>
                                          </p:val>
                                        </p:tav>
                                        <p:tav tm="100000">
                                          <p:val>
                                            <p:strVal val="#ppt_h"/>
                                          </p:val>
                                        </p:tav>
                                      </p:tavLst>
                                    </p:anim>
                                    <p:animEffect transition="in" filter="fade">
                                      <p:cBhvr>
                                        <p:cTn id="22" dur="400"/>
                                        <p:tgtEl>
                                          <p:spTgt spid="55"/>
                                        </p:tgtEl>
                                      </p:cBhvr>
                                    </p:animEffect>
                                  </p:childTnLst>
                                </p:cTn>
                              </p:par>
                              <p:par>
                                <p:cTn id="23" presetID="53" presetClass="entr" presetSubtype="16" fill="hold" grpId="0" nodeType="withEffect">
                                  <p:stCondLst>
                                    <p:cond delay="2000"/>
                                  </p:stCondLst>
                                  <p:childTnLst>
                                    <p:set>
                                      <p:cBhvr>
                                        <p:cTn id="24" dur="1" fill="hold">
                                          <p:stCondLst>
                                            <p:cond delay="0"/>
                                          </p:stCondLst>
                                        </p:cTn>
                                        <p:tgtEl>
                                          <p:spTgt spid="56"/>
                                        </p:tgtEl>
                                        <p:attrNameLst>
                                          <p:attrName>style.visibility</p:attrName>
                                        </p:attrNameLst>
                                      </p:cBhvr>
                                      <p:to>
                                        <p:strVal val="visible"/>
                                      </p:to>
                                    </p:set>
                                    <p:anim calcmode="lin" valueType="num">
                                      <p:cBhvr>
                                        <p:cTn id="25" dur="400" fill="hold"/>
                                        <p:tgtEl>
                                          <p:spTgt spid="56"/>
                                        </p:tgtEl>
                                        <p:attrNameLst>
                                          <p:attrName>ppt_w</p:attrName>
                                        </p:attrNameLst>
                                      </p:cBhvr>
                                      <p:tavLst>
                                        <p:tav tm="0">
                                          <p:val>
                                            <p:fltVal val="0"/>
                                          </p:val>
                                        </p:tav>
                                        <p:tav tm="100000">
                                          <p:val>
                                            <p:strVal val="#ppt_w"/>
                                          </p:val>
                                        </p:tav>
                                      </p:tavLst>
                                    </p:anim>
                                    <p:anim calcmode="lin" valueType="num">
                                      <p:cBhvr>
                                        <p:cTn id="26" dur="400" fill="hold"/>
                                        <p:tgtEl>
                                          <p:spTgt spid="56"/>
                                        </p:tgtEl>
                                        <p:attrNameLst>
                                          <p:attrName>ppt_h</p:attrName>
                                        </p:attrNameLst>
                                      </p:cBhvr>
                                      <p:tavLst>
                                        <p:tav tm="0">
                                          <p:val>
                                            <p:fltVal val="0"/>
                                          </p:val>
                                        </p:tav>
                                        <p:tav tm="100000">
                                          <p:val>
                                            <p:strVal val="#ppt_h"/>
                                          </p:val>
                                        </p:tav>
                                      </p:tavLst>
                                    </p:anim>
                                    <p:animEffect transition="in" filter="fade">
                                      <p:cBhvr>
                                        <p:cTn id="27" dur="400"/>
                                        <p:tgtEl>
                                          <p:spTgt spid="56"/>
                                        </p:tgtEl>
                                      </p:cBhvr>
                                    </p:animEffect>
                                  </p:childTnLst>
                                </p:cTn>
                              </p:par>
                              <p:par>
                                <p:cTn id="28" presetID="53" presetClass="entr" presetSubtype="16" fill="hold" grpId="0" nodeType="withEffect">
                                  <p:stCondLst>
                                    <p:cond delay="2500"/>
                                  </p:stCondLst>
                                  <p:childTnLst>
                                    <p:set>
                                      <p:cBhvr>
                                        <p:cTn id="29" dur="1" fill="hold">
                                          <p:stCondLst>
                                            <p:cond delay="0"/>
                                          </p:stCondLst>
                                        </p:cTn>
                                        <p:tgtEl>
                                          <p:spTgt spid="57"/>
                                        </p:tgtEl>
                                        <p:attrNameLst>
                                          <p:attrName>style.visibility</p:attrName>
                                        </p:attrNameLst>
                                      </p:cBhvr>
                                      <p:to>
                                        <p:strVal val="visible"/>
                                      </p:to>
                                    </p:set>
                                    <p:anim calcmode="lin" valueType="num">
                                      <p:cBhvr>
                                        <p:cTn id="30" dur="400" fill="hold"/>
                                        <p:tgtEl>
                                          <p:spTgt spid="57"/>
                                        </p:tgtEl>
                                        <p:attrNameLst>
                                          <p:attrName>ppt_w</p:attrName>
                                        </p:attrNameLst>
                                      </p:cBhvr>
                                      <p:tavLst>
                                        <p:tav tm="0">
                                          <p:val>
                                            <p:fltVal val="0"/>
                                          </p:val>
                                        </p:tav>
                                        <p:tav tm="100000">
                                          <p:val>
                                            <p:strVal val="#ppt_w"/>
                                          </p:val>
                                        </p:tav>
                                      </p:tavLst>
                                    </p:anim>
                                    <p:anim calcmode="lin" valueType="num">
                                      <p:cBhvr>
                                        <p:cTn id="31" dur="400" fill="hold"/>
                                        <p:tgtEl>
                                          <p:spTgt spid="57"/>
                                        </p:tgtEl>
                                        <p:attrNameLst>
                                          <p:attrName>ppt_h</p:attrName>
                                        </p:attrNameLst>
                                      </p:cBhvr>
                                      <p:tavLst>
                                        <p:tav tm="0">
                                          <p:val>
                                            <p:fltVal val="0"/>
                                          </p:val>
                                        </p:tav>
                                        <p:tav tm="100000">
                                          <p:val>
                                            <p:strVal val="#ppt_h"/>
                                          </p:val>
                                        </p:tav>
                                      </p:tavLst>
                                    </p:anim>
                                    <p:animEffect transition="in" filter="fade">
                                      <p:cBhvr>
                                        <p:cTn id="32" dur="400"/>
                                        <p:tgtEl>
                                          <p:spTgt spid="57"/>
                                        </p:tgtEl>
                                      </p:cBhvr>
                                    </p:animEffect>
                                  </p:childTnLst>
                                </p:cTn>
                              </p:par>
                              <p:par>
                                <p:cTn id="33" presetID="53" presetClass="entr" presetSubtype="16" fill="hold" grpId="0" nodeType="withEffect">
                                  <p:stCondLst>
                                    <p:cond delay="3000"/>
                                  </p:stCondLst>
                                  <p:childTnLst>
                                    <p:set>
                                      <p:cBhvr>
                                        <p:cTn id="34" dur="1" fill="hold">
                                          <p:stCondLst>
                                            <p:cond delay="0"/>
                                          </p:stCondLst>
                                        </p:cTn>
                                        <p:tgtEl>
                                          <p:spTgt spid="58"/>
                                        </p:tgtEl>
                                        <p:attrNameLst>
                                          <p:attrName>style.visibility</p:attrName>
                                        </p:attrNameLst>
                                      </p:cBhvr>
                                      <p:to>
                                        <p:strVal val="visible"/>
                                      </p:to>
                                    </p:set>
                                    <p:anim calcmode="lin" valueType="num">
                                      <p:cBhvr>
                                        <p:cTn id="35" dur="400" fill="hold"/>
                                        <p:tgtEl>
                                          <p:spTgt spid="58"/>
                                        </p:tgtEl>
                                        <p:attrNameLst>
                                          <p:attrName>ppt_w</p:attrName>
                                        </p:attrNameLst>
                                      </p:cBhvr>
                                      <p:tavLst>
                                        <p:tav tm="0">
                                          <p:val>
                                            <p:fltVal val="0"/>
                                          </p:val>
                                        </p:tav>
                                        <p:tav tm="100000">
                                          <p:val>
                                            <p:strVal val="#ppt_w"/>
                                          </p:val>
                                        </p:tav>
                                      </p:tavLst>
                                    </p:anim>
                                    <p:anim calcmode="lin" valueType="num">
                                      <p:cBhvr>
                                        <p:cTn id="36" dur="400" fill="hold"/>
                                        <p:tgtEl>
                                          <p:spTgt spid="58"/>
                                        </p:tgtEl>
                                        <p:attrNameLst>
                                          <p:attrName>ppt_h</p:attrName>
                                        </p:attrNameLst>
                                      </p:cBhvr>
                                      <p:tavLst>
                                        <p:tav tm="0">
                                          <p:val>
                                            <p:fltVal val="0"/>
                                          </p:val>
                                        </p:tav>
                                        <p:tav tm="100000">
                                          <p:val>
                                            <p:strVal val="#ppt_h"/>
                                          </p:val>
                                        </p:tav>
                                      </p:tavLst>
                                    </p:anim>
                                    <p:animEffect transition="in" filter="fade">
                                      <p:cBhvr>
                                        <p:cTn id="37" dur="400"/>
                                        <p:tgtEl>
                                          <p:spTgt spid="58"/>
                                        </p:tgtEl>
                                      </p:cBhvr>
                                    </p:animEffect>
                                  </p:childTnLst>
                                </p:cTn>
                              </p:par>
                              <p:par>
                                <p:cTn id="38" presetID="2" presetClass="entr" presetSubtype="2" fill="hold" nodeType="withEffect">
                                  <p:stCondLst>
                                    <p:cond delay="3750"/>
                                  </p:stCondLst>
                                  <p:childTnLst>
                                    <p:set>
                                      <p:cBhvr>
                                        <p:cTn id="39" dur="1" fill="hold">
                                          <p:stCondLst>
                                            <p:cond delay="0"/>
                                          </p:stCondLst>
                                        </p:cTn>
                                        <p:tgtEl>
                                          <p:spTgt spid="59"/>
                                        </p:tgtEl>
                                        <p:attrNameLst>
                                          <p:attrName>style.visibility</p:attrName>
                                        </p:attrNameLst>
                                      </p:cBhvr>
                                      <p:to>
                                        <p:strVal val="visible"/>
                                      </p:to>
                                    </p:set>
                                    <p:anim calcmode="lin" valueType="num">
                                      <p:cBhvr additive="base">
                                        <p:cTn id="40" dur="500" fill="hold"/>
                                        <p:tgtEl>
                                          <p:spTgt spid="59"/>
                                        </p:tgtEl>
                                        <p:attrNameLst>
                                          <p:attrName>ppt_x</p:attrName>
                                        </p:attrNameLst>
                                      </p:cBhvr>
                                      <p:tavLst>
                                        <p:tav tm="0">
                                          <p:val>
                                            <p:strVal val="1+#ppt_w/2"/>
                                          </p:val>
                                        </p:tav>
                                        <p:tav tm="100000">
                                          <p:val>
                                            <p:strVal val="#ppt_x"/>
                                          </p:val>
                                        </p:tav>
                                      </p:tavLst>
                                    </p:anim>
                                    <p:anim calcmode="lin" valueType="num">
                                      <p:cBhvr additive="base">
                                        <p:cTn id="41" dur="500" fill="hold"/>
                                        <p:tgtEl>
                                          <p:spTgt spid="59"/>
                                        </p:tgtEl>
                                        <p:attrNameLst>
                                          <p:attrName>ppt_y</p:attrName>
                                        </p:attrNameLst>
                                      </p:cBhvr>
                                      <p:tavLst>
                                        <p:tav tm="0">
                                          <p:val>
                                            <p:strVal val="#ppt_y"/>
                                          </p:val>
                                        </p:tav>
                                        <p:tav tm="100000">
                                          <p:val>
                                            <p:strVal val="#ppt_y"/>
                                          </p:val>
                                        </p:tav>
                                      </p:tavLst>
                                    </p:anim>
                                  </p:childTnLst>
                                </p:cTn>
                              </p:par>
                            </p:childTnLst>
                          </p:cTn>
                        </p:par>
                        <p:par>
                          <p:cTn id="42" fill="hold">
                            <p:stCondLst>
                              <p:cond delay="4750"/>
                            </p:stCondLst>
                            <p:childTnLst>
                              <p:par>
                                <p:cTn id="43" presetID="22" presetClass="entr" presetSubtype="8" fill="hold" grpId="0" nodeType="afterEffect">
                                  <p:stCondLst>
                                    <p:cond delay="0"/>
                                  </p:stCondLst>
                                  <p:childTnLst>
                                    <p:set>
                                      <p:cBhvr>
                                        <p:cTn id="44" dur="1" fill="hold">
                                          <p:stCondLst>
                                            <p:cond delay="0"/>
                                          </p:stCondLst>
                                        </p:cTn>
                                        <p:tgtEl>
                                          <p:spTgt spid="77"/>
                                        </p:tgtEl>
                                        <p:attrNameLst>
                                          <p:attrName>style.visibility</p:attrName>
                                        </p:attrNameLst>
                                      </p:cBhvr>
                                      <p:to>
                                        <p:strVal val="visible"/>
                                      </p:to>
                                    </p:set>
                                    <p:animEffect transition="in" filter="wipe(left)">
                                      <p:cBhvr>
                                        <p:cTn id="45" dur="500"/>
                                        <p:tgtEl>
                                          <p:spTgt spid="77"/>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78"/>
                                        </p:tgtEl>
                                        <p:attrNameLst>
                                          <p:attrName>style.visibility</p:attrName>
                                        </p:attrNameLst>
                                      </p:cBhvr>
                                      <p:to>
                                        <p:strVal val="visible"/>
                                      </p:to>
                                    </p:set>
                                    <p:animEffect transition="in" filter="wipe(left)">
                                      <p:cBhvr>
                                        <p:cTn id="48" dur="500"/>
                                        <p:tgtEl>
                                          <p:spTgt spid="78"/>
                                        </p:tgtEl>
                                      </p:cBhvr>
                                    </p:animEffect>
                                  </p:childTnLst>
                                </p:cTn>
                              </p:par>
                            </p:childTnLst>
                          </p:cTn>
                        </p:par>
                        <p:par>
                          <p:cTn id="49" fill="hold">
                            <p:stCondLst>
                              <p:cond delay="5250"/>
                            </p:stCondLst>
                            <p:childTnLst>
                              <p:par>
                                <p:cTn id="50" presetID="2" presetClass="entr" presetSubtype="2" fill="hold" nodeType="afterEffect">
                                  <p:stCondLst>
                                    <p:cond delay="250"/>
                                  </p:stCondLst>
                                  <p:childTnLst>
                                    <p:set>
                                      <p:cBhvr>
                                        <p:cTn id="51" dur="1" fill="hold">
                                          <p:stCondLst>
                                            <p:cond delay="0"/>
                                          </p:stCondLst>
                                        </p:cTn>
                                        <p:tgtEl>
                                          <p:spTgt spid="69"/>
                                        </p:tgtEl>
                                        <p:attrNameLst>
                                          <p:attrName>style.visibility</p:attrName>
                                        </p:attrNameLst>
                                      </p:cBhvr>
                                      <p:to>
                                        <p:strVal val="visible"/>
                                      </p:to>
                                    </p:set>
                                    <p:anim calcmode="lin" valueType="num">
                                      <p:cBhvr additive="base">
                                        <p:cTn id="52" dur="500" fill="hold"/>
                                        <p:tgtEl>
                                          <p:spTgt spid="69"/>
                                        </p:tgtEl>
                                        <p:attrNameLst>
                                          <p:attrName>ppt_x</p:attrName>
                                        </p:attrNameLst>
                                      </p:cBhvr>
                                      <p:tavLst>
                                        <p:tav tm="0">
                                          <p:val>
                                            <p:strVal val="1+#ppt_w/2"/>
                                          </p:val>
                                        </p:tav>
                                        <p:tav tm="100000">
                                          <p:val>
                                            <p:strVal val="#ppt_x"/>
                                          </p:val>
                                        </p:tav>
                                      </p:tavLst>
                                    </p:anim>
                                    <p:anim calcmode="lin" valueType="num">
                                      <p:cBhvr additive="base">
                                        <p:cTn id="53" dur="500" fill="hold"/>
                                        <p:tgtEl>
                                          <p:spTgt spid="69"/>
                                        </p:tgtEl>
                                        <p:attrNameLst>
                                          <p:attrName>ppt_y</p:attrName>
                                        </p:attrNameLst>
                                      </p:cBhvr>
                                      <p:tavLst>
                                        <p:tav tm="0">
                                          <p:val>
                                            <p:strVal val="#ppt_y"/>
                                          </p:val>
                                        </p:tav>
                                        <p:tav tm="100000">
                                          <p:val>
                                            <p:strVal val="#ppt_y"/>
                                          </p:val>
                                        </p:tav>
                                      </p:tavLst>
                                    </p:anim>
                                  </p:childTnLst>
                                </p:cTn>
                              </p:par>
                            </p:childTnLst>
                          </p:cTn>
                        </p:par>
                        <p:par>
                          <p:cTn id="54" fill="hold">
                            <p:stCondLst>
                              <p:cond delay="6000"/>
                            </p:stCondLst>
                            <p:childTnLst>
                              <p:par>
                                <p:cTn id="55" presetID="22" presetClass="entr" presetSubtype="8" fill="hold" grpId="0" nodeType="after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82"/>
                                        </p:tgtEl>
                                        <p:attrNameLst>
                                          <p:attrName>style.visibility</p:attrName>
                                        </p:attrNameLst>
                                      </p:cBhvr>
                                      <p:to>
                                        <p:strVal val="visible"/>
                                      </p:to>
                                    </p:set>
                                    <p:animEffect transition="in" filter="wipe(left)">
                                      <p:cBhvr>
                                        <p:cTn id="60" dur="500"/>
                                        <p:tgtEl>
                                          <p:spTgt spid="82"/>
                                        </p:tgtEl>
                                      </p:cBhvr>
                                    </p:animEffect>
                                  </p:childTnLst>
                                </p:cTn>
                              </p:par>
                            </p:childTnLst>
                          </p:cTn>
                        </p:par>
                        <p:par>
                          <p:cTn id="61" fill="hold">
                            <p:stCondLst>
                              <p:cond delay="6500"/>
                            </p:stCondLst>
                            <p:childTnLst>
                              <p:par>
                                <p:cTn id="62" presetID="2" presetClass="entr" presetSubtype="2" fill="hold" nodeType="afterEffect">
                                  <p:stCondLst>
                                    <p:cond delay="250"/>
                                  </p:stCondLst>
                                  <p:childTnLst>
                                    <p:set>
                                      <p:cBhvr>
                                        <p:cTn id="63" dur="1" fill="hold">
                                          <p:stCondLst>
                                            <p:cond delay="0"/>
                                          </p:stCondLst>
                                        </p:cTn>
                                        <p:tgtEl>
                                          <p:spTgt spid="73"/>
                                        </p:tgtEl>
                                        <p:attrNameLst>
                                          <p:attrName>style.visibility</p:attrName>
                                        </p:attrNameLst>
                                      </p:cBhvr>
                                      <p:to>
                                        <p:strVal val="visible"/>
                                      </p:to>
                                    </p:set>
                                    <p:anim calcmode="lin" valueType="num">
                                      <p:cBhvr additive="base">
                                        <p:cTn id="64" dur="500" fill="hold"/>
                                        <p:tgtEl>
                                          <p:spTgt spid="73"/>
                                        </p:tgtEl>
                                        <p:attrNameLst>
                                          <p:attrName>ppt_x</p:attrName>
                                        </p:attrNameLst>
                                      </p:cBhvr>
                                      <p:tavLst>
                                        <p:tav tm="0">
                                          <p:val>
                                            <p:strVal val="1+#ppt_w/2"/>
                                          </p:val>
                                        </p:tav>
                                        <p:tav tm="100000">
                                          <p:val>
                                            <p:strVal val="#ppt_x"/>
                                          </p:val>
                                        </p:tav>
                                      </p:tavLst>
                                    </p:anim>
                                    <p:anim calcmode="lin" valueType="num">
                                      <p:cBhvr additive="base">
                                        <p:cTn id="65" dur="500" fill="hold"/>
                                        <p:tgtEl>
                                          <p:spTgt spid="73"/>
                                        </p:tgtEl>
                                        <p:attrNameLst>
                                          <p:attrName>ppt_y</p:attrName>
                                        </p:attrNameLst>
                                      </p:cBhvr>
                                      <p:tavLst>
                                        <p:tav tm="0">
                                          <p:val>
                                            <p:strVal val="#ppt_y"/>
                                          </p:val>
                                        </p:tav>
                                        <p:tav tm="100000">
                                          <p:val>
                                            <p:strVal val="#ppt_y"/>
                                          </p:val>
                                        </p:tav>
                                      </p:tavLst>
                                    </p:anim>
                                  </p:childTnLst>
                                </p:cTn>
                              </p:par>
                            </p:childTnLst>
                          </p:cTn>
                        </p:par>
                        <p:par>
                          <p:cTn id="66" fill="hold">
                            <p:stCondLst>
                              <p:cond delay="7250"/>
                            </p:stCondLst>
                            <p:childTnLst>
                              <p:par>
                                <p:cTn id="67" presetID="22" presetClass="entr" presetSubtype="8" fill="hold" grpId="0" nodeType="afterEffect">
                                  <p:stCondLst>
                                    <p:cond delay="0"/>
                                  </p:stCondLst>
                                  <p:childTnLst>
                                    <p:set>
                                      <p:cBhvr>
                                        <p:cTn id="68" dur="1" fill="hold">
                                          <p:stCondLst>
                                            <p:cond delay="0"/>
                                          </p:stCondLst>
                                        </p:cTn>
                                        <p:tgtEl>
                                          <p:spTgt spid="83"/>
                                        </p:tgtEl>
                                        <p:attrNameLst>
                                          <p:attrName>style.visibility</p:attrName>
                                        </p:attrNameLst>
                                      </p:cBhvr>
                                      <p:to>
                                        <p:strVal val="visible"/>
                                      </p:to>
                                    </p:set>
                                    <p:animEffect transition="in" filter="wipe(left)">
                                      <p:cBhvr>
                                        <p:cTn id="69" dur="500"/>
                                        <p:tgtEl>
                                          <p:spTgt spid="83"/>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84"/>
                                        </p:tgtEl>
                                        <p:attrNameLst>
                                          <p:attrName>style.visibility</p:attrName>
                                        </p:attrNameLst>
                                      </p:cBhvr>
                                      <p:to>
                                        <p:strVal val="visible"/>
                                      </p:to>
                                    </p:set>
                                    <p:animEffect transition="in" filter="wipe(left)">
                                      <p:cBhvr>
                                        <p:cTn id="72" dur="500"/>
                                        <p:tgtEl>
                                          <p:spTgt spid="84"/>
                                        </p:tgtEl>
                                      </p:cBhvr>
                                    </p:animEffect>
                                  </p:childTnLst>
                                </p:cTn>
                              </p:par>
                            </p:childTnLst>
                          </p:cTn>
                        </p:par>
                        <p:par>
                          <p:cTn id="73" fill="hold">
                            <p:stCondLst>
                              <p:cond delay="7750"/>
                            </p:stCondLst>
                            <p:childTnLst>
                              <p:par>
                                <p:cTn id="74" presetID="2" presetClass="entr" presetSubtype="2" fill="hold" nodeType="afterEffect">
                                  <p:stCondLst>
                                    <p:cond delay="250"/>
                                  </p:stCondLst>
                                  <p:childTnLst>
                                    <p:set>
                                      <p:cBhvr>
                                        <p:cTn id="75" dur="1" fill="hold">
                                          <p:stCondLst>
                                            <p:cond delay="0"/>
                                          </p:stCondLst>
                                        </p:cTn>
                                        <p:tgtEl>
                                          <p:spTgt spid="65"/>
                                        </p:tgtEl>
                                        <p:attrNameLst>
                                          <p:attrName>style.visibility</p:attrName>
                                        </p:attrNameLst>
                                      </p:cBhvr>
                                      <p:to>
                                        <p:strVal val="visible"/>
                                      </p:to>
                                    </p:set>
                                    <p:anim calcmode="lin" valueType="num">
                                      <p:cBhvr additive="base">
                                        <p:cTn id="76" dur="500" fill="hold"/>
                                        <p:tgtEl>
                                          <p:spTgt spid="65"/>
                                        </p:tgtEl>
                                        <p:attrNameLst>
                                          <p:attrName>ppt_x</p:attrName>
                                        </p:attrNameLst>
                                      </p:cBhvr>
                                      <p:tavLst>
                                        <p:tav tm="0">
                                          <p:val>
                                            <p:strVal val="1+#ppt_w/2"/>
                                          </p:val>
                                        </p:tav>
                                        <p:tav tm="100000">
                                          <p:val>
                                            <p:strVal val="#ppt_x"/>
                                          </p:val>
                                        </p:tav>
                                      </p:tavLst>
                                    </p:anim>
                                    <p:anim calcmode="lin" valueType="num">
                                      <p:cBhvr additive="base">
                                        <p:cTn id="77" dur="500" fill="hold"/>
                                        <p:tgtEl>
                                          <p:spTgt spid="65"/>
                                        </p:tgtEl>
                                        <p:attrNameLst>
                                          <p:attrName>ppt_y</p:attrName>
                                        </p:attrNameLst>
                                      </p:cBhvr>
                                      <p:tavLst>
                                        <p:tav tm="0">
                                          <p:val>
                                            <p:strVal val="#ppt_y"/>
                                          </p:val>
                                        </p:tav>
                                        <p:tav tm="100000">
                                          <p:val>
                                            <p:strVal val="#ppt_y"/>
                                          </p:val>
                                        </p:tav>
                                      </p:tavLst>
                                    </p:anim>
                                  </p:childTnLst>
                                </p:cTn>
                              </p:par>
                            </p:childTnLst>
                          </p:cTn>
                        </p:par>
                        <p:par>
                          <p:cTn id="78" fill="hold">
                            <p:stCondLst>
                              <p:cond delay="8500"/>
                            </p:stCondLst>
                            <p:childTnLst>
                              <p:par>
                                <p:cTn id="79" presetID="22" presetClass="entr" presetSubtype="8" fill="hold" grpId="0" nodeType="afterEffect">
                                  <p:stCondLst>
                                    <p:cond delay="0"/>
                                  </p:stCondLst>
                                  <p:childTnLst>
                                    <p:set>
                                      <p:cBhvr>
                                        <p:cTn id="80" dur="1" fill="hold">
                                          <p:stCondLst>
                                            <p:cond delay="0"/>
                                          </p:stCondLst>
                                        </p:cTn>
                                        <p:tgtEl>
                                          <p:spTgt spid="79"/>
                                        </p:tgtEl>
                                        <p:attrNameLst>
                                          <p:attrName>style.visibility</p:attrName>
                                        </p:attrNameLst>
                                      </p:cBhvr>
                                      <p:to>
                                        <p:strVal val="visible"/>
                                      </p:to>
                                    </p:set>
                                    <p:animEffect transition="in" filter="wipe(left)">
                                      <p:cBhvr>
                                        <p:cTn id="81" dur="500"/>
                                        <p:tgtEl>
                                          <p:spTgt spid="79"/>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80"/>
                                        </p:tgtEl>
                                        <p:attrNameLst>
                                          <p:attrName>style.visibility</p:attrName>
                                        </p:attrNameLst>
                                      </p:cBhvr>
                                      <p:to>
                                        <p:strVal val="visible"/>
                                      </p:to>
                                    </p:set>
                                    <p:animEffect transition="in" filter="wipe(left)">
                                      <p:cBhvr>
                                        <p:cTn id="84" dur="5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55" grpId="0" animBg="1"/>
      <p:bldP spid="56" grpId="0" animBg="1"/>
      <p:bldP spid="57" grpId="0" animBg="1"/>
      <p:bldP spid="58" grpId="0" animBg="1"/>
      <p:bldP spid="77" grpId="0"/>
      <p:bldP spid="78" grpId="0"/>
      <p:bldP spid="79" grpId="0"/>
      <p:bldP spid="80" grpId="0"/>
      <p:bldP spid="81" grpId="0"/>
      <p:bldP spid="82" grpId="0"/>
      <p:bldP spid="83" grpId="0"/>
      <p:bldP spid="84" grpId="0"/>
      <p:bldP spid="3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45"/>
          <p:cNvSpPr txBox="1">
            <a:spLocks noChangeArrowheads="1"/>
          </p:cNvSpPr>
          <p:nvPr/>
        </p:nvSpPr>
        <p:spPr bwMode="auto">
          <a:xfrm>
            <a:off x="867330" y="369333"/>
            <a:ext cx="5161331" cy="523220"/>
          </a:xfrm>
          <a:prstGeom prst="rect">
            <a:avLst/>
          </a:prstGeom>
          <a:noFill/>
          <a:ln w="9525">
            <a:noFill/>
            <a:miter lim="800000"/>
            <a:headEnd/>
            <a:tailEnd/>
          </a:ln>
        </p:spPr>
        <p:txBody>
          <a:bodyPr wrap="square">
            <a:spAutoFit/>
          </a:bodyPr>
          <a:lstStyle>
            <a:defPPr>
              <a:defRPr lang="zh-CN"/>
            </a:defPPr>
            <a:lvl1pPr>
              <a:defRPr sz="2800" b="1">
                <a:solidFill>
                  <a:srgbClr val="009644"/>
                </a:solidFill>
                <a:effectLst>
                  <a:outerShdw dist="25400" dir="2700000" algn="tl">
                    <a:schemeClr val="bg1">
                      <a:alpha val="81000"/>
                    </a:schemeClr>
                  </a:outerShdw>
                  <a:reflection blurRad="6350" stA="55000" endA="300" endPos="45500" dist="50800" dir="5400000" sy="-100000" algn="bl" rotWithShape="0"/>
                </a:effectLst>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t>修改相关页面主题文字</a:t>
            </a:r>
          </a:p>
        </p:txBody>
      </p:sp>
      <p:pic>
        <p:nvPicPr>
          <p:cNvPr id="4" name="Picture 2"/>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1578853" y="4236401"/>
            <a:ext cx="2860249" cy="19068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5" cstate="screen">
            <a:extLst>
              <a:ext uri="{28A0092B-C50C-407E-A947-70E740481C1C}">
                <a14:useLocalDpi xmlns:a14="http://schemas.microsoft.com/office/drawing/2010/main"/>
              </a:ext>
            </a:extLst>
          </a:blip>
          <a:stretch>
            <a:fillRect/>
          </a:stretch>
        </p:blipFill>
        <p:spPr bwMode="auto">
          <a:xfrm>
            <a:off x="4553327" y="4236401"/>
            <a:ext cx="3004436" cy="19068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656970" y="4236401"/>
            <a:ext cx="3047543" cy="19068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直接连接符 6"/>
          <p:cNvCxnSpPr>
            <a:stCxn id="9" idx="6"/>
            <a:endCxn id="8" idx="2"/>
          </p:cNvCxnSpPr>
          <p:nvPr/>
        </p:nvCxnSpPr>
        <p:spPr>
          <a:xfrm>
            <a:off x="2607367" y="2612128"/>
            <a:ext cx="1005272"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8" name="Oval 14"/>
          <p:cNvSpPr>
            <a:spLocks noChangeArrowheads="1"/>
          </p:cNvSpPr>
          <p:nvPr/>
        </p:nvSpPr>
        <p:spPr bwMode="auto">
          <a:xfrm>
            <a:off x="3612640" y="1930748"/>
            <a:ext cx="1362937" cy="1362760"/>
          </a:xfrm>
          <a:prstGeom prst="ellipse">
            <a:avLst/>
          </a:prstGeom>
          <a:noFill/>
          <a:ln w="127000">
            <a:solidFill>
              <a:srgbClr val="00823B"/>
            </a:solidFill>
            <a:round/>
            <a:headEnd/>
            <a:tailEnd/>
          </a:ln>
        </p:spPr>
        <p:txBody>
          <a:bodyPr vert="horz" wrap="square" lIns="36000" tIns="45720" rIns="36000" bIns="45720" numCol="1" anchor="ctr" anchorCtr="0" compatLnSpc="1">
            <a:prstTxWarp prst="textNoShape">
              <a:avLst/>
            </a:prstTxWarp>
          </a:bodyPr>
          <a:lstStyle/>
          <a:p>
            <a:pPr algn="ctr"/>
            <a:r>
              <a:rPr lang="zh-CN" altLang="en-US" sz="1600" dirty="0">
                <a:solidFill>
                  <a:schemeClr val="tx1">
                    <a:lumMod val="65000"/>
                    <a:lumOff val="35000"/>
                  </a:schemeClr>
                </a:solidFill>
                <a:latin typeface="+mj-ea"/>
                <a:ea typeface="+mj-ea"/>
              </a:rPr>
              <a:t>点击添加说明文字</a:t>
            </a:r>
          </a:p>
        </p:txBody>
      </p:sp>
      <p:sp>
        <p:nvSpPr>
          <p:cNvPr id="9" name="Oval 15"/>
          <p:cNvSpPr>
            <a:spLocks noChangeArrowheads="1"/>
          </p:cNvSpPr>
          <p:nvPr/>
        </p:nvSpPr>
        <p:spPr bwMode="auto">
          <a:xfrm>
            <a:off x="1509236" y="2061711"/>
            <a:ext cx="1098131" cy="1100836"/>
          </a:xfrm>
          <a:prstGeom prst="ellipse">
            <a:avLst/>
          </a:prstGeom>
          <a:noFill/>
          <a:ln w="127000">
            <a:solidFill>
              <a:schemeClr val="tx2">
                <a:lumMod val="75000"/>
              </a:schemeClr>
            </a:solidFill>
            <a:round/>
            <a:headEnd/>
            <a:tailEnd/>
          </a:ln>
          <a:effectLst/>
        </p:spPr>
        <p:txBody>
          <a:bodyPr vert="horz" wrap="square" lIns="91440" tIns="45720" rIns="91440" bIns="45720" numCol="1" anchor="ctr" anchorCtr="0" compatLnSpc="1">
            <a:prstTxWarp prst="textNoShape">
              <a:avLst/>
            </a:prstTxWarp>
          </a:bodyPr>
          <a:lstStyle/>
          <a:p>
            <a:pPr algn="ctr"/>
            <a:r>
              <a:rPr lang="zh-CN" altLang="en-US" sz="2000">
                <a:solidFill>
                  <a:schemeClr val="tx1">
                    <a:lumMod val="65000"/>
                    <a:lumOff val="35000"/>
                  </a:schemeClr>
                </a:solidFill>
                <a:latin typeface="+mj-ea"/>
                <a:ea typeface="+mj-ea"/>
              </a:rPr>
              <a:t>添加标题</a:t>
            </a:r>
          </a:p>
        </p:txBody>
      </p:sp>
      <p:grpSp>
        <p:nvGrpSpPr>
          <p:cNvPr id="10" name="Group 22"/>
          <p:cNvGrpSpPr>
            <a:grpSpLocks/>
          </p:cNvGrpSpPr>
          <p:nvPr/>
        </p:nvGrpSpPr>
        <p:grpSpPr bwMode="auto">
          <a:xfrm>
            <a:off x="6476135" y="1468536"/>
            <a:ext cx="1133475" cy="503239"/>
            <a:chOff x="0" y="0"/>
            <a:chExt cx="1131895" cy="504056"/>
          </a:xfrm>
        </p:grpSpPr>
        <p:sp>
          <p:nvSpPr>
            <p:cNvPr id="11" name="矩形 46"/>
            <p:cNvSpPr>
              <a:spLocks noChangeArrowheads="1"/>
            </p:cNvSpPr>
            <p:nvPr/>
          </p:nvSpPr>
          <p:spPr bwMode="auto">
            <a:xfrm>
              <a:off x="0" y="0"/>
              <a:ext cx="1080120" cy="50405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3200">
                <a:solidFill>
                  <a:schemeClr val="bg1"/>
                </a:solidFill>
                <a:latin typeface="+mj-ea"/>
                <a:ea typeface="+mj-ea"/>
                <a:sym typeface="宋体" pitchFamily="2" charset="-122"/>
              </a:endParaRPr>
            </a:p>
          </p:txBody>
        </p:sp>
        <p:sp>
          <p:nvSpPr>
            <p:cNvPr id="12" name="文本框 47"/>
            <p:cNvSpPr>
              <a:spLocks noChangeArrowheads="1"/>
            </p:cNvSpPr>
            <p:nvPr/>
          </p:nvSpPr>
          <p:spPr bwMode="auto">
            <a:xfrm>
              <a:off x="51774" y="41772"/>
              <a:ext cx="1080121" cy="400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dirty="0">
                  <a:solidFill>
                    <a:schemeClr val="bg1"/>
                  </a:solidFill>
                  <a:latin typeface="+mj-ea"/>
                  <a:ea typeface="+mj-ea"/>
                  <a:sym typeface="方正兰亭细黑_GBK" charset="-122"/>
                </a:rPr>
                <a:t>关键字</a:t>
              </a:r>
            </a:p>
          </p:txBody>
        </p:sp>
      </p:grpSp>
      <p:sp>
        <p:nvSpPr>
          <p:cNvPr id="13" name="矩形 60"/>
          <p:cNvSpPr>
            <a:spLocks noChangeArrowheads="1"/>
          </p:cNvSpPr>
          <p:nvPr/>
        </p:nvSpPr>
        <p:spPr bwMode="auto">
          <a:xfrm>
            <a:off x="7798984" y="1412776"/>
            <a:ext cx="3336429" cy="62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nSpc>
                <a:spcPct val="130000"/>
              </a:lnSpc>
            </a:pPr>
            <a:r>
              <a:rPr lang="zh-CN" altLang="en-US" sz="1333" dirty="0">
                <a:solidFill>
                  <a:schemeClr val="tx1">
                    <a:lumMod val="65000"/>
                    <a:lumOff val="35000"/>
                  </a:schemeClr>
                </a:solidFill>
                <a:latin typeface="+mj-ea"/>
                <a:ea typeface="+mj-ea"/>
              </a:rPr>
              <a:t>单击此处添加文本单击此处添加文本</a:t>
            </a:r>
            <a:endParaRPr lang="en-US" altLang="zh-CN" sz="1333" dirty="0">
              <a:solidFill>
                <a:schemeClr val="tx1">
                  <a:lumMod val="65000"/>
                  <a:lumOff val="35000"/>
                </a:schemeClr>
              </a:solidFill>
              <a:latin typeface="+mj-ea"/>
              <a:ea typeface="+mj-ea"/>
            </a:endParaRPr>
          </a:p>
          <a:p>
            <a:pPr>
              <a:lnSpc>
                <a:spcPct val="130000"/>
              </a:lnSpc>
            </a:pPr>
            <a:r>
              <a:rPr lang="zh-CN" altLang="en-US" sz="1333" dirty="0">
                <a:solidFill>
                  <a:schemeClr val="tx1">
                    <a:lumMod val="65000"/>
                    <a:lumOff val="35000"/>
                  </a:schemeClr>
                </a:solidFill>
                <a:latin typeface="+mj-ea"/>
                <a:ea typeface="+mj-ea"/>
              </a:rPr>
              <a:t>单击此处添加文本单击此处添加文本</a:t>
            </a:r>
            <a:endParaRPr lang="en-US" altLang="zh-CN" sz="1333" dirty="0">
              <a:solidFill>
                <a:schemeClr val="tx1">
                  <a:lumMod val="65000"/>
                  <a:lumOff val="35000"/>
                </a:schemeClr>
              </a:solidFill>
              <a:latin typeface="+mj-ea"/>
              <a:ea typeface="+mj-ea"/>
            </a:endParaRPr>
          </a:p>
        </p:txBody>
      </p:sp>
      <p:grpSp>
        <p:nvGrpSpPr>
          <p:cNvPr id="14" name="Group 22"/>
          <p:cNvGrpSpPr>
            <a:grpSpLocks/>
          </p:cNvGrpSpPr>
          <p:nvPr/>
        </p:nvGrpSpPr>
        <p:grpSpPr bwMode="auto">
          <a:xfrm>
            <a:off x="6476135" y="2351104"/>
            <a:ext cx="1133475" cy="503239"/>
            <a:chOff x="0" y="0"/>
            <a:chExt cx="1131895" cy="504056"/>
          </a:xfrm>
        </p:grpSpPr>
        <p:sp>
          <p:nvSpPr>
            <p:cNvPr id="15" name="矩形 46"/>
            <p:cNvSpPr>
              <a:spLocks noChangeArrowheads="1"/>
            </p:cNvSpPr>
            <p:nvPr/>
          </p:nvSpPr>
          <p:spPr bwMode="auto">
            <a:xfrm>
              <a:off x="0" y="0"/>
              <a:ext cx="1080120" cy="504056"/>
            </a:xfrm>
            <a:prstGeom prst="rect">
              <a:avLst/>
            </a:prstGeom>
            <a:solidFill>
              <a:srgbClr val="00823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3200">
                <a:solidFill>
                  <a:schemeClr val="bg1"/>
                </a:solidFill>
                <a:latin typeface="+mj-ea"/>
                <a:ea typeface="+mj-ea"/>
                <a:sym typeface="宋体" pitchFamily="2" charset="-122"/>
              </a:endParaRPr>
            </a:p>
          </p:txBody>
        </p:sp>
        <p:sp>
          <p:nvSpPr>
            <p:cNvPr id="16" name="文本框 47"/>
            <p:cNvSpPr>
              <a:spLocks noChangeArrowheads="1"/>
            </p:cNvSpPr>
            <p:nvPr/>
          </p:nvSpPr>
          <p:spPr bwMode="auto">
            <a:xfrm>
              <a:off x="51774" y="41772"/>
              <a:ext cx="1080121" cy="400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dirty="0">
                  <a:solidFill>
                    <a:schemeClr val="bg1"/>
                  </a:solidFill>
                  <a:latin typeface="+mj-ea"/>
                  <a:ea typeface="+mj-ea"/>
                  <a:sym typeface="方正兰亭细黑_GBK" charset="-122"/>
                </a:rPr>
                <a:t>关键字</a:t>
              </a:r>
            </a:p>
          </p:txBody>
        </p:sp>
      </p:grpSp>
      <p:sp>
        <p:nvSpPr>
          <p:cNvPr id="17" name="矩形 60"/>
          <p:cNvSpPr>
            <a:spLocks noChangeArrowheads="1"/>
          </p:cNvSpPr>
          <p:nvPr/>
        </p:nvSpPr>
        <p:spPr bwMode="auto">
          <a:xfrm>
            <a:off x="7798984" y="2295344"/>
            <a:ext cx="3336429" cy="62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nSpc>
                <a:spcPct val="130000"/>
              </a:lnSpc>
            </a:pPr>
            <a:r>
              <a:rPr lang="zh-CN" altLang="en-US" sz="1333" dirty="0">
                <a:solidFill>
                  <a:schemeClr val="tx1">
                    <a:lumMod val="65000"/>
                    <a:lumOff val="35000"/>
                  </a:schemeClr>
                </a:solidFill>
                <a:latin typeface="+mj-ea"/>
                <a:ea typeface="+mj-ea"/>
              </a:rPr>
              <a:t>单击此处添加文本单击此处添加文本</a:t>
            </a:r>
            <a:endParaRPr lang="en-US" altLang="zh-CN" sz="1333" dirty="0">
              <a:solidFill>
                <a:schemeClr val="tx1">
                  <a:lumMod val="65000"/>
                  <a:lumOff val="35000"/>
                </a:schemeClr>
              </a:solidFill>
              <a:latin typeface="+mj-ea"/>
              <a:ea typeface="+mj-ea"/>
            </a:endParaRPr>
          </a:p>
          <a:p>
            <a:pPr>
              <a:lnSpc>
                <a:spcPct val="130000"/>
              </a:lnSpc>
            </a:pPr>
            <a:r>
              <a:rPr lang="zh-CN" altLang="en-US" sz="1333" dirty="0">
                <a:solidFill>
                  <a:schemeClr val="tx1">
                    <a:lumMod val="65000"/>
                    <a:lumOff val="35000"/>
                  </a:schemeClr>
                </a:solidFill>
                <a:latin typeface="+mj-ea"/>
                <a:ea typeface="+mj-ea"/>
              </a:rPr>
              <a:t>单击此处添加文本单击此处添加文本</a:t>
            </a:r>
            <a:endParaRPr lang="en-US" altLang="zh-CN" sz="1333" dirty="0">
              <a:solidFill>
                <a:schemeClr val="tx1">
                  <a:lumMod val="65000"/>
                  <a:lumOff val="35000"/>
                </a:schemeClr>
              </a:solidFill>
              <a:latin typeface="+mj-ea"/>
              <a:ea typeface="+mj-ea"/>
            </a:endParaRPr>
          </a:p>
        </p:txBody>
      </p:sp>
      <p:grpSp>
        <p:nvGrpSpPr>
          <p:cNvPr id="18" name="Group 22"/>
          <p:cNvGrpSpPr>
            <a:grpSpLocks/>
          </p:cNvGrpSpPr>
          <p:nvPr/>
        </p:nvGrpSpPr>
        <p:grpSpPr bwMode="auto">
          <a:xfrm>
            <a:off x="6476135" y="3246476"/>
            <a:ext cx="1133475" cy="503239"/>
            <a:chOff x="0" y="0"/>
            <a:chExt cx="1131895" cy="504056"/>
          </a:xfrm>
        </p:grpSpPr>
        <p:sp>
          <p:nvSpPr>
            <p:cNvPr id="19" name="矩形 46"/>
            <p:cNvSpPr>
              <a:spLocks noChangeArrowheads="1"/>
            </p:cNvSpPr>
            <p:nvPr/>
          </p:nvSpPr>
          <p:spPr bwMode="auto">
            <a:xfrm>
              <a:off x="0" y="0"/>
              <a:ext cx="1080120" cy="504056"/>
            </a:xfrm>
            <a:prstGeom prst="rect">
              <a:avLst/>
            </a:prstGeom>
            <a:solidFill>
              <a:srgbClr val="00AC4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3200">
                <a:solidFill>
                  <a:schemeClr val="bg1"/>
                </a:solidFill>
                <a:latin typeface="+mj-ea"/>
                <a:ea typeface="+mj-ea"/>
                <a:sym typeface="宋体" pitchFamily="2" charset="-122"/>
              </a:endParaRPr>
            </a:p>
          </p:txBody>
        </p:sp>
        <p:sp>
          <p:nvSpPr>
            <p:cNvPr id="20" name="文本框 47"/>
            <p:cNvSpPr>
              <a:spLocks noChangeArrowheads="1"/>
            </p:cNvSpPr>
            <p:nvPr/>
          </p:nvSpPr>
          <p:spPr bwMode="auto">
            <a:xfrm>
              <a:off x="51774" y="41772"/>
              <a:ext cx="1080121" cy="400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000" dirty="0">
                  <a:solidFill>
                    <a:schemeClr val="bg1"/>
                  </a:solidFill>
                  <a:latin typeface="+mj-ea"/>
                  <a:ea typeface="+mj-ea"/>
                  <a:sym typeface="方正兰亭细黑_GBK" charset="-122"/>
                </a:rPr>
                <a:t>关键字</a:t>
              </a:r>
            </a:p>
          </p:txBody>
        </p:sp>
      </p:grpSp>
      <p:sp>
        <p:nvSpPr>
          <p:cNvPr id="21" name="矩形 60"/>
          <p:cNvSpPr>
            <a:spLocks noChangeArrowheads="1"/>
          </p:cNvSpPr>
          <p:nvPr/>
        </p:nvSpPr>
        <p:spPr bwMode="auto">
          <a:xfrm>
            <a:off x="7798984" y="3190716"/>
            <a:ext cx="3336429" cy="625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spAutoFit/>
          </a:bodyPr>
          <a:lstStyle/>
          <a:p>
            <a:pPr>
              <a:lnSpc>
                <a:spcPct val="130000"/>
              </a:lnSpc>
            </a:pPr>
            <a:r>
              <a:rPr lang="zh-CN" altLang="en-US" sz="1333" dirty="0">
                <a:solidFill>
                  <a:schemeClr val="tx1">
                    <a:lumMod val="65000"/>
                    <a:lumOff val="35000"/>
                  </a:schemeClr>
                </a:solidFill>
                <a:latin typeface="+mj-ea"/>
                <a:ea typeface="+mj-ea"/>
              </a:rPr>
              <a:t>单击此处添加文本单击此处添加文本</a:t>
            </a:r>
            <a:endParaRPr lang="en-US" altLang="zh-CN" sz="1333" dirty="0">
              <a:solidFill>
                <a:schemeClr val="tx1">
                  <a:lumMod val="65000"/>
                  <a:lumOff val="35000"/>
                </a:schemeClr>
              </a:solidFill>
              <a:latin typeface="+mj-ea"/>
              <a:ea typeface="+mj-ea"/>
            </a:endParaRPr>
          </a:p>
          <a:p>
            <a:pPr>
              <a:lnSpc>
                <a:spcPct val="130000"/>
              </a:lnSpc>
            </a:pPr>
            <a:r>
              <a:rPr lang="zh-CN" altLang="en-US" sz="1333" dirty="0">
                <a:solidFill>
                  <a:schemeClr val="tx1">
                    <a:lumMod val="65000"/>
                    <a:lumOff val="35000"/>
                  </a:schemeClr>
                </a:solidFill>
                <a:latin typeface="+mj-ea"/>
                <a:ea typeface="+mj-ea"/>
              </a:rPr>
              <a:t>单击此处添加文本单击此处添加文本</a:t>
            </a:r>
            <a:endParaRPr lang="en-US" altLang="zh-CN" sz="1333" dirty="0">
              <a:solidFill>
                <a:schemeClr val="tx1">
                  <a:lumMod val="65000"/>
                  <a:lumOff val="35000"/>
                </a:schemeClr>
              </a:solidFill>
              <a:latin typeface="+mj-ea"/>
              <a:ea typeface="+mj-ea"/>
            </a:endParaRPr>
          </a:p>
        </p:txBody>
      </p:sp>
      <p:grpSp>
        <p:nvGrpSpPr>
          <p:cNvPr id="22" name="组合 21"/>
          <p:cNvGrpSpPr/>
          <p:nvPr/>
        </p:nvGrpSpPr>
        <p:grpSpPr>
          <a:xfrm>
            <a:off x="5039884" y="1725684"/>
            <a:ext cx="1340241" cy="1777939"/>
            <a:chOff x="3851920" y="1290118"/>
            <a:chExt cx="1005181" cy="1333454"/>
          </a:xfrm>
        </p:grpSpPr>
        <p:cxnSp>
          <p:nvCxnSpPr>
            <p:cNvPr id="23" name="肘形连接符 22"/>
            <p:cNvCxnSpPr>
              <a:endCxn id="19" idx="1"/>
            </p:cNvCxnSpPr>
            <p:nvPr/>
          </p:nvCxnSpPr>
          <p:spPr>
            <a:xfrm rot="16200000" flipH="1">
              <a:off x="4276056" y="2042527"/>
              <a:ext cx="750262" cy="411827"/>
            </a:xfrm>
            <a:prstGeom prst="bentConnector2">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4" name="肘形连接符 23"/>
            <p:cNvCxnSpPr>
              <a:endCxn id="11" idx="1"/>
            </p:cNvCxnSpPr>
            <p:nvPr/>
          </p:nvCxnSpPr>
          <p:spPr>
            <a:xfrm rot="5400000" flipH="1" flipV="1">
              <a:off x="4359591" y="1375800"/>
              <a:ext cx="583192" cy="411827"/>
            </a:xfrm>
            <a:prstGeom prst="bentConnector2">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a:off x="3851920" y="1947897"/>
              <a:ext cx="1005181" cy="0"/>
            </a:xfrm>
            <a:prstGeom prst="straightConnector1">
              <a:avLst/>
            </a:prstGeom>
            <a:ln>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7764916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1" presetClass="entr" presetSubtype="1" fill="hold" grpId="0" nodeType="withEffect">
                                  <p:stCondLst>
                                    <p:cond delay="200"/>
                                  </p:stCondLst>
                                  <p:childTnLst>
                                    <p:set>
                                      <p:cBhvr>
                                        <p:cTn id="10" dur="1" fill="hold">
                                          <p:stCondLst>
                                            <p:cond delay="0"/>
                                          </p:stCondLst>
                                        </p:cTn>
                                        <p:tgtEl>
                                          <p:spTgt spid="9"/>
                                        </p:tgtEl>
                                        <p:attrNameLst>
                                          <p:attrName>style.visibility</p:attrName>
                                        </p:attrNameLst>
                                      </p:cBhvr>
                                      <p:to>
                                        <p:strVal val="visible"/>
                                      </p:to>
                                    </p:set>
                                    <p:animEffect transition="in" filter="wheel(1)">
                                      <p:cBhvr>
                                        <p:cTn id="11" dur="500"/>
                                        <p:tgtEl>
                                          <p:spTgt spid="9"/>
                                        </p:tgtEl>
                                      </p:cBhvr>
                                    </p:animEffect>
                                  </p:childTnLst>
                                </p:cTn>
                              </p:par>
                            </p:childTnLst>
                          </p:cTn>
                        </p:par>
                        <p:par>
                          <p:cTn id="12" fill="hold">
                            <p:stCondLst>
                              <p:cond delay="700"/>
                            </p:stCondLst>
                            <p:childTnLst>
                              <p:par>
                                <p:cTn id="13" presetID="22" presetClass="entr" presetSubtype="8"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2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1700"/>
                            </p:stCondLst>
                            <p:childTnLst>
                              <p:par>
                                <p:cTn id="21" presetID="22" presetClass="entr" presetSubtype="8"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childTnLst>
                          </p:cTn>
                        </p:par>
                        <p:par>
                          <p:cTn id="24" fill="hold">
                            <p:stCondLst>
                              <p:cond delay="2200"/>
                            </p:stCondLst>
                            <p:childTnLst>
                              <p:par>
                                <p:cTn id="25" presetID="10" presetClass="entr" presetSubtype="0"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par>
                          <p:cTn id="28" fill="hold">
                            <p:stCondLst>
                              <p:cond delay="2700"/>
                            </p:stCondLst>
                            <p:childTnLst>
                              <p:par>
                                <p:cTn id="29" presetID="2" presetClass="entr" presetSubtype="2" decel="10000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1+#ppt_w/2"/>
                                          </p:val>
                                        </p:tav>
                                        <p:tav tm="100000">
                                          <p:val>
                                            <p:strVal val="#ppt_x"/>
                                          </p:val>
                                        </p:tav>
                                      </p:tavLst>
                                    </p:anim>
                                    <p:anim calcmode="lin" valueType="num">
                                      <p:cBhvr additive="base">
                                        <p:cTn id="32" dur="500" fill="hold"/>
                                        <p:tgtEl>
                                          <p:spTgt spid="13"/>
                                        </p:tgtEl>
                                        <p:attrNameLst>
                                          <p:attrName>ppt_y</p:attrName>
                                        </p:attrNameLst>
                                      </p:cBhvr>
                                      <p:tavLst>
                                        <p:tav tm="0">
                                          <p:val>
                                            <p:strVal val="#ppt_y"/>
                                          </p:val>
                                        </p:tav>
                                        <p:tav tm="100000">
                                          <p:val>
                                            <p:strVal val="#ppt_y"/>
                                          </p:val>
                                        </p:tav>
                                      </p:tavLst>
                                    </p:anim>
                                  </p:childTnLst>
                                </p:cTn>
                              </p:par>
                            </p:childTnLst>
                          </p:cTn>
                        </p:par>
                        <p:par>
                          <p:cTn id="33" fill="hold">
                            <p:stCondLst>
                              <p:cond delay="3200"/>
                            </p:stCondLst>
                            <p:childTnLst>
                              <p:par>
                                <p:cTn id="34" presetID="10" presetClass="entr" presetSubtype="0"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childTnLst>
                          </p:cTn>
                        </p:par>
                        <p:par>
                          <p:cTn id="37" fill="hold">
                            <p:stCondLst>
                              <p:cond delay="3700"/>
                            </p:stCondLst>
                            <p:childTnLst>
                              <p:par>
                                <p:cTn id="38" presetID="2" presetClass="entr" presetSubtype="2" decel="100000"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additive="base">
                                        <p:cTn id="40" dur="500" fill="hold"/>
                                        <p:tgtEl>
                                          <p:spTgt spid="17"/>
                                        </p:tgtEl>
                                        <p:attrNameLst>
                                          <p:attrName>ppt_x</p:attrName>
                                        </p:attrNameLst>
                                      </p:cBhvr>
                                      <p:tavLst>
                                        <p:tav tm="0">
                                          <p:val>
                                            <p:strVal val="1+#ppt_w/2"/>
                                          </p:val>
                                        </p:tav>
                                        <p:tav tm="100000">
                                          <p:val>
                                            <p:strVal val="#ppt_x"/>
                                          </p:val>
                                        </p:tav>
                                      </p:tavLst>
                                    </p:anim>
                                    <p:anim calcmode="lin" valueType="num">
                                      <p:cBhvr additive="base">
                                        <p:cTn id="41" dur="500" fill="hold"/>
                                        <p:tgtEl>
                                          <p:spTgt spid="17"/>
                                        </p:tgtEl>
                                        <p:attrNameLst>
                                          <p:attrName>ppt_y</p:attrName>
                                        </p:attrNameLst>
                                      </p:cBhvr>
                                      <p:tavLst>
                                        <p:tav tm="0">
                                          <p:val>
                                            <p:strVal val="#ppt_y"/>
                                          </p:val>
                                        </p:tav>
                                        <p:tav tm="100000">
                                          <p:val>
                                            <p:strVal val="#ppt_y"/>
                                          </p:val>
                                        </p:tav>
                                      </p:tavLst>
                                    </p:anim>
                                  </p:childTnLst>
                                </p:cTn>
                              </p:par>
                            </p:childTnLst>
                          </p:cTn>
                        </p:par>
                        <p:par>
                          <p:cTn id="42" fill="hold">
                            <p:stCondLst>
                              <p:cond delay="4200"/>
                            </p:stCondLst>
                            <p:childTnLst>
                              <p:par>
                                <p:cTn id="43" presetID="10" presetClass="entr" presetSubtype="0" fill="hold"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4700"/>
                            </p:stCondLst>
                            <p:childTnLst>
                              <p:par>
                                <p:cTn id="47" presetID="2" presetClass="entr" presetSubtype="2" decel="100000"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1+#ppt_w/2"/>
                                          </p:val>
                                        </p:tav>
                                        <p:tav tm="100000">
                                          <p:val>
                                            <p:strVal val="#ppt_x"/>
                                          </p:val>
                                        </p:tav>
                                      </p:tavLst>
                                    </p:anim>
                                    <p:anim calcmode="lin" valueType="num">
                                      <p:cBhvr additive="base">
                                        <p:cTn id="50" dur="500" fill="hold"/>
                                        <p:tgtEl>
                                          <p:spTgt spid="21"/>
                                        </p:tgtEl>
                                        <p:attrNameLst>
                                          <p:attrName>ppt_y</p:attrName>
                                        </p:attrNameLst>
                                      </p:cBhvr>
                                      <p:tavLst>
                                        <p:tav tm="0">
                                          <p:val>
                                            <p:strVal val="#ppt_y"/>
                                          </p:val>
                                        </p:tav>
                                        <p:tav tm="100000">
                                          <p:val>
                                            <p:strVal val="#ppt_y"/>
                                          </p:val>
                                        </p:tav>
                                      </p:tavLst>
                                    </p:anim>
                                  </p:childTnLst>
                                </p:cTn>
                              </p:par>
                            </p:childTnLst>
                          </p:cTn>
                        </p:par>
                        <p:par>
                          <p:cTn id="51" fill="hold">
                            <p:stCondLst>
                              <p:cond delay="5200"/>
                            </p:stCondLst>
                            <p:childTnLst>
                              <p:par>
                                <p:cTn id="52" presetID="2" presetClass="entr" presetSubtype="2" fill="hold" nodeType="afterEffect">
                                  <p:stCondLst>
                                    <p:cond delay="0"/>
                                  </p:stCondLst>
                                  <p:childTnLst>
                                    <p:set>
                                      <p:cBhvr>
                                        <p:cTn id="53" dur="1" fill="hold">
                                          <p:stCondLst>
                                            <p:cond delay="0"/>
                                          </p:stCondLst>
                                        </p:cTn>
                                        <p:tgtEl>
                                          <p:spTgt spid="4"/>
                                        </p:tgtEl>
                                        <p:attrNameLst>
                                          <p:attrName>style.visibility</p:attrName>
                                        </p:attrNameLst>
                                      </p:cBhvr>
                                      <p:to>
                                        <p:strVal val="visible"/>
                                      </p:to>
                                    </p:set>
                                    <p:anim calcmode="lin" valueType="num">
                                      <p:cBhvr additive="base">
                                        <p:cTn id="54" dur="500" fill="hold"/>
                                        <p:tgtEl>
                                          <p:spTgt spid="4"/>
                                        </p:tgtEl>
                                        <p:attrNameLst>
                                          <p:attrName>ppt_x</p:attrName>
                                        </p:attrNameLst>
                                      </p:cBhvr>
                                      <p:tavLst>
                                        <p:tav tm="0">
                                          <p:val>
                                            <p:strVal val="1+#ppt_w/2"/>
                                          </p:val>
                                        </p:tav>
                                        <p:tav tm="100000">
                                          <p:val>
                                            <p:strVal val="#ppt_x"/>
                                          </p:val>
                                        </p:tav>
                                      </p:tavLst>
                                    </p:anim>
                                    <p:anim calcmode="lin" valueType="num">
                                      <p:cBhvr additive="base">
                                        <p:cTn id="55" dur="500" fill="hold"/>
                                        <p:tgtEl>
                                          <p:spTgt spid="4"/>
                                        </p:tgtEl>
                                        <p:attrNameLst>
                                          <p:attrName>ppt_y</p:attrName>
                                        </p:attrNameLst>
                                      </p:cBhvr>
                                      <p:tavLst>
                                        <p:tav tm="0">
                                          <p:val>
                                            <p:strVal val="#ppt_y"/>
                                          </p:val>
                                        </p:tav>
                                        <p:tav tm="100000">
                                          <p:val>
                                            <p:strVal val="#ppt_y"/>
                                          </p:val>
                                        </p:tav>
                                      </p:tavLst>
                                    </p:anim>
                                  </p:childTnLst>
                                </p:cTn>
                              </p:par>
                              <p:par>
                                <p:cTn id="56" presetID="2" presetClass="entr" presetSubtype="2" fill="hold" nodeType="withEffect">
                                  <p:stCondLst>
                                    <p:cond delay="0"/>
                                  </p:stCondLst>
                                  <p:childTnLst>
                                    <p:set>
                                      <p:cBhvr>
                                        <p:cTn id="57" dur="1" fill="hold">
                                          <p:stCondLst>
                                            <p:cond delay="0"/>
                                          </p:stCondLst>
                                        </p:cTn>
                                        <p:tgtEl>
                                          <p:spTgt spid="5"/>
                                        </p:tgtEl>
                                        <p:attrNameLst>
                                          <p:attrName>style.visibility</p:attrName>
                                        </p:attrNameLst>
                                      </p:cBhvr>
                                      <p:to>
                                        <p:strVal val="visible"/>
                                      </p:to>
                                    </p:set>
                                    <p:anim calcmode="lin" valueType="num">
                                      <p:cBhvr additive="base">
                                        <p:cTn id="58" dur="500" fill="hold"/>
                                        <p:tgtEl>
                                          <p:spTgt spid="5"/>
                                        </p:tgtEl>
                                        <p:attrNameLst>
                                          <p:attrName>ppt_x</p:attrName>
                                        </p:attrNameLst>
                                      </p:cBhvr>
                                      <p:tavLst>
                                        <p:tav tm="0">
                                          <p:val>
                                            <p:strVal val="1+#ppt_w/2"/>
                                          </p:val>
                                        </p:tav>
                                        <p:tav tm="100000">
                                          <p:val>
                                            <p:strVal val="#ppt_x"/>
                                          </p:val>
                                        </p:tav>
                                      </p:tavLst>
                                    </p:anim>
                                    <p:anim calcmode="lin" valueType="num">
                                      <p:cBhvr additive="base">
                                        <p:cTn id="59" dur="500" fill="hold"/>
                                        <p:tgtEl>
                                          <p:spTgt spid="5"/>
                                        </p:tgtEl>
                                        <p:attrNameLst>
                                          <p:attrName>ppt_y</p:attrName>
                                        </p:attrNameLst>
                                      </p:cBhvr>
                                      <p:tavLst>
                                        <p:tav tm="0">
                                          <p:val>
                                            <p:strVal val="#ppt_y"/>
                                          </p:val>
                                        </p:tav>
                                        <p:tav tm="100000">
                                          <p:val>
                                            <p:strVal val="#ppt_y"/>
                                          </p:val>
                                        </p:tav>
                                      </p:tavLst>
                                    </p:anim>
                                  </p:childTnLst>
                                </p:cTn>
                              </p:par>
                              <p:par>
                                <p:cTn id="60" presetID="2" presetClass="entr" presetSubtype="2" fill="hold" nodeType="withEffect">
                                  <p:stCondLst>
                                    <p:cond delay="0"/>
                                  </p:stCondLst>
                                  <p:childTnLst>
                                    <p:set>
                                      <p:cBhvr>
                                        <p:cTn id="61" dur="1" fill="hold">
                                          <p:stCondLst>
                                            <p:cond delay="0"/>
                                          </p:stCondLst>
                                        </p:cTn>
                                        <p:tgtEl>
                                          <p:spTgt spid="6"/>
                                        </p:tgtEl>
                                        <p:attrNameLst>
                                          <p:attrName>style.visibility</p:attrName>
                                        </p:attrNameLst>
                                      </p:cBhvr>
                                      <p:to>
                                        <p:strVal val="visible"/>
                                      </p:to>
                                    </p:set>
                                    <p:anim calcmode="lin" valueType="num">
                                      <p:cBhvr additive="base">
                                        <p:cTn id="62" dur="500" fill="hold"/>
                                        <p:tgtEl>
                                          <p:spTgt spid="6"/>
                                        </p:tgtEl>
                                        <p:attrNameLst>
                                          <p:attrName>ppt_x</p:attrName>
                                        </p:attrNameLst>
                                      </p:cBhvr>
                                      <p:tavLst>
                                        <p:tav tm="0">
                                          <p:val>
                                            <p:strVal val="1+#ppt_w/2"/>
                                          </p:val>
                                        </p:tav>
                                        <p:tav tm="100000">
                                          <p:val>
                                            <p:strVal val="#ppt_x"/>
                                          </p:val>
                                        </p:tav>
                                      </p:tavLst>
                                    </p:anim>
                                    <p:anim calcmode="lin" valueType="num">
                                      <p:cBhvr additive="base">
                                        <p:cTn id="63"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animBg="1"/>
      <p:bldP spid="9" grpId="0" animBg="1"/>
      <p:bldP spid="13" grpId="0"/>
      <p:bldP spid="17" grpId="0"/>
      <p:bldP spid="2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4"/>
          <p:cNvSpPr>
            <a:spLocks/>
          </p:cNvSpPr>
          <p:nvPr/>
        </p:nvSpPr>
        <p:spPr bwMode="auto">
          <a:xfrm>
            <a:off x="0" y="2204864"/>
            <a:ext cx="12192000" cy="1998527"/>
          </a:xfrm>
          <a:prstGeom prst="rect">
            <a:avLst/>
          </a:prstGeom>
          <a:solidFill>
            <a:srgbClr val="00823B"/>
          </a:solidFill>
          <a:ln>
            <a:noFill/>
          </a:ln>
          <a:effectLst>
            <a:reflection blurRad="6350" stA="52000" endA="300" endPos="35000" dir="5400000" sy="-100000" algn="bl" rotWithShape="0"/>
          </a:effectLst>
          <a:extLst/>
        </p:spPr>
        <p:txBody>
          <a:bodyPr lIns="0" tIns="0" rIns="0" bIns="0" anchor="ctr"/>
          <a:lstStyle/>
          <a:p>
            <a:pPr algn="ctr"/>
            <a:endParaRPr lang="zh-CN" altLang="zh-CN" sz="1620">
              <a:solidFill>
                <a:srgbClr val="FFFFFF"/>
              </a:solidFill>
              <a:latin typeface="Helvetica Light" charset="0"/>
              <a:ea typeface="宋体" panose="02010600030101010101" pitchFamily="2" charset="-122"/>
              <a:cs typeface="Helvetica Light" charset="0"/>
            </a:endParaRPr>
          </a:p>
        </p:txBody>
      </p:sp>
      <p:sp>
        <p:nvSpPr>
          <p:cNvPr id="16" name="TextBox 18"/>
          <p:cNvSpPr txBox="1"/>
          <p:nvPr/>
        </p:nvSpPr>
        <p:spPr>
          <a:xfrm>
            <a:off x="3549697" y="2741414"/>
            <a:ext cx="1337925" cy="769437"/>
          </a:xfrm>
          <a:prstGeom prst="rect">
            <a:avLst/>
          </a:prstGeom>
          <a:noFill/>
        </p:spPr>
        <p:txBody>
          <a:bodyPr wrap="square" lIns="91434" tIns="45718" rIns="91434" bIns="45718" rtlCol="0">
            <a:spAutoFit/>
          </a:bodyPr>
          <a:lstStyle/>
          <a:p>
            <a:pPr algn="ctr"/>
            <a:r>
              <a:rPr lang="en-US" altLang="zh-CN" sz="2000" dirty="0" smtClean="0">
                <a:solidFill>
                  <a:schemeClr val="bg1"/>
                </a:solidFill>
                <a:latin typeface="Arial" panose="020B0604020202020204" pitchFamily="34" charset="0"/>
                <a:ea typeface="Dotum" panose="020B0600000101010101" pitchFamily="34" charset="-127"/>
                <a:cs typeface="Arial" panose="020B0604020202020204" pitchFamily="34" charset="0"/>
              </a:rPr>
              <a:t>PART  </a:t>
            </a:r>
          </a:p>
          <a:p>
            <a:pPr algn="ctr"/>
            <a:r>
              <a:rPr lang="en-US" altLang="zh-CN" dirty="0" smtClean="0">
                <a:solidFill>
                  <a:schemeClr val="bg1"/>
                </a:solidFill>
                <a:latin typeface="Arial" panose="020B0604020202020204" pitchFamily="34" charset="0"/>
                <a:ea typeface="Dotum" panose="020B0600000101010101" pitchFamily="34" charset="-127"/>
                <a:cs typeface="Arial" panose="020B0604020202020204" pitchFamily="34" charset="0"/>
              </a:rPr>
              <a:t>THREE</a:t>
            </a:r>
            <a:endParaRPr lang="zh-CN" altLang="en-US" dirty="0">
              <a:solidFill>
                <a:schemeClr val="bg1"/>
              </a:solidFill>
              <a:latin typeface="Arial" panose="020B0604020202020204" pitchFamily="34" charset="0"/>
              <a:ea typeface="Dotum" panose="020B0600000101010101" pitchFamily="34" charset="-127"/>
              <a:cs typeface="Arial" panose="020B0604020202020204" pitchFamily="34" charset="0"/>
            </a:endParaRPr>
          </a:p>
        </p:txBody>
      </p:sp>
      <p:sp>
        <p:nvSpPr>
          <p:cNvPr id="17" name="文本框 8"/>
          <p:cNvSpPr txBox="1"/>
          <p:nvPr/>
        </p:nvSpPr>
        <p:spPr>
          <a:xfrm>
            <a:off x="4727849" y="2709219"/>
            <a:ext cx="5256584" cy="923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defPPr>
              <a:defRPr lang="zh-CN"/>
            </a:defPPr>
            <a:lvl1pPr fontAlgn="base">
              <a:spcBef>
                <a:spcPct val="0"/>
              </a:spcBef>
              <a:spcAft>
                <a:spcPct val="0"/>
              </a:spcAft>
              <a:buFont typeface="Arial" charset="0"/>
              <a:buNone/>
              <a:defRPr>
                <a:solidFill>
                  <a:srgbClr val="000000"/>
                </a:solidFill>
                <a:latin typeface="微软雅黑" pitchFamily="34" charset="-122"/>
                <a:ea typeface="微软雅黑" pitchFamily="34" charset="-122"/>
              </a:defRPr>
            </a:lvl1pPr>
            <a:lvl2pPr marL="742950" indent="-285750" eaLnBrk="0" fontAlgn="base" hangingPunct="0">
              <a:spcBef>
                <a:spcPct val="20000"/>
              </a:spcBef>
              <a:spcAft>
                <a:spcPct val="0"/>
              </a:spcAft>
              <a:buFont typeface="Arial" charset="0"/>
              <a:buChar char="–"/>
              <a:defRPr sz="2800">
                <a:latin typeface="微软雅黑" pitchFamily="34" charset="-122"/>
                <a:ea typeface="微软雅黑" pitchFamily="34" charset="-122"/>
              </a:defRPr>
            </a:lvl2pPr>
            <a:lvl3pPr marL="1143000" indent="-228600" eaLnBrk="0" fontAlgn="base" hangingPunct="0">
              <a:spcBef>
                <a:spcPct val="20000"/>
              </a:spcBef>
              <a:spcAft>
                <a:spcPct val="0"/>
              </a:spcAft>
              <a:buFont typeface="Arial" charset="0"/>
              <a:buChar char="•"/>
              <a:defRPr sz="2400">
                <a:latin typeface="微软雅黑" pitchFamily="34" charset="-122"/>
                <a:ea typeface="微软雅黑" pitchFamily="34" charset="-122"/>
              </a:defRPr>
            </a:lvl3pPr>
            <a:lvl4pPr marL="1600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4pPr>
            <a:lvl5pPr marL="20574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r>
              <a:rPr lang="zh-CN" altLang="en-US" sz="5400" b="1" dirty="0" smtClean="0">
                <a:solidFill>
                  <a:schemeClr val="bg1"/>
                </a:solidFill>
              </a:rPr>
              <a:t>工作经验总结</a:t>
            </a:r>
            <a:endParaRPr lang="zh-CN" altLang="en-US" sz="5400" b="1" dirty="0">
              <a:solidFill>
                <a:schemeClr val="bg1"/>
              </a:solidFill>
            </a:endParaRPr>
          </a:p>
        </p:txBody>
      </p:sp>
      <p:grpSp>
        <p:nvGrpSpPr>
          <p:cNvPr id="6" name="组合 5"/>
          <p:cNvGrpSpPr/>
          <p:nvPr/>
        </p:nvGrpSpPr>
        <p:grpSpPr>
          <a:xfrm>
            <a:off x="2937904" y="2780928"/>
            <a:ext cx="637816" cy="819876"/>
            <a:chOff x="9222222" y="4228885"/>
            <a:chExt cx="360197" cy="463013"/>
          </a:xfrm>
          <a:solidFill>
            <a:srgbClr val="E6E506"/>
          </a:solidFill>
        </p:grpSpPr>
        <p:sp>
          <p:nvSpPr>
            <p:cNvPr id="7" name="Freeform 109"/>
            <p:cNvSpPr>
              <a:spLocks noEditPoints="1"/>
            </p:cNvSpPr>
            <p:nvPr/>
          </p:nvSpPr>
          <p:spPr bwMode="auto">
            <a:xfrm flipH="1">
              <a:off x="9222222" y="4228885"/>
              <a:ext cx="360197" cy="463013"/>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zh-CN" altLang="en-US" sz="2400">
                <a:solidFill>
                  <a:sysClr val="windowText" lastClr="000000"/>
                </a:solidFill>
                <a:latin typeface="Calibri"/>
                <a:ea typeface="宋体"/>
              </a:endParaRPr>
            </a:p>
          </p:txBody>
        </p:sp>
        <p:sp>
          <p:nvSpPr>
            <p:cNvPr id="8" name="任意多边形 7"/>
            <p:cNvSpPr>
              <a:spLocks noChangeArrowheads="1"/>
            </p:cNvSpPr>
            <p:nvPr/>
          </p:nvSpPr>
          <p:spPr bwMode="auto">
            <a:xfrm flipH="1">
              <a:off x="9222222" y="4490367"/>
              <a:ext cx="51067" cy="201531"/>
            </a:xfrm>
            <a:custGeom>
              <a:avLst/>
              <a:gdLst>
                <a:gd name="connsiteX0" fmla="*/ 51067 w 51067"/>
                <a:gd name="connsiteY0" fmla="*/ 149783 h 201531"/>
                <a:gd name="connsiteX1" fmla="*/ 0 w 51067"/>
                <a:gd name="connsiteY1" fmla="*/ 149783 h 201531"/>
                <a:gd name="connsiteX2" fmla="*/ 0 w 51067"/>
                <a:gd name="connsiteY2" fmla="*/ 201531 h 201531"/>
                <a:gd name="connsiteX3" fmla="*/ 25533 w 51067"/>
                <a:gd name="connsiteY3" fmla="*/ 201531 h 201531"/>
                <a:gd name="connsiteX4" fmla="*/ 51067 w 51067"/>
                <a:gd name="connsiteY4" fmla="*/ 175657 h 201531"/>
                <a:gd name="connsiteX5" fmla="*/ 51067 w 51067"/>
                <a:gd name="connsiteY5" fmla="*/ 149783 h 201531"/>
                <a:gd name="connsiteX6" fmla="*/ 51067 w 51067"/>
                <a:gd name="connsiteY6" fmla="*/ 74552 h 201531"/>
                <a:gd name="connsiteX7" fmla="*/ 0 w 51067"/>
                <a:gd name="connsiteY7" fmla="*/ 74552 h 201531"/>
                <a:gd name="connsiteX8" fmla="*/ 0 w 51067"/>
                <a:gd name="connsiteY8" fmla="*/ 126300 h 201531"/>
                <a:gd name="connsiteX9" fmla="*/ 51067 w 51067"/>
                <a:gd name="connsiteY9" fmla="*/ 126300 h 201531"/>
                <a:gd name="connsiteX10" fmla="*/ 51067 w 51067"/>
                <a:gd name="connsiteY10" fmla="*/ 0 h 201531"/>
                <a:gd name="connsiteX11" fmla="*/ 0 w 51067"/>
                <a:gd name="connsiteY11" fmla="*/ 0 h 201531"/>
                <a:gd name="connsiteX12" fmla="*/ 0 w 51067"/>
                <a:gd name="connsiteY12" fmla="*/ 51069 h 201531"/>
                <a:gd name="connsiteX13" fmla="*/ 51067 w 51067"/>
                <a:gd name="connsiteY13" fmla="*/ 51069 h 20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1067" h="201531">
                  <a:moveTo>
                    <a:pt x="51067" y="149783"/>
                  </a:moveTo>
                  <a:cubicBezTo>
                    <a:pt x="0" y="149783"/>
                    <a:pt x="0" y="149783"/>
                    <a:pt x="0" y="149783"/>
                  </a:cubicBezTo>
                  <a:lnTo>
                    <a:pt x="0" y="201531"/>
                  </a:lnTo>
                  <a:cubicBezTo>
                    <a:pt x="25533" y="201531"/>
                    <a:pt x="25533" y="201531"/>
                    <a:pt x="25533" y="201531"/>
                  </a:cubicBezTo>
                  <a:cubicBezTo>
                    <a:pt x="39896" y="201531"/>
                    <a:pt x="51067" y="190211"/>
                    <a:pt x="51067" y="175657"/>
                  </a:cubicBezTo>
                  <a:cubicBezTo>
                    <a:pt x="51067" y="149783"/>
                    <a:pt x="51067" y="149783"/>
                    <a:pt x="51067" y="149783"/>
                  </a:cubicBezTo>
                  <a:close/>
                  <a:moveTo>
                    <a:pt x="51067" y="74552"/>
                  </a:moveTo>
                  <a:lnTo>
                    <a:pt x="0" y="74552"/>
                  </a:lnTo>
                  <a:lnTo>
                    <a:pt x="0" y="126300"/>
                  </a:lnTo>
                  <a:lnTo>
                    <a:pt x="51067" y="126300"/>
                  </a:lnTo>
                  <a:close/>
                  <a:moveTo>
                    <a:pt x="51067" y="0"/>
                  </a:moveTo>
                  <a:lnTo>
                    <a:pt x="0" y="0"/>
                  </a:lnTo>
                  <a:lnTo>
                    <a:pt x="0" y="51069"/>
                  </a:lnTo>
                  <a:lnTo>
                    <a:pt x="51067" y="51069"/>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zh-CN" altLang="en-US" sz="2400">
                <a:solidFill>
                  <a:sysClr val="windowText" lastClr="000000"/>
                </a:solidFill>
                <a:latin typeface="Calibri"/>
                <a:ea typeface="宋体"/>
              </a:endParaRPr>
            </a:p>
          </p:txBody>
        </p:sp>
      </p:grpSp>
    </p:spTree>
    <p:custDataLst>
      <p:tags r:id="rId1"/>
    </p:custDataLst>
    <p:extLst>
      <p:ext uri="{BB962C8B-B14F-4D97-AF65-F5344CB8AC3E}">
        <p14:creationId xmlns:p14="http://schemas.microsoft.com/office/powerpoint/2010/main" val="486420118"/>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right)">
                                      <p:cBhvr>
                                        <p:cTn id="7" dur="500"/>
                                        <p:tgtEl>
                                          <p:spTgt spid="5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10" presetClass="entr" presetSubtype="0" fill="hold" grpId="0" nodeType="afterEffect">
                                  <p:stCondLst>
                                    <p:cond delay="0"/>
                                  </p:stCondLst>
                                  <p:iterate type="wd">
                                    <p:tmPct val="10000"/>
                                  </p:iterate>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par>
                          <p:cTn id="18" fill="hold">
                            <p:stCondLst>
                              <p:cond delay="1550"/>
                            </p:stCondLst>
                            <p:childTnLst>
                              <p:par>
                                <p:cTn id="19" presetID="22" presetClass="entr" presetSubtype="8"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left)">
                                      <p:cBhvr>
                                        <p:cTn id="2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6"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文本框 45"/>
          <p:cNvSpPr txBox="1">
            <a:spLocks noChangeArrowheads="1"/>
          </p:cNvSpPr>
          <p:nvPr/>
        </p:nvSpPr>
        <p:spPr bwMode="auto">
          <a:xfrm>
            <a:off x="867330" y="369333"/>
            <a:ext cx="5161331" cy="523220"/>
          </a:xfrm>
          <a:prstGeom prst="rect">
            <a:avLst/>
          </a:prstGeom>
          <a:noFill/>
          <a:ln w="9525">
            <a:noFill/>
            <a:miter lim="800000"/>
            <a:headEnd/>
            <a:tailEnd/>
          </a:ln>
        </p:spPr>
        <p:txBody>
          <a:bodyPr wrap="square">
            <a:spAutoFit/>
          </a:bodyPr>
          <a:lstStyle>
            <a:defPPr>
              <a:defRPr lang="zh-CN"/>
            </a:defPPr>
            <a:lvl1pPr>
              <a:defRPr sz="2800" b="1">
                <a:solidFill>
                  <a:srgbClr val="009644"/>
                </a:solidFill>
                <a:effectLst>
                  <a:outerShdw dist="25400" dir="2700000" algn="tl">
                    <a:schemeClr val="bg1">
                      <a:alpha val="81000"/>
                    </a:schemeClr>
                  </a:outerShdw>
                  <a:reflection blurRad="6350" stA="55000" endA="300" endPos="45500" dist="50800" dir="5400000" sy="-100000" algn="bl" rotWithShape="0"/>
                </a:effectLst>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t>修改相关页面主题文字</a:t>
            </a:r>
          </a:p>
        </p:txBody>
      </p:sp>
      <p:grpSp>
        <p:nvGrpSpPr>
          <p:cNvPr id="19" name="组合 18"/>
          <p:cNvGrpSpPr/>
          <p:nvPr/>
        </p:nvGrpSpPr>
        <p:grpSpPr>
          <a:xfrm>
            <a:off x="3506394" y="2434165"/>
            <a:ext cx="6535007" cy="1008202"/>
            <a:chOff x="3506394" y="2434165"/>
            <a:chExt cx="6535007" cy="1008202"/>
          </a:xfrm>
        </p:grpSpPr>
        <p:cxnSp>
          <p:nvCxnSpPr>
            <p:cNvPr id="20" name="肘形连接符 19"/>
            <p:cNvCxnSpPr>
              <a:stCxn id="21" idx="6"/>
              <a:endCxn id="46" idx="2"/>
            </p:cNvCxnSpPr>
            <p:nvPr/>
          </p:nvCxnSpPr>
          <p:spPr>
            <a:xfrm>
              <a:off x="4262394" y="2812165"/>
              <a:ext cx="5779007" cy="630202"/>
            </a:xfrm>
            <a:prstGeom prst="bentConnector3">
              <a:avLst>
                <a:gd name="adj1" fmla="val 4622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 name="椭圆 20"/>
            <p:cNvSpPr/>
            <p:nvPr/>
          </p:nvSpPr>
          <p:spPr>
            <a:xfrm>
              <a:off x="3506394" y="2434165"/>
              <a:ext cx="756000" cy="756000"/>
            </a:xfrm>
            <a:prstGeom prst="ellipse">
              <a:avLst/>
            </a:prstGeom>
            <a:solidFill>
              <a:srgbClr val="0062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2" name="组合 21"/>
            <p:cNvGrpSpPr/>
            <p:nvPr/>
          </p:nvGrpSpPr>
          <p:grpSpPr>
            <a:xfrm>
              <a:off x="3659394" y="2570928"/>
              <a:ext cx="450000" cy="434596"/>
              <a:chOff x="5512720" y="2152017"/>
              <a:chExt cx="583915" cy="496874"/>
            </a:xfrm>
          </p:grpSpPr>
          <p:sp>
            <p:nvSpPr>
              <p:cNvPr id="23"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p>
            </p:txBody>
          </p:sp>
          <p:sp>
            <p:nvSpPr>
              <p:cNvPr id="24"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p>
            </p:txBody>
          </p:sp>
        </p:grpSp>
      </p:grpSp>
      <p:grpSp>
        <p:nvGrpSpPr>
          <p:cNvPr id="25" name="组合 24"/>
          <p:cNvGrpSpPr/>
          <p:nvPr/>
        </p:nvGrpSpPr>
        <p:grpSpPr>
          <a:xfrm>
            <a:off x="3506394" y="4309617"/>
            <a:ext cx="4066973" cy="756000"/>
            <a:chOff x="3506394" y="4309617"/>
            <a:chExt cx="4066973" cy="756000"/>
          </a:xfrm>
        </p:grpSpPr>
        <p:cxnSp>
          <p:nvCxnSpPr>
            <p:cNvPr id="26" name="肘形连接符 25"/>
            <p:cNvCxnSpPr>
              <a:stCxn id="27" idx="6"/>
              <a:endCxn id="48" idx="2"/>
            </p:cNvCxnSpPr>
            <p:nvPr/>
          </p:nvCxnSpPr>
          <p:spPr>
            <a:xfrm>
              <a:off x="4262394" y="4687617"/>
              <a:ext cx="3310973" cy="376143"/>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a:off x="3506394" y="4309617"/>
              <a:ext cx="756000" cy="756000"/>
            </a:xfrm>
            <a:prstGeom prst="ellipse">
              <a:avLst/>
            </a:prstGeom>
            <a:solidFill>
              <a:srgbClr val="0082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Freeform 277"/>
            <p:cNvSpPr>
              <a:spLocks noEditPoints="1"/>
            </p:cNvSpPr>
            <p:nvPr/>
          </p:nvSpPr>
          <p:spPr bwMode="auto">
            <a:xfrm>
              <a:off x="3696838" y="4431424"/>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cs typeface="Arial" panose="020B0604020202020204" pitchFamily="34" charset="0"/>
              </a:endParaRPr>
            </a:p>
          </p:txBody>
        </p:sp>
      </p:grpSp>
      <p:grpSp>
        <p:nvGrpSpPr>
          <p:cNvPr id="29" name="组合 28"/>
          <p:cNvGrpSpPr/>
          <p:nvPr/>
        </p:nvGrpSpPr>
        <p:grpSpPr>
          <a:xfrm>
            <a:off x="3506394" y="3371891"/>
            <a:ext cx="5300991" cy="1051895"/>
            <a:chOff x="3506394" y="3371891"/>
            <a:chExt cx="5300991" cy="1051895"/>
          </a:xfrm>
        </p:grpSpPr>
        <p:cxnSp>
          <p:nvCxnSpPr>
            <p:cNvPr id="30" name="肘形连接符 29"/>
            <p:cNvCxnSpPr>
              <a:stCxn id="31" idx="6"/>
              <a:endCxn id="47" idx="2"/>
            </p:cNvCxnSpPr>
            <p:nvPr/>
          </p:nvCxnSpPr>
          <p:spPr>
            <a:xfrm>
              <a:off x="4262394" y="3749891"/>
              <a:ext cx="4544991" cy="673895"/>
            </a:xfrm>
            <a:prstGeom prst="bentConnector3">
              <a:avLst>
                <a:gd name="adj1" fmla="val 50000"/>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3506394" y="3371891"/>
              <a:ext cx="756000" cy="756000"/>
            </a:xfrm>
            <a:prstGeom prst="ellipse">
              <a:avLst/>
            </a:prstGeom>
            <a:solidFill>
              <a:srgbClr val="E8B2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32" name="Group 92"/>
            <p:cNvGrpSpPr/>
            <p:nvPr/>
          </p:nvGrpSpPr>
          <p:grpSpPr>
            <a:xfrm>
              <a:off x="3659830" y="3602100"/>
              <a:ext cx="474528" cy="295582"/>
              <a:chOff x="5172076" y="1938338"/>
              <a:chExt cx="471488" cy="293688"/>
            </a:xfrm>
            <a:solidFill>
              <a:schemeClr val="bg1"/>
            </a:solidFill>
          </p:grpSpPr>
          <p:sp>
            <p:nvSpPr>
              <p:cNvPr id="33"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en-US" sz="2533"/>
              </a:p>
            </p:txBody>
          </p:sp>
          <p:sp>
            <p:nvSpPr>
              <p:cNvPr id="34"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533"/>
              </a:p>
            </p:txBody>
          </p:sp>
          <p:sp>
            <p:nvSpPr>
              <p:cNvPr id="35"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en-US" sz="2533"/>
              </a:p>
            </p:txBody>
          </p:sp>
        </p:grpSp>
      </p:grpSp>
      <p:grpSp>
        <p:nvGrpSpPr>
          <p:cNvPr id="36" name="组合 35"/>
          <p:cNvGrpSpPr/>
          <p:nvPr/>
        </p:nvGrpSpPr>
        <p:grpSpPr>
          <a:xfrm>
            <a:off x="3506394" y="5247344"/>
            <a:ext cx="2455131" cy="756000"/>
            <a:chOff x="3506394" y="5247344"/>
            <a:chExt cx="2455131" cy="756000"/>
          </a:xfrm>
        </p:grpSpPr>
        <p:cxnSp>
          <p:nvCxnSpPr>
            <p:cNvPr id="37" name="直接连接符 36"/>
            <p:cNvCxnSpPr/>
            <p:nvPr/>
          </p:nvCxnSpPr>
          <p:spPr>
            <a:xfrm flipH="1">
              <a:off x="3919371" y="5625345"/>
              <a:ext cx="2042154"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38" name="椭圆 37"/>
            <p:cNvSpPr/>
            <p:nvPr/>
          </p:nvSpPr>
          <p:spPr>
            <a:xfrm>
              <a:off x="3506394" y="5247344"/>
              <a:ext cx="756000" cy="756000"/>
            </a:xfrm>
            <a:prstGeom prst="ellipse">
              <a:avLst/>
            </a:prstGeom>
            <a:solidFill>
              <a:srgbClr val="E8B2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 name="Group 9"/>
            <p:cNvGrpSpPr/>
            <p:nvPr/>
          </p:nvGrpSpPr>
          <p:grpSpPr>
            <a:xfrm>
              <a:off x="3631370" y="5445692"/>
              <a:ext cx="516045" cy="382660"/>
              <a:chOff x="4572000" y="3414713"/>
              <a:chExt cx="374651" cy="277813"/>
            </a:xfrm>
            <a:solidFill>
              <a:schemeClr val="bg1"/>
            </a:solidFill>
          </p:grpSpPr>
          <p:sp>
            <p:nvSpPr>
              <p:cNvPr id="40"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mn-lt"/>
                  <a:cs typeface="+mn-cs"/>
                </a:endParaRPr>
              </a:p>
            </p:txBody>
          </p:sp>
          <p:sp>
            <p:nvSpPr>
              <p:cNvPr id="41"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a:latin typeface="+mn-lt"/>
                  <a:cs typeface="+mn-cs"/>
                </a:endParaRPr>
              </a:p>
            </p:txBody>
          </p:sp>
        </p:grpSp>
      </p:grpSp>
      <p:sp>
        <p:nvSpPr>
          <p:cNvPr id="42" name="任意多边形 41"/>
          <p:cNvSpPr/>
          <p:nvPr/>
        </p:nvSpPr>
        <p:spPr>
          <a:xfrm>
            <a:off x="9594850" y="2261525"/>
            <a:ext cx="1181100" cy="3698875"/>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0062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任意多边形 42"/>
          <p:cNvSpPr/>
          <p:nvPr/>
        </p:nvSpPr>
        <p:spPr>
          <a:xfrm>
            <a:off x="8360834" y="4038544"/>
            <a:ext cx="1181100" cy="1921854"/>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E8B2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任意多边形 43"/>
          <p:cNvSpPr/>
          <p:nvPr/>
        </p:nvSpPr>
        <p:spPr>
          <a:xfrm>
            <a:off x="7126816" y="4798645"/>
            <a:ext cx="1181100" cy="1161755"/>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0082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任意多边形 44"/>
          <p:cNvSpPr/>
          <p:nvPr/>
        </p:nvSpPr>
        <p:spPr>
          <a:xfrm>
            <a:off x="5137150" y="5337318"/>
            <a:ext cx="1936748" cy="623080"/>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E8B2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椭圆 45"/>
          <p:cNvSpPr/>
          <p:nvPr/>
        </p:nvSpPr>
        <p:spPr>
          <a:xfrm>
            <a:off x="10041401" y="3298367"/>
            <a:ext cx="288000" cy="288000"/>
          </a:xfrm>
          <a:prstGeom prst="ellipse">
            <a:avLst/>
          </a:prstGeom>
          <a:solidFill>
            <a:srgbClr val="0062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椭圆 46"/>
          <p:cNvSpPr/>
          <p:nvPr/>
        </p:nvSpPr>
        <p:spPr>
          <a:xfrm>
            <a:off x="8807385" y="4279786"/>
            <a:ext cx="288000" cy="288000"/>
          </a:xfrm>
          <a:prstGeom prst="ellipse">
            <a:avLst/>
          </a:prstGeom>
          <a:solidFill>
            <a:srgbClr val="E8B2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椭圆 47"/>
          <p:cNvSpPr/>
          <p:nvPr/>
        </p:nvSpPr>
        <p:spPr>
          <a:xfrm>
            <a:off x="7573367" y="4919760"/>
            <a:ext cx="288000" cy="288000"/>
          </a:xfrm>
          <a:prstGeom prst="ellipse">
            <a:avLst/>
          </a:prstGeom>
          <a:solidFill>
            <a:srgbClr val="0082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椭圆 48"/>
          <p:cNvSpPr/>
          <p:nvPr/>
        </p:nvSpPr>
        <p:spPr>
          <a:xfrm>
            <a:off x="5961525" y="5486778"/>
            <a:ext cx="288000" cy="288000"/>
          </a:xfrm>
          <a:prstGeom prst="ellipse">
            <a:avLst/>
          </a:prstGeom>
          <a:solidFill>
            <a:srgbClr val="E8B2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7"/>
          <p:cNvSpPr>
            <a:spLocks noChangeArrowheads="1"/>
          </p:cNvSpPr>
          <p:nvPr/>
        </p:nvSpPr>
        <p:spPr bwMode="auto">
          <a:xfrm>
            <a:off x="1303757" y="1474163"/>
            <a:ext cx="9605672" cy="652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400" dirty="0">
                <a:solidFill>
                  <a:schemeClr val="tx1">
                    <a:lumMod val="65000"/>
                    <a:lumOff val="35000"/>
                  </a:schemeClr>
                </a:solidFill>
                <a:sym typeface="微软雅黑" pitchFamily="34"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p>
        </p:txBody>
      </p:sp>
      <p:sp>
        <p:nvSpPr>
          <p:cNvPr id="51" name="矩形 50"/>
          <p:cNvSpPr/>
          <p:nvPr/>
        </p:nvSpPr>
        <p:spPr>
          <a:xfrm>
            <a:off x="2171396" y="2489685"/>
            <a:ext cx="1210570" cy="400101"/>
          </a:xfrm>
          <a:prstGeom prst="rect">
            <a:avLst/>
          </a:prstGeom>
        </p:spPr>
        <p:txBody>
          <a:bodyPr wrap="none" lIns="91431" tIns="45716" rIns="91431" bIns="45716">
            <a:spAutoFit/>
          </a:bodyPr>
          <a:lstStyle/>
          <a:p>
            <a:pPr algn="r"/>
            <a:r>
              <a:rPr lang="zh-CN" altLang="en-US" sz="2000" b="1" dirty="0">
                <a:solidFill>
                  <a:schemeClr val="tx1">
                    <a:lumMod val="50000"/>
                    <a:lumOff val="50000"/>
                  </a:schemeClr>
                </a:solidFill>
                <a:latin typeface="微软雅黑" pitchFamily="34" charset="-122"/>
                <a:ea typeface="微软雅黑" pitchFamily="34" charset="-122"/>
              </a:rPr>
              <a:t>添加标题</a:t>
            </a:r>
            <a:endParaRPr lang="en-US" altLang="zh-CN" sz="2000" b="1" dirty="0">
              <a:solidFill>
                <a:schemeClr val="tx1">
                  <a:lumMod val="50000"/>
                  <a:lumOff val="50000"/>
                </a:schemeClr>
              </a:solidFill>
              <a:latin typeface="微软雅黑" pitchFamily="34" charset="-122"/>
              <a:ea typeface="微软雅黑" pitchFamily="34" charset="-122"/>
            </a:endParaRPr>
          </a:p>
        </p:txBody>
      </p:sp>
      <p:sp>
        <p:nvSpPr>
          <p:cNvPr id="52" name="矩形 51"/>
          <p:cNvSpPr/>
          <p:nvPr/>
        </p:nvSpPr>
        <p:spPr>
          <a:xfrm>
            <a:off x="1363465" y="2880575"/>
            <a:ext cx="2018501" cy="292388"/>
          </a:xfrm>
          <a:prstGeom prst="rect">
            <a:avLst/>
          </a:prstGeom>
        </p:spPr>
        <p:txBody>
          <a:bodyPr wrap="none">
            <a:spAutoFit/>
          </a:bodyPr>
          <a:lstStyle/>
          <a:p>
            <a:pPr algn="r"/>
            <a:r>
              <a:rPr lang="zh-CN" altLang="en-US" sz="13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a:t>
            </a: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的描述说明</a:t>
            </a:r>
            <a:endPar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3" name="矩形 52"/>
          <p:cNvSpPr/>
          <p:nvPr/>
        </p:nvSpPr>
        <p:spPr>
          <a:xfrm>
            <a:off x="2171396" y="3417362"/>
            <a:ext cx="1210570" cy="400101"/>
          </a:xfrm>
          <a:prstGeom prst="rect">
            <a:avLst/>
          </a:prstGeom>
        </p:spPr>
        <p:txBody>
          <a:bodyPr wrap="none" lIns="91431" tIns="45716" rIns="91431" bIns="45716">
            <a:spAutoFit/>
          </a:bodyPr>
          <a:lstStyle/>
          <a:p>
            <a:pPr algn="r"/>
            <a:r>
              <a:rPr lang="zh-CN" altLang="en-US" sz="2000" b="1" dirty="0">
                <a:solidFill>
                  <a:schemeClr val="tx1">
                    <a:lumMod val="50000"/>
                    <a:lumOff val="50000"/>
                  </a:schemeClr>
                </a:solidFill>
                <a:latin typeface="微软雅黑" pitchFamily="34" charset="-122"/>
                <a:ea typeface="微软雅黑" pitchFamily="34" charset="-122"/>
              </a:rPr>
              <a:t>添加标题</a:t>
            </a:r>
            <a:endParaRPr lang="en-US" altLang="zh-CN" sz="2000" b="1" dirty="0">
              <a:solidFill>
                <a:schemeClr val="tx1">
                  <a:lumMod val="50000"/>
                  <a:lumOff val="50000"/>
                </a:schemeClr>
              </a:solidFill>
              <a:latin typeface="微软雅黑" pitchFamily="34" charset="-122"/>
              <a:ea typeface="微软雅黑" pitchFamily="34" charset="-122"/>
            </a:endParaRPr>
          </a:p>
        </p:txBody>
      </p:sp>
      <p:sp>
        <p:nvSpPr>
          <p:cNvPr id="54" name="矩形 53"/>
          <p:cNvSpPr/>
          <p:nvPr/>
        </p:nvSpPr>
        <p:spPr>
          <a:xfrm>
            <a:off x="1363465" y="3808252"/>
            <a:ext cx="2018501" cy="292388"/>
          </a:xfrm>
          <a:prstGeom prst="rect">
            <a:avLst/>
          </a:prstGeom>
        </p:spPr>
        <p:txBody>
          <a:bodyPr wrap="none">
            <a:spAutoFit/>
          </a:bodyPr>
          <a:lstStyle/>
          <a:p>
            <a:pPr algn="r"/>
            <a:r>
              <a:rPr lang="zh-CN" altLang="en-US" sz="13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a:t>
            </a: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的描述说明</a:t>
            </a:r>
            <a:endPar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5" name="矩形 54"/>
          <p:cNvSpPr/>
          <p:nvPr/>
        </p:nvSpPr>
        <p:spPr>
          <a:xfrm>
            <a:off x="2171396" y="4363072"/>
            <a:ext cx="1210570" cy="400101"/>
          </a:xfrm>
          <a:prstGeom prst="rect">
            <a:avLst/>
          </a:prstGeom>
        </p:spPr>
        <p:txBody>
          <a:bodyPr wrap="none" lIns="91431" tIns="45716" rIns="91431" bIns="45716">
            <a:spAutoFit/>
          </a:bodyPr>
          <a:lstStyle/>
          <a:p>
            <a:pPr algn="r"/>
            <a:r>
              <a:rPr lang="zh-CN" altLang="en-US" sz="2000" b="1" dirty="0">
                <a:solidFill>
                  <a:schemeClr val="tx1">
                    <a:lumMod val="50000"/>
                    <a:lumOff val="50000"/>
                  </a:schemeClr>
                </a:solidFill>
                <a:latin typeface="微软雅黑" pitchFamily="34" charset="-122"/>
                <a:ea typeface="微软雅黑" pitchFamily="34" charset="-122"/>
              </a:rPr>
              <a:t>添加标题</a:t>
            </a:r>
            <a:endParaRPr lang="en-US" altLang="zh-CN" sz="2000" b="1" dirty="0">
              <a:solidFill>
                <a:schemeClr val="tx1">
                  <a:lumMod val="50000"/>
                  <a:lumOff val="50000"/>
                </a:schemeClr>
              </a:solidFill>
              <a:latin typeface="微软雅黑" pitchFamily="34" charset="-122"/>
              <a:ea typeface="微软雅黑" pitchFamily="34" charset="-122"/>
            </a:endParaRPr>
          </a:p>
        </p:txBody>
      </p:sp>
      <p:sp>
        <p:nvSpPr>
          <p:cNvPr id="56" name="矩形 55"/>
          <p:cNvSpPr/>
          <p:nvPr/>
        </p:nvSpPr>
        <p:spPr>
          <a:xfrm>
            <a:off x="1363465" y="4753962"/>
            <a:ext cx="2018501" cy="292388"/>
          </a:xfrm>
          <a:prstGeom prst="rect">
            <a:avLst/>
          </a:prstGeom>
        </p:spPr>
        <p:txBody>
          <a:bodyPr wrap="none">
            <a:spAutoFit/>
          </a:bodyPr>
          <a:lstStyle/>
          <a:p>
            <a:pPr algn="r"/>
            <a:r>
              <a:rPr lang="zh-CN" altLang="en-US" sz="13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a:t>
            </a: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的描述说明</a:t>
            </a:r>
            <a:endPar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57" name="矩形 56"/>
          <p:cNvSpPr/>
          <p:nvPr/>
        </p:nvSpPr>
        <p:spPr>
          <a:xfrm>
            <a:off x="2171396" y="5288287"/>
            <a:ext cx="1210570" cy="400101"/>
          </a:xfrm>
          <a:prstGeom prst="rect">
            <a:avLst/>
          </a:prstGeom>
        </p:spPr>
        <p:txBody>
          <a:bodyPr wrap="none" lIns="91431" tIns="45716" rIns="91431" bIns="45716">
            <a:spAutoFit/>
          </a:bodyPr>
          <a:lstStyle/>
          <a:p>
            <a:pPr algn="r"/>
            <a:r>
              <a:rPr lang="zh-CN" altLang="en-US" sz="2000" b="1" dirty="0">
                <a:solidFill>
                  <a:schemeClr val="tx1">
                    <a:lumMod val="50000"/>
                    <a:lumOff val="50000"/>
                  </a:schemeClr>
                </a:solidFill>
                <a:latin typeface="微软雅黑" pitchFamily="34" charset="-122"/>
                <a:ea typeface="微软雅黑" pitchFamily="34" charset="-122"/>
              </a:rPr>
              <a:t>添加标题</a:t>
            </a:r>
            <a:endParaRPr lang="en-US" altLang="zh-CN" sz="2000" b="1" dirty="0">
              <a:solidFill>
                <a:schemeClr val="tx1">
                  <a:lumMod val="50000"/>
                  <a:lumOff val="50000"/>
                </a:schemeClr>
              </a:solidFill>
              <a:latin typeface="微软雅黑" pitchFamily="34" charset="-122"/>
              <a:ea typeface="微软雅黑" pitchFamily="34" charset="-122"/>
            </a:endParaRPr>
          </a:p>
        </p:txBody>
      </p:sp>
      <p:sp>
        <p:nvSpPr>
          <p:cNvPr id="58" name="矩形 57"/>
          <p:cNvSpPr/>
          <p:nvPr/>
        </p:nvSpPr>
        <p:spPr>
          <a:xfrm>
            <a:off x="1363465" y="5679177"/>
            <a:ext cx="2018501" cy="292388"/>
          </a:xfrm>
          <a:prstGeom prst="rect">
            <a:avLst/>
          </a:prstGeom>
        </p:spPr>
        <p:txBody>
          <a:bodyPr wrap="none">
            <a:spAutoFit/>
          </a:bodyPr>
          <a:lstStyle/>
          <a:p>
            <a:pPr algn="r"/>
            <a:r>
              <a:rPr lang="zh-CN" altLang="en-US" sz="1300" dirty="0" smtClean="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点击输入图表</a:t>
            </a: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sym typeface="微软雅黑" pitchFamily="34" charset="-122"/>
              </a:rPr>
              <a:t>的描述说明</a:t>
            </a:r>
            <a:endPar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51903376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50"/>
                                        </p:tgtEl>
                                        <p:attrNameLst>
                                          <p:attrName>style.visibility</p:attrName>
                                        </p:attrNameLst>
                                      </p:cBhvr>
                                      <p:to>
                                        <p:strVal val="visible"/>
                                      </p:to>
                                    </p:set>
                                    <p:animEffect transition="in" filter="barn(outVertical)">
                                      <p:cBhvr>
                                        <p:cTn id="12" dur="500"/>
                                        <p:tgtEl>
                                          <p:spTgt spid="50"/>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45"/>
                                        </p:tgtEl>
                                        <p:attrNameLst>
                                          <p:attrName>style.visibility</p:attrName>
                                        </p:attrNameLst>
                                      </p:cBhvr>
                                      <p:to>
                                        <p:strVal val="visible"/>
                                      </p:to>
                                    </p:set>
                                    <p:animEffect transition="in" filter="wipe(down)">
                                      <p:cBhvr>
                                        <p:cTn id="16" dur="200"/>
                                        <p:tgtEl>
                                          <p:spTgt spid="45"/>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Effect transition="in" filter="wipe(down)">
                                      <p:cBhvr>
                                        <p:cTn id="19" dur="400"/>
                                        <p:tgtEl>
                                          <p:spTgt spid="44"/>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wipe(down)">
                                      <p:cBhvr>
                                        <p:cTn id="22" dur="600"/>
                                        <p:tgtEl>
                                          <p:spTgt spid="43"/>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wipe(down)">
                                      <p:cBhvr>
                                        <p:cTn id="25" dur="900"/>
                                        <p:tgtEl>
                                          <p:spTgt spid="42"/>
                                        </p:tgtEl>
                                      </p:cBhvr>
                                    </p:animEffect>
                                  </p:childTnLst>
                                </p:cTn>
                              </p:par>
                              <p:par>
                                <p:cTn id="26" presetID="10" presetClass="entr" presetSubtype="0" fill="hold" grpId="0" nodeType="withEffect">
                                  <p:stCondLst>
                                    <p:cond delay="250"/>
                                  </p:stCondLst>
                                  <p:childTnLst>
                                    <p:set>
                                      <p:cBhvr>
                                        <p:cTn id="27" dur="1" fill="hold">
                                          <p:stCondLst>
                                            <p:cond delay="0"/>
                                          </p:stCondLst>
                                        </p:cTn>
                                        <p:tgtEl>
                                          <p:spTgt spid="49"/>
                                        </p:tgtEl>
                                        <p:attrNameLst>
                                          <p:attrName>style.visibility</p:attrName>
                                        </p:attrNameLst>
                                      </p:cBhvr>
                                      <p:to>
                                        <p:strVal val="visible"/>
                                      </p:to>
                                    </p:set>
                                    <p:animEffect transition="in" filter="fade">
                                      <p:cBhvr>
                                        <p:cTn id="28" dur="250"/>
                                        <p:tgtEl>
                                          <p:spTgt spid="49"/>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48"/>
                                        </p:tgtEl>
                                        <p:attrNameLst>
                                          <p:attrName>style.visibility</p:attrName>
                                        </p:attrNameLst>
                                      </p:cBhvr>
                                      <p:to>
                                        <p:strVal val="visible"/>
                                      </p:to>
                                    </p:set>
                                    <p:animEffect transition="in" filter="fade">
                                      <p:cBhvr>
                                        <p:cTn id="31" dur="250"/>
                                        <p:tgtEl>
                                          <p:spTgt spid="48"/>
                                        </p:tgtEl>
                                      </p:cBhvr>
                                    </p:animEffect>
                                  </p:childTnLst>
                                </p:cTn>
                              </p:par>
                              <p:par>
                                <p:cTn id="32" presetID="10" presetClass="entr" presetSubtype="0" fill="hold" grpId="0" nodeType="withEffect">
                                  <p:stCondLst>
                                    <p:cond delay="750"/>
                                  </p:stCondLst>
                                  <p:childTnLst>
                                    <p:set>
                                      <p:cBhvr>
                                        <p:cTn id="33" dur="1" fill="hold">
                                          <p:stCondLst>
                                            <p:cond delay="0"/>
                                          </p:stCondLst>
                                        </p:cTn>
                                        <p:tgtEl>
                                          <p:spTgt spid="47"/>
                                        </p:tgtEl>
                                        <p:attrNameLst>
                                          <p:attrName>style.visibility</p:attrName>
                                        </p:attrNameLst>
                                      </p:cBhvr>
                                      <p:to>
                                        <p:strVal val="visible"/>
                                      </p:to>
                                    </p:set>
                                    <p:animEffect transition="in" filter="fade">
                                      <p:cBhvr>
                                        <p:cTn id="34" dur="250"/>
                                        <p:tgtEl>
                                          <p:spTgt spid="47"/>
                                        </p:tgtEl>
                                      </p:cBhvr>
                                    </p:animEffect>
                                  </p:childTnLst>
                                </p:cTn>
                              </p:par>
                              <p:par>
                                <p:cTn id="35" presetID="10" presetClass="entr" presetSubtype="0" fill="hold" grpId="0" nodeType="withEffect">
                                  <p:stCondLst>
                                    <p:cond delay="100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250"/>
                                        <p:tgtEl>
                                          <p:spTgt spid="46"/>
                                        </p:tgtEl>
                                      </p:cBhvr>
                                    </p:animEffect>
                                  </p:childTnLst>
                                </p:cTn>
                              </p:par>
                            </p:childTnLst>
                          </p:cTn>
                        </p:par>
                        <p:par>
                          <p:cTn id="38" fill="hold">
                            <p:stCondLst>
                              <p:cond delay="2250"/>
                            </p:stCondLst>
                            <p:childTnLst>
                              <p:par>
                                <p:cTn id="39" presetID="26" presetClass="emph" presetSubtype="0" fill="hold" grpId="1" nodeType="afterEffect">
                                  <p:stCondLst>
                                    <p:cond delay="0"/>
                                  </p:stCondLst>
                                  <p:childTnLst>
                                    <p:animEffect transition="out" filter="fade">
                                      <p:cBhvr>
                                        <p:cTn id="40" dur="500" tmFilter="0, 0; .2, .5; .8, .5; 1, 0"/>
                                        <p:tgtEl>
                                          <p:spTgt spid="49"/>
                                        </p:tgtEl>
                                      </p:cBhvr>
                                    </p:animEffect>
                                    <p:animScale>
                                      <p:cBhvr>
                                        <p:cTn id="41" dur="250" autoRev="1" fill="hold"/>
                                        <p:tgtEl>
                                          <p:spTgt spid="49"/>
                                        </p:tgtEl>
                                      </p:cBhvr>
                                      <p:by x="105000" y="105000"/>
                                    </p:animScale>
                                  </p:childTnLst>
                                </p:cTn>
                              </p:par>
                            </p:childTnLst>
                          </p:cTn>
                        </p:par>
                        <p:par>
                          <p:cTn id="42" fill="hold">
                            <p:stCondLst>
                              <p:cond delay="2750"/>
                            </p:stCondLst>
                            <p:childTnLst>
                              <p:par>
                                <p:cTn id="43" presetID="2" presetClass="entr" presetSubtype="8" fill="hold" nodeType="afterEffect">
                                  <p:stCondLst>
                                    <p:cond delay="0"/>
                                  </p:stCondLst>
                                  <p:childTnLst>
                                    <p:set>
                                      <p:cBhvr>
                                        <p:cTn id="44" dur="1" fill="hold">
                                          <p:stCondLst>
                                            <p:cond delay="0"/>
                                          </p:stCondLst>
                                        </p:cTn>
                                        <p:tgtEl>
                                          <p:spTgt spid="36"/>
                                        </p:tgtEl>
                                        <p:attrNameLst>
                                          <p:attrName>style.visibility</p:attrName>
                                        </p:attrNameLst>
                                      </p:cBhvr>
                                      <p:to>
                                        <p:strVal val="visible"/>
                                      </p:to>
                                    </p:set>
                                    <p:anim calcmode="lin" valueType="num">
                                      <p:cBhvr additive="base">
                                        <p:cTn id="45" dur="500" fill="hold"/>
                                        <p:tgtEl>
                                          <p:spTgt spid="36"/>
                                        </p:tgtEl>
                                        <p:attrNameLst>
                                          <p:attrName>ppt_x</p:attrName>
                                        </p:attrNameLst>
                                      </p:cBhvr>
                                      <p:tavLst>
                                        <p:tav tm="0">
                                          <p:val>
                                            <p:strVal val="0-#ppt_w/2"/>
                                          </p:val>
                                        </p:tav>
                                        <p:tav tm="100000">
                                          <p:val>
                                            <p:strVal val="#ppt_x"/>
                                          </p:val>
                                        </p:tav>
                                      </p:tavLst>
                                    </p:anim>
                                    <p:anim calcmode="lin" valueType="num">
                                      <p:cBhvr additive="base">
                                        <p:cTn id="46" dur="500" fill="hold"/>
                                        <p:tgtEl>
                                          <p:spTgt spid="36"/>
                                        </p:tgtEl>
                                        <p:attrNameLst>
                                          <p:attrName>ppt_y</p:attrName>
                                        </p:attrNameLst>
                                      </p:cBhvr>
                                      <p:tavLst>
                                        <p:tav tm="0">
                                          <p:val>
                                            <p:strVal val="#ppt_y"/>
                                          </p:val>
                                        </p:tav>
                                        <p:tav tm="100000">
                                          <p:val>
                                            <p:strVal val="#ppt_y"/>
                                          </p:val>
                                        </p:tav>
                                      </p:tavLst>
                                    </p:anim>
                                  </p:childTnLst>
                                </p:cTn>
                              </p:par>
                            </p:childTnLst>
                          </p:cTn>
                        </p:par>
                        <p:par>
                          <p:cTn id="47" fill="hold">
                            <p:stCondLst>
                              <p:cond delay="3250"/>
                            </p:stCondLst>
                            <p:childTnLst>
                              <p:par>
                                <p:cTn id="48" presetID="14" presetClass="entr" presetSubtype="10" fill="hold" grpId="0" nodeType="afterEffect">
                                  <p:stCondLst>
                                    <p:cond delay="0"/>
                                  </p:stCondLst>
                                  <p:childTnLst>
                                    <p:set>
                                      <p:cBhvr>
                                        <p:cTn id="49" dur="1" fill="hold">
                                          <p:stCondLst>
                                            <p:cond delay="0"/>
                                          </p:stCondLst>
                                        </p:cTn>
                                        <p:tgtEl>
                                          <p:spTgt spid="57"/>
                                        </p:tgtEl>
                                        <p:attrNameLst>
                                          <p:attrName>style.visibility</p:attrName>
                                        </p:attrNameLst>
                                      </p:cBhvr>
                                      <p:to>
                                        <p:strVal val="visible"/>
                                      </p:to>
                                    </p:set>
                                    <p:animEffect transition="in" filter="randombar(horizontal)">
                                      <p:cBhvr>
                                        <p:cTn id="50" dur="500"/>
                                        <p:tgtEl>
                                          <p:spTgt spid="57"/>
                                        </p:tgtEl>
                                      </p:cBhvr>
                                    </p:animEffect>
                                  </p:childTnLst>
                                </p:cTn>
                              </p:par>
                              <p:par>
                                <p:cTn id="51" presetID="14" presetClass="entr" presetSubtype="10" fill="hold" grpId="0" nodeType="withEffect">
                                  <p:stCondLst>
                                    <p:cond delay="0"/>
                                  </p:stCondLst>
                                  <p:childTnLst>
                                    <p:set>
                                      <p:cBhvr>
                                        <p:cTn id="52" dur="1" fill="hold">
                                          <p:stCondLst>
                                            <p:cond delay="0"/>
                                          </p:stCondLst>
                                        </p:cTn>
                                        <p:tgtEl>
                                          <p:spTgt spid="58"/>
                                        </p:tgtEl>
                                        <p:attrNameLst>
                                          <p:attrName>style.visibility</p:attrName>
                                        </p:attrNameLst>
                                      </p:cBhvr>
                                      <p:to>
                                        <p:strVal val="visible"/>
                                      </p:to>
                                    </p:set>
                                    <p:animEffect transition="in" filter="randombar(horizontal)">
                                      <p:cBhvr>
                                        <p:cTn id="53" dur="500"/>
                                        <p:tgtEl>
                                          <p:spTgt spid="58"/>
                                        </p:tgtEl>
                                      </p:cBhvr>
                                    </p:animEffect>
                                  </p:childTnLst>
                                </p:cTn>
                              </p:par>
                            </p:childTnLst>
                          </p:cTn>
                        </p:par>
                        <p:par>
                          <p:cTn id="54" fill="hold">
                            <p:stCondLst>
                              <p:cond delay="3750"/>
                            </p:stCondLst>
                            <p:childTnLst>
                              <p:par>
                                <p:cTn id="55" presetID="26" presetClass="emph" presetSubtype="0" fill="hold" grpId="1" nodeType="afterEffect">
                                  <p:stCondLst>
                                    <p:cond delay="0"/>
                                  </p:stCondLst>
                                  <p:childTnLst>
                                    <p:animEffect transition="out" filter="fade">
                                      <p:cBhvr>
                                        <p:cTn id="56" dur="500" tmFilter="0, 0; .2, .5; .8, .5; 1, 0"/>
                                        <p:tgtEl>
                                          <p:spTgt spid="48"/>
                                        </p:tgtEl>
                                      </p:cBhvr>
                                    </p:animEffect>
                                    <p:animScale>
                                      <p:cBhvr>
                                        <p:cTn id="57" dur="250" autoRev="1" fill="hold"/>
                                        <p:tgtEl>
                                          <p:spTgt spid="48"/>
                                        </p:tgtEl>
                                      </p:cBhvr>
                                      <p:by x="105000" y="105000"/>
                                    </p:animScale>
                                  </p:childTnLst>
                                </p:cTn>
                              </p:par>
                            </p:childTnLst>
                          </p:cTn>
                        </p:par>
                        <p:par>
                          <p:cTn id="58" fill="hold">
                            <p:stCondLst>
                              <p:cond delay="4250"/>
                            </p:stCondLst>
                            <p:childTnLst>
                              <p:par>
                                <p:cTn id="59" presetID="2" presetClass="entr" presetSubtype="8" fill="hold" nodeType="afterEffect">
                                  <p:stCondLst>
                                    <p:cond delay="0"/>
                                  </p:stCondLst>
                                  <p:childTnLst>
                                    <p:set>
                                      <p:cBhvr>
                                        <p:cTn id="60" dur="1" fill="hold">
                                          <p:stCondLst>
                                            <p:cond delay="0"/>
                                          </p:stCondLst>
                                        </p:cTn>
                                        <p:tgtEl>
                                          <p:spTgt spid="25"/>
                                        </p:tgtEl>
                                        <p:attrNameLst>
                                          <p:attrName>style.visibility</p:attrName>
                                        </p:attrNameLst>
                                      </p:cBhvr>
                                      <p:to>
                                        <p:strVal val="visible"/>
                                      </p:to>
                                    </p:set>
                                    <p:anim calcmode="lin" valueType="num">
                                      <p:cBhvr additive="base">
                                        <p:cTn id="61" dur="500" fill="hold"/>
                                        <p:tgtEl>
                                          <p:spTgt spid="25"/>
                                        </p:tgtEl>
                                        <p:attrNameLst>
                                          <p:attrName>ppt_x</p:attrName>
                                        </p:attrNameLst>
                                      </p:cBhvr>
                                      <p:tavLst>
                                        <p:tav tm="0">
                                          <p:val>
                                            <p:strVal val="0-#ppt_w/2"/>
                                          </p:val>
                                        </p:tav>
                                        <p:tav tm="100000">
                                          <p:val>
                                            <p:strVal val="#ppt_x"/>
                                          </p:val>
                                        </p:tav>
                                      </p:tavLst>
                                    </p:anim>
                                    <p:anim calcmode="lin" valueType="num">
                                      <p:cBhvr additive="base">
                                        <p:cTn id="62" dur="500" fill="hold"/>
                                        <p:tgtEl>
                                          <p:spTgt spid="25"/>
                                        </p:tgtEl>
                                        <p:attrNameLst>
                                          <p:attrName>ppt_y</p:attrName>
                                        </p:attrNameLst>
                                      </p:cBhvr>
                                      <p:tavLst>
                                        <p:tav tm="0">
                                          <p:val>
                                            <p:strVal val="#ppt_y"/>
                                          </p:val>
                                        </p:tav>
                                        <p:tav tm="100000">
                                          <p:val>
                                            <p:strVal val="#ppt_y"/>
                                          </p:val>
                                        </p:tav>
                                      </p:tavLst>
                                    </p:anim>
                                  </p:childTnLst>
                                </p:cTn>
                              </p:par>
                            </p:childTnLst>
                          </p:cTn>
                        </p:par>
                        <p:par>
                          <p:cTn id="63" fill="hold">
                            <p:stCondLst>
                              <p:cond delay="4750"/>
                            </p:stCondLst>
                            <p:childTnLst>
                              <p:par>
                                <p:cTn id="64" presetID="14" presetClass="entr" presetSubtype="10" fill="hold" grpId="0" nodeType="afterEffect">
                                  <p:stCondLst>
                                    <p:cond delay="0"/>
                                  </p:stCondLst>
                                  <p:childTnLst>
                                    <p:set>
                                      <p:cBhvr>
                                        <p:cTn id="65" dur="1" fill="hold">
                                          <p:stCondLst>
                                            <p:cond delay="0"/>
                                          </p:stCondLst>
                                        </p:cTn>
                                        <p:tgtEl>
                                          <p:spTgt spid="56"/>
                                        </p:tgtEl>
                                        <p:attrNameLst>
                                          <p:attrName>style.visibility</p:attrName>
                                        </p:attrNameLst>
                                      </p:cBhvr>
                                      <p:to>
                                        <p:strVal val="visible"/>
                                      </p:to>
                                    </p:set>
                                    <p:animEffect transition="in" filter="randombar(horizontal)">
                                      <p:cBhvr>
                                        <p:cTn id="66" dur="500"/>
                                        <p:tgtEl>
                                          <p:spTgt spid="56"/>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55"/>
                                        </p:tgtEl>
                                        <p:attrNameLst>
                                          <p:attrName>style.visibility</p:attrName>
                                        </p:attrNameLst>
                                      </p:cBhvr>
                                      <p:to>
                                        <p:strVal val="visible"/>
                                      </p:to>
                                    </p:set>
                                    <p:animEffect transition="in" filter="randombar(horizontal)">
                                      <p:cBhvr>
                                        <p:cTn id="69" dur="500"/>
                                        <p:tgtEl>
                                          <p:spTgt spid="55"/>
                                        </p:tgtEl>
                                      </p:cBhvr>
                                    </p:animEffect>
                                  </p:childTnLst>
                                </p:cTn>
                              </p:par>
                            </p:childTnLst>
                          </p:cTn>
                        </p:par>
                        <p:par>
                          <p:cTn id="70" fill="hold">
                            <p:stCondLst>
                              <p:cond delay="5250"/>
                            </p:stCondLst>
                            <p:childTnLst>
                              <p:par>
                                <p:cTn id="71" presetID="26" presetClass="emph" presetSubtype="0" fill="hold" grpId="1" nodeType="afterEffect">
                                  <p:stCondLst>
                                    <p:cond delay="0"/>
                                  </p:stCondLst>
                                  <p:childTnLst>
                                    <p:animEffect transition="out" filter="fade">
                                      <p:cBhvr>
                                        <p:cTn id="72" dur="500" tmFilter="0, 0; .2, .5; .8, .5; 1, 0"/>
                                        <p:tgtEl>
                                          <p:spTgt spid="47"/>
                                        </p:tgtEl>
                                      </p:cBhvr>
                                    </p:animEffect>
                                    <p:animScale>
                                      <p:cBhvr>
                                        <p:cTn id="73" dur="250" autoRev="1" fill="hold"/>
                                        <p:tgtEl>
                                          <p:spTgt spid="47"/>
                                        </p:tgtEl>
                                      </p:cBhvr>
                                      <p:by x="105000" y="105000"/>
                                    </p:animScale>
                                  </p:childTnLst>
                                </p:cTn>
                              </p:par>
                            </p:childTnLst>
                          </p:cTn>
                        </p:par>
                        <p:par>
                          <p:cTn id="74" fill="hold">
                            <p:stCondLst>
                              <p:cond delay="5750"/>
                            </p:stCondLst>
                            <p:childTnLst>
                              <p:par>
                                <p:cTn id="75" presetID="2" presetClass="entr" presetSubtype="8" fill="hold" nodeType="afterEffect">
                                  <p:stCondLst>
                                    <p:cond delay="0"/>
                                  </p:stCondLst>
                                  <p:childTnLst>
                                    <p:set>
                                      <p:cBhvr>
                                        <p:cTn id="76" dur="1" fill="hold">
                                          <p:stCondLst>
                                            <p:cond delay="0"/>
                                          </p:stCondLst>
                                        </p:cTn>
                                        <p:tgtEl>
                                          <p:spTgt spid="29"/>
                                        </p:tgtEl>
                                        <p:attrNameLst>
                                          <p:attrName>style.visibility</p:attrName>
                                        </p:attrNameLst>
                                      </p:cBhvr>
                                      <p:to>
                                        <p:strVal val="visible"/>
                                      </p:to>
                                    </p:set>
                                    <p:anim calcmode="lin" valueType="num">
                                      <p:cBhvr additive="base">
                                        <p:cTn id="77" dur="500" fill="hold"/>
                                        <p:tgtEl>
                                          <p:spTgt spid="29"/>
                                        </p:tgtEl>
                                        <p:attrNameLst>
                                          <p:attrName>ppt_x</p:attrName>
                                        </p:attrNameLst>
                                      </p:cBhvr>
                                      <p:tavLst>
                                        <p:tav tm="0">
                                          <p:val>
                                            <p:strVal val="0-#ppt_w/2"/>
                                          </p:val>
                                        </p:tav>
                                        <p:tav tm="100000">
                                          <p:val>
                                            <p:strVal val="#ppt_x"/>
                                          </p:val>
                                        </p:tav>
                                      </p:tavLst>
                                    </p:anim>
                                    <p:anim calcmode="lin" valueType="num">
                                      <p:cBhvr additive="base">
                                        <p:cTn id="78" dur="500" fill="hold"/>
                                        <p:tgtEl>
                                          <p:spTgt spid="29"/>
                                        </p:tgtEl>
                                        <p:attrNameLst>
                                          <p:attrName>ppt_y</p:attrName>
                                        </p:attrNameLst>
                                      </p:cBhvr>
                                      <p:tavLst>
                                        <p:tav tm="0">
                                          <p:val>
                                            <p:strVal val="#ppt_y"/>
                                          </p:val>
                                        </p:tav>
                                        <p:tav tm="100000">
                                          <p:val>
                                            <p:strVal val="#ppt_y"/>
                                          </p:val>
                                        </p:tav>
                                      </p:tavLst>
                                    </p:anim>
                                  </p:childTnLst>
                                </p:cTn>
                              </p:par>
                            </p:childTnLst>
                          </p:cTn>
                        </p:par>
                        <p:par>
                          <p:cTn id="79" fill="hold">
                            <p:stCondLst>
                              <p:cond delay="6250"/>
                            </p:stCondLst>
                            <p:childTnLst>
                              <p:par>
                                <p:cTn id="80" presetID="14" presetClass="entr" presetSubtype="10" fill="hold" grpId="0" nodeType="afterEffect">
                                  <p:stCondLst>
                                    <p:cond delay="0"/>
                                  </p:stCondLst>
                                  <p:childTnLst>
                                    <p:set>
                                      <p:cBhvr>
                                        <p:cTn id="81" dur="1" fill="hold">
                                          <p:stCondLst>
                                            <p:cond delay="0"/>
                                          </p:stCondLst>
                                        </p:cTn>
                                        <p:tgtEl>
                                          <p:spTgt spid="53"/>
                                        </p:tgtEl>
                                        <p:attrNameLst>
                                          <p:attrName>style.visibility</p:attrName>
                                        </p:attrNameLst>
                                      </p:cBhvr>
                                      <p:to>
                                        <p:strVal val="visible"/>
                                      </p:to>
                                    </p:set>
                                    <p:animEffect transition="in" filter="randombar(horizontal)">
                                      <p:cBhvr>
                                        <p:cTn id="82" dur="500"/>
                                        <p:tgtEl>
                                          <p:spTgt spid="53"/>
                                        </p:tgtEl>
                                      </p:cBhvr>
                                    </p:animEffect>
                                  </p:childTnLst>
                                </p:cTn>
                              </p:par>
                              <p:par>
                                <p:cTn id="83" presetID="14" presetClass="entr" presetSubtype="10" fill="hold" grpId="0" nodeType="withEffect">
                                  <p:stCondLst>
                                    <p:cond delay="0"/>
                                  </p:stCondLst>
                                  <p:childTnLst>
                                    <p:set>
                                      <p:cBhvr>
                                        <p:cTn id="84" dur="1" fill="hold">
                                          <p:stCondLst>
                                            <p:cond delay="0"/>
                                          </p:stCondLst>
                                        </p:cTn>
                                        <p:tgtEl>
                                          <p:spTgt spid="54"/>
                                        </p:tgtEl>
                                        <p:attrNameLst>
                                          <p:attrName>style.visibility</p:attrName>
                                        </p:attrNameLst>
                                      </p:cBhvr>
                                      <p:to>
                                        <p:strVal val="visible"/>
                                      </p:to>
                                    </p:set>
                                    <p:animEffect transition="in" filter="randombar(horizontal)">
                                      <p:cBhvr>
                                        <p:cTn id="85" dur="500"/>
                                        <p:tgtEl>
                                          <p:spTgt spid="54"/>
                                        </p:tgtEl>
                                      </p:cBhvr>
                                    </p:animEffect>
                                  </p:childTnLst>
                                </p:cTn>
                              </p:par>
                            </p:childTnLst>
                          </p:cTn>
                        </p:par>
                        <p:par>
                          <p:cTn id="86" fill="hold">
                            <p:stCondLst>
                              <p:cond delay="6750"/>
                            </p:stCondLst>
                            <p:childTnLst>
                              <p:par>
                                <p:cTn id="87" presetID="26" presetClass="emph" presetSubtype="0" fill="hold" grpId="1" nodeType="afterEffect">
                                  <p:stCondLst>
                                    <p:cond delay="0"/>
                                  </p:stCondLst>
                                  <p:childTnLst>
                                    <p:animEffect transition="out" filter="fade">
                                      <p:cBhvr>
                                        <p:cTn id="88" dur="500" tmFilter="0, 0; .2, .5; .8, .5; 1, 0"/>
                                        <p:tgtEl>
                                          <p:spTgt spid="46"/>
                                        </p:tgtEl>
                                      </p:cBhvr>
                                    </p:animEffect>
                                    <p:animScale>
                                      <p:cBhvr>
                                        <p:cTn id="89" dur="250" autoRev="1" fill="hold"/>
                                        <p:tgtEl>
                                          <p:spTgt spid="46"/>
                                        </p:tgtEl>
                                      </p:cBhvr>
                                      <p:by x="105000" y="105000"/>
                                    </p:animScale>
                                  </p:childTnLst>
                                </p:cTn>
                              </p:par>
                            </p:childTnLst>
                          </p:cTn>
                        </p:par>
                        <p:par>
                          <p:cTn id="90" fill="hold">
                            <p:stCondLst>
                              <p:cond delay="7250"/>
                            </p:stCondLst>
                            <p:childTnLst>
                              <p:par>
                                <p:cTn id="91" presetID="2" presetClass="entr" presetSubtype="8" fill="hold" nodeType="afterEffect">
                                  <p:stCondLst>
                                    <p:cond delay="0"/>
                                  </p:stCondLst>
                                  <p:childTnLst>
                                    <p:set>
                                      <p:cBhvr>
                                        <p:cTn id="92" dur="1" fill="hold">
                                          <p:stCondLst>
                                            <p:cond delay="0"/>
                                          </p:stCondLst>
                                        </p:cTn>
                                        <p:tgtEl>
                                          <p:spTgt spid="19"/>
                                        </p:tgtEl>
                                        <p:attrNameLst>
                                          <p:attrName>style.visibility</p:attrName>
                                        </p:attrNameLst>
                                      </p:cBhvr>
                                      <p:to>
                                        <p:strVal val="visible"/>
                                      </p:to>
                                    </p:set>
                                    <p:anim calcmode="lin" valueType="num">
                                      <p:cBhvr additive="base">
                                        <p:cTn id="93" dur="500" fill="hold"/>
                                        <p:tgtEl>
                                          <p:spTgt spid="19"/>
                                        </p:tgtEl>
                                        <p:attrNameLst>
                                          <p:attrName>ppt_x</p:attrName>
                                        </p:attrNameLst>
                                      </p:cBhvr>
                                      <p:tavLst>
                                        <p:tav tm="0">
                                          <p:val>
                                            <p:strVal val="0-#ppt_w/2"/>
                                          </p:val>
                                        </p:tav>
                                        <p:tav tm="100000">
                                          <p:val>
                                            <p:strVal val="#ppt_x"/>
                                          </p:val>
                                        </p:tav>
                                      </p:tavLst>
                                    </p:anim>
                                    <p:anim calcmode="lin" valueType="num">
                                      <p:cBhvr additive="base">
                                        <p:cTn id="94" dur="500" fill="hold"/>
                                        <p:tgtEl>
                                          <p:spTgt spid="19"/>
                                        </p:tgtEl>
                                        <p:attrNameLst>
                                          <p:attrName>ppt_y</p:attrName>
                                        </p:attrNameLst>
                                      </p:cBhvr>
                                      <p:tavLst>
                                        <p:tav tm="0">
                                          <p:val>
                                            <p:strVal val="#ppt_y"/>
                                          </p:val>
                                        </p:tav>
                                        <p:tav tm="100000">
                                          <p:val>
                                            <p:strVal val="#ppt_y"/>
                                          </p:val>
                                        </p:tav>
                                      </p:tavLst>
                                    </p:anim>
                                  </p:childTnLst>
                                </p:cTn>
                              </p:par>
                            </p:childTnLst>
                          </p:cTn>
                        </p:par>
                        <p:par>
                          <p:cTn id="95" fill="hold">
                            <p:stCondLst>
                              <p:cond delay="7750"/>
                            </p:stCondLst>
                            <p:childTnLst>
                              <p:par>
                                <p:cTn id="96" presetID="14" presetClass="entr" presetSubtype="10" fill="hold" grpId="0" nodeType="afterEffect">
                                  <p:stCondLst>
                                    <p:cond delay="0"/>
                                  </p:stCondLst>
                                  <p:childTnLst>
                                    <p:set>
                                      <p:cBhvr>
                                        <p:cTn id="97" dur="1" fill="hold">
                                          <p:stCondLst>
                                            <p:cond delay="0"/>
                                          </p:stCondLst>
                                        </p:cTn>
                                        <p:tgtEl>
                                          <p:spTgt spid="51"/>
                                        </p:tgtEl>
                                        <p:attrNameLst>
                                          <p:attrName>style.visibility</p:attrName>
                                        </p:attrNameLst>
                                      </p:cBhvr>
                                      <p:to>
                                        <p:strVal val="visible"/>
                                      </p:to>
                                    </p:set>
                                    <p:animEffect transition="in" filter="randombar(horizontal)">
                                      <p:cBhvr>
                                        <p:cTn id="98" dur="500"/>
                                        <p:tgtEl>
                                          <p:spTgt spid="51"/>
                                        </p:tgtEl>
                                      </p:cBhvr>
                                    </p:animEffect>
                                  </p:childTnLst>
                                </p:cTn>
                              </p:par>
                              <p:par>
                                <p:cTn id="99" presetID="14" presetClass="entr" presetSubtype="10" fill="hold" grpId="0" nodeType="withEffect">
                                  <p:stCondLst>
                                    <p:cond delay="0"/>
                                  </p:stCondLst>
                                  <p:childTnLst>
                                    <p:set>
                                      <p:cBhvr>
                                        <p:cTn id="100" dur="1" fill="hold">
                                          <p:stCondLst>
                                            <p:cond delay="0"/>
                                          </p:stCondLst>
                                        </p:cTn>
                                        <p:tgtEl>
                                          <p:spTgt spid="52"/>
                                        </p:tgtEl>
                                        <p:attrNameLst>
                                          <p:attrName>style.visibility</p:attrName>
                                        </p:attrNameLst>
                                      </p:cBhvr>
                                      <p:to>
                                        <p:strVal val="visible"/>
                                      </p:to>
                                    </p:set>
                                    <p:animEffect transition="in" filter="randombar(horizontal)">
                                      <p:cBhvr>
                                        <p:cTn id="101"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42" grpId="0" animBg="1"/>
      <p:bldP spid="43" grpId="0" animBg="1"/>
      <p:bldP spid="44" grpId="0" animBg="1"/>
      <p:bldP spid="45" grpId="0" animBg="1"/>
      <p:bldP spid="46" grpId="0" animBg="1"/>
      <p:bldP spid="46" grpId="1" animBg="1"/>
      <p:bldP spid="47" grpId="0" animBg="1"/>
      <p:bldP spid="47" grpId="1" animBg="1"/>
      <p:bldP spid="48" grpId="0" animBg="1"/>
      <p:bldP spid="48" grpId="1" animBg="1"/>
      <p:bldP spid="49" grpId="0" animBg="1"/>
      <p:bldP spid="49" grpId="1" animBg="1"/>
      <p:bldP spid="50" grpId="0"/>
      <p:bldP spid="51" grpId="0"/>
      <p:bldP spid="52" grpId="0"/>
      <p:bldP spid="53" grpId="0"/>
      <p:bldP spid="54" grpId="0"/>
      <p:bldP spid="55" grpId="0"/>
      <p:bldP spid="56" grpId="0"/>
      <p:bldP spid="57" grpId="0"/>
      <p:bldP spid="5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文本框 45"/>
          <p:cNvSpPr txBox="1">
            <a:spLocks noChangeArrowheads="1"/>
          </p:cNvSpPr>
          <p:nvPr/>
        </p:nvSpPr>
        <p:spPr bwMode="auto">
          <a:xfrm>
            <a:off x="856697" y="369333"/>
            <a:ext cx="5383319" cy="523220"/>
          </a:xfrm>
          <a:prstGeom prst="rect">
            <a:avLst/>
          </a:prstGeom>
          <a:noFill/>
          <a:ln w="9525">
            <a:noFill/>
            <a:miter lim="800000"/>
            <a:headEnd/>
            <a:tailEnd/>
          </a:ln>
        </p:spPr>
        <p:txBody>
          <a:bodyPr wrap="square">
            <a:spAutoFit/>
          </a:bodyPr>
          <a:lstStyle>
            <a:defPPr>
              <a:defRPr lang="zh-CN"/>
            </a:defPPr>
            <a:lvl1pPr>
              <a:defRPr sz="2800" b="1">
                <a:solidFill>
                  <a:srgbClr val="009644"/>
                </a:solidFill>
                <a:effectLst>
                  <a:outerShdw dist="25400" dir="2700000" algn="tl">
                    <a:schemeClr val="bg1">
                      <a:alpha val="81000"/>
                    </a:schemeClr>
                  </a:outerShdw>
                  <a:reflection blurRad="6350" stA="55000" endA="300" endPos="45500" dist="50800" dir="5400000" sy="-100000" algn="bl" rotWithShape="0"/>
                </a:effectLst>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t>修改相关页面主题文字</a:t>
            </a:r>
          </a:p>
        </p:txBody>
      </p:sp>
      <p:sp>
        <p:nvSpPr>
          <p:cNvPr id="34" name="矩形 33"/>
          <p:cNvSpPr/>
          <p:nvPr/>
        </p:nvSpPr>
        <p:spPr>
          <a:xfrm>
            <a:off x="4351924" y="3855375"/>
            <a:ext cx="3210085" cy="2933999"/>
          </a:xfrm>
          <a:prstGeom prst="rect">
            <a:avLst/>
          </a:prstGeom>
          <a:solidFill>
            <a:srgbClr val="70AD47">
              <a:lumMod val="50000"/>
            </a:srgbClr>
          </a:solidFill>
          <a:ln w="25400" cap="flat" cmpd="sng" algn="ctr">
            <a:noFill/>
            <a:prstDash val="solid"/>
          </a:ln>
          <a:effectLst/>
          <a:scene3d>
            <a:camera prst="isometricTopUp">
              <a:rot lat="19334322" lon="18553891" rev="3806096"/>
            </a:camera>
            <a:lightRig rig="threePt" dir="t"/>
          </a:scene3d>
        </p:spPr>
        <p:txBody>
          <a:bodyPr rtlCol="0" anchor="ctr"/>
          <a:lstStyle/>
          <a:p>
            <a:pPr marL="0" marR="0" lvl="0" indent="0" algn="ctr" defTabSz="1219012"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schemeClr val="tx1">
                  <a:lumMod val="65000"/>
                  <a:lumOff val="35000"/>
                </a:schemeClr>
              </a:solidFill>
              <a:effectLst/>
              <a:uLnTx/>
              <a:uFillTx/>
              <a:latin typeface="Arial"/>
              <a:ea typeface="微软雅黑"/>
            </a:endParaRPr>
          </a:p>
        </p:txBody>
      </p:sp>
      <p:sp>
        <p:nvSpPr>
          <p:cNvPr id="35" name="矩形 34"/>
          <p:cNvSpPr/>
          <p:nvPr/>
        </p:nvSpPr>
        <p:spPr>
          <a:xfrm>
            <a:off x="4365134" y="3134594"/>
            <a:ext cx="3210085" cy="2933999"/>
          </a:xfrm>
          <a:prstGeom prst="rect">
            <a:avLst/>
          </a:prstGeom>
          <a:solidFill>
            <a:srgbClr val="70AD47">
              <a:alpha val="60000"/>
            </a:srgbClr>
          </a:solidFill>
          <a:ln w="25400" cap="flat" cmpd="sng" algn="ctr">
            <a:noFill/>
            <a:prstDash val="solid"/>
          </a:ln>
          <a:effectLst/>
          <a:scene3d>
            <a:camera prst="isometricTopUp">
              <a:rot lat="19334316" lon="18553888" rev="3806097"/>
            </a:camera>
            <a:lightRig rig="threePt" dir="t"/>
          </a:scene3d>
        </p:spPr>
        <p:txBody>
          <a:bodyPr rtlCol="0" anchor="ctr"/>
          <a:lstStyle/>
          <a:p>
            <a:pPr marL="0" marR="0" lvl="0" indent="0" algn="ctr" defTabSz="1219012"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schemeClr val="tx1">
                  <a:lumMod val="65000"/>
                  <a:lumOff val="35000"/>
                </a:schemeClr>
              </a:solidFill>
              <a:effectLst/>
              <a:uLnTx/>
              <a:uFillTx/>
              <a:latin typeface="Arial"/>
              <a:ea typeface="微软雅黑"/>
            </a:endParaRPr>
          </a:p>
        </p:txBody>
      </p:sp>
      <p:sp>
        <p:nvSpPr>
          <p:cNvPr id="36" name="矩形 35"/>
          <p:cNvSpPr/>
          <p:nvPr/>
        </p:nvSpPr>
        <p:spPr>
          <a:xfrm>
            <a:off x="4402166" y="2413815"/>
            <a:ext cx="3210085" cy="2933999"/>
          </a:xfrm>
          <a:prstGeom prst="rect">
            <a:avLst/>
          </a:prstGeom>
          <a:solidFill>
            <a:srgbClr val="70AD47">
              <a:lumMod val="75000"/>
              <a:alpha val="49000"/>
            </a:srgbClr>
          </a:solidFill>
          <a:ln w="25400" cap="flat" cmpd="sng" algn="ctr">
            <a:noFill/>
            <a:prstDash val="solid"/>
          </a:ln>
          <a:effectLst/>
          <a:scene3d>
            <a:camera prst="isometricTopUp">
              <a:rot lat="19334316" lon="18553888" rev="3806097"/>
            </a:camera>
            <a:lightRig rig="threePt" dir="t"/>
          </a:scene3d>
        </p:spPr>
        <p:txBody>
          <a:bodyPr rtlCol="0" anchor="ctr"/>
          <a:lstStyle/>
          <a:p>
            <a:pPr marL="0" marR="0" lvl="0" indent="0" algn="ctr" defTabSz="1219012"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schemeClr val="tx1">
                  <a:lumMod val="65000"/>
                  <a:lumOff val="35000"/>
                </a:schemeClr>
              </a:solidFill>
              <a:effectLst/>
              <a:uLnTx/>
              <a:uFillTx/>
              <a:latin typeface="Arial"/>
              <a:ea typeface="微软雅黑"/>
            </a:endParaRPr>
          </a:p>
        </p:txBody>
      </p:sp>
      <p:sp>
        <p:nvSpPr>
          <p:cNvPr id="37" name="矩形 36"/>
          <p:cNvSpPr/>
          <p:nvPr/>
        </p:nvSpPr>
        <p:spPr>
          <a:xfrm>
            <a:off x="4426774" y="1693037"/>
            <a:ext cx="3210085" cy="2933999"/>
          </a:xfrm>
          <a:prstGeom prst="rect">
            <a:avLst/>
          </a:prstGeom>
          <a:solidFill>
            <a:srgbClr val="70AD47">
              <a:lumMod val="60000"/>
              <a:lumOff val="40000"/>
              <a:alpha val="55000"/>
            </a:srgbClr>
          </a:solidFill>
          <a:ln w="25400" cap="flat" cmpd="sng" algn="ctr">
            <a:noFill/>
            <a:prstDash val="solid"/>
          </a:ln>
          <a:effectLst/>
          <a:scene3d>
            <a:camera prst="isometricTopUp">
              <a:rot lat="19334316" lon="18553888" rev="3806097"/>
            </a:camera>
            <a:lightRig rig="threePt" dir="t"/>
          </a:scene3d>
        </p:spPr>
        <p:txBody>
          <a:bodyPr rtlCol="0" anchor="ctr"/>
          <a:lstStyle/>
          <a:p>
            <a:pPr marL="0" marR="0" lvl="0" indent="0" algn="ctr" defTabSz="1219012" eaLnBrk="1" fontAlgn="auto" latinLnBrk="0" hangingPunct="1">
              <a:lnSpc>
                <a:spcPct val="100000"/>
              </a:lnSpc>
              <a:spcBef>
                <a:spcPts val="0"/>
              </a:spcBef>
              <a:spcAft>
                <a:spcPts val="0"/>
              </a:spcAft>
              <a:buClrTx/>
              <a:buSzTx/>
              <a:buFontTx/>
              <a:buNone/>
              <a:tabLst/>
              <a:defRPr/>
            </a:pPr>
            <a:endParaRPr kumimoji="0" lang="zh-CN" altLang="en-US" sz="1600" b="0" i="0" u="none" strike="noStrike" kern="0" cap="none" spc="0" normalizeH="0" baseline="0" noProof="0" smtClean="0">
              <a:ln>
                <a:noFill/>
              </a:ln>
              <a:solidFill>
                <a:schemeClr val="tx1">
                  <a:lumMod val="65000"/>
                  <a:lumOff val="35000"/>
                </a:schemeClr>
              </a:solidFill>
              <a:effectLst/>
              <a:uLnTx/>
              <a:uFillTx/>
              <a:latin typeface="Arial"/>
              <a:ea typeface="微软雅黑"/>
            </a:endParaRPr>
          </a:p>
        </p:txBody>
      </p:sp>
      <p:cxnSp>
        <p:nvCxnSpPr>
          <p:cNvPr id="38" name="直接连接符 37"/>
          <p:cNvCxnSpPr/>
          <p:nvPr/>
        </p:nvCxnSpPr>
        <p:spPr>
          <a:xfrm>
            <a:off x="3023660" y="2232624"/>
            <a:ext cx="1823881" cy="0"/>
          </a:xfrm>
          <a:prstGeom prst="line">
            <a:avLst/>
          </a:prstGeom>
          <a:noFill/>
          <a:ln w="15875" cap="flat" cmpd="sng" algn="ctr">
            <a:solidFill>
              <a:sysClr val="window" lastClr="FFFFFF">
                <a:lumMod val="75000"/>
              </a:sysClr>
            </a:solidFill>
            <a:prstDash val="solid"/>
            <a:headEnd type="oval"/>
            <a:tailEnd type="none"/>
          </a:ln>
          <a:effectLst/>
        </p:spPr>
      </p:cxnSp>
      <p:cxnSp>
        <p:nvCxnSpPr>
          <p:cNvPr id="40" name="直接连接符 39"/>
          <p:cNvCxnSpPr/>
          <p:nvPr/>
        </p:nvCxnSpPr>
        <p:spPr>
          <a:xfrm>
            <a:off x="3023660" y="3880813"/>
            <a:ext cx="1823881" cy="0"/>
          </a:xfrm>
          <a:prstGeom prst="line">
            <a:avLst/>
          </a:prstGeom>
          <a:noFill/>
          <a:ln w="15875" cap="flat" cmpd="sng" algn="ctr">
            <a:solidFill>
              <a:sysClr val="window" lastClr="FFFFFF">
                <a:lumMod val="75000"/>
              </a:sysClr>
            </a:solidFill>
            <a:prstDash val="solid"/>
            <a:headEnd type="oval"/>
            <a:tailEnd type="none"/>
          </a:ln>
          <a:effectLst/>
        </p:spPr>
      </p:cxnSp>
      <p:cxnSp>
        <p:nvCxnSpPr>
          <p:cNvPr id="42" name="直接连接符 41"/>
          <p:cNvCxnSpPr/>
          <p:nvPr/>
        </p:nvCxnSpPr>
        <p:spPr>
          <a:xfrm flipH="1">
            <a:off x="7639453" y="3078747"/>
            <a:ext cx="1720911" cy="0"/>
          </a:xfrm>
          <a:prstGeom prst="line">
            <a:avLst/>
          </a:prstGeom>
          <a:noFill/>
          <a:ln w="15875" cap="flat" cmpd="sng" algn="ctr">
            <a:solidFill>
              <a:sysClr val="window" lastClr="FFFFFF">
                <a:lumMod val="75000"/>
              </a:sysClr>
            </a:solidFill>
            <a:prstDash val="solid"/>
            <a:headEnd type="oval"/>
            <a:tailEnd type="none"/>
          </a:ln>
          <a:effectLst/>
        </p:spPr>
      </p:cxnSp>
      <p:cxnSp>
        <p:nvCxnSpPr>
          <p:cNvPr id="45" name="直接连接符 44"/>
          <p:cNvCxnSpPr/>
          <p:nvPr/>
        </p:nvCxnSpPr>
        <p:spPr>
          <a:xfrm flipH="1">
            <a:off x="7639453" y="4532897"/>
            <a:ext cx="1720911" cy="0"/>
          </a:xfrm>
          <a:prstGeom prst="line">
            <a:avLst/>
          </a:prstGeom>
          <a:noFill/>
          <a:ln w="15875" cap="flat" cmpd="sng" algn="ctr">
            <a:solidFill>
              <a:sysClr val="window" lastClr="FFFFFF">
                <a:lumMod val="75000"/>
              </a:sysClr>
            </a:solidFill>
            <a:prstDash val="solid"/>
            <a:headEnd type="oval"/>
            <a:tailEnd type="none"/>
          </a:ln>
          <a:effectLst/>
        </p:spPr>
      </p:cxnSp>
      <p:cxnSp>
        <p:nvCxnSpPr>
          <p:cNvPr id="47" name="直接连接符 46"/>
          <p:cNvCxnSpPr/>
          <p:nvPr/>
        </p:nvCxnSpPr>
        <p:spPr>
          <a:xfrm>
            <a:off x="3023660" y="5347813"/>
            <a:ext cx="1823881" cy="0"/>
          </a:xfrm>
          <a:prstGeom prst="line">
            <a:avLst/>
          </a:prstGeom>
          <a:noFill/>
          <a:ln w="15875" cap="flat" cmpd="sng" algn="ctr">
            <a:solidFill>
              <a:sysClr val="window" lastClr="FFFFFF">
                <a:lumMod val="75000"/>
              </a:sysClr>
            </a:solidFill>
            <a:prstDash val="solid"/>
            <a:headEnd type="oval"/>
            <a:tailEnd type="none"/>
          </a:ln>
          <a:effectLst/>
        </p:spPr>
      </p:cxnSp>
      <p:grpSp>
        <p:nvGrpSpPr>
          <p:cNvPr id="4" name="组合 3"/>
          <p:cNvGrpSpPr/>
          <p:nvPr/>
        </p:nvGrpSpPr>
        <p:grpSpPr>
          <a:xfrm>
            <a:off x="742173" y="1681853"/>
            <a:ext cx="2253624" cy="1146309"/>
            <a:chOff x="528902" y="1788037"/>
            <a:chExt cx="2253624" cy="1146309"/>
          </a:xfrm>
        </p:grpSpPr>
        <p:sp>
          <p:nvSpPr>
            <p:cNvPr id="46" name="Content Placeholder 2"/>
            <p:cNvSpPr txBox="1">
              <a:spLocks/>
            </p:cNvSpPr>
            <p:nvPr/>
          </p:nvSpPr>
          <p:spPr>
            <a:xfrm>
              <a:off x="528902" y="1788037"/>
              <a:ext cx="2253624" cy="444587"/>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fontAlgn="base">
                <a:buClr>
                  <a:srgbClr val="CE5252">
                    <a:lumMod val="75000"/>
                  </a:srgbClr>
                </a:buClr>
              </a:pPr>
              <a:r>
                <a:rPr lang="zh-CN" altLang="en-US" sz="1867" b="1" dirty="0">
                  <a:solidFill>
                    <a:schemeClr val="tx1">
                      <a:lumMod val="65000"/>
                      <a:lumOff val="35000"/>
                    </a:schemeClr>
                  </a:solidFill>
                  <a:latin typeface="微软雅黑"/>
                  <a:ea typeface="微软雅黑"/>
                  <a:cs typeface="Arial" panose="020B0604020202020204" pitchFamily="34" charset="0"/>
                </a:rPr>
                <a:t>填加</a:t>
              </a:r>
              <a:r>
                <a:rPr lang="zh-CN" altLang="en-US" sz="1867" b="1" dirty="0" smtClean="0">
                  <a:solidFill>
                    <a:schemeClr val="tx1">
                      <a:lumMod val="65000"/>
                      <a:lumOff val="35000"/>
                    </a:schemeClr>
                  </a:solidFill>
                  <a:latin typeface="微软雅黑"/>
                  <a:ea typeface="微软雅黑"/>
                  <a:cs typeface="Arial" panose="020B0604020202020204" pitchFamily="34" charset="0"/>
                </a:rPr>
                <a:t>标题</a:t>
              </a:r>
              <a:endParaRPr lang="en-US" sz="1267" b="1" dirty="0">
                <a:solidFill>
                  <a:schemeClr val="tx1">
                    <a:lumMod val="65000"/>
                    <a:lumOff val="35000"/>
                  </a:schemeClr>
                </a:solidFill>
                <a:latin typeface="微软雅黑"/>
                <a:ea typeface="微软雅黑"/>
                <a:cs typeface="Arial" panose="020B0604020202020204" pitchFamily="34" charset="0"/>
              </a:endParaRPr>
            </a:p>
          </p:txBody>
        </p:sp>
        <p:sp>
          <p:nvSpPr>
            <p:cNvPr id="53" name="矩形 47"/>
            <p:cNvSpPr>
              <a:spLocks noChangeArrowheads="1"/>
            </p:cNvSpPr>
            <p:nvPr/>
          </p:nvSpPr>
          <p:spPr bwMode="auto">
            <a:xfrm>
              <a:off x="531495" y="2232624"/>
              <a:ext cx="2251030"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200" dirty="0">
                  <a:solidFill>
                    <a:schemeClr val="tx1">
                      <a:lumMod val="65000"/>
                      <a:lumOff val="35000"/>
                    </a:schemeClr>
                  </a:solidFill>
                  <a:sym typeface="微软雅黑" pitchFamily="34" charset="-122"/>
                </a:rPr>
                <a:t>在此录入图表的描述说明，在此录入图表的描述说明，在此录入上述图表的描述说明。</a:t>
              </a:r>
            </a:p>
          </p:txBody>
        </p:sp>
      </p:grpSp>
      <p:grpSp>
        <p:nvGrpSpPr>
          <p:cNvPr id="54" name="组合 53"/>
          <p:cNvGrpSpPr/>
          <p:nvPr/>
        </p:nvGrpSpPr>
        <p:grpSpPr>
          <a:xfrm>
            <a:off x="742173" y="3308634"/>
            <a:ext cx="2253624" cy="1146309"/>
            <a:chOff x="528902" y="1788037"/>
            <a:chExt cx="2253624" cy="1146309"/>
          </a:xfrm>
        </p:grpSpPr>
        <p:sp>
          <p:nvSpPr>
            <p:cNvPr id="55" name="Content Placeholder 2"/>
            <p:cNvSpPr txBox="1">
              <a:spLocks/>
            </p:cNvSpPr>
            <p:nvPr/>
          </p:nvSpPr>
          <p:spPr>
            <a:xfrm>
              <a:off x="528902" y="1788037"/>
              <a:ext cx="2253624" cy="444587"/>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fontAlgn="base">
                <a:buClr>
                  <a:srgbClr val="CE5252">
                    <a:lumMod val="75000"/>
                  </a:srgbClr>
                </a:buClr>
              </a:pPr>
              <a:r>
                <a:rPr lang="zh-CN" altLang="en-US" sz="1867" b="1" dirty="0">
                  <a:solidFill>
                    <a:schemeClr val="tx1">
                      <a:lumMod val="65000"/>
                      <a:lumOff val="35000"/>
                    </a:schemeClr>
                  </a:solidFill>
                  <a:latin typeface="微软雅黑"/>
                  <a:ea typeface="微软雅黑"/>
                  <a:cs typeface="Arial" panose="020B0604020202020204" pitchFamily="34" charset="0"/>
                </a:rPr>
                <a:t>填加</a:t>
              </a:r>
              <a:r>
                <a:rPr lang="zh-CN" altLang="en-US" sz="1867" b="1" dirty="0" smtClean="0">
                  <a:solidFill>
                    <a:schemeClr val="tx1">
                      <a:lumMod val="65000"/>
                      <a:lumOff val="35000"/>
                    </a:schemeClr>
                  </a:solidFill>
                  <a:latin typeface="微软雅黑"/>
                  <a:ea typeface="微软雅黑"/>
                  <a:cs typeface="Arial" panose="020B0604020202020204" pitchFamily="34" charset="0"/>
                </a:rPr>
                <a:t>标题</a:t>
              </a:r>
              <a:endParaRPr lang="en-US" sz="1267" b="1" dirty="0">
                <a:solidFill>
                  <a:schemeClr val="tx1">
                    <a:lumMod val="65000"/>
                    <a:lumOff val="35000"/>
                  </a:schemeClr>
                </a:solidFill>
                <a:latin typeface="微软雅黑"/>
                <a:ea typeface="微软雅黑"/>
                <a:cs typeface="Arial" panose="020B0604020202020204" pitchFamily="34" charset="0"/>
              </a:endParaRPr>
            </a:p>
          </p:txBody>
        </p:sp>
        <p:sp>
          <p:nvSpPr>
            <p:cNvPr id="56" name="矩形 47"/>
            <p:cNvSpPr>
              <a:spLocks noChangeArrowheads="1"/>
            </p:cNvSpPr>
            <p:nvPr/>
          </p:nvSpPr>
          <p:spPr bwMode="auto">
            <a:xfrm>
              <a:off x="531495" y="2232624"/>
              <a:ext cx="2251030"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200" dirty="0">
                  <a:solidFill>
                    <a:schemeClr val="tx1">
                      <a:lumMod val="65000"/>
                      <a:lumOff val="35000"/>
                    </a:schemeClr>
                  </a:solidFill>
                  <a:sym typeface="微软雅黑" pitchFamily="34" charset="-122"/>
                </a:rPr>
                <a:t>在此录入图表的描述说明，在此录入图表的描述说明，在此录入上述图表的描述说明。</a:t>
              </a:r>
            </a:p>
          </p:txBody>
        </p:sp>
      </p:grpSp>
      <p:grpSp>
        <p:nvGrpSpPr>
          <p:cNvPr id="57" name="组合 56"/>
          <p:cNvGrpSpPr/>
          <p:nvPr/>
        </p:nvGrpSpPr>
        <p:grpSpPr>
          <a:xfrm>
            <a:off x="742173" y="4850355"/>
            <a:ext cx="2253624" cy="1146309"/>
            <a:chOff x="528902" y="1788037"/>
            <a:chExt cx="2253624" cy="1146309"/>
          </a:xfrm>
        </p:grpSpPr>
        <p:sp>
          <p:nvSpPr>
            <p:cNvPr id="58" name="Content Placeholder 2"/>
            <p:cNvSpPr txBox="1">
              <a:spLocks/>
            </p:cNvSpPr>
            <p:nvPr/>
          </p:nvSpPr>
          <p:spPr>
            <a:xfrm>
              <a:off x="528902" y="1788037"/>
              <a:ext cx="2253624" cy="444587"/>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fontAlgn="base">
                <a:buClr>
                  <a:srgbClr val="CE5252">
                    <a:lumMod val="75000"/>
                  </a:srgbClr>
                </a:buClr>
              </a:pPr>
              <a:r>
                <a:rPr lang="zh-CN" altLang="en-US" sz="1867" b="1" dirty="0">
                  <a:solidFill>
                    <a:schemeClr val="tx1">
                      <a:lumMod val="65000"/>
                      <a:lumOff val="35000"/>
                    </a:schemeClr>
                  </a:solidFill>
                  <a:latin typeface="微软雅黑"/>
                  <a:ea typeface="微软雅黑"/>
                  <a:cs typeface="Arial" panose="020B0604020202020204" pitchFamily="34" charset="0"/>
                </a:rPr>
                <a:t>填加</a:t>
              </a:r>
              <a:r>
                <a:rPr lang="zh-CN" altLang="en-US" sz="1867" b="1" dirty="0" smtClean="0">
                  <a:solidFill>
                    <a:schemeClr val="tx1">
                      <a:lumMod val="65000"/>
                      <a:lumOff val="35000"/>
                    </a:schemeClr>
                  </a:solidFill>
                  <a:latin typeface="微软雅黑"/>
                  <a:ea typeface="微软雅黑"/>
                  <a:cs typeface="Arial" panose="020B0604020202020204" pitchFamily="34" charset="0"/>
                </a:rPr>
                <a:t>标题</a:t>
              </a:r>
              <a:endParaRPr lang="en-US" sz="1267" b="1" dirty="0">
                <a:solidFill>
                  <a:schemeClr val="tx1">
                    <a:lumMod val="65000"/>
                    <a:lumOff val="35000"/>
                  </a:schemeClr>
                </a:solidFill>
                <a:latin typeface="微软雅黑"/>
                <a:ea typeface="微软雅黑"/>
                <a:cs typeface="Arial" panose="020B0604020202020204" pitchFamily="34" charset="0"/>
              </a:endParaRPr>
            </a:p>
          </p:txBody>
        </p:sp>
        <p:sp>
          <p:nvSpPr>
            <p:cNvPr id="59" name="矩形 47"/>
            <p:cNvSpPr>
              <a:spLocks noChangeArrowheads="1"/>
            </p:cNvSpPr>
            <p:nvPr/>
          </p:nvSpPr>
          <p:spPr bwMode="auto">
            <a:xfrm>
              <a:off x="531495" y="2232624"/>
              <a:ext cx="2251030"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10000"/>
                </a:lnSpc>
                <a:spcBef>
                  <a:spcPct val="0"/>
                </a:spcBef>
                <a:buNone/>
              </a:pPr>
              <a:r>
                <a:rPr lang="zh-CN" altLang="en-US" sz="1200" dirty="0">
                  <a:solidFill>
                    <a:schemeClr val="tx1">
                      <a:lumMod val="65000"/>
                      <a:lumOff val="35000"/>
                    </a:schemeClr>
                  </a:solidFill>
                  <a:sym typeface="微软雅黑" pitchFamily="34" charset="-122"/>
                </a:rPr>
                <a:t>在此录入图表的描述说明，在此录入图表的描述说明，在此录入上述图表的描述说明。</a:t>
              </a:r>
            </a:p>
          </p:txBody>
        </p:sp>
      </p:grpSp>
      <p:grpSp>
        <p:nvGrpSpPr>
          <p:cNvPr id="60" name="组合 59"/>
          <p:cNvGrpSpPr/>
          <p:nvPr/>
        </p:nvGrpSpPr>
        <p:grpSpPr>
          <a:xfrm>
            <a:off x="8173712" y="1788037"/>
            <a:ext cx="2253624" cy="1146309"/>
            <a:chOff x="528902" y="1788037"/>
            <a:chExt cx="2253624" cy="1146309"/>
          </a:xfrm>
        </p:grpSpPr>
        <p:sp>
          <p:nvSpPr>
            <p:cNvPr id="61" name="Content Placeholder 2"/>
            <p:cNvSpPr txBox="1">
              <a:spLocks/>
            </p:cNvSpPr>
            <p:nvPr/>
          </p:nvSpPr>
          <p:spPr>
            <a:xfrm>
              <a:off x="528902" y="1788037"/>
              <a:ext cx="2253624" cy="444587"/>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fontAlgn="base">
                <a:buClr>
                  <a:srgbClr val="CE5252">
                    <a:lumMod val="75000"/>
                  </a:srgbClr>
                </a:buClr>
              </a:pPr>
              <a:r>
                <a:rPr lang="zh-CN" altLang="en-US" sz="1867" b="1" dirty="0">
                  <a:solidFill>
                    <a:schemeClr val="tx1">
                      <a:lumMod val="65000"/>
                      <a:lumOff val="35000"/>
                    </a:schemeClr>
                  </a:solidFill>
                  <a:latin typeface="微软雅黑"/>
                  <a:ea typeface="微软雅黑"/>
                  <a:cs typeface="Arial" panose="020B0604020202020204" pitchFamily="34" charset="0"/>
                </a:rPr>
                <a:t>填加</a:t>
              </a:r>
              <a:r>
                <a:rPr lang="zh-CN" altLang="en-US" sz="1867" b="1" dirty="0" smtClean="0">
                  <a:solidFill>
                    <a:schemeClr val="tx1">
                      <a:lumMod val="65000"/>
                      <a:lumOff val="35000"/>
                    </a:schemeClr>
                  </a:solidFill>
                  <a:latin typeface="微软雅黑"/>
                  <a:ea typeface="微软雅黑"/>
                  <a:cs typeface="Arial" panose="020B0604020202020204" pitchFamily="34" charset="0"/>
                </a:rPr>
                <a:t>标题</a:t>
              </a:r>
              <a:endParaRPr lang="en-US" sz="1267" b="1" dirty="0">
                <a:solidFill>
                  <a:schemeClr val="tx1">
                    <a:lumMod val="65000"/>
                    <a:lumOff val="35000"/>
                  </a:schemeClr>
                </a:solidFill>
                <a:latin typeface="微软雅黑"/>
                <a:ea typeface="微软雅黑"/>
                <a:cs typeface="Arial" panose="020B0604020202020204" pitchFamily="34" charset="0"/>
              </a:endParaRPr>
            </a:p>
          </p:txBody>
        </p:sp>
        <p:sp>
          <p:nvSpPr>
            <p:cNvPr id="62" name="矩形 47"/>
            <p:cNvSpPr>
              <a:spLocks noChangeArrowheads="1"/>
            </p:cNvSpPr>
            <p:nvPr/>
          </p:nvSpPr>
          <p:spPr bwMode="auto">
            <a:xfrm>
              <a:off x="531495" y="2232624"/>
              <a:ext cx="2251030"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200" dirty="0">
                  <a:solidFill>
                    <a:schemeClr val="tx1">
                      <a:lumMod val="65000"/>
                      <a:lumOff val="35000"/>
                    </a:schemeClr>
                  </a:solidFill>
                  <a:sym typeface="微软雅黑" pitchFamily="34" charset="-122"/>
                </a:rPr>
                <a:t>在此录入图表的描述说明，在此录入图表的描述说明，在此录入上述图表的描述说明。</a:t>
              </a:r>
            </a:p>
          </p:txBody>
        </p:sp>
      </p:grpSp>
      <p:grpSp>
        <p:nvGrpSpPr>
          <p:cNvPr id="63" name="组合 62"/>
          <p:cNvGrpSpPr/>
          <p:nvPr/>
        </p:nvGrpSpPr>
        <p:grpSpPr>
          <a:xfrm>
            <a:off x="8173712" y="3414818"/>
            <a:ext cx="2253624" cy="1146309"/>
            <a:chOff x="528902" y="1788037"/>
            <a:chExt cx="2253624" cy="1146309"/>
          </a:xfrm>
        </p:grpSpPr>
        <p:sp>
          <p:nvSpPr>
            <p:cNvPr id="64" name="Content Placeholder 2"/>
            <p:cNvSpPr txBox="1">
              <a:spLocks/>
            </p:cNvSpPr>
            <p:nvPr/>
          </p:nvSpPr>
          <p:spPr>
            <a:xfrm>
              <a:off x="528902" y="1788037"/>
              <a:ext cx="2253624" cy="444587"/>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fontAlgn="base">
                <a:buClr>
                  <a:srgbClr val="CE5252">
                    <a:lumMod val="75000"/>
                  </a:srgbClr>
                </a:buClr>
              </a:pPr>
              <a:r>
                <a:rPr lang="zh-CN" altLang="en-US" sz="1867" b="1" dirty="0">
                  <a:solidFill>
                    <a:schemeClr val="tx1">
                      <a:lumMod val="65000"/>
                      <a:lumOff val="35000"/>
                    </a:schemeClr>
                  </a:solidFill>
                  <a:latin typeface="微软雅黑"/>
                  <a:ea typeface="微软雅黑"/>
                  <a:cs typeface="Arial" panose="020B0604020202020204" pitchFamily="34" charset="0"/>
                </a:rPr>
                <a:t>填加</a:t>
              </a:r>
              <a:r>
                <a:rPr lang="zh-CN" altLang="en-US" sz="1867" b="1" dirty="0" smtClean="0">
                  <a:solidFill>
                    <a:schemeClr val="tx1">
                      <a:lumMod val="65000"/>
                      <a:lumOff val="35000"/>
                    </a:schemeClr>
                  </a:solidFill>
                  <a:latin typeface="微软雅黑"/>
                  <a:ea typeface="微软雅黑"/>
                  <a:cs typeface="Arial" panose="020B0604020202020204" pitchFamily="34" charset="0"/>
                </a:rPr>
                <a:t>标题</a:t>
              </a:r>
              <a:endParaRPr lang="en-US" sz="1267" b="1" dirty="0">
                <a:solidFill>
                  <a:schemeClr val="tx1">
                    <a:lumMod val="65000"/>
                    <a:lumOff val="35000"/>
                  </a:schemeClr>
                </a:solidFill>
                <a:latin typeface="微软雅黑"/>
                <a:ea typeface="微软雅黑"/>
                <a:cs typeface="Arial" panose="020B0604020202020204" pitchFamily="34" charset="0"/>
              </a:endParaRPr>
            </a:p>
          </p:txBody>
        </p:sp>
        <p:sp>
          <p:nvSpPr>
            <p:cNvPr id="65" name="矩形 47"/>
            <p:cNvSpPr>
              <a:spLocks noChangeArrowheads="1"/>
            </p:cNvSpPr>
            <p:nvPr/>
          </p:nvSpPr>
          <p:spPr bwMode="auto">
            <a:xfrm>
              <a:off x="531495" y="2232624"/>
              <a:ext cx="2251030" cy="701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10000"/>
                </a:lnSpc>
                <a:spcBef>
                  <a:spcPct val="0"/>
                </a:spcBef>
                <a:buNone/>
              </a:pPr>
              <a:r>
                <a:rPr lang="zh-CN" altLang="en-US" sz="1200" dirty="0">
                  <a:solidFill>
                    <a:schemeClr val="tx1">
                      <a:lumMod val="65000"/>
                      <a:lumOff val="35000"/>
                    </a:schemeClr>
                  </a:solidFill>
                  <a:sym typeface="微软雅黑" pitchFamily="34" charset="-122"/>
                </a:rPr>
                <a:t>在此录入图表的描述说明，在此录入图表的描述说明，在此录入上述图表的描述说明。</a:t>
              </a:r>
            </a:p>
          </p:txBody>
        </p:sp>
      </p:grpSp>
    </p:spTree>
    <p:custDataLst>
      <p:tags r:id="rId1"/>
    </p:custDataLst>
    <p:extLst>
      <p:ext uri="{BB962C8B-B14F-4D97-AF65-F5344CB8AC3E}">
        <p14:creationId xmlns:p14="http://schemas.microsoft.com/office/powerpoint/2010/main" val="165376778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1+#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14:presetBounceEnd="38667">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14:bounceEnd="38667">
                                          <p:cBhvr additive="base">
                                            <p:cTn id="12" dur="1000" fill="hold"/>
                                            <p:tgtEl>
                                              <p:spTgt spid="34"/>
                                            </p:tgtEl>
                                            <p:attrNameLst>
                                              <p:attrName>ppt_x</p:attrName>
                                            </p:attrNameLst>
                                          </p:cBhvr>
                                          <p:tavLst>
                                            <p:tav tm="0">
                                              <p:val>
                                                <p:strVal val="#ppt_x"/>
                                              </p:val>
                                            </p:tav>
                                            <p:tav tm="100000">
                                              <p:val>
                                                <p:strVal val="#ppt_x"/>
                                              </p:val>
                                            </p:tav>
                                          </p:tavLst>
                                        </p:anim>
                                        <p:anim calcmode="lin" valueType="num" p14:bounceEnd="38667">
                                          <p:cBhvr additive="base">
                                            <p:cTn id="13" dur="1000" fill="hold"/>
                                            <p:tgtEl>
                                              <p:spTgt spid="34"/>
                                            </p:tgtEl>
                                            <p:attrNameLst>
                                              <p:attrName>ppt_y</p:attrName>
                                            </p:attrNameLst>
                                          </p:cBhvr>
                                          <p:tavLst>
                                            <p:tav tm="0">
                                              <p:val>
                                                <p:strVal val="0-#ppt_h/2"/>
                                              </p:val>
                                            </p:tav>
                                            <p:tav tm="100000">
                                              <p:val>
                                                <p:strVal val="#ppt_y"/>
                                              </p:val>
                                            </p:tav>
                                          </p:tavLst>
                                        </p:anim>
                                      </p:childTnLst>
                                    </p:cTn>
                                  </p:par>
                                  <p:par>
                                    <p:cTn id="14" presetID="2" presetClass="entr" presetSubtype="1" fill="hold" grpId="0" nodeType="withEffect" p14:presetBounceEnd="52000">
                                      <p:stCondLst>
                                        <p:cond delay="250"/>
                                      </p:stCondLst>
                                      <p:childTnLst>
                                        <p:set>
                                          <p:cBhvr>
                                            <p:cTn id="15" dur="1" fill="hold">
                                              <p:stCondLst>
                                                <p:cond delay="0"/>
                                              </p:stCondLst>
                                            </p:cTn>
                                            <p:tgtEl>
                                              <p:spTgt spid="35"/>
                                            </p:tgtEl>
                                            <p:attrNameLst>
                                              <p:attrName>style.visibility</p:attrName>
                                            </p:attrNameLst>
                                          </p:cBhvr>
                                          <p:to>
                                            <p:strVal val="visible"/>
                                          </p:to>
                                        </p:set>
                                        <p:anim calcmode="lin" valueType="num" p14:bounceEnd="52000">
                                          <p:cBhvr additive="base">
                                            <p:cTn id="16" dur="1000" fill="hold"/>
                                            <p:tgtEl>
                                              <p:spTgt spid="35"/>
                                            </p:tgtEl>
                                            <p:attrNameLst>
                                              <p:attrName>ppt_x</p:attrName>
                                            </p:attrNameLst>
                                          </p:cBhvr>
                                          <p:tavLst>
                                            <p:tav tm="0">
                                              <p:val>
                                                <p:strVal val="#ppt_x"/>
                                              </p:val>
                                            </p:tav>
                                            <p:tav tm="100000">
                                              <p:val>
                                                <p:strVal val="#ppt_x"/>
                                              </p:val>
                                            </p:tav>
                                          </p:tavLst>
                                        </p:anim>
                                        <p:anim calcmode="lin" valueType="num" p14:bounceEnd="52000">
                                          <p:cBhvr additive="base">
                                            <p:cTn id="17" dur="1000" fill="hold"/>
                                            <p:tgtEl>
                                              <p:spTgt spid="35"/>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14:presetBounceEnd="61333">
                                      <p:stCondLst>
                                        <p:cond delay="500"/>
                                      </p:stCondLst>
                                      <p:childTnLst>
                                        <p:set>
                                          <p:cBhvr>
                                            <p:cTn id="19" dur="1" fill="hold">
                                              <p:stCondLst>
                                                <p:cond delay="0"/>
                                              </p:stCondLst>
                                            </p:cTn>
                                            <p:tgtEl>
                                              <p:spTgt spid="36"/>
                                            </p:tgtEl>
                                            <p:attrNameLst>
                                              <p:attrName>style.visibility</p:attrName>
                                            </p:attrNameLst>
                                          </p:cBhvr>
                                          <p:to>
                                            <p:strVal val="visible"/>
                                          </p:to>
                                        </p:set>
                                        <p:anim calcmode="lin" valueType="num" p14:bounceEnd="61333">
                                          <p:cBhvr additive="base">
                                            <p:cTn id="20" dur="1000" fill="hold"/>
                                            <p:tgtEl>
                                              <p:spTgt spid="36"/>
                                            </p:tgtEl>
                                            <p:attrNameLst>
                                              <p:attrName>ppt_x</p:attrName>
                                            </p:attrNameLst>
                                          </p:cBhvr>
                                          <p:tavLst>
                                            <p:tav tm="0">
                                              <p:val>
                                                <p:strVal val="#ppt_x"/>
                                              </p:val>
                                            </p:tav>
                                            <p:tav tm="100000">
                                              <p:val>
                                                <p:strVal val="#ppt_x"/>
                                              </p:val>
                                            </p:tav>
                                          </p:tavLst>
                                        </p:anim>
                                        <p:anim calcmode="lin" valueType="num" p14:bounceEnd="61333">
                                          <p:cBhvr additive="base">
                                            <p:cTn id="21" dur="1000" fill="hold"/>
                                            <p:tgtEl>
                                              <p:spTgt spid="36"/>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14:presetBounceEnd="52000">
                                      <p:stCondLst>
                                        <p:cond delay="750"/>
                                      </p:stCondLst>
                                      <p:childTnLst>
                                        <p:set>
                                          <p:cBhvr>
                                            <p:cTn id="23" dur="1" fill="hold">
                                              <p:stCondLst>
                                                <p:cond delay="0"/>
                                              </p:stCondLst>
                                            </p:cTn>
                                            <p:tgtEl>
                                              <p:spTgt spid="37"/>
                                            </p:tgtEl>
                                            <p:attrNameLst>
                                              <p:attrName>style.visibility</p:attrName>
                                            </p:attrNameLst>
                                          </p:cBhvr>
                                          <p:to>
                                            <p:strVal val="visible"/>
                                          </p:to>
                                        </p:set>
                                        <p:anim calcmode="lin" valueType="num" p14:bounceEnd="52000">
                                          <p:cBhvr additive="base">
                                            <p:cTn id="24" dur="1000" fill="hold"/>
                                            <p:tgtEl>
                                              <p:spTgt spid="37"/>
                                            </p:tgtEl>
                                            <p:attrNameLst>
                                              <p:attrName>ppt_x</p:attrName>
                                            </p:attrNameLst>
                                          </p:cBhvr>
                                          <p:tavLst>
                                            <p:tav tm="0">
                                              <p:val>
                                                <p:strVal val="#ppt_x"/>
                                              </p:val>
                                            </p:tav>
                                            <p:tav tm="100000">
                                              <p:val>
                                                <p:strVal val="#ppt_x"/>
                                              </p:val>
                                            </p:tav>
                                          </p:tavLst>
                                        </p:anim>
                                        <p:anim calcmode="lin" valueType="num" p14:bounceEnd="52000">
                                          <p:cBhvr additive="base">
                                            <p:cTn id="25" dur="1000" fill="hold"/>
                                            <p:tgtEl>
                                              <p:spTgt spid="37"/>
                                            </p:tgtEl>
                                            <p:attrNameLst>
                                              <p:attrName>ppt_y</p:attrName>
                                            </p:attrNameLst>
                                          </p:cBhvr>
                                          <p:tavLst>
                                            <p:tav tm="0">
                                              <p:val>
                                                <p:strVal val="0-#ppt_h/2"/>
                                              </p:val>
                                            </p:tav>
                                            <p:tav tm="100000">
                                              <p:val>
                                                <p:strVal val="#ppt_y"/>
                                              </p:val>
                                            </p:tav>
                                          </p:tavLst>
                                        </p:anim>
                                      </p:childTnLst>
                                    </p:cTn>
                                  </p:par>
                                </p:childTnLst>
                              </p:cTn>
                            </p:par>
                            <p:par>
                              <p:cTn id="26" fill="hold">
                                <p:stCondLst>
                                  <p:cond delay="2250"/>
                                </p:stCondLst>
                                <p:childTnLst>
                                  <p:par>
                                    <p:cTn id="27" presetID="22" presetClass="entr" presetSubtype="2" fill="hold" nodeType="after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wipe(right)">
                                          <p:cBhvr>
                                            <p:cTn id="29" dur="500"/>
                                            <p:tgtEl>
                                              <p:spTgt spid="38"/>
                                            </p:tgtEl>
                                          </p:cBhvr>
                                        </p:animEffect>
                                      </p:childTnLst>
                                    </p:cTn>
                                  </p:par>
                                  <p:par>
                                    <p:cTn id="30" presetID="22" presetClass="entr" presetSubtype="2" fill="hold" nodeType="withEffect">
                                      <p:stCondLst>
                                        <p:cond delay="100"/>
                                      </p:stCondLst>
                                      <p:childTnLst>
                                        <p:set>
                                          <p:cBhvr>
                                            <p:cTn id="31" dur="1" fill="hold">
                                              <p:stCondLst>
                                                <p:cond delay="0"/>
                                              </p:stCondLst>
                                            </p:cTn>
                                            <p:tgtEl>
                                              <p:spTgt spid="40"/>
                                            </p:tgtEl>
                                            <p:attrNameLst>
                                              <p:attrName>style.visibility</p:attrName>
                                            </p:attrNameLst>
                                          </p:cBhvr>
                                          <p:to>
                                            <p:strVal val="visible"/>
                                          </p:to>
                                        </p:set>
                                        <p:animEffect transition="in" filter="wipe(right)">
                                          <p:cBhvr>
                                            <p:cTn id="32" dur="500"/>
                                            <p:tgtEl>
                                              <p:spTgt spid="40"/>
                                            </p:tgtEl>
                                          </p:cBhvr>
                                        </p:animEffect>
                                      </p:childTnLst>
                                    </p:cTn>
                                  </p:par>
                                  <p:par>
                                    <p:cTn id="33" presetID="22" presetClass="entr" presetSubtype="2" fill="hold" nodeType="withEffect">
                                      <p:stCondLst>
                                        <p:cond delay="200"/>
                                      </p:stCondLst>
                                      <p:childTnLst>
                                        <p:set>
                                          <p:cBhvr>
                                            <p:cTn id="34" dur="1" fill="hold">
                                              <p:stCondLst>
                                                <p:cond delay="0"/>
                                              </p:stCondLst>
                                            </p:cTn>
                                            <p:tgtEl>
                                              <p:spTgt spid="47"/>
                                            </p:tgtEl>
                                            <p:attrNameLst>
                                              <p:attrName>style.visibility</p:attrName>
                                            </p:attrNameLst>
                                          </p:cBhvr>
                                          <p:to>
                                            <p:strVal val="visible"/>
                                          </p:to>
                                        </p:set>
                                        <p:animEffect transition="in" filter="wipe(right)">
                                          <p:cBhvr>
                                            <p:cTn id="35" dur="500"/>
                                            <p:tgtEl>
                                              <p:spTgt spid="47"/>
                                            </p:tgtEl>
                                          </p:cBhvr>
                                        </p:animEffect>
                                      </p:childTnLst>
                                    </p:cTn>
                                  </p:par>
                                  <p:par>
                                    <p:cTn id="36" presetID="22" presetClass="entr" presetSubtype="8" fill="hold" nodeType="withEffect">
                                      <p:stCondLst>
                                        <p:cond delay="300"/>
                                      </p:stCondLst>
                                      <p:childTnLst>
                                        <p:set>
                                          <p:cBhvr>
                                            <p:cTn id="37" dur="1" fill="hold">
                                              <p:stCondLst>
                                                <p:cond delay="0"/>
                                              </p:stCondLst>
                                            </p:cTn>
                                            <p:tgtEl>
                                              <p:spTgt spid="42"/>
                                            </p:tgtEl>
                                            <p:attrNameLst>
                                              <p:attrName>style.visibility</p:attrName>
                                            </p:attrNameLst>
                                          </p:cBhvr>
                                          <p:to>
                                            <p:strVal val="visible"/>
                                          </p:to>
                                        </p:set>
                                        <p:animEffect transition="in" filter="wipe(left)">
                                          <p:cBhvr>
                                            <p:cTn id="38" dur="500"/>
                                            <p:tgtEl>
                                              <p:spTgt spid="42"/>
                                            </p:tgtEl>
                                          </p:cBhvr>
                                        </p:animEffect>
                                      </p:childTnLst>
                                    </p:cTn>
                                  </p:par>
                                  <p:par>
                                    <p:cTn id="39" presetID="22" presetClass="entr" presetSubtype="8" fill="hold" nodeType="withEffect">
                                      <p:stCondLst>
                                        <p:cond delay="400"/>
                                      </p:stCondLst>
                                      <p:childTnLst>
                                        <p:set>
                                          <p:cBhvr>
                                            <p:cTn id="40" dur="1" fill="hold">
                                              <p:stCondLst>
                                                <p:cond delay="0"/>
                                              </p:stCondLst>
                                            </p:cTn>
                                            <p:tgtEl>
                                              <p:spTgt spid="45"/>
                                            </p:tgtEl>
                                            <p:attrNameLst>
                                              <p:attrName>style.visibility</p:attrName>
                                            </p:attrNameLst>
                                          </p:cBhvr>
                                          <p:to>
                                            <p:strVal val="visible"/>
                                          </p:to>
                                        </p:set>
                                        <p:animEffect transition="in" filter="wipe(left)">
                                          <p:cBhvr>
                                            <p:cTn id="41" dur="500"/>
                                            <p:tgtEl>
                                              <p:spTgt spid="45"/>
                                            </p:tgtEl>
                                          </p:cBhvr>
                                        </p:animEffect>
                                      </p:childTnLst>
                                    </p:cTn>
                                  </p:par>
                                </p:childTnLst>
                              </p:cTn>
                            </p:par>
                            <p:par>
                              <p:cTn id="42" fill="hold">
                                <p:stCondLst>
                                  <p:cond delay="3150"/>
                                </p:stCondLst>
                                <p:childTnLst>
                                  <p:par>
                                    <p:cTn id="43" presetID="22" presetClass="entr" presetSubtype="1"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up)">
                                          <p:cBhvr>
                                            <p:cTn id="45" dur="500"/>
                                            <p:tgtEl>
                                              <p:spTgt spid="4"/>
                                            </p:tgtEl>
                                          </p:cBhvr>
                                        </p:animEffect>
                                      </p:childTnLst>
                                    </p:cTn>
                                  </p:par>
                                  <p:par>
                                    <p:cTn id="46" presetID="22" presetClass="entr" presetSubtype="1" fill="hold" nodeType="withEffect">
                                      <p:stCondLst>
                                        <p:cond delay="0"/>
                                      </p:stCondLst>
                                      <p:childTnLst>
                                        <p:set>
                                          <p:cBhvr>
                                            <p:cTn id="47" dur="1" fill="hold">
                                              <p:stCondLst>
                                                <p:cond delay="0"/>
                                              </p:stCondLst>
                                            </p:cTn>
                                            <p:tgtEl>
                                              <p:spTgt spid="54"/>
                                            </p:tgtEl>
                                            <p:attrNameLst>
                                              <p:attrName>style.visibility</p:attrName>
                                            </p:attrNameLst>
                                          </p:cBhvr>
                                          <p:to>
                                            <p:strVal val="visible"/>
                                          </p:to>
                                        </p:set>
                                        <p:animEffect transition="in" filter="wipe(up)">
                                          <p:cBhvr>
                                            <p:cTn id="48" dur="500"/>
                                            <p:tgtEl>
                                              <p:spTgt spid="54"/>
                                            </p:tgtEl>
                                          </p:cBhvr>
                                        </p:animEffect>
                                      </p:childTnLst>
                                    </p:cTn>
                                  </p:par>
                                  <p:par>
                                    <p:cTn id="49" presetID="22" presetClass="entr" presetSubtype="1" fill="hold" nodeType="withEffect">
                                      <p:stCondLst>
                                        <p:cond delay="0"/>
                                      </p:stCondLst>
                                      <p:childTnLst>
                                        <p:set>
                                          <p:cBhvr>
                                            <p:cTn id="50" dur="1" fill="hold">
                                              <p:stCondLst>
                                                <p:cond delay="0"/>
                                              </p:stCondLst>
                                            </p:cTn>
                                            <p:tgtEl>
                                              <p:spTgt spid="57"/>
                                            </p:tgtEl>
                                            <p:attrNameLst>
                                              <p:attrName>style.visibility</p:attrName>
                                            </p:attrNameLst>
                                          </p:cBhvr>
                                          <p:to>
                                            <p:strVal val="visible"/>
                                          </p:to>
                                        </p:set>
                                        <p:animEffect transition="in" filter="wipe(up)">
                                          <p:cBhvr>
                                            <p:cTn id="51" dur="500"/>
                                            <p:tgtEl>
                                              <p:spTgt spid="57"/>
                                            </p:tgtEl>
                                          </p:cBhvr>
                                        </p:animEffect>
                                      </p:childTnLst>
                                    </p:cTn>
                                  </p:par>
                                  <p:par>
                                    <p:cTn id="52" presetID="22" presetClass="entr" presetSubtype="1" fill="hold" nodeType="withEffect">
                                      <p:stCondLst>
                                        <p:cond delay="0"/>
                                      </p:stCondLst>
                                      <p:childTnLst>
                                        <p:set>
                                          <p:cBhvr>
                                            <p:cTn id="53" dur="1" fill="hold">
                                              <p:stCondLst>
                                                <p:cond delay="0"/>
                                              </p:stCondLst>
                                            </p:cTn>
                                            <p:tgtEl>
                                              <p:spTgt spid="60"/>
                                            </p:tgtEl>
                                            <p:attrNameLst>
                                              <p:attrName>style.visibility</p:attrName>
                                            </p:attrNameLst>
                                          </p:cBhvr>
                                          <p:to>
                                            <p:strVal val="visible"/>
                                          </p:to>
                                        </p:set>
                                        <p:animEffect transition="in" filter="wipe(up)">
                                          <p:cBhvr>
                                            <p:cTn id="54" dur="500"/>
                                            <p:tgtEl>
                                              <p:spTgt spid="60"/>
                                            </p:tgtEl>
                                          </p:cBhvr>
                                        </p:animEffect>
                                      </p:childTnLst>
                                    </p:cTn>
                                  </p:par>
                                  <p:par>
                                    <p:cTn id="55" presetID="22" presetClass="entr" presetSubtype="1" fill="hold" nodeType="withEffect">
                                      <p:stCondLst>
                                        <p:cond delay="0"/>
                                      </p:stCondLst>
                                      <p:childTnLst>
                                        <p:set>
                                          <p:cBhvr>
                                            <p:cTn id="56" dur="1" fill="hold">
                                              <p:stCondLst>
                                                <p:cond delay="0"/>
                                              </p:stCondLst>
                                            </p:cTn>
                                            <p:tgtEl>
                                              <p:spTgt spid="63"/>
                                            </p:tgtEl>
                                            <p:attrNameLst>
                                              <p:attrName>style.visibility</p:attrName>
                                            </p:attrNameLst>
                                          </p:cBhvr>
                                          <p:to>
                                            <p:strVal val="visible"/>
                                          </p:to>
                                        </p:set>
                                        <p:animEffect transition="in" filter="wipe(up)">
                                          <p:cBhvr>
                                            <p:cTn id="5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4" grpId="0" animBg="1"/>
          <p:bldP spid="35" grpId="0" animBg="1"/>
          <p:bldP spid="36" grpId="0" animBg="1"/>
          <p:bldP spid="3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1+#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1000" fill="hold"/>
                                            <p:tgtEl>
                                              <p:spTgt spid="34"/>
                                            </p:tgtEl>
                                            <p:attrNameLst>
                                              <p:attrName>ppt_x</p:attrName>
                                            </p:attrNameLst>
                                          </p:cBhvr>
                                          <p:tavLst>
                                            <p:tav tm="0">
                                              <p:val>
                                                <p:strVal val="#ppt_x"/>
                                              </p:val>
                                            </p:tav>
                                            <p:tav tm="100000">
                                              <p:val>
                                                <p:strVal val="#ppt_x"/>
                                              </p:val>
                                            </p:tav>
                                          </p:tavLst>
                                        </p:anim>
                                        <p:anim calcmode="lin" valueType="num">
                                          <p:cBhvr additive="base">
                                            <p:cTn id="13" dur="1000" fill="hold"/>
                                            <p:tgtEl>
                                              <p:spTgt spid="34"/>
                                            </p:tgtEl>
                                            <p:attrNameLst>
                                              <p:attrName>ppt_y</p:attrName>
                                            </p:attrNameLst>
                                          </p:cBhvr>
                                          <p:tavLst>
                                            <p:tav tm="0">
                                              <p:val>
                                                <p:strVal val="0-#ppt_h/2"/>
                                              </p:val>
                                            </p:tav>
                                            <p:tav tm="100000">
                                              <p:val>
                                                <p:strVal val="#ppt_y"/>
                                              </p:val>
                                            </p:tav>
                                          </p:tavLst>
                                        </p:anim>
                                      </p:childTnLst>
                                    </p:cTn>
                                  </p:par>
                                  <p:par>
                                    <p:cTn id="14" presetID="2" presetClass="entr" presetSubtype="1" fill="hold" grpId="0" nodeType="withEffect">
                                      <p:stCondLst>
                                        <p:cond delay="250"/>
                                      </p:stCondLst>
                                      <p:childTnLst>
                                        <p:set>
                                          <p:cBhvr>
                                            <p:cTn id="15" dur="1" fill="hold">
                                              <p:stCondLst>
                                                <p:cond delay="0"/>
                                              </p:stCondLst>
                                            </p:cTn>
                                            <p:tgtEl>
                                              <p:spTgt spid="35"/>
                                            </p:tgtEl>
                                            <p:attrNameLst>
                                              <p:attrName>style.visibility</p:attrName>
                                            </p:attrNameLst>
                                          </p:cBhvr>
                                          <p:to>
                                            <p:strVal val="visible"/>
                                          </p:to>
                                        </p:set>
                                        <p:anim calcmode="lin" valueType="num">
                                          <p:cBhvr additive="base">
                                            <p:cTn id="16" dur="1000" fill="hold"/>
                                            <p:tgtEl>
                                              <p:spTgt spid="35"/>
                                            </p:tgtEl>
                                            <p:attrNameLst>
                                              <p:attrName>ppt_x</p:attrName>
                                            </p:attrNameLst>
                                          </p:cBhvr>
                                          <p:tavLst>
                                            <p:tav tm="0">
                                              <p:val>
                                                <p:strVal val="#ppt_x"/>
                                              </p:val>
                                            </p:tav>
                                            <p:tav tm="100000">
                                              <p:val>
                                                <p:strVal val="#ppt_x"/>
                                              </p:val>
                                            </p:tav>
                                          </p:tavLst>
                                        </p:anim>
                                        <p:anim calcmode="lin" valueType="num">
                                          <p:cBhvr additive="base">
                                            <p:cTn id="17" dur="1000" fill="hold"/>
                                            <p:tgtEl>
                                              <p:spTgt spid="35"/>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stCondLst>
                                        <p:cond delay="500"/>
                                      </p:stCondLst>
                                      <p:childTnLst>
                                        <p:set>
                                          <p:cBhvr>
                                            <p:cTn id="19" dur="1" fill="hold">
                                              <p:stCondLst>
                                                <p:cond delay="0"/>
                                              </p:stCondLst>
                                            </p:cTn>
                                            <p:tgtEl>
                                              <p:spTgt spid="36"/>
                                            </p:tgtEl>
                                            <p:attrNameLst>
                                              <p:attrName>style.visibility</p:attrName>
                                            </p:attrNameLst>
                                          </p:cBhvr>
                                          <p:to>
                                            <p:strVal val="visible"/>
                                          </p:to>
                                        </p:set>
                                        <p:anim calcmode="lin" valueType="num">
                                          <p:cBhvr additive="base">
                                            <p:cTn id="20" dur="1000" fill="hold"/>
                                            <p:tgtEl>
                                              <p:spTgt spid="36"/>
                                            </p:tgtEl>
                                            <p:attrNameLst>
                                              <p:attrName>ppt_x</p:attrName>
                                            </p:attrNameLst>
                                          </p:cBhvr>
                                          <p:tavLst>
                                            <p:tav tm="0">
                                              <p:val>
                                                <p:strVal val="#ppt_x"/>
                                              </p:val>
                                            </p:tav>
                                            <p:tav tm="100000">
                                              <p:val>
                                                <p:strVal val="#ppt_x"/>
                                              </p:val>
                                            </p:tav>
                                          </p:tavLst>
                                        </p:anim>
                                        <p:anim calcmode="lin" valueType="num">
                                          <p:cBhvr additive="base">
                                            <p:cTn id="21" dur="1000" fill="hold"/>
                                            <p:tgtEl>
                                              <p:spTgt spid="36"/>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stCondLst>
                                        <p:cond delay="75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1000" fill="hold"/>
                                            <p:tgtEl>
                                              <p:spTgt spid="37"/>
                                            </p:tgtEl>
                                            <p:attrNameLst>
                                              <p:attrName>ppt_x</p:attrName>
                                            </p:attrNameLst>
                                          </p:cBhvr>
                                          <p:tavLst>
                                            <p:tav tm="0">
                                              <p:val>
                                                <p:strVal val="#ppt_x"/>
                                              </p:val>
                                            </p:tav>
                                            <p:tav tm="100000">
                                              <p:val>
                                                <p:strVal val="#ppt_x"/>
                                              </p:val>
                                            </p:tav>
                                          </p:tavLst>
                                        </p:anim>
                                        <p:anim calcmode="lin" valueType="num">
                                          <p:cBhvr additive="base">
                                            <p:cTn id="25" dur="1000" fill="hold"/>
                                            <p:tgtEl>
                                              <p:spTgt spid="37"/>
                                            </p:tgtEl>
                                            <p:attrNameLst>
                                              <p:attrName>ppt_y</p:attrName>
                                            </p:attrNameLst>
                                          </p:cBhvr>
                                          <p:tavLst>
                                            <p:tav tm="0">
                                              <p:val>
                                                <p:strVal val="0-#ppt_h/2"/>
                                              </p:val>
                                            </p:tav>
                                            <p:tav tm="100000">
                                              <p:val>
                                                <p:strVal val="#ppt_y"/>
                                              </p:val>
                                            </p:tav>
                                          </p:tavLst>
                                        </p:anim>
                                      </p:childTnLst>
                                    </p:cTn>
                                  </p:par>
                                </p:childTnLst>
                              </p:cTn>
                            </p:par>
                            <p:par>
                              <p:cTn id="26" fill="hold">
                                <p:stCondLst>
                                  <p:cond delay="2250"/>
                                </p:stCondLst>
                                <p:childTnLst>
                                  <p:par>
                                    <p:cTn id="27" presetID="22" presetClass="entr" presetSubtype="2" fill="hold" nodeType="after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wipe(right)">
                                          <p:cBhvr>
                                            <p:cTn id="29" dur="500"/>
                                            <p:tgtEl>
                                              <p:spTgt spid="38"/>
                                            </p:tgtEl>
                                          </p:cBhvr>
                                        </p:animEffect>
                                      </p:childTnLst>
                                    </p:cTn>
                                  </p:par>
                                  <p:par>
                                    <p:cTn id="30" presetID="22" presetClass="entr" presetSubtype="2" fill="hold" nodeType="withEffect">
                                      <p:stCondLst>
                                        <p:cond delay="100"/>
                                      </p:stCondLst>
                                      <p:childTnLst>
                                        <p:set>
                                          <p:cBhvr>
                                            <p:cTn id="31" dur="1" fill="hold">
                                              <p:stCondLst>
                                                <p:cond delay="0"/>
                                              </p:stCondLst>
                                            </p:cTn>
                                            <p:tgtEl>
                                              <p:spTgt spid="40"/>
                                            </p:tgtEl>
                                            <p:attrNameLst>
                                              <p:attrName>style.visibility</p:attrName>
                                            </p:attrNameLst>
                                          </p:cBhvr>
                                          <p:to>
                                            <p:strVal val="visible"/>
                                          </p:to>
                                        </p:set>
                                        <p:animEffect transition="in" filter="wipe(right)">
                                          <p:cBhvr>
                                            <p:cTn id="32" dur="500"/>
                                            <p:tgtEl>
                                              <p:spTgt spid="40"/>
                                            </p:tgtEl>
                                          </p:cBhvr>
                                        </p:animEffect>
                                      </p:childTnLst>
                                    </p:cTn>
                                  </p:par>
                                  <p:par>
                                    <p:cTn id="33" presetID="22" presetClass="entr" presetSubtype="2" fill="hold" nodeType="withEffect">
                                      <p:stCondLst>
                                        <p:cond delay="200"/>
                                      </p:stCondLst>
                                      <p:childTnLst>
                                        <p:set>
                                          <p:cBhvr>
                                            <p:cTn id="34" dur="1" fill="hold">
                                              <p:stCondLst>
                                                <p:cond delay="0"/>
                                              </p:stCondLst>
                                            </p:cTn>
                                            <p:tgtEl>
                                              <p:spTgt spid="47"/>
                                            </p:tgtEl>
                                            <p:attrNameLst>
                                              <p:attrName>style.visibility</p:attrName>
                                            </p:attrNameLst>
                                          </p:cBhvr>
                                          <p:to>
                                            <p:strVal val="visible"/>
                                          </p:to>
                                        </p:set>
                                        <p:animEffect transition="in" filter="wipe(right)">
                                          <p:cBhvr>
                                            <p:cTn id="35" dur="500"/>
                                            <p:tgtEl>
                                              <p:spTgt spid="47"/>
                                            </p:tgtEl>
                                          </p:cBhvr>
                                        </p:animEffect>
                                      </p:childTnLst>
                                    </p:cTn>
                                  </p:par>
                                  <p:par>
                                    <p:cTn id="36" presetID="22" presetClass="entr" presetSubtype="8" fill="hold" nodeType="withEffect">
                                      <p:stCondLst>
                                        <p:cond delay="300"/>
                                      </p:stCondLst>
                                      <p:childTnLst>
                                        <p:set>
                                          <p:cBhvr>
                                            <p:cTn id="37" dur="1" fill="hold">
                                              <p:stCondLst>
                                                <p:cond delay="0"/>
                                              </p:stCondLst>
                                            </p:cTn>
                                            <p:tgtEl>
                                              <p:spTgt spid="42"/>
                                            </p:tgtEl>
                                            <p:attrNameLst>
                                              <p:attrName>style.visibility</p:attrName>
                                            </p:attrNameLst>
                                          </p:cBhvr>
                                          <p:to>
                                            <p:strVal val="visible"/>
                                          </p:to>
                                        </p:set>
                                        <p:animEffect transition="in" filter="wipe(left)">
                                          <p:cBhvr>
                                            <p:cTn id="38" dur="500"/>
                                            <p:tgtEl>
                                              <p:spTgt spid="42"/>
                                            </p:tgtEl>
                                          </p:cBhvr>
                                        </p:animEffect>
                                      </p:childTnLst>
                                    </p:cTn>
                                  </p:par>
                                  <p:par>
                                    <p:cTn id="39" presetID="22" presetClass="entr" presetSubtype="8" fill="hold" nodeType="withEffect">
                                      <p:stCondLst>
                                        <p:cond delay="400"/>
                                      </p:stCondLst>
                                      <p:childTnLst>
                                        <p:set>
                                          <p:cBhvr>
                                            <p:cTn id="40" dur="1" fill="hold">
                                              <p:stCondLst>
                                                <p:cond delay="0"/>
                                              </p:stCondLst>
                                            </p:cTn>
                                            <p:tgtEl>
                                              <p:spTgt spid="45"/>
                                            </p:tgtEl>
                                            <p:attrNameLst>
                                              <p:attrName>style.visibility</p:attrName>
                                            </p:attrNameLst>
                                          </p:cBhvr>
                                          <p:to>
                                            <p:strVal val="visible"/>
                                          </p:to>
                                        </p:set>
                                        <p:animEffect transition="in" filter="wipe(left)">
                                          <p:cBhvr>
                                            <p:cTn id="41" dur="500"/>
                                            <p:tgtEl>
                                              <p:spTgt spid="45"/>
                                            </p:tgtEl>
                                          </p:cBhvr>
                                        </p:animEffect>
                                      </p:childTnLst>
                                    </p:cTn>
                                  </p:par>
                                </p:childTnLst>
                              </p:cTn>
                            </p:par>
                            <p:par>
                              <p:cTn id="42" fill="hold">
                                <p:stCondLst>
                                  <p:cond delay="3150"/>
                                </p:stCondLst>
                                <p:childTnLst>
                                  <p:par>
                                    <p:cTn id="43" presetID="22" presetClass="entr" presetSubtype="1"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wipe(up)">
                                          <p:cBhvr>
                                            <p:cTn id="45" dur="500"/>
                                            <p:tgtEl>
                                              <p:spTgt spid="4"/>
                                            </p:tgtEl>
                                          </p:cBhvr>
                                        </p:animEffect>
                                      </p:childTnLst>
                                    </p:cTn>
                                  </p:par>
                                  <p:par>
                                    <p:cTn id="46" presetID="22" presetClass="entr" presetSubtype="1" fill="hold" nodeType="withEffect">
                                      <p:stCondLst>
                                        <p:cond delay="0"/>
                                      </p:stCondLst>
                                      <p:childTnLst>
                                        <p:set>
                                          <p:cBhvr>
                                            <p:cTn id="47" dur="1" fill="hold">
                                              <p:stCondLst>
                                                <p:cond delay="0"/>
                                              </p:stCondLst>
                                            </p:cTn>
                                            <p:tgtEl>
                                              <p:spTgt spid="54"/>
                                            </p:tgtEl>
                                            <p:attrNameLst>
                                              <p:attrName>style.visibility</p:attrName>
                                            </p:attrNameLst>
                                          </p:cBhvr>
                                          <p:to>
                                            <p:strVal val="visible"/>
                                          </p:to>
                                        </p:set>
                                        <p:animEffect transition="in" filter="wipe(up)">
                                          <p:cBhvr>
                                            <p:cTn id="48" dur="500"/>
                                            <p:tgtEl>
                                              <p:spTgt spid="54"/>
                                            </p:tgtEl>
                                          </p:cBhvr>
                                        </p:animEffect>
                                      </p:childTnLst>
                                    </p:cTn>
                                  </p:par>
                                  <p:par>
                                    <p:cTn id="49" presetID="22" presetClass="entr" presetSubtype="1" fill="hold" nodeType="withEffect">
                                      <p:stCondLst>
                                        <p:cond delay="0"/>
                                      </p:stCondLst>
                                      <p:childTnLst>
                                        <p:set>
                                          <p:cBhvr>
                                            <p:cTn id="50" dur="1" fill="hold">
                                              <p:stCondLst>
                                                <p:cond delay="0"/>
                                              </p:stCondLst>
                                            </p:cTn>
                                            <p:tgtEl>
                                              <p:spTgt spid="57"/>
                                            </p:tgtEl>
                                            <p:attrNameLst>
                                              <p:attrName>style.visibility</p:attrName>
                                            </p:attrNameLst>
                                          </p:cBhvr>
                                          <p:to>
                                            <p:strVal val="visible"/>
                                          </p:to>
                                        </p:set>
                                        <p:animEffect transition="in" filter="wipe(up)">
                                          <p:cBhvr>
                                            <p:cTn id="51" dur="500"/>
                                            <p:tgtEl>
                                              <p:spTgt spid="57"/>
                                            </p:tgtEl>
                                          </p:cBhvr>
                                        </p:animEffect>
                                      </p:childTnLst>
                                    </p:cTn>
                                  </p:par>
                                  <p:par>
                                    <p:cTn id="52" presetID="22" presetClass="entr" presetSubtype="1" fill="hold" nodeType="withEffect">
                                      <p:stCondLst>
                                        <p:cond delay="0"/>
                                      </p:stCondLst>
                                      <p:childTnLst>
                                        <p:set>
                                          <p:cBhvr>
                                            <p:cTn id="53" dur="1" fill="hold">
                                              <p:stCondLst>
                                                <p:cond delay="0"/>
                                              </p:stCondLst>
                                            </p:cTn>
                                            <p:tgtEl>
                                              <p:spTgt spid="60"/>
                                            </p:tgtEl>
                                            <p:attrNameLst>
                                              <p:attrName>style.visibility</p:attrName>
                                            </p:attrNameLst>
                                          </p:cBhvr>
                                          <p:to>
                                            <p:strVal val="visible"/>
                                          </p:to>
                                        </p:set>
                                        <p:animEffect transition="in" filter="wipe(up)">
                                          <p:cBhvr>
                                            <p:cTn id="54" dur="500"/>
                                            <p:tgtEl>
                                              <p:spTgt spid="60"/>
                                            </p:tgtEl>
                                          </p:cBhvr>
                                        </p:animEffect>
                                      </p:childTnLst>
                                    </p:cTn>
                                  </p:par>
                                  <p:par>
                                    <p:cTn id="55" presetID="22" presetClass="entr" presetSubtype="1" fill="hold" nodeType="withEffect">
                                      <p:stCondLst>
                                        <p:cond delay="0"/>
                                      </p:stCondLst>
                                      <p:childTnLst>
                                        <p:set>
                                          <p:cBhvr>
                                            <p:cTn id="56" dur="1" fill="hold">
                                              <p:stCondLst>
                                                <p:cond delay="0"/>
                                              </p:stCondLst>
                                            </p:cTn>
                                            <p:tgtEl>
                                              <p:spTgt spid="63"/>
                                            </p:tgtEl>
                                            <p:attrNameLst>
                                              <p:attrName>style.visibility</p:attrName>
                                            </p:attrNameLst>
                                          </p:cBhvr>
                                          <p:to>
                                            <p:strVal val="visible"/>
                                          </p:to>
                                        </p:set>
                                        <p:animEffect transition="in" filter="wipe(up)">
                                          <p:cBhvr>
                                            <p:cTn id="5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34" grpId="0" animBg="1"/>
          <p:bldP spid="35" grpId="0" animBg="1"/>
          <p:bldP spid="36" grpId="0" animBg="1"/>
          <p:bldP spid="37"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11824" y="2221791"/>
            <a:ext cx="6392685" cy="2124428"/>
          </a:xfrm>
          <a:prstGeom prst="rect">
            <a:avLst/>
          </a:prstGeom>
          <a:noFill/>
        </p:spPr>
        <p:txBody>
          <a:bodyPr wrap="square" rtlCol="0">
            <a:spAutoFit/>
          </a:bodyPr>
          <a:lstStyle/>
          <a:p>
            <a:pPr>
              <a:lnSpc>
                <a:spcPct val="150000"/>
              </a:lnSpc>
            </a:pPr>
            <a:r>
              <a:rPr lang="zh-CN" altLang="en-US" sz="1467" dirty="0">
                <a:solidFill>
                  <a:schemeClr val="tx1">
                    <a:lumMod val="65000"/>
                    <a:lumOff val="35000"/>
                  </a:schemeClr>
                </a:solidFill>
                <a:latin typeface="+mj-ea"/>
                <a:ea typeface="+mj-ea"/>
              </a:rPr>
              <a:t> </a:t>
            </a:r>
            <a:r>
              <a:rPr lang="zh-CN" altLang="en-US" sz="1467" dirty="0" smtClean="0">
                <a:solidFill>
                  <a:schemeClr val="tx1">
                    <a:lumMod val="65000"/>
                    <a:lumOff val="35000"/>
                  </a:schemeClr>
                </a:solidFill>
                <a:latin typeface="+mj-ea"/>
                <a:ea typeface="+mj-ea"/>
              </a:rPr>
              <a:t>       企业</a:t>
            </a:r>
            <a:r>
              <a:rPr lang="zh-CN" altLang="en-US" sz="1467" dirty="0">
                <a:solidFill>
                  <a:schemeClr val="tx1">
                    <a:lumMod val="65000"/>
                    <a:lumOff val="35000"/>
                  </a:schemeClr>
                </a:solidFill>
                <a:latin typeface="+mj-ea"/>
                <a:ea typeface="+mj-ea"/>
              </a:rPr>
              <a:t>的生命在于销售，销售的核心是模式，倍增是一个数字的概念，实际它的魅力是创业者参加流通领域的再分配</a:t>
            </a:r>
            <a:r>
              <a:rPr lang="en-US" altLang="zh-CN" sz="1467" dirty="0">
                <a:solidFill>
                  <a:schemeClr val="tx1">
                    <a:lumMod val="65000"/>
                    <a:lumOff val="35000"/>
                  </a:schemeClr>
                </a:solidFill>
                <a:latin typeface="+mj-ea"/>
                <a:ea typeface="+mj-ea"/>
              </a:rPr>
              <a:t>,</a:t>
            </a:r>
            <a:r>
              <a:rPr lang="zh-CN" altLang="en-US" sz="1467" dirty="0">
                <a:solidFill>
                  <a:schemeClr val="tx1">
                    <a:lumMod val="65000"/>
                    <a:lumOff val="35000"/>
                  </a:schemeClr>
                </a:solidFill>
                <a:latin typeface="+mj-ea"/>
                <a:ea typeface="+mj-ea"/>
              </a:rPr>
              <a:t>首先是自身创业，同时带动朋友创业，由创业者转为经营者的同时获取一个就业的机会，促进和谐发展共享财富</a:t>
            </a:r>
            <a:r>
              <a:rPr lang="en-US" altLang="zh-CN" sz="1467" dirty="0">
                <a:solidFill>
                  <a:schemeClr val="tx1">
                    <a:lumMod val="65000"/>
                    <a:lumOff val="35000"/>
                  </a:schemeClr>
                </a:solidFill>
                <a:latin typeface="+mj-ea"/>
                <a:ea typeface="+mj-ea"/>
              </a:rPr>
              <a:t>,</a:t>
            </a:r>
          </a:p>
          <a:p>
            <a:pPr>
              <a:lnSpc>
                <a:spcPct val="150000"/>
              </a:lnSpc>
            </a:pPr>
            <a:r>
              <a:rPr lang="en-US" altLang="zh-CN" sz="1467" dirty="0">
                <a:solidFill>
                  <a:schemeClr val="tx1">
                    <a:lumMod val="65000"/>
                    <a:lumOff val="35000"/>
                  </a:schemeClr>
                </a:solidFill>
                <a:latin typeface="+mj-ea"/>
                <a:ea typeface="+mj-ea"/>
              </a:rPr>
              <a:t>    </a:t>
            </a:r>
            <a:r>
              <a:rPr lang="en-US" altLang="zh-CN" sz="1467" dirty="0" smtClean="0">
                <a:solidFill>
                  <a:schemeClr val="tx1">
                    <a:lumMod val="65000"/>
                    <a:lumOff val="35000"/>
                  </a:schemeClr>
                </a:solidFill>
                <a:latin typeface="+mj-ea"/>
                <a:ea typeface="+mj-ea"/>
              </a:rPr>
              <a:t>   </a:t>
            </a:r>
            <a:r>
              <a:rPr lang="zh-CN" altLang="en-US" sz="1467" dirty="0" smtClean="0">
                <a:solidFill>
                  <a:schemeClr val="tx1">
                    <a:lumMod val="65000"/>
                    <a:lumOff val="35000"/>
                  </a:schemeClr>
                </a:solidFill>
                <a:latin typeface="+mj-ea"/>
                <a:ea typeface="+mj-ea"/>
              </a:rPr>
              <a:t>关怀</a:t>
            </a:r>
            <a:r>
              <a:rPr lang="zh-CN" altLang="en-US" sz="1467" dirty="0">
                <a:solidFill>
                  <a:schemeClr val="tx1">
                    <a:lumMod val="65000"/>
                    <a:lumOff val="35000"/>
                  </a:schemeClr>
                </a:solidFill>
                <a:latin typeface="+mj-ea"/>
                <a:ea typeface="+mj-ea"/>
              </a:rPr>
              <a:t>社会，重视文化传承，与消费者分享质优独特的产品，使众人认识个人经济独立是可以实现的，并于我们的创业伙伴共创美好的明天。</a:t>
            </a:r>
          </a:p>
        </p:txBody>
      </p:sp>
      <p:sp>
        <p:nvSpPr>
          <p:cNvPr id="24" name="TextBox 59"/>
          <p:cNvSpPr txBox="1">
            <a:spLocks noChangeArrowheads="1"/>
          </p:cNvSpPr>
          <p:nvPr/>
        </p:nvSpPr>
        <p:spPr bwMode="auto">
          <a:xfrm>
            <a:off x="1195945" y="2564904"/>
            <a:ext cx="3312368" cy="1323439"/>
          </a:xfrm>
          <a:prstGeom prst="rect">
            <a:avLst/>
          </a:prstGeom>
          <a:noFill/>
          <a:ln w="9525">
            <a:noFill/>
            <a:miter lim="800000"/>
            <a:headEnd/>
            <a:tailEnd/>
          </a:ln>
          <a:extLst/>
        </p:spPr>
        <p:txBody>
          <a:bodyPr wrap="square">
            <a:spAutoFit/>
          </a:bodyPr>
          <a:lstStyle>
            <a:defPPr>
              <a:defRPr lang="zh-CN"/>
            </a:defPPr>
            <a:lvl1pPr>
              <a:defRPr sz="2800" b="1">
                <a:solidFill>
                  <a:srgbClr val="009644"/>
                </a:solidFill>
                <a:effectLst>
                  <a:outerShdw dist="25400" dir="2700000" algn="tl">
                    <a:schemeClr val="bg1">
                      <a:alpha val="81000"/>
                    </a:schemeClr>
                  </a:outerShdw>
                  <a:reflection blurRad="6350" stA="55000" endA="300" endPos="45500" dist="50800" dir="5400000" sy="-100000" algn="bl" rotWithShape="0"/>
                </a:effectLst>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z="4000" dirty="0" smtClean="0">
                <a:solidFill>
                  <a:schemeClr val="tx1">
                    <a:lumMod val="65000"/>
                    <a:lumOff val="35000"/>
                  </a:schemeClr>
                </a:solidFill>
              </a:rPr>
              <a:t>前言 </a:t>
            </a:r>
            <a:endParaRPr lang="en-US" altLang="zh-CN" sz="4000" dirty="0">
              <a:solidFill>
                <a:schemeClr val="tx1">
                  <a:lumMod val="65000"/>
                  <a:lumOff val="35000"/>
                </a:schemeClr>
              </a:solidFill>
            </a:endParaRPr>
          </a:p>
          <a:p>
            <a:r>
              <a:rPr lang="en-US" altLang="zh-CN" sz="4000" dirty="0">
                <a:solidFill>
                  <a:schemeClr val="tx1">
                    <a:lumMod val="65000"/>
                    <a:lumOff val="35000"/>
                  </a:schemeClr>
                </a:solidFill>
              </a:rPr>
              <a:t>Contents</a:t>
            </a:r>
            <a:endParaRPr lang="en-US" altLang="ko-KR" sz="4000" dirty="0">
              <a:solidFill>
                <a:schemeClr val="tx1">
                  <a:lumMod val="65000"/>
                  <a:lumOff val="35000"/>
                </a:schemeClr>
              </a:solidFill>
            </a:endParaRPr>
          </a:p>
        </p:txBody>
      </p:sp>
    </p:spTree>
    <p:extLst>
      <p:ext uri="{BB962C8B-B14F-4D97-AF65-F5344CB8AC3E}">
        <p14:creationId xmlns:p14="http://schemas.microsoft.com/office/powerpoint/2010/main" val="362640571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2200"/>
                                  </p:stCondLst>
                                  <p:iterate type="wd">
                                    <p:tmPct val="5000"/>
                                  </p:iterate>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5"/>
          <p:cNvSpPr txBox="1">
            <a:spLocks noChangeArrowheads="1"/>
          </p:cNvSpPr>
          <p:nvPr/>
        </p:nvSpPr>
        <p:spPr bwMode="auto">
          <a:xfrm>
            <a:off x="867330" y="369333"/>
            <a:ext cx="5161331" cy="523220"/>
          </a:xfrm>
          <a:prstGeom prst="rect">
            <a:avLst/>
          </a:prstGeom>
          <a:noFill/>
          <a:ln w="9525">
            <a:noFill/>
            <a:miter lim="800000"/>
            <a:headEnd/>
            <a:tailEnd/>
          </a:ln>
        </p:spPr>
        <p:txBody>
          <a:bodyPr wrap="square">
            <a:spAutoFit/>
          </a:bodyPr>
          <a:lstStyle>
            <a:defPPr>
              <a:defRPr lang="zh-CN"/>
            </a:defPPr>
            <a:lvl1pPr>
              <a:defRPr sz="2800" b="1">
                <a:solidFill>
                  <a:srgbClr val="009644"/>
                </a:solidFill>
                <a:effectLst>
                  <a:outerShdw dist="25400" dir="2700000" algn="tl">
                    <a:schemeClr val="bg1">
                      <a:alpha val="81000"/>
                    </a:schemeClr>
                  </a:outerShdw>
                  <a:reflection blurRad="6350" stA="55000" endA="300" endPos="45500" dist="50800" dir="5400000" sy="-100000" algn="bl" rotWithShape="0"/>
                </a:effectLst>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t>修改相关页面主题文字</a:t>
            </a:r>
          </a:p>
        </p:txBody>
      </p:sp>
      <p:grpSp>
        <p:nvGrpSpPr>
          <p:cNvPr id="3" name="组合 2"/>
          <p:cNvGrpSpPr/>
          <p:nvPr/>
        </p:nvGrpSpPr>
        <p:grpSpPr>
          <a:xfrm>
            <a:off x="5182632" y="1245685"/>
            <a:ext cx="2015329" cy="2015329"/>
            <a:chOff x="5182632" y="1700808"/>
            <a:chExt cx="2015329" cy="2015329"/>
          </a:xfrm>
        </p:grpSpPr>
        <p:sp>
          <p:nvSpPr>
            <p:cNvPr id="4" name="Oval 6"/>
            <p:cNvSpPr>
              <a:spLocks noChangeArrowheads="1"/>
            </p:cNvSpPr>
            <p:nvPr/>
          </p:nvSpPr>
          <p:spPr bwMode="auto">
            <a:xfrm>
              <a:off x="5182632" y="1700808"/>
              <a:ext cx="2015329" cy="2015329"/>
            </a:xfrm>
            <a:prstGeom prst="ellipse">
              <a:avLst/>
            </a:prstGeom>
            <a:solidFill>
              <a:srgbClr val="12865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7"/>
            <p:cNvSpPr>
              <a:spLocks noEditPoints="1"/>
            </p:cNvSpPr>
            <p:nvPr/>
          </p:nvSpPr>
          <p:spPr bwMode="auto">
            <a:xfrm>
              <a:off x="5769194" y="1999060"/>
              <a:ext cx="886234" cy="1418826"/>
            </a:xfrm>
            <a:custGeom>
              <a:avLst/>
              <a:gdLst>
                <a:gd name="T0" fmla="*/ 74 w 991"/>
                <a:gd name="T1" fmla="*/ 0 h 1589"/>
                <a:gd name="T2" fmla="*/ 0 w 991"/>
                <a:gd name="T3" fmla="*/ 1517 h 1589"/>
                <a:gd name="T4" fmla="*/ 917 w 991"/>
                <a:gd name="T5" fmla="*/ 1589 h 1589"/>
                <a:gd name="T6" fmla="*/ 991 w 991"/>
                <a:gd name="T7" fmla="*/ 72 h 1589"/>
                <a:gd name="T8" fmla="*/ 401 w 991"/>
                <a:gd name="T9" fmla="*/ 38 h 1589"/>
                <a:gd name="T10" fmla="*/ 577 w 991"/>
                <a:gd name="T11" fmla="*/ 38 h 1589"/>
                <a:gd name="T12" fmla="*/ 577 w 991"/>
                <a:gd name="T13" fmla="*/ 88 h 1589"/>
                <a:gd name="T14" fmla="*/ 376 w 991"/>
                <a:gd name="T15" fmla="*/ 63 h 1589"/>
                <a:gd name="T16" fmla="*/ 753 w 991"/>
                <a:gd name="T17" fmla="*/ 1472 h 1589"/>
                <a:gd name="T18" fmla="*/ 722 w 991"/>
                <a:gd name="T19" fmla="*/ 1503 h 1589"/>
                <a:gd name="T20" fmla="*/ 180 w 991"/>
                <a:gd name="T21" fmla="*/ 1472 h 1589"/>
                <a:gd name="T22" fmla="*/ 211 w 991"/>
                <a:gd name="T23" fmla="*/ 1439 h 1589"/>
                <a:gd name="T24" fmla="*/ 753 w 991"/>
                <a:gd name="T25" fmla="*/ 1470 h 1589"/>
                <a:gd name="T26" fmla="*/ 866 w 991"/>
                <a:gd name="T27" fmla="*/ 1503 h 1589"/>
                <a:gd name="T28" fmla="*/ 835 w 991"/>
                <a:gd name="T29" fmla="*/ 1471 h 1589"/>
                <a:gd name="T30" fmla="*/ 898 w 991"/>
                <a:gd name="T31" fmla="*/ 1471 h 1589"/>
                <a:gd name="T32" fmla="*/ 903 w 991"/>
                <a:gd name="T33" fmla="*/ 1349 h 1589"/>
                <a:gd name="T34" fmla="*/ 88 w 991"/>
                <a:gd name="T35" fmla="*/ 1349 h 1589"/>
                <a:gd name="T36" fmla="*/ 903 w 991"/>
                <a:gd name="T37" fmla="*/ 141 h 1589"/>
                <a:gd name="T38" fmla="*/ 211 w 991"/>
                <a:gd name="T39" fmla="*/ 877 h 1589"/>
                <a:gd name="T40" fmla="*/ 347 w 991"/>
                <a:gd name="T41" fmla="*/ 1004 h 1589"/>
                <a:gd name="T42" fmla="*/ 289 w 991"/>
                <a:gd name="T43" fmla="*/ 556 h 1589"/>
                <a:gd name="T44" fmla="*/ 145 w 991"/>
                <a:gd name="T45" fmla="*/ 1004 h 1589"/>
                <a:gd name="T46" fmla="*/ 211 w 991"/>
                <a:gd name="T47" fmla="*/ 877 h 1589"/>
                <a:gd name="T48" fmla="*/ 222 w 991"/>
                <a:gd name="T49" fmla="*/ 823 h 1589"/>
                <a:gd name="T50" fmla="*/ 306 w 991"/>
                <a:gd name="T51" fmla="*/ 823 h 1589"/>
                <a:gd name="T52" fmla="*/ 456 w 991"/>
                <a:gd name="T53" fmla="*/ 818 h 1589"/>
                <a:gd name="T54" fmla="*/ 621 w 991"/>
                <a:gd name="T55" fmla="*/ 684 h 1589"/>
                <a:gd name="T56" fmla="*/ 420 w 991"/>
                <a:gd name="T57" fmla="*/ 556 h 1589"/>
                <a:gd name="T58" fmla="*/ 456 w 991"/>
                <a:gd name="T59" fmla="*/ 1004 h 1589"/>
                <a:gd name="T60" fmla="*/ 456 w 991"/>
                <a:gd name="T61" fmla="*/ 608 h 1589"/>
                <a:gd name="T62" fmla="*/ 584 w 991"/>
                <a:gd name="T63" fmla="*/ 684 h 1589"/>
                <a:gd name="T64" fmla="*/ 456 w 991"/>
                <a:gd name="T65" fmla="*/ 765 h 1589"/>
                <a:gd name="T66" fmla="*/ 690 w 991"/>
                <a:gd name="T67" fmla="*/ 818 h 1589"/>
                <a:gd name="T68" fmla="*/ 856 w 991"/>
                <a:gd name="T69" fmla="*/ 684 h 1589"/>
                <a:gd name="T70" fmla="*/ 654 w 991"/>
                <a:gd name="T71" fmla="*/ 556 h 1589"/>
                <a:gd name="T72" fmla="*/ 690 w 991"/>
                <a:gd name="T73" fmla="*/ 1004 h 1589"/>
                <a:gd name="T74" fmla="*/ 690 w 991"/>
                <a:gd name="T75" fmla="*/ 608 h 1589"/>
                <a:gd name="T76" fmla="*/ 818 w 991"/>
                <a:gd name="T77" fmla="*/ 684 h 1589"/>
                <a:gd name="T78" fmla="*/ 690 w 991"/>
                <a:gd name="T79" fmla="*/ 765 h 1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1" h="1589">
                  <a:moveTo>
                    <a:pt x="917" y="0"/>
                  </a:moveTo>
                  <a:lnTo>
                    <a:pt x="74" y="0"/>
                  </a:lnTo>
                  <a:cubicBezTo>
                    <a:pt x="33" y="0"/>
                    <a:pt x="0" y="32"/>
                    <a:pt x="0" y="72"/>
                  </a:cubicBezTo>
                  <a:lnTo>
                    <a:pt x="0" y="1517"/>
                  </a:lnTo>
                  <a:cubicBezTo>
                    <a:pt x="0" y="1556"/>
                    <a:pt x="33" y="1589"/>
                    <a:pt x="74" y="1589"/>
                  </a:cubicBezTo>
                  <a:lnTo>
                    <a:pt x="917" y="1589"/>
                  </a:lnTo>
                  <a:cubicBezTo>
                    <a:pt x="957" y="1589"/>
                    <a:pt x="991" y="1556"/>
                    <a:pt x="991" y="1517"/>
                  </a:cubicBezTo>
                  <a:lnTo>
                    <a:pt x="991" y="72"/>
                  </a:lnTo>
                  <a:cubicBezTo>
                    <a:pt x="991" y="32"/>
                    <a:pt x="957" y="0"/>
                    <a:pt x="917" y="0"/>
                  </a:cubicBezTo>
                  <a:close/>
                  <a:moveTo>
                    <a:pt x="401" y="38"/>
                  </a:moveTo>
                  <a:lnTo>
                    <a:pt x="401" y="38"/>
                  </a:lnTo>
                  <a:lnTo>
                    <a:pt x="577" y="38"/>
                  </a:lnTo>
                  <a:cubicBezTo>
                    <a:pt x="591" y="38"/>
                    <a:pt x="602" y="49"/>
                    <a:pt x="602" y="63"/>
                  </a:cubicBezTo>
                  <a:cubicBezTo>
                    <a:pt x="602" y="77"/>
                    <a:pt x="591" y="88"/>
                    <a:pt x="577" y="88"/>
                  </a:cubicBezTo>
                  <a:lnTo>
                    <a:pt x="401" y="88"/>
                  </a:lnTo>
                  <a:cubicBezTo>
                    <a:pt x="387" y="88"/>
                    <a:pt x="376" y="77"/>
                    <a:pt x="376" y="63"/>
                  </a:cubicBezTo>
                  <a:cubicBezTo>
                    <a:pt x="376" y="49"/>
                    <a:pt x="387" y="38"/>
                    <a:pt x="401" y="38"/>
                  </a:cubicBezTo>
                  <a:close/>
                  <a:moveTo>
                    <a:pt x="753" y="1472"/>
                  </a:moveTo>
                  <a:lnTo>
                    <a:pt x="753" y="1472"/>
                  </a:lnTo>
                  <a:cubicBezTo>
                    <a:pt x="753" y="1489"/>
                    <a:pt x="739" y="1503"/>
                    <a:pt x="722" y="1503"/>
                  </a:cubicBezTo>
                  <a:lnTo>
                    <a:pt x="211" y="1503"/>
                  </a:lnTo>
                  <a:cubicBezTo>
                    <a:pt x="194" y="1503"/>
                    <a:pt x="180" y="1489"/>
                    <a:pt x="180" y="1472"/>
                  </a:cubicBezTo>
                  <a:lnTo>
                    <a:pt x="180" y="1470"/>
                  </a:lnTo>
                  <a:cubicBezTo>
                    <a:pt x="180" y="1453"/>
                    <a:pt x="194" y="1439"/>
                    <a:pt x="211" y="1439"/>
                  </a:cubicBezTo>
                  <a:lnTo>
                    <a:pt x="722" y="1439"/>
                  </a:lnTo>
                  <a:cubicBezTo>
                    <a:pt x="739" y="1439"/>
                    <a:pt x="753" y="1453"/>
                    <a:pt x="753" y="1470"/>
                  </a:cubicBezTo>
                  <a:lnTo>
                    <a:pt x="753" y="1472"/>
                  </a:lnTo>
                  <a:close/>
                  <a:moveTo>
                    <a:pt x="866" y="1503"/>
                  </a:moveTo>
                  <a:lnTo>
                    <a:pt x="866" y="1503"/>
                  </a:lnTo>
                  <a:cubicBezTo>
                    <a:pt x="849" y="1503"/>
                    <a:pt x="835" y="1488"/>
                    <a:pt x="835" y="1471"/>
                  </a:cubicBezTo>
                  <a:cubicBezTo>
                    <a:pt x="835" y="1453"/>
                    <a:pt x="849" y="1439"/>
                    <a:pt x="866" y="1439"/>
                  </a:cubicBezTo>
                  <a:cubicBezTo>
                    <a:pt x="884" y="1439"/>
                    <a:pt x="898" y="1453"/>
                    <a:pt x="898" y="1471"/>
                  </a:cubicBezTo>
                  <a:cubicBezTo>
                    <a:pt x="898" y="1488"/>
                    <a:pt x="884" y="1503"/>
                    <a:pt x="866" y="1503"/>
                  </a:cubicBezTo>
                  <a:close/>
                  <a:moveTo>
                    <a:pt x="903" y="1349"/>
                  </a:moveTo>
                  <a:lnTo>
                    <a:pt x="903" y="1349"/>
                  </a:lnTo>
                  <a:lnTo>
                    <a:pt x="88" y="1349"/>
                  </a:lnTo>
                  <a:lnTo>
                    <a:pt x="88" y="141"/>
                  </a:lnTo>
                  <a:lnTo>
                    <a:pt x="903" y="141"/>
                  </a:lnTo>
                  <a:lnTo>
                    <a:pt x="903" y="1349"/>
                  </a:lnTo>
                  <a:close/>
                  <a:moveTo>
                    <a:pt x="211" y="877"/>
                  </a:moveTo>
                  <a:lnTo>
                    <a:pt x="320" y="877"/>
                  </a:lnTo>
                  <a:lnTo>
                    <a:pt x="347" y="1004"/>
                  </a:lnTo>
                  <a:lnTo>
                    <a:pt x="387" y="1004"/>
                  </a:lnTo>
                  <a:lnTo>
                    <a:pt x="289" y="556"/>
                  </a:lnTo>
                  <a:lnTo>
                    <a:pt x="247" y="556"/>
                  </a:lnTo>
                  <a:lnTo>
                    <a:pt x="145" y="1004"/>
                  </a:lnTo>
                  <a:lnTo>
                    <a:pt x="183" y="1004"/>
                  </a:lnTo>
                  <a:lnTo>
                    <a:pt x="211" y="877"/>
                  </a:lnTo>
                  <a:close/>
                  <a:moveTo>
                    <a:pt x="306" y="823"/>
                  </a:moveTo>
                  <a:lnTo>
                    <a:pt x="222" y="823"/>
                  </a:lnTo>
                  <a:lnTo>
                    <a:pt x="266" y="623"/>
                  </a:lnTo>
                  <a:lnTo>
                    <a:pt x="306" y="823"/>
                  </a:lnTo>
                  <a:close/>
                  <a:moveTo>
                    <a:pt x="456" y="1004"/>
                  </a:moveTo>
                  <a:lnTo>
                    <a:pt x="456" y="818"/>
                  </a:lnTo>
                  <a:lnTo>
                    <a:pt x="541" y="818"/>
                  </a:lnTo>
                  <a:cubicBezTo>
                    <a:pt x="592" y="815"/>
                    <a:pt x="619" y="770"/>
                    <a:pt x="621" y="684"/>
                  </a:cubicBezTo>
                  <a:cubicBezTo>
                    <a:pt x="619" y="602"/>
                    <a:pt x="592" y="559"/>
                    <a:pt x="541" y="556"/>
                  </a:cubicBezTo>
                  <a:lnTo>
                    <a:pt x="420" y="556"/>
                  </a:lnTo>
                  <a:lnTo>
                    <a:pt x="420" y="1004"/>
                  </a:lnTo>
                  <a:lnTo>
                    <a:pt x="456" y="1004"/>
                  </a:lnTo>
                  <a:close/>
                  <a:moveTo>
                    <a:pt x="456" y="765"/>
                  </a:moveTo>
                  <a:lnTo>
                    <a:pt x="456" y="608"/>
                  </a:lnTo>
                  <a:lnTo>
                    <a:pt x="530" y="608"/>
                  </a:lnTo>
                  <a:cubicBezTo>
                    <a:pt x="566" y="608"/>
                    <a:pt x="584" y="633"/>
                    <a:pt x="584" y="684"/>
                  </a:cubicBezTo>
                  <a:cubicBezTo>
                    <a:pt x="585" y="739"/>
                    <a:pt x="566" y="766"/>
                    <a:pt x="529" y="765"/>
                  </a:cubicBezTo>
                  <a:lnTo>
                    <a:pt x="456" y="765"/>
                  </a:lnTo>
                  <a:close/>
                  <a:moveTo>
                    <a:pt x="690" y="1004"/>
                  </a:moveTo>
                  <a:lnTo>
                    <a:pt x="690" y="818"/>
                  </a:lnTo>
                  <a:lnTo>
                    <a:pt x="775" y="818"/>
                  </a:lnTo>
                  <a:cubicBezTo>
                    <a:pt x="826" y="815"/>
                    <a:pt x="853" y="770"/>
                    <a:pt x="856" y="684"/>
                  </a:cubicBezTo>
                  <a:cubicBezTo>
                    <a:pt x="853" y="602"/>
                    <a:pt x="826" y="559"/>
                    <a:pt x="775" y="556"/>
                  </a:cubicBezTo>
                  <a:lnTo>
                    <a:pt x="654" y="556"/>
                  </a:lnTo>
                  <a:lnTo>
                    <a:pt x="654" y="1004"/>
                  </a:lnTo>
                  <a:lnTo>
                    <a:pt x="690" y="1004"/>
                  </a:lnTo>
                  <a:close/>
                  <a:moveTo>
                    <a:pt x="690" y="765"/>
                  </a:moveTo>
                  <a:lnTo>
                    <a:pt x="690" y="608"/>
                  </a:lnTo>
                  <a:lnTo>
                    <a:pt x="764" y="608"/>
                  </a:lnTo>
                  <a:cubicBezTo>
                    <a:pt x="800" y="608"/>
                    <a:pt x="818" y="633"/>
                    <a:pt x="818" y="684"/>
                  </a:cubicBezTo>
                  <a:cubicBezTo>
                    <a:pt x="819" y="739"/>
                    <a:pt x="801" y="766"/>
                    <a:pt x="763" y="765"/>
                  </a:cubicBezTo>
                  <a:lnTo>
                    <a:pt x="690" y="76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 name="组合 5"/>
          <p:cNvGrpSpPr/>
          <p:nvPr/>
        </p:nvGrpSpPr>
        <p:grpSpPr>
          <a:xfrm>
            <a:off x="8758812" y="1245685"/>
            <a:ext cx="2016749" cy="2015329"/>
            <a:chOff x="8758812" y="1700808"/>
            <a:chExt cx="2016749" cy="2015329"/>
          </a:xfrm>
        </p:grpSpPr>
        <p:sp>
          <p:nvSpPr>
            <p:cNvPr id="7" name="Oval 8"/>
            <p:cNvSpPr>
              <a:spLocks noChangeArrowheads="1"/>
            </p:cNvSpPr>
            <p:nvPr/>
          </p:nvSpPr>
          <p:spPr bwMode="auto">
            <a:xfrm>
              <a:off x="8758812" y="1700808"/>
              <a:ext cx="2016749" cy="2015329"/>
            </a:xfrm>
            <a:prstGeom prst="ellipse">
              <a:avLst/>
            </a:pr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9"/>
            <p:cNvSpPr>
              <a:spLocks noEditPoints="1"/>
            </p:cNvSpPr>
            <p:nvPr/>
          </p:nvSpPr>
          <p:spPr bwMode="auto">
            <a:xfrm>
              <a:off x="9081207" y="2189373"/>
              <a:ext cx="1380479" cy="1038200"/>
            </a:xfrm>
            <a:custGeom>
              <a:avLst/>
              <a:gdLst>
                <a:gd name="T0" fmla="*/ 42 w 1545"/>
                <a:gd name="T1" fmla="*/ 0 h 1162"/>
                <a:gd name="T2" fmla="*/ 0 w 1545"/>
                <a:gd name="T3" fmla="*/ 932 h 1162"/>
                <a:gd name="T4" fmla="*/ 1503 w 1545"/>
                <a:gd name="T5" fmla="*/ 973 h 1162"/>
                <a:gd name="T6" fmla="*/ 1545 w 1545"/>
                <a:gd name="T7" fmla="*/ 41 h 1162"/>
                <a:gd name="T8" fmla="*/ 866 w 1545"/>
                <a:gd name="T9" fmla="*/ 907 h 1162"/>
                <a:gd name="T10" fmla="*/ 850 w 1545"/>
                <a:gd name="T11" fmla="*/ 922 h 1162"/>
                <a:gd name="T12" fmla="*/ 681 w 1545"/>
                <a:gd name="T13" fmla="*/ 907 h 1162"/>
                <a:gd name="T14" fmla="*/ 696 w 1545"/>
                <a:gd name="T15" fmla="*/ 885 h 1162"/>
                <a:gd name="T16" fmla="*/ 866 w 1545"/>
                <a:gd name="T17" fmla="*/ 900 h 1162"/>
                <a:gd name="T18" fmla="*/ 1481 w 1545"/>
                <a:gd name="T19" fmla="*/ 818 h 1162"/>
                <a:gd name="T20" fmla="*/ 64 w 1545"/>
                <a:gd name="T21" fmla="*/ 818 h 1162"/>
                <a:gd name="T22" fmla="*/ 1481 w 1545"/>
                <a:gd name="T23" fmla="*/ 65 h 1162"/>
                <a:gd name="T24" fmla="*/ 1008 w 1545"/>
                <a:gd name="T25" fmla="*/ 1083 h 1162"/>
                <a:gd name="T26" fmla="*/ 648 w 1545"/>
                <a:gd name="T27" fmla="*/ 1000 h 1162"/>
                <a:gd name="T28" fmla="*/ 1008 w 1545"/>
                <a:gd name="T29" fmla="*/ 1083 h 1162"/>
                <a:gd name="T30" fmla="*/ 477 w 1545"/>
                <a:gd name="T31" fmla="*/ 1162 h 1162"/>
                <a:gd name="T32" fmla="*/ 1051 w 1545"/>
                <a:gd name="T33" fmla="*/ 1107 h 1162"/>
                <a:gd name="T34" fmla="*/ 307 w 1545"/>
                <a:gd name="T35" fmla="*/ 550 h 1162"/>
                <a:gd name="T36" fmla="*/ 533 w 1545"/>
                <a:gd name="T37" fmla="*/ 678 h 1162"/>
                <a:gd name="T38" fmla="*/ 437 w 1545"/>
                <a:gd name="T39" fmla="*/ 230 h 1162"/>
                <a:gd name="T40" fmla="*/ 197 w 1545"/>
                <a:gd name="T41" fmla="*/ 678 h 1162"/>
                <a:gd name="T42" fmla="*/ 307 w 1545"/>
                <a:gd name="T43" fmla="*/ 550 h 1162"/>
                <a:gd name="T44" fmla="*/ 325 w 1545"/>
                <a:gd name="T45" fmla="*/ 497 h 1162"/>
                <a:gd name="T46" fmla="*/ 466 w 1545"/>
                <a:gd name="T47" fmla="*/ 497 h 1162"/>
                <a:gd name="T48" fmla="*/ 715 w 1545"/>
                <a:gd name="T49" fmla="*/ 492 h 1162"/>
                <a:gd name="T50" fmla="*/ 991 w 1545"/>
                <a:gd name="T51" fmla="*/ 358 h 1162"/>
                <a:gd name="T52" fmla="*/ 655 w 1545"/>
                <a:gd name="T53" fmla="*/ 230 h 1162"/>
                <a:gd name="T54" fmla="*/ 715 w 1545"/>
                <a:gd name="T55" fmla="*/ 678 h 1162"/>
                <a:gd name="T56" fmla="*/ 715 w 1545"/>
                <a:gd name="T57" fmla="*/ 282 h 1162"/>
                <a:gd name="T58" fmla="*/ 928 w 1545"/>
                <a:gd name="T59" fmla="*/ 358 h 1162"/>
                <a:gd name="T60" fmla="*/ 715 w 1545"/>
                <a:gd name="T61" fmla="*/ 438 h 1162"/>
                <a:gd name="T62" fmla="*/ 1106 w 1545"/>
                <a:gd name="T63" fmla="*/ 492 h 1162"/>
                <a:gd name="T64" fmla="*/ 1381 w 1545"/>
                <a:gd name="T65" fmla="*/ 358 h 1162"/>
                <a:gd name="T66" fmla="*/ 1045 w 1545"/>
                <a:gd name="T67" fmla="*/ 230 h 1162"/>
                <a:gd name="T68" fmla="*/ 1106 w 1545"/>
                <a:gd name="T69" fmla="*/ 678 h 1162"/>
                <a:gd name="T70" fmla="*/ 1106 w 1545"/>
                <a:gd name="T71" fmla="*/ 282 h 1162"/>
                <a:gd name="T72" fmla="*/ 1318 w 1545"/>
                <a:gd name="T73" fmla="*/ 358 h 1162"/>
                <a:gd name="T74" fmla="*/ 1106 w 1545"/>
                <a:gd name="T75" fmla="*/ 438 h 1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545" h="1162">
                  <a:moveTo>
                    <a:pt x="1503" y="0"/>
                  </a:moveTo>
                  <a:lnTo>
                    <a:pt x="42" y="0"/>
                  </a:lnTo>
                  <a:cubicBezTo>
                    <a:pt x="19" y="0"/>
                    <a:pt x="0" y="18"/>
                    <a:pt x="0" y="41"/>
                  </a:cubicBezTo>
                  <a:lnTo>
                    <a:pt x="0" y="932"/>
                  </a:lnTo>
                  <a:cubicBezTo>
                    <a:pt x="0" y="955"/>
                    <a:pt x="19" y="973"/>
                    <a:pt x="42" y="973"/>
                  </a:cubicBezTo>
                  <a:lnTo>
                    <a:pt x="1503" y="973"/>
                  </a:lnTo>
                  <a:cubicBezTo>
                    <a:pt x="1526" y="973"/>
                    <a:pt x="1545" y="955"/>
                    <a:pt x="1545" y="932"/>
                  </a:cubicBezTo>
                  <a:lnTo>
                    <a:pt x="1545" y="41"/>
                  </a:lnTo>
                  <a:cubicBezTo>
                    <a:pt x="1545" y="18"/>
                    <a:pt x="1526" y="0"/>
                    <a:pt x="1503" y="0"/>
                  </a:cubicBezTo>
                  <a:close/>
                  <a:moveTo>
                    <a:pt x="866" y="907"/>
                  </a:moveTo>
                  <a:lnTo>
                    <a:pt x="866" y="907"/>
                  </a:lnTo>
                  <a:cubicBezTo>
                    <a:pt x="866" y="915"/>
                    <a:pt x="859" y="922"/>
                    <a:pt x="850" y="922"/>
                  </a:cubicBezTo>
                  <a:lnTo>
                    <a:pt x="696" y="922"/>
                  </a:lnTo>
                  <a:cubicBezTo>
                    <a:pt x="687" y="922"/>
                    <a:pt x="681" y="915"/>
                    <a:pt x="681" y="907"/>
                  </a:cubicBezTo>
                  <a:lnTo>
                    <a:pt x="681" y="900"/>
                  </a:lnTo>
                  <a:cubicBezTo>
                    <a:pt x="681" y="892"/>
                    <a:pt x="687" y="885"/>
                    <a:pt x="696" y="885"/>
                  </a:cubicBezTo>
                  <a:lnTo>
                    <a:pt x="850" y="885"/>
                  </a:lnTo>
                  <a:cubicBezTo>
                    <a:pt x="859" y="885"/>
                    <a:pt x="866" y="892"/>
                    <a:pt x="866" y="900"/>
                  </a:cubicBezTo>
                  <a:lnTo>
                    <a:pt x="866" y="907"/>
                  </a:lnTo>
                  <a:close/>
                  <a:moveTo>
                    <a:pt x="1481" y="818"/>
                  </a:moveTo>
                  <a:lnTo>
                    <a:pt x="1481" y="818"/>
                  </a:lnTo>
                  <a:lnTo>
                    <a:pt x="64" y="818"/>
                  </a:lnTo>
                  <a:lnTo>
                    <a:pt x="64" y="65"/>
                  </a:lnTo>
                  <a:lnTo>
                    <a:pt x="1481" y="65"/>
                  </a:lnTo>
                  <a:lnTo>
                    <a:pt x="1481" y="818"/>
                  </a:lnTo>
                  <a:close/>
                  <a:moveTo>
                    <a:pt x="1008" y="1083"/>
                  </a:moveTo>
                  <a:lnTo>
                    <a:pt x="537" y="1083"/>
                  </a:lnTo>
                  <a:lnTo>
                    <a:pt x="648" y="1000"/>
                  </a:lnTo>
                  <a:lnTo>
                    <a:pt x="897" y="1000"/>
                  </a:lnTo>
                  <a:lnTo>
                    <a:pt x="1008" y="1083"/>
                  </a:lnTo>
                  <a:close/>
                  <a:moveTo>
                    <a:pt x="1051" y="1162"/>
                  </a:moveTo>
                  <a:lnTo>
                    <a:pt x="477" y="1162"/>
                  </a:lnTo>
                  <a:lnTo>
                    <a:pt x="477" y="1107"/>
                  </a:lnTo>
                  <a:lnTo>
                    <a:pt x="1051" y="1107"/>
                  </a:lnTo>
                  <a:lnTo>
                    <a:pt x="1051" y="1162"/>
                  </a:lnTo>
                  <a:close/>
                  <a:moveTo>
                    <a:pt x="307" y="550"/>
                  </a:moveTo>
                  <a:lnTo>
                    <a:pt x="489" y="550"/>
                  </a:lnTo>
                  <a:lnTo>
                    <a:pt x="533" y="678"/>
                  </a:lnTo>
                  <a:lnTo>
                    <a:pt x="600" y="678"/>
                  </a:lnTo>
                  <a:lnTo>
                    <a:pt x="437" y="230"/>
                  </a:lnTo>
                  <a:lnTo>
                    <a:pt x="367" y="230"/>
                  </a:lnTo>
                  <a:lnTo>
                    <a:pt x="197" y="678"/>
                  </a:lnTo>
                  <a:lnTo>
                    <a:pt x="260" y="678"/>
                  </a:lnTo>
                  <a:lnTo>
                    <a:pt x="307" y="550"/>
                  </a:lnTo>
                  <a:close/>
                  <a:moveTo>
                    <a:pt x="466" y="497"/>
                  </a:moveTo>
                  <a:lnTo>
                    <a:pt x="325" y="497"/>
                  </a:lnTo>
                  <a:lnTo>
                    <a:pt x="399" y="297"/>
                  </a:lnTo>
                  <a:lnTo>
                    <a:pt x="466" y="497"/>
                  </a:lnTo>
                  <a:close/>
                  <a:moveTo>
                    <a:pt x="715" y="678"/>
                  </a:moveTo>
                  <a:lnTo>
                    <a:pt x="715" y="492"/>
                  </a:lnTo>
                  <a:lnTo>
                    <a:pt x="856" y="492"/>
                  </a:lnTo>
                  <a:cubicBezTo>
                    <a:pt x="942" y="489"/>
                    <a:pt x="986" y="444"/>
                    <a:pt x="991" y="358"/>
                  </a:cubicBezTo>
                  <a:cubicBezTo>
                    <a:pt x="986" y="276"/>
                    <a:pt x="942" y="233"/>
                    <a:pt x="856" y="230"/>
                  </a:cubicBezTo>
                  <a:lnTo>
                    <a:pt x="655" y="230"/>
                  </a:lnTo>
                  <a:lnTo>
                    <a:pt x="655" y="678"/>
                  </a:lnTo>
                  <a:lnTo>
                    <a:pt x="715" y="678"/>
                  </a:lnTo>
                  <a:close/>
                  <a:moveTo>
                    <a:pt x="715" y="438"/>
                  </a:moveTo>
                  <a:lnTo>
                    <a:pt x="715" y="282"/>
                  </a:lnTo>
                  <a:lnTo>
                    <a:pt x="838" y="282"/>
                  </a:lnTo>
                  <a:cubicBezTo>
                    <a:pt x="898" y="282"/>
                    <a:pt x="928" y="307"/>
                    <a:pt x="928" y="358"/>
                  </a:cubicBezTo>
                  <a:cubicBezTo>
                    <a:pt x="930" y="413"/>
                    <a:pt x="899" y="440"/>
                    <a:pt x="836" y="438"/>
                  </a:cubicBezTo>
                  <a:lnTo>
                    <a:pt x="715" y="438"/>
                  </a:lnTo>
                  <a:close/>
                  <a:moveTo>
                    <a:pt x="1106" y="678"/>
                  </a:moveTo>
                  <a:lnTo>
                    <a:pt x="1106" y="492"/>
                  </a:lnTo>
                  <a:lnTo>
                    <a:pt x="1247" y="492"/>
                  </a:lnTo>
                  <a:cubicBezTo>
                    <a:pt x="1332" y="489"/>
                    <a:pt x="1377" y="444"/>
                    <a:pt x="1381" y="358"/>
                  </a:cubicBezTo>
                  <a:cubicBezTo>
                    <a:pt x="1377" y="276"/>
                    <a:pt x="1332" y="233"/>
                    <a:pt x="1247" y="230"/>
                  </a:cubicBezTo>
                  <a:lnTo>
                    <a:pt x="1045" y="230"/>
                  </a:lnTo>
                  <a:lnTo>
                    <a:pt x="1045" y="678"/>
                  </a:lnTo>
                  <a:lnTo>
                    <a:pt x="1106" y="678"/>
                  </a:lnTo>
                  <a:close/>
                  <a:moveTo>
                    <a:pt x="1106" y="438"/>
                  </a:moveTo>
                  <a:lnTo>
                    <a:pt x="1106" y="282"/>
                  </a:lnTo>
                  <a:lnTo>
                    <a:pt x="1229" y="282"/>
                  </a:lnTo>
                  <a:cubicBezTo>
                    <a:pt x="1289" y="282"/>
                    <a:pt x="1318" y="307"/>
                    <a:pt x="1318" y="358"/>
                  </a:cubicBezTo>
                  <a:cubicBezTo>
                    <a:pt x="1320" y="413"/>
                    <a:pt x="1289" y="440"/>
                    <a:pt x="1227" y="438"/>
                  </a:cubicBezTo>
                  <a:lnTo>
                    <a:pt x="1106" y="43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 name="组合 8"/>
          <p:cNvGrpSpPr/>
          <p:nvPr/>
        </p:nvGrpSpPr>
        <p:grpSpPr>
          <a:xfrm>
            <a:off x="1204523" y="1245685"/>
            <a:ext cx="2016749" cy="2015329"/>
            <a:chOff x="1204523" y="1700808"/>
            <a:chExt cx="2016749" cy="2015329"/>
          </a:xfrm>
        </p:grpSpPr>
        <p:sp>
          <p:nvSpPr>
            <p:cNvPr id="10" name="Oval 10"/>
            <p:cNvSpPr>
              <a:spLocks noChangeArrowheads="1"/>
            </p:cNvSpPr>
            <p:nvPr/>
          </p:nvSpPr>
          <p:spPr bwMode="auto">
            <a:xfrm>
              <a:off x="1204523" y="1700808"/>
              <a:ext cx="2016749" cy="2015329"/>
            </a:xfrm>
            <a:prstGeom prst="ellipse">
              <a:avLst/>
            </a:pr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 name="Freeform 11"/>
            <p:cNvSpPr>
              <a:spLocks noEditPoints="1"/>
            </p:cNvSpPr>
            <p:nvPr/>
          </p:nvSpPr>
          <p:spPr bwMode="auto">
            <a:xfrm>
              <a:off x="1453066" y="2193633"/>
              <a:ext cx="1560850" cy="1029678"/>
            </a:xfrm>
            <a:custGeom>
              <a:avLst/>
              <a:gdLst>
                <a:gd name="T0" fmla="*/ 1295 w 1747"/>
                <a:gd name="T1" fmla="*/ 377 h 1154"/>
                <a:gd name="T2" fmla="*/ 1260 w 1747"/>
                <a:gd name="T3" fmla="*/ 0 h 1154"/>
                <a:gd name="T4" fmla="*/ 641 w 1747"/>
                <a:gd name="T5" fmla="*/ 1031 h 1154"/>
                <a:gd name="T6" fmla="*/ 59 w 1747"/>
                <a:gd name="T7" fmla="*/ 1031 h 1154"/>
                <a:gd name="T8" fmla="*/ 1747 w 1747"/>
                <a:gd name="T9" fmla="*/ 1154 h 1154"/>
                <a:gd name="T10" fmla="*/ 371 w 1747"/>
                <a:gd name="T11" fmla="*/ 962 h 1154"/>
                <a:gd name="T12" fmla="*/ 270 w 1747"/>
                <a:gd name="T13" fmla="*/ 863 h 1154"/>
                <a:gd name="T14" fmla="*/ 371 w 1747"/>
                <a:gd name="T15" fmla="*/ 830 h 1154"/>
                <a:gd name="T16" fmla="*/ 270 w 1747"/>
                <a:gd name="T17" fmla="*/ 731 h 1154"/>
                <a:gd name="T18" fmla="*/ 371 w 1747"/>
                <a:gd name="T19" fmla="*/ 691 h 1154"/>
                <a:gd name="T20" fmla="*/ 270 w 1747"/>
                <a:gd name="T21" fmla="*/ 592 h 1154"/>
                <a:gd name="T22" fmla="*/ 371 w 1747"/>
                <a:gd name="T23" fmla="*/ 559 h 1154"/>
                <a:gd name="T24" fmla="*/ 270 w 1747"/>
                <a:gd name="T25" fmla="*/ 460 h 1154"/>
                <a:gd name="T26" fmla="*/ 524 w 1747"/>
                <a:gd name="T27" fmla="*/ 962 h 1154"/>
                <a:gd name="T28" fmla="*/ 422 w 1747"/>
                <a:gd name="T29" fmla="*/ 863 h 1154"/>
                <a:gd name="T30" fmla="*/ 524 w 1747"/>
                <a:gd name="T31" fmla="*/ 830 h 1154"/>
                <a:gd name="T32" fmla="*/ 422 w 1747"/>
                <a:gd name="T33" fmla="*/ 731 h 1154"/>
                <a:gd name="T34" fmla="*/ 524 w 1747"/>
                <a:gd name="T35" fmla="*/ 691 h 1154"/>
                <a:gd name="T36" fmla="*/ 422 w 1747"/>
                <a:gd name="T37" fmla="*/ 592 h 1154"/>
                <a:gd name="T38" fmla="*/ 524 w 1747"/>
                <a:gd name="T39" fmla="*/ 559 h 1154"/>
                <a:gd name="T40" fmla="*/ 422 w 1747"/>
                <a:gd name="T41" fmla="*/ 460 h 1154"/>
                <a:gd name="T42" fmla="*/ 940 w 1747"/>
                <a:gd name="T43" fmla="*/ 938 h 1154"/>
                <a:gd name="T44" fmla="*/ 774 w 1747"/>
                <a:gd name="T45" fmla="*/ 776 h 1154"/>
                <a:gd name="T46" fmla="*/ 940 w 1747"/>
                <a:gd name="T47" fmla="*/ 723 h 1154"/>
                <a:gd name="T48" fmla="*/ 774 w 1747"/>
                <a:gd name="T49" fmla="*/ 561 h 1154"/>
                <a:gd name="T50" fmla="*/ 940 w 1747"/>
                <a:gd name="T51" fmla="*/ 496 h 1154"/>
                <a:gd name="T52" fmla="*/ 774 w 1747"/>
                <a:gd name="T53" fmla="*/ 334 h 1154"/>
                <a:gd name="T54" fmla="*/ 940 w 1747"/>
                <a:gd name="T55" fmla="*/ 281 h 1154"/>
                <a:gd name="T56" fmla="*/ 774 w 1747"/>
                <a:gd name="T57" fmla="*/ 119 h 1154"/>
                <a:gd name="T58" fmla="*/ 1163 w 1747"/>
                <a:gd name="T59" fmla="*/ 938 h 1154"/>
                <a:gd name="T60" fmla="*/ 997 w 1747"/>
                <a:gd name="T61" fmla="*/ 776 h 1154"/>
                <a:gd name="T62" fmla="*/ 1163 w 1747"/>
                <a:gd name="T63" fmla="*/ 723 h 1154"/>
                <a:gd name="T64" fmla="*/ 997 w 1747"/>
                <a:gd name="T65" fmla="*/ 561 h 1154"/>
                <a:gd name="T66" fmla="*/ 1163 w 1747"/>
                <a:gd name="T67" fmla="*/ 496 h 1154"/>
                <a:gd name="T68" fmla="*/ 997 w 1747"/>
                <a:gd name="T69" fmla="*/ 334 h 1154"/>
                <a:gd name="T70" fmla="*/ 1163 w 1747"/>
                <a:gd name="T71" fmla="*/ 281 h 1154"/>
                <a:gd name="T72" fmla="*/ 997 w 1747"/>
                <a:gd name="T73" fmla="*/ 119 h 1154"/>
                <a:gd name="T74" fmla="*/ 1463 w 1747"/>
                <a:gd name="T75" fmla="*/ 950 h 1154"/>
                <a:gd name="T76" fmla="*/ 1361 w 1747"/>
                <a:gd name="T77" fmla="*/ 850 h 1154"/>
                <a:gd name="T78" fmla="*/ 1463 w 1747"/>
                <a:gd name="T79" fmla="*/ 810 h 1154"/>
                <a:gd name="T80" fmla="*/ 1361 w 1747"/>
                <a:gd name="T81" fmla="*/ 711 h 1154"/>
                <a:gd name="T82" fmla="*/ 1463 w 1747"/>
                <a:gd name="T83" fmla="*/ 679 h 1154"/>
                <a:gd name="T84" fmla="*/ 1361 w 1747"/>
                <a:gd name="T85" fmla="*/ 579 h 1154"/>
                <a:gd name="T86" fmla="*/ 1615 w 1747"/>
                <a:gd name="T87" fmla="*/ 950 h 1154"/>
                <a:gd name="T88" fmla="*/ 1514 w 1747"/>
                <a:gd name="T89" fmla="*/ 850 h 1154"/>
                <a:gd name="T90" fmla="*/ 1615 w 1747"/>
                <a:gd name="T91" fmla="*/ 810 h 1154"/>
                <a:gd name="T92" fmla="*/ 1514 w 1747"/>
                <a:gd name="T93" fmla="*/ 711 h 1154"/>
                <a:gd name="T94" fmla="*/ 1615 w 1747"/>
                <a:gd name="T95" fmla="*/ 679 h 1154"/>
                <a:gd name="T96" fmla="*/ 1514 w 1747"/>
                <a:gd name="T97" fmla="*/ 579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47" h="1154">
                  <a:moveTo>
                    <a:pt x="1689" y="1031"/>
                  </a:moveTo>
                  <a:lnTo>
                    <a:pt x="1689" y="548"/>
                  </a:lnTo>
                  <a:lnTo>
                    <a:pt x="1295" y="377"/>
                  </a:lnTo>
                  <a:lnTo>
                    <a:pt x="1295" y="1031"/>
                  </a:lnTo>
                  <a:lnTo>
                    <a:pt x="1260" y="1031"/>
                  </a:lnTo>
                  <a:lnTo>
                    <a:pt x="1260" y="0"/>
                  </a:lnTo>
                  <a:lnTo>
                    <a:pt x="677" y="0"/>
                  </a:lnTo>
                  <a:lnTo>
                    <a:pt x="677" y="1031"/>
                  </a:lnTo>
                  <a:lnTo>
                    <a:pt x="641" y="1031"/>
                  </a:lnTo>
                  <a:lnTo>
                    <a:pt x="641" y="262"/>
                  </a:lnTo>
                  <a:lnTo>
                    <a:pt x="59" y="463"/>
                  </a:lnTo>
                  <a:lnTo>
                    <a:pt x="59" y="1031"/>
                  </a:lnTo>
                  <a:lnTo>
                    <a:pt x="0" y="1031"/>
                  </a:lnTo>
                  <a:lnTo>
                    <a:pt x="0" y="1154"/>
                  </a:lnTo>
                  <a:lnTo>
                    <a:pt x="1747" y="1154"/>
                  </a:lnTo>
                  <a:lnTo>
                    <a:pt x="1747" y="1031"/>
                  </a:lnTo>
                  <a:lnTo>
                    <a:pt x="1689" y="1031"/>
                  </a:lnTo>
                  <a:close/>
                  <a:moveTo>
                    <a:pt x="371" y="962"/>
                  </a:moveTo>
                  <a:lnTo>
                    <a:pt x="371" y="962"/>
                  </a:lnTo>
                  <a:lnTo>
                    <a:pt x="270" y="962"/>
                  </a:lnTo>
                  <a:lnTo>
                    <a:pt x="270" y="863"/>
                  </a:lnTo>
                  <a:lnTo>
                    <a:pt x="371" y="863"/>
                  </a:lnTo>
                  <a:lnTo>
                    <a:pt x="371" y="962"/>
                  </a:lnTo>
                  <a:close/>
                  <a:moveTo>
                    <a:pt x="371" y="830"/>
                  </a:moveTo>
                  <a:lnTo>
                    <a:pt x="371" y="830"/>
                  </a:lnTo>
                  <a:lnTo>
                    <a:pt x="270" y="830"/>
                  </a:lnTo>
                  <a:lnTo>
                    <a:pt x="270" y="731"/>
                  </a:lnTo>
                  <a:lnTo>
                    <a:pt x="371" y="731"/>
                  </a:lnTo>
                  <a:lnTo>
                    <a:pt x="371" y="830"/>
                  </a:lnTo>
                  <a:close/>
                  <a:moveTo>
                    <a:pt x="371" y="691"/>
                  </a:moveTo>
                  <a:lnTo>
                    <a:pt x="371" y="691"/>
                  </a:lnTo>
                  <a:lnTo>
                    <a:pt x="270" y="691"/>
                  </a:lnTo>
                  <a:lnTo>
                    <a:pt x="270" y="592"/>
                  </a:lnTo>
                  <a:lnTo>
                    <a:pt x="371" y="592"/>
                  </a:lnTo>
                  <a:lnTo>
                    <a:pt x="371" y="691"/>
                  </a:lnTo>
                  <a:close/>
                  <a:moveTo>
                    <a:pt x="371" y="559"/>
                  </a:moveTo>
                  <a:lnTo>
                    <a:pt x="371" y="559"/>
                  </a:lnTo>
                  <a:lnTo>
                    <a:pt x="270" y="559"/>
                  </a:lnTo>
                  <a:lnTo>
                    <a:pt x="270" y="460"/>
                  </a:lnTo>
                  <a:lnTo>
                    <a:pt x="371" y="460"/>
                  </a:lnTo>
                  <a:lnTo>
                    <a:pt x="371" y="559"/>
                  </a:lnTo>
                  <a:close/>
                  <a:moveTo>
                    <a:pt x="524" y="962"/>
                  </a:moveTo>
                  <a:lnTo>
                    <a:pt x="524" y="962"/>
                  </a:lnTo>
                  <a:lnTo>
                    <a:pt x="422" y="962"/>
                  </a:lnTo>
                  <a:lnTo>
                    <a:pt x="422" y="863"/>
                  </a:lnTo>
                  <a:lnTo>
                    <a:pt x="524" y="863"/>
                  </a:lnTo>
                  <a:lnTo>
                    <a:pt x="524" y="962"/>
                  </a:lnTo>
                  <a:close/>
                  <a:moveTo>
                    <a:pt x="524" y="830"/>
                  </a:moveTo>
                  <a:lnTo>
                    <a:pt x="524" y="830"/>
                  </a:lnTo>
                  <a:lnTo>
                    <a:pt x="422" y="830"/>
                  </a:lnTo>
                  <a:lnTo>
                    <a:pt x="422" y="731"/>
                  </a:lnTo>
                  <a:lnTo>
                    <a:pt x="524" y="731"/>
                  </a:lnTo>
                  <a:lnTo>
                    <a:pt x="524" y="830"/>
                  </a:lnTo>
                  <a:close/>
                  <a:moveTo>
                    <a:pt x="524" y="691"/>
                  </a:moveTo>
                  <a:lnTo>
                    <a:pt x="524" y="691"/>
                  </a:lnTo>
                  <a:lnTo>
                    <a:pt x="422" y="691"/>
                  </a:lnTo>
                  <a:lnTo>
                    <a:pt x="422" y="592"/>
                  </a:lnTo>
                  <a:lnTo>
                    <a:pt x="524" y="592"/>
                  </a:lnTo>
                  <a:lnTo>
                    <a:pt x="524" y="691"/>
                  </a:lnTo>
                  <a:close/>
                  <a:moveTo>
                    <a:pt x="524" y="559"/>
                  </a:moveTo>
                  <a:lnTo>
                    <a:pt x="524" y="559"/>
                  </a:lnTo>
                  <a:lnTo>
                    <a:pt x="422" y="559"/>
                  </a:lnTo>
                  <a:lnTo>
                    <a:pt x="422" y="460"/>
                  </a:lnTo>
                  <a:lnTo>
                    <a:pt x="524" y="460"/>
                  </a:lnTo>
                  <a:lnTo>
                    <a:pt x="524" y="559"/>
                  </a:lnTo>
                  <a:close/>
                  <a:moveTo>
                    <a:pt x="940" y="938"/>
                  </a:moveTo>
                  <a:lnTo>
                    <a:pt x="940" y="938"/>
                  </a:lnTo>
                  <a:lnTo>
                    <a:pt x="774" y="938"/>
                  </a:lnTo>
                  <a:lnTo>
                    <a:pt x="774" y="776"/>
                  </a:lnTo>
                  <a:lnTo>
                    <a:pt x="940" y="776"/>
                  </a:lnTo>
                  <a:lnTo>
                    <a:pt x="940" y="938"/>
                  </a:lnTo>
                  <a:close/>
                  <a:moveTo>
                    <a:pt x="940" y="723"/>
                  </a:moveTo>
                  <a:lnTo>
                    <a:pt x="940" y="723"/>
                  </a:lnTo>
                  <a:lnTo>
                    <a:pt x="774" y="723"/>
                  </a:lnTo>
                  <a:lnTo>
                    <a:pt x="774" y="561"/>
                  </a:lnTo>
                  <a:lnTo>
                    <a:pt x="940" y="561"/>
                  </a:lnTo>
                  <a:lnTo>
                    <a:pt x="940" y="723"/>
                  </a:lnTo>
                  <a:close/>
                  <a:moveTo>
                    <a:pt x="940" y="496"/>
                  </a:moveTo>
                  <a:lnTo>
                    <a:pt x="940" y="496"/>
                  </a:lnTo>
                  <a:lnTo>
                    <a:pt x="774" y="496"/>
                  </a:lnTo>
                  <a:lnTo>
                    <a:pt x="774" y="334"/>
                  </a:lnTo>
                  <a:lnTo>
                    <a:pt x="940" y="334"/>
                  </a:lnTo>
                  <a:lnTo>
                    <a:pt x="940" y="496"/>
                  </a:lnTo>
                  <a:close/>
                  <a:moveTo>
                    <a:pt x="940" y="281"/>
                  </a:moveTo>
                  <a:lnTo>
                    <a:pt x="940" y="281"/>
                  </a:lnTo>
                  <a:lnTo>
                    <a:pt x="774" y="281"/>
                  </a:lnTo>
                  <a:lnTo>
                    <a:pt x="774" y="119"/>
                  </a:lnTo>
                  <a:lnTo>
                    <a:pt x="940" y="119"/>
                  </a:lnTo>
                  <a:lnTo>
                    <a:pt x="940" y="281"/>
                  </a:lnTo>
                  <a:close/>
                  <a:moveTo>
                    <a:pt x="1163" y="938"/>
                  </a:moveTo>
                  <a:lnTo>
                    <a:pt x="1163" y="938"/>
                  </a:lnTo>
                  <a:lnTo>
                    <a:pt x="997" y="938"/>
                  </a:lnTo>
                  <a:lnTo>
                    <a:pt x="997" y="776"/>
                  </a:lnTo>
                  <a:lnTo>
                    <a:pt x="1163" y="776"/>
                  </a:lnTo>
                  <a:lnTo>
                    <a:pt x="1163" y="938"/>
                  </a:lnTo>
                  <a:close/>
                  <a:moveTo>
                    <a:pt x="1163" y="723"/>
                  </a:moveTo>
                  <a:lnTo>
                    <a:pt x="1163" y="723"/>
                  </a:lnTo>
                  <a:lnTo>
                    <a:pt x="997" y="723"/>
                  </a:lnTo>
                  <a:lnTo>
                    <a:pt x="997" y="561"/>
                  </a:lnTo>
                  <a:lnTo>
                    <a:pt x="1163" y="561"/>
                  </a:lnTo>
                  <a:lnTo>
                    <a:pt x="1163" y="723"/>
                  </a:lnTo>
                  <a:close/>
                  <a:moveTo>
                    <a:pt x="1163" y="496"/>
                  </a:moveTo>
                  <a:lnTo>
                    <a:pt x="1163" y="496"/>
                  </a:lnTo>
                  <a:lnTo>
                    <a:pt x="997" y="496"/>
                  </a:lnTo>
                  <a:lnTo>
                    <a:pt x="997" y="334"/>
                  </a:lnTo>
                  <a:lnTo>
                    <a:pt x="1163" y="334"/>
                  </a:lnTo>
                  <a:lnTo>
                    <a:pt x="1163" y="496"/>
                  </a:lnTo>
                  <a:close/>
                  <a:moveTo>
                    <a:pt x="1163" y="281"/>
                  </a:moveTo>
                  <a:lnTo>
                    <a:pt x="1163" y="281"/>
                  </a:lnTo>
                  <a:lnTo>
                    <a:pt x="997" y="281"/>
                  </a:lnTo>
                  <a:lnTo>
                    <a:pt x="997" y="119"/>
                  </a:lnTo>
                  <a:lnTo>
                    <a:pt x="1163" y="119"/>
                  </a:lnTo>
                  <a:lnTo>
                    <a:pt x="1163" y="281"/>
                  </a:lnTo>
                  <a:close/>
                  <a:moveTo>
                    <a:pt x="1463" y="950"/>
                  </a:moveTo>
                  <a:lnTo>
                    <a:pt x="1463" y="950"/>
                  </a:lnTo>
                  <a:lnTo>
                    <a:pt x="1361" y="950"/>
                  </a:lnTo>
                  <a:lnTo>
                    <a:pt x="1361" y="850"/>
                  </a:lnTo>
                  <a:lnTo>
                    <a:pt x="1463" y="850"/>
                  </a:lnTo>
                  <a:lnTo>
                    <a:pt x="1463" y="950"/>
                  </a:lnTo>
                  <a:close/>
                  <a:moveTo>
                    <a:pt x="1463" y="810"/>
                  </a:moveTo>
                  <a:lnTo>
                    <a:pt x="1463" y="810"/>
                  </a:lnTo>
                  <a:lnTo>
                    <a:pt x="1361" y="810"/>
                  </a:lnTo>
                  <a:lnTo>
                    <a:pt x="1361" y="711"/>
                  </a:lnTo>
                  <a:lnTo>
                    <a:pt x="1463" y="711"/>
                  </a:lnTo>
                  <a:lnTo>
                    <a:pt x="1463" y="810"/>
                  </a:lnTo>
                  <a:close/>
                  <a:moveTo>
                    <a:pt x="1463" y="679"/>
                  </a:moveTo>
                  <a:lnTo>
                    <a:pt x="1463" y="679"/>
                  </a:lnTo>
                  <a:lnTo>
                    <a:pt x="1361" y="679"/>
                  </a:lnTo>
                  <a:lnTo>
                    <a:pt x="1361" y="579"/>
                  </a:lnTo>
                  <a:lnTo>
                    <a:pt x="1463" y="579"/>
                  </a:lnTo>
                  <a:lnTo>
                    <a:pt x="1463" y="679"/>
                  </a:lnTo>
                  <a:close/>
                  <a:moveTo>
                    <a:pt x="1615" y="950"/>
                  </a:moveTo>
                  <a:lnTo>
                    <a:pt x="1615" y="950"/>
                  </a:lnTo>
                  <a:lnTo>
                    <a:pt x="1514" y="950"/>
                  </a:lnTo>
                  <a:lnTo>
                    <a:pt x="1514" y="850"/>
                  </a:lnTo>
                  <a:lnTo>
                    <a:pt x="1615" y="850"/>
                  </a:lnTo>
                  <a:lnTo>
                    <a:pt x="1615" y="950"/>
                  </a:lnTo>
                  <a:close/>
                  <a:moveTo>
                    <a:pt x="1615" y="810"/>
                  </a:moveTo>
                  <a:lnTo>
                    <a:pt x="1615" y="810"/>
                  </a:lnTo>
                  <a:lnTo>
                    <a:pt x="1514" y="810"/>
                  </a:lnTo>
                  <a:lnTo>
                    <a:pt x="1514" y="711"/>
                  </a:lnTo>
                  <a:lnTo>
                    <a:pt x="1615" y="711"/>
                  </a:lnTo>
                  <a:lnTo>
                    <a:pt x="1615" y="810"/>
                  </a:lnTo>
                  <a:close/>
                  <a:moveTo>
                    <a:pt x="1615" y="679"/>
                  </a:moveTo>
                  <a:lnTo>
                    <a:pt x="1615" y="679"/>
                  </a:lnTo>
                  <a:lnTo>
                    <a:pt x="1514" y="679"/>
                  </a:lnTo>
                  <a:lnTo>
                    <a:pt x="1514" y="579"/>
                  </a:lnTo>
                  <a:lnTo>
                    <a:pt x="1615" y="579"/>
                  </a:lnTo>
                  <a:lnTo>
                    <a:pt x="1615" y="6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12" name="Freeform 12"/>
          <p:cNvSpPr>
            <a:spLocks/>
          </p:cNvSpPr>
          <p:nvPr/>
        </p:nvSpPr>
        <p:spPr bwMode="auto">
          <a:xfrm>
            <a:off x="3944178" y="1931664"/>
            <a:ext cx="583721" cy="583721"/>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13"/>
          <p:cNvSpPr>
            <a:spLocks/>
          </p:cNvSpPr>
          <p:nvPr/>
        </p:nvSpPr>
        <p:spPr bwMode="auto">
          <a:xfrm>
            <a:off x="7713511" y="1931664"/>
            <a:ext cx="583721" cy="583721"/>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4" name="矩形 83"/>
          <p:cNvSpPr>
            <a:spLocks noChangeArrowheads="1"/>
          </p:cNvSpPr>
          <p:nvPr/>
        </p:nvSpPr>
        <p:spPr bwMode="auto">
          <a:xfrm>
            <a:off x="1316939" y="4200190"/>
            <a:ext cx="9670233" cy="2117583"/>
          </a:xfrm>
          <a:prstGeom prst="rect">
            <a:avLst/>
          </a:prstGeom>
          <a:noFill/>
          <a:ln w="9525" cmpd="sng">
            <a:solidFill>
              <a:schemeClr val="tx2">
                <a:lumMod val="75000"/>
              </a:schemeClr>
            </a:solidFill>
            <a:miter lim="800000"/>
            <a:headEnd/>
            <a:tailEnd/>
          </a:ln>
        </p:spPr>
        <p:txBody>
          <a:bodyPr/>
          <a:lstStyle/>
          <a:p>
            <a:endParaRPr lang="zh-CN" altLang="en-US"/>
          </a:p>
        </p:txBody>
      </p:sp>
      <p:sp>
        <p:nvSpPr>
          <p:cNvPr id="15" name="TextBox 84"/>
          <p:cNvSpPr txBox="1">
            <a:spLocks noChangeArrowheads="1"/>
          </p:cNvSpPr>
          <p:nvPr/>
        </p:nvSpPr>
        <p:spPr bwMode="auto">
          <a:xfrm>
            <a:off x="1453066" y="4351867"/>
            <a:ext cx="9247012"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sz="1600" dirty="0">
                <a:solidFill>
                  <a:schemeClr val="tx1">
                    <a:lumMod val="65000"/>
                    <a:lumOff val="35000"/>
                  </a:schemeClr>
                </a:solidFill>
                <a:latin typeface="微软雅黑" pitchFamily="34" charset="-122"/>
                <a:ea typeface="微软雅黑" pitchFamily="34" charset="-122"/>
                <a:sym typeface="微软雅黑" pitchFamily="34" charset="-122"/>
              </a:rPr>
              <a:t>这里输入产品形式的简介，这里输入产品形式的简介</a:t>
            </a:r>
            <a:r>
              <a:rPr lang="zh-CN" altLang="en-US" sz="1600" dirty="0" smtClean="0">
                <a:solidFill>
                  <a:schemeClr val="tx1">
                    <a:lumMod val="65000"/>
                    <a:lumOff val="35000"/>
                  </a:schemeClr>
                </a:solidFill>
                <a:latin typeface="微软雅黑" pitchFamily="34" charset="-122"/>
                <a:ea typeface="微软雅黑" pitchFamily="34" charset="-122"/>
                <a:sym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sym typeface="微软雅黑" pitchFamily="34" charset="-122"/>
              </a:rPr>
              <a:t>这里输入产品形式的简介</a:t>
            </a:r>
            <a:r>
              <a:rPr lang="zh-CN" altLang="en-US" sz="1600" dirty="0" smtClean="0">
                <a:solidFill>
                  <a:schemeClr val="tx1">
                    <a:lumMod val="65000"/>
                    <a:lumOff val="35000"/>
                  </a:schemeClr>
                </a:solidFill>
                <a:latin typeface="微软雅黑" pitchFamily="34" charset="-122"/>
                <a:ea typeface="微软雅黑" pitchFamily="34" charset="-122"/>
                <a:sym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sym typeface="微软雅黑" pitchFamily="34" charset="-122"/>
              </a:rPr>
              <a:t>这里输入产品形式的简介</a:t>
            </a:r>
            <a:r>
              <a:rPr lang="zh-CN" altLang="en-US" sz="1600" dirty="0" smtClean="0">
                <a:solidFill>
                  <a:schemeClr val="tx1">
                    <a:lumMod val="65000"/>
                    <a:lumOff val="35000"/>
                  </a:schemeClr>
                </a:solidFill>
                <a:latin typeface="微软雅黑" pitchFamily="34" charset="-122"/>
                <a:ea typeface="微软雅黑" pitchFamily="34" charset="-122"/>
                <a:sym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sym typeface="微软雅黑" pitchFamily="34" charset="-122"/>
              </a:rPr>
              <a:t>这里输入产品形式的简介</a:t>
            </a:r>
            <a:r>
              <a:rPr lang="zh-CN" altLang="en-US" sz="1600" dirty="0" smtClean="0">
                <a:solidFill>
                  <a:schemeClr val="tx1">
                    <a:lumMod val="65000"/>
                    <a:lumOff val="35000"/>
                  </a:schemeClr>
                </a:solidFill>
                <a:latin typeface="微软雅黑" pitchFamily="34" charset="-122"/>
                <a:ea typeface="微软雅黑" pitchFamily="34" charset="-122"/>
                <a:sym typeface="微软雅黑" pitchFamily="34" charset="-122"/>
              </a:rPr>
              <a:t>，里</a:t>
            </a:r>
            <a:r>
              <a:rPr lang="zh-CN" altLang="en-US" sz="1600" dirty="0">
                <a:solidFill>
                  <a:schemeClr val="tx1">
                    <a:lumMod val="65000"/>
                    <a:lumOff val="35000"/>
                  </a:schemeClr>
                </a:solidFill>
                <a:latin typeface="微软雅黑" pitchFamily="34" charset="-122"/>
                <a:ea typeface="微软雅黑" pitchFamily="34" charset="-122"/>
                <a:sym typeface="微软雅黑" pitchFamily="34" charset="-122"/>
              </a:rPr>
              <a:t>输入产品形式的简介</a:t>
            </a:r>
            <a:r>
              <a:rPr lang="zh-CN" altLang="en-US" sz="1600" dirty="0" smtClean="0">
                <a:solidFill>
                  <a:schemeClr val="tx1">
                    <a:lumMod val="65000"/>
                    <a:lumOff val="35000"/>
                  </a:schemeClr>
                </a:solidFill>
                <a:latin typeface="微软雅黑" pitchFamily="34" charset="-122"/>
                <a:ea typeface="微软雅黑" pitchFamily="34" charset="-122"/>
                <a:sym typeface="微软雅黑" pitchFamily="34" charset="-122"/>
              </a:rPr>
              <a:t>，</a:t>
            </a:r>
            <a:r>
              <a:rPr lang="zh-CN" altLang="en-US" sz="1600" dirty="0">
                <a:solidFill>
                  <a:schemeClr val="tx1">
                    <a:lumMod val="65000"/>
                    <a:lumOff val="35000"/>
                  </a:schemeClr>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a:t>
            </a:r>
            <a:r>
              <a:rPr lang="zh-CN" altLang="en-US" sz="1600" dirty="0" smtClean="0">
                <a:solidFill>
                  <a:schemeClr val="tx1">
                    <a:lumMod val="65000"/>
                    <a:lumOff val="35000"/>
                  </a:schemeClr>
                </a:solidFill>
                <a:latin typeface="微软雅黑" pitchFamily="34" charset="-122"/>
                <a:ea typeface="微软雅黑" pitchFamily="34" charset="-122"/>
                <a:sym typeface="微软雅黑" pitchFamily="34" charset="-122"/>
              </a:rPr>
              <a:t>简介。</a:t>
            </a:r>
            <a:endParaRPr lang="zh-CN" altLang="en-US" sz="1600" dirty="0">
              <a:solidFill>
                <a:schemeClr val="tx1">
                  <a:lumMod val="65000"/>
                  <a:lumOff val="35000"/>
                </a:schemeClr>
              </a:solidFill>
              <a:latin typeface="微软雅黑" pitchFamily="34" charset="-122"/>
              <a:ea typeface="微软雅黑" pitchFamily="34" charset="-122"/>
              <a:sym typeface="微软雅黑" pitchFamily="34" charset="-122"/>
            </a:endParaRPr>
          </a:p>
          <a:p>
            <a:pPr algn="just"/>
            <a:r>
              <a:rPr lang="zh-CN" altLang="en-US" sz="1600" dirty="0">
                <a:solidFill>
                  <a:schemeClr val="tx1">
                    <a:lumMod val="65000"/>
                    <a:lumOff val="35000"/>
                  </a:schemeClr>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a:t>
            </a:r>
            <a:r>
              <a:rPr lang="zh-CN" altLang="en-US" sz="1600" dirty="0" smtClean="0">
                <a:solidFill>
                  <a:schemeClr val="tx1">
                    <a:lumMod val="65000"/>
                    <a:lumOff val="35000"/>
                  </a:schemeClr>
                </a:solidFill>
                <a:latin typeface="微软雅黑" pitchFamily="34" charset="-122"/>
                <a:ea typeface="微软雅黑" pitchFamily="34" charset="-122"/>
                <a:sym typeface="微软雅黑" pitchFamily="34" charset="-122"/>
              </a:rPr>
              <a:t>简介</a:t>
            </a:r>
            <a:r>
              <a:rPr lang="zh-CN" altLang="en-US" sz="1600" dirty="0">
                <a:solidFill>
                  <a:schemeClr val="tx1">
                    <a:lumMod val="65000"/>
                    <a:lumOff val="35000"/>
                  </a:schemeClr>
                </a:solidFill>
                <a:latin typeface="微软雅黑" pitchFamily="34" charset="-122"/>
                <a:ea typeface="微软雅黑" pitchFamily="34" charset="-122"/>
                <a:sym typeface="微软雅黑" pitchFamily="34" charset="-122"/>
              </a:rPr>
              <a:t>。</a:t>
            </a:r>
          </a:p>
        </p:txBody>
      </p:sp>
      <p:sp>
        <p:nvSpPr>
          <p:cNvPr id="16" name="TextBox 21"/>
          <p:cNvSpPr txBox="1"/>
          <p:nvPr/>
        </p:nvSpPr>
        <p:spPr>
          <a:xfrm>
            <a:off x="1350198" y="3388930"/>
            <a:ext cx="1663718" cy="400110"/>
          </a:xfrm>
          <a:prstGeom prst="rect">
            <a:avLst/>
          </a:prstGeom>
          <a:noFill/>
        </p:spPr>
        <p:txBody>
          <a:bodyPr wrap="square" rtlCol="0">
            <a:spAutoFit/>
          </a:bodyPr>
          <a:lstStyle/>
          <a:p>
            <a:pPr algn="ctr"/>
            <a:r>
              <a:rPr lang="zh-CN" altLang="en-US" sz="2000" b="1" dirty="0" smtClean="0">
                <a:solidFill>
                  <a:schemeClr val="tx2">
                    <a:lumMod val="75000"/>
                  </a:schemeClr>
                </a:solidFill>
                <a:latin typeface="+mj-ea"/>
                <a:ea typeface="+mj-ea"/>
              </a:rPr>
              <a:t>线下门店</a:t>
            </a:r>
            <a:endParaRPr lang="zh-CN" altLang="en-US" sz="2000" b="1" dirty="0">
              <a:solidFill>
                <a:schemeClr val="tx2">
                  <a:lumMod val="75000"/>
                </a:schemeClr>
              </a:solidFill>
              <a:latin typeface="+mj-ea"/>
              <a:ea typeface="+mj-ea"/>
            </a:endParaRPr>
          </a:p>
        </p:txBody>
      </p:sp>
      <p:sp>
        <p:nvSpPr>
          <p:cNvPr id="17" name="TextBox 22"/>
          <p:cNvSpPr txBox="1"/>
          <p:nvPr/>
        </p:nvSpPr>
        <p:spPr>
          <a:xfrm>
            <a:off x="5321697" y="3388930"/>
            <a:ext cx="1663718" cy="400110"/>
          </a:xfrm>
          <a:prstGeom prst="rect">
            <a:avLst/>
          </a:prstGeom>
          <a:noFill/>
        </p:spPr>
        <p:txBody>
          <a:bodyPr wrap="square" rtlCol="0">
            <a:spAutoFit/>
          </a:bodyPr>
          <a:lstStyle/>
          <a:p>
            <a:pPr algn="ctr"/>
            <a:r>
              <a:rPr lang="zh-CN" altLang="en-US" sz="2000" b="1" dirty="0" smtClean="0">
                <a:solidFill>
                  <a:srgbClr val="128657"/>
                </a:solidFill>
                <a:latin typeface="+mj-ea"/>
                <a:ea typeface="+mj-ea"/>
              </a:rPr>
              <a:t>手机</a:t>
            </a:r>
            <a:r>
              <a:rPr lang="en-US" altLang="zh-CN" sz="2000" b="1" dirty="0" smtClean="0">
                <a:solidFill>
                  <a:srgbClr val="128657"/>
                </a:solidFill>
                <a:latin typeface="+mj-ea"/>
                <a:ea typeface="+mj-ea"/>
              </a:rPr>
              <a:t>APP</a:t>
            </a:r>
            <a:endParaRPr lang="zh-CN" altLang="en-US" sz="2000" b="1" dirty="0">
              <a:solidFill>
                <a:srgbClr val="128657"/>
              </a:solidFill>
              <a:latin typeface="+mj-ea"/>
              <a:ea typeface="+mj-ea"/>
            </a:endParaRPr>
          </a:p>
        </p:txBody>
      </p:sp>
      <p:sp>
        <p:nvSpPr>
          <p:cNvPr id="18" name="TextBox 23"/>
          <p:cNvSpPr txBox="1"/>
          <p:nvPr/>
        </p:nvSpPr>
        <p:spPr>
          <a:xfrm>
            <a:off x="8992945" y="3388930"/>
            <a:ext cx="1663718" cy="400110"/>
          </a:xfrm>
          <a:prstGeom prst="rect">
            <a:avLst/>
          </a:prstGeom>
          <a:noFill/>
        </p:spPr>
        <p:txBody>
          <a:bodyPr wrap="square" rtlCol="0">
            <a:spAutoFit/>
          </a:bodyPr>
          <a:lstStyle/>
          <a:p>
            <a:pPr algn="ctr"/>
            <a:r>
              <a:rPr lang="zh-CN" altLang="en-US" sz="2000" b="1" dirty="0" smtClean="0">
                <a:solidFill>
                  <a:schemeClr val="tx1">
                    <a:lumMod val="65000"/>
                    <a:lumOff val="35000"/>
                  </a:schemeClr>
                </a:solidFill>
                <a:latin typeface="+mj-ea"/>
                <a:ea typeface="+mj-ea"/>
              </a:rPr>
              <a:t>电脑客户端</a:t>
            </a:r>
            <a:endParaRPr lang="zh-CN" altLang="en-US" sz="2000" b="1" dirty="0">
              <a:solidFill>
                <a:schemeClr val="tx1">
                  <a:lumMod val="65000"/>
                  <a:lumOff val="35000"/>
                </a:schemeClr>
              </a:solidFill>
              <a:latin typeface="+mj-ea"/>
              <a:ea typeface="+mj-ea"/>
            </a:endParaRPr>
          </a:p>
        </p:txBody>
      </p:sp>
    </p:spTree>
    <p:custDataLst>
      <p:tags r:id="rId1"/>
    </p:custDataLst>
    <p:extLst>
      <p:ext uri="{BB962C8B-B14F-4D97-AF65-F5344CB8AC3E}">
        <p14:creationId xmlns:p14="http://schemas.microsoft.com/office/powerpoint/2010/main" val="152503680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1000"/>
                                        <p:tgtEl>
                                          <p:spTgt spid="16"/>
                                        </p:tgtEl>
                                      </p:cBhvr>
                                    </p:animEffect>
                                    <p:anim calcmode="lin" valueType="num">
                                      <p:cBhvr>
                                        <p:cTn id="19" dur="1000" fill="hold"/>
                                        <p:tgtEl>
                                          <p:spTgt spid="16"/>
                                        </p:tgtEl>
                                        <p:attrNameLst>
                                          <p:attrName>ppt_x</p:attrName>
                                        </p:attrNameLst>
                                      </p:cBhvr>
                                      <p:tavLst>
                                        <p:tav tm="0">
                                          <p:val>
                                            <p:strVal val="#ppt_x"/>
                                          </p:val>
                                        </p:tav>
                                        <p:tav tm="100000">
                                          <p:val>
                                            <p:strVal val="#ppt_x"/>
                                          </p:val>
                                        </p:tav>
                                      </p:tavLst>
                                    </p:anim>
                                    <p:anim calcmode="lin" valueType="num">
                                      <p:cBhvr>
                                        <p:cTn id="20" dur="1000" fill="hold"/>
                                        <p:tgtEl>
                                          <p:spTgt spid="16"/>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31"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300" fill="hold"/>
                                        <p:tgtEl>
                                          <p:spTgt spid="12"/>
                                        </p:tgtEl>
                                        <p:attrNameLst>
                                          <p:attrName>ppt_w</p:attrName>
                                        </p:attrNameLst>
                                      </p:cBhvr>
                                      <p:tavLst>
                                        <p:tav tm="0">
                                          <p:val>
                                            <p:fltVal val="0"/>
                                          </p:val>
                                        </p:tav>
                                        <p:tav tm="100000">
                                          <p:val>
                                            <p:strVal val="#ppt_w"/>
                                          </p:val>
                                        </p:tav>
                                      </p:tavLst>
                                    </p:anim>
                                    <p:anim calcmode="lin" valueType="num">
                                      <p:cBhvr>
                                        <p:cTn id="25" dur="300" fill="hold"/>
                                        <p:tgtEl>
                                          <p:spTgt spid="12"/>
                                        </p:tgtEl>
                                        <p:attrNameLst>
                                          <p:attrName>ppt_h</p:attrName>
                                        </p:attrNameLst>
                                      </p:cBhvr>
                                      <p:tavLst>
                                        <p:tav tm="0">
                                          <p:val>
                                            <p:fltVal val="0"/>
                                          </p:val>
                                        </p:tav>
                                        <p:tav tm="100000">
                                          <p:val>
                                            <p:strVal val="#ppt_h"/>
                                          </p:val>
                                        </p:tav>
                                      </p:tavLst>
                                    </p:anim>
                                    <p:anim calcmode="lin" valueType="num">
                                      <p:cBhvr>
                                        <p:cTn id="26" dur="300" fill="hold"/>
                                        <p:tgtEl>
                                          <p:spTgt spid="12"/>
                                        </p:tgtEl>
                                        <p:attrNameLst>
                                          <p:attrName>style.rotation</p:attrName>
                                        </p:attrNameLst>
                                      </p:cBhvr>
                                      <p:tavLst>
                                        <p:tav tm="0">
                                          <p:val>
                                            <p:fltVal val="90"/>
                                          </p:val>
                                        </p:tav>
                                        <p:tav tm="100000">
                                          <p:val>
                                            <p:fltVal val="0"/>
                                          </p:val>
                                        </p:tav>
                                      </p:tavLst>
                                    </p:anim>
                                    <p:animEffect transition="in" filter="fade">
                                      <p:cBhvr>
                                        <p:cTn id="27" dur="300"/>
                                        <p:tgtEl>
                                          <p:spTgt spid="12"/>
                                        </p:tgtEl>
                                      </p:cBhvr>
                                    </p:animEffect>
                                  </p:childTnLst>
                                </p:cTn>
                              </p:par>
                            </p:childTnLst>
                          </p:cTn>
                        </p:par>
                        <p:par>
                          <p:cTn id="28" fill="hold">
                            <p:stCondLst>
                              <p:cond delay="2300"/>
                            </p:stCondLst>
                            <p:childTnLst>
                              <p:par>
                                <p:cTn id="29" presetID="53" presetClass="entr" presetSubtype="16"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animEffect transition="in" filter="fade">
                                      <p:cBhvr>
                                        <p:cTn id="33" dur="500"/>
                                        <p:tgtEl>
                                          <p:spTgt spid="3"/>
                                        </p:tgtEl>
                                      </p:cBhvr>
                                    </p:animEffect>
                                  </p:childTnLst>
                                </p:cTn>
                              </p:par>
                              <p:par>
                                <p:cTn id="34" presetID="42" presetClass="entr" presetSubtype="0"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1000"/>
                                        <p:tgtEl>
                                          <p:spTgt spid="17"/>
                                        </p:tgtEl>
                                      </p:cBhvr>
                                    </p:animEffect>
                                    <p:anim calcmode="lin" valueType="num">
                                      <p:cBhvr>
                                        <p:cTn id="37" dur="1000" fill="hold"/>
                                        <p:tgtEl>
                                          <p:spTgt spid="17"/>
                                        </p:tgtEl>
                                        <p:attrNameLst>
                                          <p:attrName>ppt_x</p:attrName>
                                        </p:attrNameLst>
                                      </p:cBhvr>
                                      <p:tavLst>
                                        <p:tav tm="0">
                                          <p:val>
                                            <p:strVal val="#ppt_x"/>
                                          </p:val>
                                        </p:tav>
                                        <p:tav tm="100000">
                                          <p:val>
                                            <p:strVal val="#ppt_x"/>
                                          </p:val>
                                        </p:tav>
                                      </p:tavLst>
                                    </p:anim>
                                    <p:anim calcmode="lin" valueType="num">
                                      <p:cBhvr>
                                        <p:cTn id="38" dur="1000" fill="hold"/>
                                        <p:tgtEl>
                                          <p:spTgt spid="17"/>
                                        </p:tgtEl>
                                        <p:attrNameLst>
                                          <p:attrName>ppt_y</p:attrName>
                                        </p:attrNameLst>
                                      </p:cBhvr>
                                      <p:tavLst>
                                        <p:tav tm="0">
                                          <p:val>
                                            <p:strVal val="#ppt_y+.1"/>
                                          </p:val>
                                        </p:tav>
                                        <p:tav tm="100000">
                                          <p:val>
                                            <p:strVal val="#ppt_y"/>
                                          </p:val>
                                        </p:tav>
                                      </p:tavLst>
                                    </p:anim>
                                  </p:childTnLst>
                                </p:cTn>
                              </p:par>
                            </p:childTnLst>
                          </p:cTn>
                        </p:par>
                        <p:par>
                          <p:cTn id="39" fill="hold">
                            <p:stCondLst>
                              <p:cond delay="3300"/>
                            </p:stCondLst>
                            <p:childTnLst>
                              <p:par>
                                <p:cTn id="40" presetID="31" presetClass="entr" presetSubtype="0"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p:cTn id="42" dur="300" fill="hold"/>
                                        <p:tgtEl>
                                          <p:spTgt spid="13"/>
                                        </p:tgtEl>
                                        <p:attrNameLst>
                                          <p:attrName>ppt_w</p:attrName>
                                        </p:attrNameLst>
                                      </p:cBhvr>
                                      <p:tavLst>
                                        <p:tav tm="0">
                                          <p:val>
                                            <p:fltVal val="0"/>
                                          </p:val>
                                        </p:tav>
                                        <p:tav tm="100000">
                                          <p:val>
                                            <p:strVal val="#ppt_w"/>
                                          </p:val>
                                        </p:tav>
                                      </p:tavLst>
                                    </p:anim>
                                    <p:anim calcmode="lin" valueType="num">
                                      <p:cBhvr>
                                        <p:cTn id="43" dur="300" fill="hold"/>
                                        <p:tgtEl>
                                          <p:spTgt spid="13"/>
                                        </p:tgtEl>
                                        <p:attrNameLst>
                                          <p:attrName>ppt_h</p:attrName>
                                        </p:attrNameLst>
                                      </p:cBhvr>
                                      <p:tavLst>
                                        <p:tav tm="0">
                                          <p:val>
                                            <p:fltVal val="0"/>
                                          </p:val>
                                        </p:tav>
                                        <p:tav tm="100000">
                                          <p:val>
                                            <p:strVal val="#ppt_h"/>
                                          </p:val>
                                        </p:tav>
                                      </p:tavLst>
                                    </p:anim>
                                    <p:anim calcmode="lin" valueType="num">
                                      <p:cBhvr>
                                        <p:cTn id="44" dur="300" fill="hold"/>
                                        <p:tgtEl>
                                          <p:spTgt spid="13"/>
                                        </p:tgtEl>
                                        <p:attrNameLst>
                                          <p:attrName>style.rotation</p:attrName>
                                        </p:attrNameLst>
                                      </p:cBhvr>
                                      <p:tavLst>
                                        <p:tav tm="0">
                                          <p:val>
                                            <p:fltVal val="90"/>
                                          </p:val>
                                        </p:tav>
                                        <p:tav tm="100000">
                                          <p:val>
                                            <p:fltVal val="0"/>
                                          </p:val>
                                        </p:tav>
                                      </p:tavLst>
                                    </p:anim>
                                    <p:animEffect transition="in" filter="fade">
                                      <p:cBhvr>
                                        <p:cTn id="45" dur="300"/>
                                        <p:tgtEl>
                                          <p:spTgt spid="13"/>
                                        </p:tgtEl>
                                      </p:cBhvr>
                                    </p:animEffect>
                                  </p:childTnLst>
                                </p:cTn>
                              </p:par>
                            </p:childTnLst>
                          </p:cTn>
                        </p:par>
                        <p:par>
                          <p:cTn id="46" fill="hold">
                            <p:stCondLst>
                              <p:cond delay="3600"/>
                            </p:stCondLst>
                            <p:childTnLst>
                              <p:par>
                                <p:cTn id="47" presetID="53" presetClass="entr" presetSubtype="16" fill="hold" nodeType="after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500" fill="hold"/>
                                        <p:tgtEl>
                                          <p:spTgt spid="6"/>
                                        </p:tgtEl>
                                        <p:attrNameLst>
                                          <p:attrName>ppt_w</p:attrName>
                                        </p:attrNameLst>
                                      </p:cBhvr>
                                      <p:tavLst>
                                        <p:tav tm="0">
                                          <p:val>
                                            <p:fltVal val="0"/>
                                          </p:val>
                                        </p:tav>
                                        <p:tav tm="100000">
                                          <p:val>
                                            <p:strVal val="#ppt_w"/>
                                          </p:val>
                                        </p:tav>
                                      </p:tavLst>
                                    </p:anim>
                                    <p:anim calcmode="lin" valueType="num">
                                      <p:cBhvr>
                                        <p:cTn id="50" dur="500" fill="hold"/>
                                        <p:tgtEl>
                                          <p:spTgt spid="6"/>
                                        </p:tgtEl>
                                        <p:attrNameLst>
                                          <p:attrName>ppt_h</p:attrName>
                                        </p:attrNameLst>
                                      </p:cBhvr>
                                      <p:tavLst>
                                        <p:tav tm="0">
                                          <p:val>
                                            <p:fltVal val="0"/>
                                          </p:val>
                                        </p:tav>
                                        <p:tav tm="100000">
                                          <p:val>
                                            <p:strVal val="#ppt_h"/>
                                          </p:val>
                                        </p:tav>
                                      </p:tavLst>
                                    </p:anim>
                                    <p:animEffect transition="in" filter="fade">
                                      <p:cBhvr>
                                        <p:cTn id="51" dur="500"/>
                                        <p:tgtEl>
                                          <p:spTgt spid="6"/>
                                        </p:tgtEl>
                                      </p:cBhvr>
                                    </p:animEffect>
                                  </p:childTnLst>
                                </p:cTn>
                              </p:par>
                              <p:par>
                                <p:cTn id="52" presetID="42" presetClass="entr" presetSubtype="0" fill="hold" grpId="0" nodeType="withEffect">
                                  <p:stCondLst>
                                    <p:cond delay="40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1000"/>
                                        <p:tgtEl>
                                          <p:spTgt spid="18"/>
                                        </p:tgtEl>
                                      </p:cBhvr>
                                    </p:animEffect>
                                    <p:anim calcmode="lin" valueType="num">
                                      <p:cBhvr>
                                        <p:cTn id="55" dur="1000" fill="hold"/>
                                        <p:tgtEl>
                                          <p:spTgt spid="18"/>
                                        </p:tgtEl>
                                        <p:attrNameLst>
                                          <p:attrName>ppt_x</p:attrName>
                                        </p:attrNameLst>
                                      </p:cBhvr>
                                      <p:tavLst>
                                        <p:tav tm="0">
                                          <p:val>
                                            <p:strVal val="#ppt_x"/>
                                          </p:val>
                                        </p:tav>
                                        <p:tav tm="100000">
                                          <p:val>
                                            <p:strVal val="#ppt_x"/>
                                          </p:val>
                                        </p:tav>
                                      </p:tavLst>
                                    </p:anim>
                                    <p:anim calcmode="lin" valueType="num">
                                      <p:cBhvr>
                                        <p:cTn id="56" dur="1000" fill="hold"/>
                                        <p:tgtEl>
                                          <p:spTgt spid="18"/>
                                        </p:tgtEl>
                                        <p:attrNameLst>
                                          <p:attrName>ppt_y</p:attrName>
                                        </p:attrNameLst>
                                      </p:cBhvr>
                                      <p:tavLst>
                                        <p:tav tm="0">
                                          <p:val>
                                            <p:strVal val="#ppt_y+.1"/>
                                          </p:val>
                                        </p:tav>
                                        <p:tav tm="100000">
                                          <p:val>
                                            <p:strVal val="#ppt_y"/>
                                          </p:val>
                                        </p:tav>
                                      </p:tavLst>
                                    </p:anim>
                                  </p:childTnLst>
                                </p:cTn>
                              </p:par>
                              <p:par>
                                <p:cTn id="57" presetID="10" presetClass="entr" presetSubtype="0" fill="hold" grpId="0" nodeType="withEffect">
                                  <p:stCondLst>
                                    <p:cond delay="0"/>
                                  </p:stCondLst>
                                  <p:childTnLst>
                                    <p:set>
                                      <p:cBhvr>
                                        <p:cTn id="58" dur="1" fill="hold">
                                          <p:stCondLst>
                                            <p:cond delay="0"/>
                                          </p:stCondLst>
                                        </p:cTn>
                                        <p:tgtEl>
                                          <p:spTgt spid="14"/>
                                        </p:tgtEl>
                                        <p:attrNameLst>
                                          <p:attrName>style.visibility</p:attrName>
                                        </p:attrNameLst>
                                      </p:cBhvr>
                                      <p:to>
                                        <p:strVal val="visible"/>
                                      </p:to>
                                    </p:set>
                                    <p:anim calcmode="lin" valueType="num">
                                      <p:cBhvr>
                                        <p:cTn id="59" dur="500" fill="hold"/>
                                        <p:tgtEl>
                                          <p:spTgt spid="14"/>
                                        </p:tgtEl>
                                        <p:attrNameLst>
                                          <p:attrName>ppt_w</p:attrName>
                                        </p:attrNameLst>
                                      </p:cBhvr>
                                      <p:tavLst>
                                        <p:tav tm="0">
                                          <p:val>
                                            <p:fltVal val="0"/>
                                          </p:val>
                                        </p:tav>
                                        <p:tav tm="100000">
                                          <p:val>
                                            <p:strVal val="#ppt_w"/>
                                          </p:val>
                                        </p:tav>
                                      </p:tavLst>
                                    </p:anim>
                                    <p:anim calcmode="lin" valueType="num">
                                      <p:cBhvr>
                                        <p:cTn id="60" dur="500" fill="hold"/>
                                        <p:tgtEl>
                                          <p:spTgt spid="14"/>
                                        </p:tgtEl>
                                        <p:attrNameLst>
                                          <p:attrName>ppt_h</p:attrName>
                                        </p:attrNameLst>
                                      </p:cBhvr>
                                      <p:tavLst>
                                        <p:tav tm="0">
                                          <p:val>
                                            <p:fltVal val="0"/>
                                          </p:val>
                                        </p:tav>
                                        <p:tav tm="100000">
                                          <p:val>
                                            <p:strVal val="#ppt_h"/>
                                          </p:val>
                                        </p:tav>
                                      </p:tavLst>
                                    </p:anim>
                                    <p:animEffect transition="in" filter="fade">
                                      <p:cBhvr>
                                        <p:cTn id="61" dur="500"/>
                                        <p:tgtEl>
                                          <p:spTgt spid="14"/>
                                        </p:tgtEl>
                                      </p:cBhvr>
                                    </p:animEffect>
                                  </p:childTnLst>
                                </p:cTn>
                              </p:par>
                            </p:childTnLst>
                          </p:cTn>
                        </p:par>
                        <p:par>
                          <p:cTn id="62" fill="hold">
                            <p:stCondLst>
                              <p:cond delay="5000"/>
                            </p:stCondLst>
                            <p:childTnLst>
                              <p:par>
                                <p:cTn id="63" presetID="22" presetClass="entr" presetSubtype="1" fill="hold" nodeType="afterEffect">
                                  <p:stCondLst>
                                    <p:cond delay="0"/>
                                  </p:stCondLst>
                                  <p:childTnLst>
                                    <p:set>
                                      <p:cBhvr>
                                        <p:cTn id="64" dur="1" fill="hold">
                                          <p:stCondLst>
                                            <p:cond delay="0"/>
                                          </p:stCondLst>
                                        </p:cTn>
                                        <p:tgtEl>
                                          <p:spTgt spid="15">
                                            <p:txEl>
                                              <p:pRg st="0" end="0"/>
                                            </p:txEl>
                                          </p:spTgt>
                                        </p:tgtEl>
                                        <p:attrNameLst>
                                          <p:attrName>style.visibility</p:attrName>
                                        </p:attrNameLst>
                                      </p:cBhvr>
                                      <p:to>
                                        <p:strVal val="visible"/>
                                      </p:to>
                                    </p:set>
                                    <p:animEffect transition="in" filter="wipe(up)">
                                      <p:cBhvr>
                                        <p:cTn id="65" dur="500"/>
                                        <p:tgtEl>
                                          <p:spTgt spid="15">
                                            <p:txEl>
                                              <p:pRg st="0" end="0"/>
                                            </p:txEl>
                                          </p:spTgt>
                                        </p:tgtEl>
                                      </p:cBhvr>
                                    </p:animEffect>
                                  </p:childTnLst>
                                </p:cTn>
                              </p:par>
                            </p:childTnLst>
                          </p:cTn>
                        </p:par>
                        <p:par>
                          <p:cTn id="66" fill="hold">
                            <p:stCondLst>
                              <p:cond delay="5500"/>
                            </p:stCondLst>
                            <p:childTnLst>
                              <p:par>
                                <p:cTn id="67" presetID="22" presetClass="entr" presetSubtype="1" fill="hold" nodeType="afterEffect">
                                  <p:stCondLst>
                                    <p:cond delay="0"/>
                                  </p:stCondLst>
                                  <p:childTnLst>
                                    <p:set>
                                      <p:cBhvr>
                                        <p:cTn id="68" dur="1" fill="hold">
                                          <p:stCondLst>
                                            <p:cond delay="0"/>
                                          </p:stCondLst>
                                        </p:cTn>
                                        <p:tgtEl>
                                          <p:spTgt spid="15">
                                            <p:txEl>
                                              <p:pRg st="1" end="1"/>
                                            </p:txEl>
                                          </p:spTgt>
                                        </p:tgtEl>
                                        <p:attrNameLst>
                                          <p:attrName>style.visibility</p:attrName>
                                        </p:attrNameLst>
                                      </p:cBhvr>
                                      <p:to>
                                        <p:strVal val="visible"/>
                                      </p:to>
                                    </p:set>
                                    <p:animEffect transition="in" filter="wipe(up)">
                                      <p:cBhvr>
                                        <p:cTn id="69" dur="500"/>
                                        <p:tgtEl>
                                          <p:spTgt spid="1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animBg="1"/>
      <p:bldP spid="13" grpId="0" animBg="1"/>
      <p:bldP spid="14" grpId="0" animBg="1" autoUpdateAnimBg="0"/>
      <p:bldP spid="16" grpId="0"/>
      <p:bldP spid="17" grpId="0"/>
      <p:bldP spid="1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文本框 45"/>
          <p:cNvSpPr txBox="1">
            <a:spLocks noChangeArrowheads="1"/>
          </p:cNvSpPr>
          <p:nvPr/>
        </p:nvSpPr>
        <p:spPr bwMode="auto">
          <a:xfrm>
            <a:off x="867330" y="369333"/>
            <a:ext cx="5161331" cy="523220"/>
          </a:xfrm>
          <a:prstGeom prst="rect">
            <a:avLst/>
          </a:prstGeom>
          <a:noFill/>
          <a:ln w="9525">
            <a:noFill/>
            <a:miter lim="800000"/>
            <a:headEnd/>
            <a:tailEnd/>
          </a:ln>
        </p:spPr>
        <p:txBody>
          <a:bodyPr wrap="square">
            <a:spAutoFit/>
          </a:bodyPr>
          <a:lstStyle>
            <a:defPPr>
              <a:defRPr lang="zh-CN"/>
            </a:defPPr>
            <a:lvl1pPr>
              <a:defRPr sz="2800" b="1">
                <a:solidFill>
                  <a:srgbClr val="009644"/>
                </a:solidFill>
                <a:effectLst>
                  <a:outerShdw dist="25400" dir="2700000" algn="tl">
                    <a:schemeClr val="bg1">
                      <a:alpha val="81000"/>
                    </a:schemeClr>
                  </a:outerShdw>
                  <a:reflection blurRad="6350" stA="55000" endA="300" endPos="45500" dist="50800" dir="5400000" sy="-100000" algn="bl" rotWithShape="0"/>
                </a:effectLst>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t>修改相关页面主题文字</a:t>
            </a:r>
          </a:p>
        </p:txBody>
      </p:sp>
      <p:sp>
        <p:nvSpPr>
          <p:cNvPr id="135" name="矩形 134"/>
          <p:cNvSpPr/>
          <p:nvPr/>
        </p:nvSpPr>
        <p:spPr>
          <a:xfrm>
            <a:off x="1" y="5365990"/>
            <a:ext cx="5779393" cy="121917"/>
          </a:xfrm>
          <a:prstGeom prst="rect">
            <a:avLst/>
          </a:prstGeom>
          <a:solidFill>
            <a:srgbClr val="70AD47">
              <a:lumMod val="75000"/>
            </a:srgbClr>
          </a:solidFill>
          <a:ln w="635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1" lang="zh-CN" altLang="en-US" sz="3200" b="0" i="0" u="none" strike="noStrike" kern="0" cap="none" spc="0" normalizeH="0" baseline="0" noProof="0" smtClean="0">
              <a:ln>
                <a:noFill/>
              </a:ln>
              <a:solidFill>
                <a:prstClr val="white"/>
              </a:solidFill>
              <a:effectLst/>
              <a:uLnTx/>
              <a:uFillTx/>
              <a:latin typeface="+mj-ea"/>
              <a:ea typeface="+mj-ea"/>
            </a:endParaRPr>
          </a:p>
        </p:txBody>
      </p:sp>
      <p:sp>
        <p:nvSpPr>
          <p:cNvPr id="136" name="矩形 135"/>
          <p:cNvSpPr/>
          <p:nvPr/>
        </p:nvSpPr>
        <p:spPr>
          <a:xfrm>
            <a:off x="1" y="4155084"/>
            <a:ext cx="5779393" cy="121917"/>
          </a:xfrm>
          <a:prstGeom prst="rect">
            <a:avLst/>
          </a:prstGeom>
          <a:solidFill>
            <a:srgbClr val="70AD47">
              <a:lumMod val="50000"/>
            </a:srgbClr>
          </a:solidFill>
          <a:ln w="635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1" lang="zh-CN" altLang="en-US" sz="3200" b="0" i="0" u="none" strike="noStrike" kern="0" cap="none" spc="0" normalizeH="0" baseline="0" noProof="0" smtClean="0">
              <a:ln>
                <a:noFill/>
              </a:ln>
              <a:solidFill>
                <a:prstClr val="white"/>
              </a:solidFill>
              <a:effectLst/>
              <a:uLnTx/>
              <a:uFillTx/>
              <a:latin typeface="+mj-ea"/>
              <a:ea typeface="+mj-ea"/>
            </a:endParaRPr>
          </a:p>
        </p:txBody>
      </p:sp>
      <p:sp>
        <p:nvSpPr>
          <p:cNvPr id="137" name="矩形 136"/>
          <p:cNvSpPr/>
          <p:nvPr/>
        </p:nvSpPr>
        <p:spPr>
          <a:xfrm>
            <a:off x="1" y="2951435"/>
            <a:ext cx="5779393" cy="121917"/>
          </a:xfrm>
          <a:prstGeom prst="rect">
            <a:avLst/>
          </a:prstGeom>
          <a:solidFill>
            <a:srgbClr val="70AD47">
              <a:lumMod val="75000"/>
            </a:srgbClr>
          </a:solidFill>
          <a:ln w="635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1" lang="zh-CN" altLang="en-US" sz="3200" b="0" i="0" u="none" strike="noStrike" kern="0" cap="none" spc="0" normalizeH="0" baseline="0" noProof="0" smtClean="0">
              <a:ln>
                <a:noFill/>
              </a:ln>
              <a:solidFill>
                <a:prstClr val="white"/>
              </a:solidFill>
              <a:effectLst/>
              <a:uLnTx/>
              <a:uFillTx/>
              <a:latin typeface="+mj-ea"/>
              <a:ea typeface="+mj-ea"/>
            </a:endParaRPr>
          </a:p>
        </p:txBody>
      </p:sp>
      <p:sp>
        <p:nvSpPr>
          <p:cNvPr id="138" name="矩形 137"/>
          <p:cNvSpPr/>
          <p:nvPr/>
        </p:nvSpPr>
        <p:spPr>
          <a:xfrm>
            <a:off x="1" y="1740530"/>
            <a:ext cx="5779393" cy="121917"/>
          </a:xfrm>
          <a:prstGeom prst="rect">
            <a:avLst/>
          </a:prstGeom>
          <a:solidFill>
            <a:srgbClr val="757376"/>
          </a:solidFill>
          <a:ln w="6350" cap="flat" cmpd="sng" algn="ctr">
            <a:noFill/>
            <a:prstDash val="solid"/>
            <a:miter lim="800000"/>
          </a:ln>
          <a:effectLst>
            <a:outerShdw blurRad="50800" dist="38100" dir="5400000" algn="t" rotWithShape="0">
              <a:prstClr val="black">
                <a:alpha val="4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endParaRPr kumimoji="1" lang="zh-CN" altLang="en-US" sz="3200" b="0" i="0" u="none" strike="noStrike" kern="0" cap="none" spc="0" normalizeH="0" baseline="0" noProof="0" smtClean="0">
              <a:ln>
                <a:noFill/>
              </a:ln>
              <a:solidFill>
                <a:prstClr val="white"/>
              </a:solidFill>
              <a:effectLst/>
              <a:uLnTx/>
              <a:uFillTx/>
              <a:latin typeface="+mj-ea"/>
              <a:ea typeface="+mj-ea"/>
            </a:endParaRPr>
          </a:p>
        </p:txBody>
      </p:sp>
      <p:sp>
        <p:nvSpPr>
          <p:cNvPr id="139" name="椭圆 138"/>
          <p:cNvSpPr/>
          <p:nvPr/>
        </p:nvSpPr>
        <p:spPr>
          <a:xfrm>
            <a:off x="5529859" y="1375788"/>
            <a:ext cx="907237" cy="907237"/>
          </a:xfrm>
          <a:prstGeom prst="ellipse">
            <a:avLst/>
          </a:prstGeom>
          <a:solidFill>
            <a:srgbClr val="757376"/>
          </a:solidFill>
          <a:ln w="12700" cap="flat" cmpd="sng" algn="ctr">
            <a:no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3200" b="0" i="0" u="none" strike="noStrike" kern="0" cap="none" spc="0" normalizeH="0" baseline="0" noProof="0" dirty="0" smtClean="0">
                <a:ln>
                  <a:noFill/>
                </a:ln>
                <a:solidFill>
                  <a:prstClr val="white"/>
                </a:solidFill>
                <a:effectLst/>
                <a:uLnTx/>
                <a:uFillTx/>
                <a:latin typeface="+mj-ea"/>
                <a:ea typeface="+mj-ea"/>
              </a:rPr>
              <a:t>01</a:t>
            </a:r>
            <a:endParaRPr kumimoji="0" lang="zh-CN" altLang="en-US" sz="3200" b="0" i="0" u="none" strike="noStrike" kern="0" cap="none" spc="0" normalizeH="0" baseline="0" noProof="0" dirty="0" smtClean="0">
              <a:ln>
                <a:noFill/>
              </a:ln>
              <a:solidFill>
                <a:prstClr val="white"/>
              </a:solidFill>
              <a:effectLst/>
              <a:uLnTx/>
              <a:uFillTx/>
              <a:latin typeface="+mj-ea"/>
              <a:ea typeface="+mj-ea"/>
            </a:endParaRPr>
          </a:p>
        </p:txBody>
      </p:sp>
      <p:sp>
        <p:nvSpPr>
          <p:cNvPr id="140" name="椭圆 139"/>
          <p:cNvSpPr/>
          <p:nvPr/>
        </p:nvSpPr>
        <p:spPr>
          <a:xfrm>
            <a:off x="5529859" y="2581802"/>
            <a:ext cx="907237" cy="907237"/>
          </a:xfrm>
          <a:prstGeom prst="ellipse">
            <a:avLst/>
          </a:prstGeom>
          <a:solidFill>
            <a:srgbClr val="70AD47">
              <a:lumMod val="75000"/>
            </a:srgbClr>
          </a:solidFill>
          <a:ln w="12700" cap="flat" cmpd="sng" algn="ctr">
            <a:no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3200" b="0" i="0" u="none" strike="noStrike" kern="0" cap="none" spc="0" normalizeH="0" baseline="0" noProof="0" dirty="0" smtClean="0">
                <a:ln>
                  <a:noFill/>
                </a:ln>
                <a:solidFill>
                  <a:prstClr val="white"/>
                </a:solidFill>
                <a:effectLst/>
                <a:uLnTx/>
                <a:uFillTx/>
                <a:latin typeface="+mj-ea"/>
                <a:ea typeface="+mj-ea"/>
              </a:rPr>
              <a:t>02</a:t>
            </a:r>
            <a:endParaRPr kumimoji="0" lang="zh-CN" altLang="en-US" sz="3200" b="0" i="0" u="none" strike="noStrike" kern="0" cap="none" spc="0" normalizeH="0" baseline="0" noProof="0" dirty="0" smtClean="0">
              <a:ln>
                <a:noFill/>
              </a:ln>
              <a:solidFill>
                <a:prstClr val="white"/>
              </a:solidFill>
              <a:effectLst/>
              <a:uLnTx/>
              <a:uFillTx/>
              <a:latin typeface="+mj-ea"/>
              <a:ea typeface="+mj-ea"/>
            </a:endParaRPr>
          </a:p>
        </p:txBody>
      </p:sp>
      <p:sp>
        <p:nvSpPr>
          <p:cNvPr id="141" name="椭圆 140"/>
          <p:cNvSpPr/>
          <p:nvPr/>
        </p:nvSpPr>
        <p:spPr>
          <a:xfrm>
            <a:off x="5529859" y="3754314"/>
            <a:ext cx="907237" cy="907237"/>
          </a:xfrm>
          <a:prstGeom prst="ellipse">
            <a:avLst/>
          </a:prstGeom>
          <a:solidFill>
            <a:srgbClr val="70AD47">
              <a:lumMod val="50000"/>
            </a:srgbClr>
          </a:solidFill>
          <a:ln w="12700" cap="flat" cmpd="sng" algn="ctr">
            <a:no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3200" b="0" i="0" u="none" strike="noStrike" kern="0" cap="none" spc="0" normalizeH="0" baseline="0" noProof="0" dirty="0" smtClean="0">
                <a:ln>
                  <a:noFill/>
                </a:ln>
                <a:solidFill>
                  <a:prstClr val="white"/>
                </a:solidFill>
                <a:effectLst/>
                <a:uLnTx/>
                <a:uFillTx/>
                <a:latin typeface="+mj-ea"/>
                <a:ea typeface="+mj-ea"/>
              </a:rPr>
              <a:t>03</a:t>
            </a:r>
            <a:endParaRPr kumimoji="0" lang="zh-CN" altLang="en-US" sz="3200" b="0" i="0" u="none" strike="noStrike" kern="0" cap="none" spc="0" normalizeH="0" baseline="0" noProof="0" dirty="0" smtClean="0">
              <a:ln>
                <a:noFill/>
              </a:ln>
              <a:solidFill>
                <a:prstClr val="white"/>
              </a:solidFill>
              <a:effectLst/>
              <a:uLnTx/>
              <a:uFillTx/>
              <a:latin typeface="+mj-ea"/>
              <a:ea typeface="+mj-ea"/>
            </a:endParaRPr>
          </a:p>
        </p:txBody>
      </p:sp>
      <p:sp>
        <p:nvSpPr>
          <p:cNvPr id="142" name="椭圆 141"/>
          <p:cNvSpPr/>
          <p:nvPr/>
        </p:nvSpPr>
        <p:spPr>
          <a:xfrm>
            <a:off x="5529859" y="4974680"/>
            <a:ext cx="907237" cy="907237"/>
          </a:xfrm>
          <a:prstGeom prst="ellipse">
            <a:avLst/>
          </a:prstGeom>
          <a:solidFill>
            <a:srgbClr val="70AD47">
              <a:lumMod val="75000"/>
            </a:srgbClr>
          </a:solidFill>
          <a:ln w="12700" cap="flat" cmpd="sng" algn="ctr">
            <a:noFill/>
            <a:prstDash val="solid"/>
            <a:miter lim="800000"/>
          </a:ln>
          <a:effectLst>
            <a:outerShdw blurRad="63500" sx="102000" sy="102000" algn="ctr" rotWithShape="0">
              <a:prstClr val="black">
                <a:alpha val="40000"/>
              </a:prstClr>
            </a:outerShdw>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altLang="zh-CN" sz="3200" b="0" i="0" u="none" strike="noStrike" kern="0" cap="none" spc="0" normalizeH="0" baseline="0" noProof="0" dirty="0" smtClean="0">
                <a:ln>
                  <a:noFill/>
                </a:ln>
                <a:solidFill>
                  <a:prstClr val="white"/>
                </a:solidFill>
                <a:effectLst/>
                <a:uLnTx/>
                <a:uFillTx/>
                <a:latin typeface="+mj-ea"/>
                <a:ea typeface="+mj-ea"/>
              </a:rPr>
              <a:t>04</a:t>
            </a:r>
            <a:endParaRPr kumimoji="0" lang="zh-CN" altLang="en-US" sz="3200" b="0" i="0" u="none" strike="noStrike" kern="0" cap="none" spc="0" normalizeH="0" baseline="0" noProof="0" dirty="0" smtClean="0">
              <a:ln>
                <a:noFill/>
              </a:ln>
              <a:solidFill>
                <a:prstClr val="white"/>
              </a:solidFill>
              <a:effectLst/>
              <a:uLnTx/>
              <a:uFillTx/>
              <a:latin typeface="+mj-ea"/>
              <a:ea typeface="+mj-ea"/>
            </a:endParaRPr>
          </a:p>
        </p:txBody>
      </p:sp>
      <p:grpSp>
        <p:nvGrpSpPr>
          <p:cNvPr id="143" name="组 10"/>
          <p:cNvGrpSpPr/>
          <p:nvPr/>
        </p:nvGrpSpPr>
        <p:grpSpPr>
          <a:xfrm>
            <a:off x="6962904" y="1397464"/>
            <a:ext cx="4042755" cy="1011915"/>
            <a:chOff x="247498" y="2041376"/>
            <a:chExt cx="3032066" cy="758936"/>
          </a:xfrm>
        </p:grpSpPr>
        <p:sp>
          <p:nvSpPr>
            <p:cNvPr id="144" name="文本框 143"/>
            <p:cNvSpPr txBox="1"/>
            <p:nvPr/>
          </p:nvSpPr>
          <p:spPr>
            <a:xfrm>
              <a:off x="247498" y="2331049"/>
              <a:ext cx="3032066" cy="4692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fontAlgn="base">
                <a:lnSpc>
                  <a:spcPct val="130000"/>
                </a:lnSpc>
                <a:spcBef>
                  <a:spcPct val="0"/>
                </a:spcBef>
                <a:spcAft>
                  <a:spcPct val="0"/>
                </a:spcAft>
                <a:defRPr/>
              </a:pPr>
              <a:r>
                <a:rPr lang="zh-CN" altLang="en-US" sz="1333" dirty="0">
                  <a:solidFill>
                    <a:prstClr val="black">
                      <a:lumMod val="75000"/>
                      <a:lumOff val="25000"/>
                    </a:prstClr>
                  </a:solidFill>
                  <a:latin typeface="+mj-ea"/>
                  <a:ea typeface="+mj-ea"/>
                </a:rPr>
                <a:t>标题数字等都可以通过点击和重新输入进行更改，建议正文</a:t>
              </a:r>
              <a:r>
                <a:rPr lang="en-US" altLang="zh-CN" sz="1333" dirty="0">
                  <a:solidFill>
                    <a:prstClr val="black">
                      <a:lumMod val="75000"/>
                      <a:lumOff val="25000"/>
                    </a:prstClr>
                  </a:solidFill>
                  <a:latin typeface="+mj-ea"/>
                  <a:ea typeface="+mj-ea"/>
                </a:rPr>
                <a:t>10</a:t>
              </a:r>
              <a:r>
                <a:rPr lang="zh-CN" altLang="en-US" sz="1333" dirty="0">
                  <a:solidFill>
                    <a:prstClr val="black">
                      <a:lumMod val="75000"/>
                      <a:lumOff val="25000"/>
                    </a:prstClr>
                  </a:solidFill>
                  <a:latin typeface="+mj-ea"/>
                  <a:ea typeface="+mj-ea"/>
                </a:rPr>
                <a:t>号字，</a:t>
              </a:r>
              <a:r>
                <a:rPr lang="en-US" altLang="zh-CN" sz="1333" dirty="0">
                  <a:solidFill>
                    <a:prstClr val="black">
                      <a:lumMod val="75000"/>
                      <a:lumOff val="25000"/>
                    </a:prstClr>
                  </a:solidFill>
                  <a:latin typeface="+mj-ea"/>
                  <a:ea typeface="+mj-ea"/>
                </a:rPr>
                <a:t>1.3</a:t>
              </a:r>
              <a:r>
                <a:rPr lang="zh-CN" altLang="en-US" sz="1333" dirty="0">
                  <a:solidFill>
                    <a:prstClr val="black">
                      <a:lumMod val="75000"/>
                      <a:lumOff val="25000"/>
                    </a:prstClr>
                  </a:solidFill>
                  <a:latin typeface="+mj-ea"/>
                  <a:ea typeface="+mj-ea"/>
                </a:rPr>
                <a:t>倍字间距。</a:t>
              </a:r>
            </a:p>
          </p:txBody>
        </p:sp>
        <p:sp>
          <p:nvSpPr>
            <p:cNvPr id="145" name="矩形 144"/>
            <p:cNvSpPr/>
            <p:nvPr/>
          </p:nvSpPr>
          <p:spPr>
            <a:xfrm>
              <a:off x="247498" y="2041376"/>
              <a:ext cx="1571584" cy="349375"/>
            </a:xfrm>
            <a:prstGeom prst="rect">
              <a:avLst/>
            </a:prstGeom>
          </p:spPr>
          <p:txBody>
            <a:bodyPr wrap="none">
              <a:spAutoFit/>
            </a:bodyPr>
            <a:lstStyle/>
            <a:p>
              <a:pPr fontAlgn="base">
                <a:lnSpc>
                  <a:spcPct val="130000"/>
                </a:lnSpc>
                <a:spcBef>
                  <a:spcPct val="0"/>
                </a:spcBef>
                <a:spcAft>
                  <a:spcPct val="0"/>
                </a:spcAft>
                <a:defRPr/>
              </a:pPr>
              <a:r>
                <a:rPr lang="zh-CN" altLang="en-US" sz="1867" b="1" kern="0" dirty="0">
                  <a:solidFill>
                    <a:prstClr val="black">
                      <a:lumMod val="75000"/>
                      <a:lumOff val="25000"/>
                    </a:prstClr>
                  </a:solidFill>
                  <a:latin typeface="+mj-ea"/>
                  <a:ea typeface="+mj-ea"/>
                </a:rPr>
                <a:t>点击此处添加标题</a:t>
              </a:r>
              <a:endParaRPr lang="en-US" altLang="zh-CN" sz="1867" b="1" kern="0" dirty="0">
                <a:solidFill>
                  <a:prstClr val="black">
                    <a:lumMod val="75000"/>
                    <a:lumOff val="25000"/>
                  </a:prstClr>
                </a:solidFill>
                <a:latin typeface="+mj-ea"/>
                <a:ea typeface="+mj-ea"/>
              </a:endParaRPr>
            </a:p>
          </p:txBody>
        </p:sp>
      </p:grpSp>
      <p:grpSp>
        <p:nvGrpSpPr>
          <p:cNvPr id="146" name="组 13"/>
          <p:cNvGrpSpPr/>
          <p:nvPr/>
        </p:nvGrpSpPr>
        <p:grpSpPr>
          <a:xfrm>
            <a:off x="6962904" y="2603240"/>
            <a:ext cx="4042755" cy="1011915"/>
            <a:chOff x="247498" y="2041376"/>
            <a:chExt cx="3032066" cy="758936"/>
          </a:xfrm>
        </p:grpSpPr>
        <p:sp>
          <p:nvSpPr>
            <p:cNvPr id="147" name="文本框 146"/>
            <p:cNvSpPr txBox="1"/>
            <p:nvPr/>
          </p:nvSpPr>
          <p:spPr>
            <a:xfrm>
              <a:off x="247498" y="2331049"/>
              <a:ext cx="3032066" cy="4692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fontAlgn="base">
                <a:lnSpc>
                  <a:spcPct val="130000"/>
                </a:lnSpc>
                <a:spcBef>
                  <a:spcPct val="0"/>
                </a:spcBef>
                <a:spcAft>
                  <a:spcPct val="0"/>
                </a:spcAft>
                <a:defRPr/>
              </a:pPr>
              <a:r>
                <a:rPr lang="zh-CN" altLang="en-US" sz="1333" dirty="0">
                  <a:solidFill>
                    <a:prstClr val="black">
                      <a:lumMod val="75000"/>
                      <a:lumOff val="25000"/>
                    </a:prstClr>
                  </a:solidFill>
                  <a:latin typeface="+mj-ea"/>
                  <a:ea typeface="+mj-ea"/>
                </a:rPr>
                <a:t>标题数字等都可以通过点击和重新输入进行更改，建议正文</a:t>
              </a:r>
              <a:r>
                <a:rPr lang="en-US" altLang="zh-CN" sz="1333" dirty="0">
                  <a:solidFill>
                    <a:prstClr val="black">
                      <a:lumMod val="75000"/>
                      <a:lumOff val="25000"/>
                    </a:prstClr>
                  </a:solidFill>
                  <a:latin typeface="+mj-ea"/>
                  <a:ea typeface="+mj-ea"/>
                </a:rPr>
                <a:t>10</a:t>
              </a:r>
              <a:r>
                <a:rPr lang="zh-CN" altLang="en-US" sz="1333" dirty="0">
                  <a:solidFill>
                    <a:prstClr val="black">
                      <a:lumMod val="75000"/>
                      <a:lumOff val="25000"/>
                    </a:prstClr>
                  </a:solidFill>
                  <a:latin typeface="+mj-ea"/>
                  <a:ea typeface="+mj-ea"/>
                </a:rPr>
                <a:t>号字，</a:t>
              </a:r>
              <a:r>
                <a:rPr lang="en-US" altLang="zh-CN" sz="1333" dirty="0">
                  <a:solidFill>
                    <a:prstClr val="black">
                      <a:lumMod val="75000"/>
                      <a:lumOff val="25000"/>
                    </a:prstClr>
                  </a:solidFill>
                  <a:latin typeface="+mj-ea"/>
                  <a:ea typeface="+mj-ea"/>
                </a:rPr>
                <a:t>1.3</a:t>
              </a:r>
              <a:r>
                <a:rPr lang="zh-CN" altLang="en-US" sz="1333" dirty="0">
                  <a:solidFill>
                    <a:prstClr val="black">
                      <a:lumMod val="75000"/>
                      <a:lumOff val="25000"/>
                    </a:prstClr>
                  </a:solidFill>
                  <a:latin typeface="+mj-ea"/>
                  <a:ea typeface="+mj-ea"/>
                </a:rPr>
                <a:t>倍字间距。</a:t>
              </a:r>
            </a:p>
          </p:txBody>
        </p:sp>
        <p:sp>
          <p:nvSpPr>
            <p:cNvPr id="148" name="矩形 147"/>
            <p:cNvSpPr/>
            <p:nvPr/>
          </p:nvSpPr>
          <p:spPr>
            <a:xfrm>
              <a:off x="247498" y="2041376"/>
              <a:ext cx="1571584" cy="349375"/>
            </a:xfrm>
            <a:prstGeom prst="rect">
              <a:avLst/>
            </a:prstGeom>
          </p:spPr>
          <p:txBody>
            <a:bodyPr wrap="none">
              <a:spAutoFit/>
            </a:bodyPr>
            <a:lstStyle/>
            <a:p>
              <a:pPr fontAlgn="base">
                <a:lnSpc>
                  <a:spcPct val="130000"/>
                </a:lnSpc>
                <a:spcBef>
                  <a:spcPct val="0"/>
                </a:spcBef>
                <a:spcAft>
                  <a:spcPct val="0"/>
                </a:spcAft>
                <a:defRPr/>
              </a:pPr>
              <a:r>
                <a:rPr lang="zh-CN" altLang="en-US" sz="1867" b="1" kern="0" dirty="0">
                  <a:solidFill>
                    <a:prstClr val="black">
                      <a:lumMod val="75000"/>
                      <a:lumOff val="25000"/>
                    </a:prstClr>
                  </a:solidFill>
                  <a:latin typeface="+mj-ea"/>
                  <a:ea typeface="+mj-ea"/>
                </a:rPr>
                <a:t>点击此处添加标题</a:t>
              </a:r>
              <a:endParaRPr lang="en-US" altLang="zh-CN" sz="1867" b="1" kern="0" dirty="0">
                <a:solidFill>
                  <a:prstClr val="black">
                    <a:lumMod val="75000"/>
                    <a:lumOff val="25000"/>
                  </a:prstClr>
                </a:solidFill>
                <a:latin typeface="+mj-ea"/>
                <a:ea typeface="+mj-ea"/>
              </a:endParaRPr>
            </a:p>
          </p:txBody>
        </p:sp>
      </p:grpSp>
      <p:grpSp>
        <p:nvGrpSpPr>
          <p:cNvPr id="149" name="组 16"/>
          <p:cNvGrpSpPr/>
          <p:nvPr/>
        </p:nvGrpSpPr>
        <p:grpSpPr>
          <a:xfrm>
            <a:off x="6962904" y="3809016"/>
            <a:ext cx="4042755" cy="1011915"/>
            <a:chOff x="247498" y="2041376"/>
            <a:chExt cx="3032066" cy="758936"/>
          </a:xfrm>
        </p:grpSpPr>
        <p:sp>
          <p:nvSpPr>
            <p:cNvPr id="150" name="文本框 149"/>
            <p:cNvSpPr txBox="1"/>
            <p:nvPr/>
          </p:nvSpPr>
          <p:spPr>
            <a:xfrm>
              <a:off x="247498" y="2331049"/>
              <a:ext cx="3032066" cy="4692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fontAlgn="base">
                <a:lnSpc>
                  <a:spcPct val="130000"/>
                </a:lnSpc>
                <a:spcBef>
                  <a:spcPct val="0"/>
                </a:spcBef>
                <a:spcAft>
                  <a:spcPct val="0"/>
                </a:spcAft>
                <a:defRPr/>
              </a:pPr>
              <a:r>
                <a:rPr lang="zh-CN" altLang="en-US" sz="1333" dirty="0">
                  <a:solidFill>
                    <a:prstClr val="black">
                      <a:lumMod val="75000"/>
                      <a:lumOff val="25000"/>
                    </a:prstClr>
                  </a:solidFill>
                  <a:latin typeface="+mj-ea"/>
                  <a:ea typeface="+mj-ea"/>
                </a:rPr>
                <a:t>标题数字等都可以通过点击和重新输入进行更改，建议正文</a:t>
              </a:r>
              <a:r>
                <a:rPr lang="en-US" altLang="zh-CN" sz="1333" dirty="0">
                  <a:solidFill>
                    <a:prstClr val="black">
                      <a:lumMod val="75000"/>
                      <a:lumOff val="25000"/>
                    </a:prstClr>
                  </a:solidFill>
                  <a:latin typeface="+mj-ea"/>
                  <a:ea typeface="+mj-ea"/>
                </a:rPr>
                <a:t>10</a:t>
              </a:r>
              <a:r>
                <a:rPr lang="zh-CN" altLang="en-US" sz="1333" dirty="0">
                  <a:solidFill>
                    <a:prstClr val="black">
                      <a:lumMod val="75000"/>
                      <a:lumOff val="25000"/>
                    </a:prstClr>
                  </a:solidFill>
                  <a:latin typeface="+mj-ea"/>
                  <a:ea typeface="+mj-ea"/>
                </a:rPr>
                <a:t>号字，</a:t>
              </a:r>
              <a:r>
                <a:rPr lang="en-US" altLang="zh-CN" sz="1333" dirty="0">
                  <a:solidFill>
                    <a:prstClr val="black">
                      <a:lumMod val="75000"/>
                      <a:lumOff val="25000"/>
                    </a:prstClr>
                  </a:solidFill>
                  <a:latin typeface="+mj-ea"/>
                  <a:ea typeface="+mj-ea"/>
                </a:rPr>
                <a:t>1.3</a:t>
              </a:r>
              <a:r>
                <a:rPr lang="zh-CN" altLang="en-US" sz="1333" dirty="0">
                  <a:solidFill>
                    <a:prstClr val="black">
                      <a:lumMod val="75000"/>
                      <a:lumOff val="25000"/>
                    </a:prstClr>
                  </a:solidFill>
                  <a:latin typeface="+mj-ea"/>
                  <a:ea typeface="+mj-ea"/>
                </a:rPr>
                <a:t>倍字间距。</a:t>
              </a:r>
            </a:p>
          </p:txBody>
        </p:sp>
        <p:sp>
          <p:nvSpPr>
            <p:cNvPr id="151" name="矩形 150"/>
            <p:cNvSpPr/>
            <p:nvPr/>
          </p:nvSpPr>
          <p:spPr>
            <a:xfrm>
              <a:off x="247498" y="2041376"/>
              <a:ext cx="1571584" cy="349375"/>
            </a:xfrm>
            <a:prstGeom prst="rect">
              <a:avLst/>
            </a:prstGeom>
          </p:spPr>
          <p:txBody>
            <a:bodyPr wrap="none">
              <a:spAutoFit/>
            </a:bodyPr>
            <a:lstStyle/>
            <a:p>
              <a:pPr fontAlgn="base">
                <a:lnSpc>
                  <a:spcPct val="130000"/>
                </a:lnSpc>
                <a:spcBef>
                  <a:spcPct val="0"/>
                </a:spcBef>
                <a:spcAft>
                  <a:spcPct val="0"/>
                </a:spcAft>
                <a:defRPr/>
              </a:pPr>
              <a:r>
                <a:rPr lang="zh-CN" altLang="en-US" sz="1867" b="1" kern="0" dirty="0">
                  <a:solidFill>
                    <a:prstClr val="black">
                      <a:lumMod val="75000"/>
                      <a:lumOff val="25000"/>
                    </a:prstClr>
                  </a:solidFill>
                  <a:latin typeface="+mj-ea"/>
                  <a:ea typeface="+mj-ea"/>
                </a:rPr>
                <a:t>点击此处添加标题</a:t>
              </a:r>
              <a:endParaRPr lang="en-US" altLang="zh-CN" sz="1867" b="1" kern="0" dirty="0">
                <a:solidFill>
                  <a:prstClr val="black">
                    <a:lumMod val="75000"/>
                    <a:lumOff val="25000"/>
                  </a:prstClr>
                </a:solidFill>
                <a:latin typeface="+mj-ea"/>
                <a:ea typeface="+mj-ea"/>
              </a:endParaRPr>
            </a:p>
          </p:txBody>
        </p:sp>
      </p:grpSp>
      <p:grpSp>
        <p:nvGrpSpPr>
          <p:cNvPr id="152" name="组 19"/>
          <p:cNvGrpSpPr/>
          <p:nvPr/>
        </p:nvGrpSpPr>
        <p:grpSpPr>
          <a:xfrm>
            <a:off x="6962904" y="5014791"/>
            <a:ext cx="4042755" cy="1011915"/>
            <a:chOff x="247498" y="2041376"/>
            <a:chExt cx="3032066" cy="758936"/>
          </a:xfrm>
        </p:grpSpPr>
        <p:sp>
          <p:nvSpPr>
            <p:cNvPr id="153" name="文本框 152"/>
            <p:cNvSpPr txBox="1"/>
            <p:nvPr/>
          </p:nvSpPr>
          <p:spPr>
            <a:xfrm>
              <a:off x="247498" y="2331049"/>
              <a:ext cx="3032066" cy="46926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fontAlgn="base">
                <a:lnSpc>
                  <a:spcPct val="130000"/>
                </a:lnSpc>
                <a:spcBef>
                  <a:spcPct val="0"/>
                </a:spcBef>
                <a:spcAft>
                  <a:spcPct val="0"/>
                </a:spcAft>
                <a:defRPr/>
              </a:pPr>
              <a:r>
                <a:rPr lang="zh-CN" altLang="en-US" sz="1333" dirty="0">
                  <a:solidFill>
                    <a:prstClr val="black">
                      <a:lumMod val="75000"/>
                      <a:lumOff val="25000"/>
                    </a:prstClr>
                  </a:solidFill>
                  <a:latin typeface="+mj-ea"/>
                  <a:ea typeface="+mj-ea"/>
                </a:rPr>
                <a:t>标题数字等都可以通过点击和重新输入进行更改，建议正文</a:t>
              </a:r>
              <a:r>
                <a:rPr lang="en-US" altLang="zh-CN" sz="1333" dirty="0">
                  <a:solidFill>
                    <a:prstClr val="black">
                      <a:lumMod val="75000"/>
                      <a:lumOff val="25000"/>
                    </a:prstClr>
                  </a:solidFill>
                  <a:latin typeface="+mj-ea"/>
                  <a:ea typeface="+mj-ea"/>
                </a:rPr>
                <a:t>10</a:t>
              </a:r>
              <a:r>
                <a:rPr lang="zh-CN" altLang="en-US" sz="1333" dirty="0">
                  <a:solidFill>
                    <a:prstClr val="black">
                      <a:lumMod val="75000"/>
                      <a:lumOff val="25000"/>
                    </a:prstClr>
                  </a:solidFill>
                  <a:latin typeface="+mj-ea"/>
                  <a:ea typeface="+mj-ea"/>
                </a:rPr>
                <a:t>号字，</a:t>
              </a:r>
              <a:r>
                <a:rPr lang="en-US" altLang="zh-CN" sz="1333" dirty="0">
                  <a:solidFill>
                    <a:prstClr val="black">
                      <a:lumMod val="75000"/>
                      <a:lumOff val="25000"/>
                    </a:prstClr>
                  </a:solidFill>
                  <a:latin typeface="+mj-ea"/>
                  <a:ea typeface="+mj-ea"/>
                </a:rPr>
                <a:t>1.3</a:t>
              </a:r>
              <a:r>
                <a:rPr lang="zh-CN" altLang="en-US" sz="1333" dirty="0">
                  <a:solidFill>
                    <a:prstClr val="black">
                      <a:lumMod val="75000"/>
                      <a:lumOff val="25000"/>
                    </a:prstClr>
                  </a:solidFill>
                  <a:latin typeface="+mj-ea"/>
                  <a:ea typeface="+mj-ea"/>
                </a:rPr>
                <a:t>倍字间距。</a:t>
              </a:r>
            </a:p>
          </p:txBody>
        </p:sp>
        <p:sp>
          <p:nvSpPr>
            <p:cNvPr id="154" name="矩形 153"/>
            <p:cNvSpPr/>
            <p:nvPr/>
          </p:nvSpPr>
          <p:spPr>
            <a:xfrm>
              <a:off x="247498" y="2041376"/>
              <a:ext cx="1571584" cy="349375"/>
            </a:xfrm>
            <a:prstGeom prst="rect">
              <a:avLst/>
            </a:prstGeom>
          </p:spPr>
          <p:txBody>
            <a:bodyPr wrap="none">
              <a:spAutoFit/>
            </a:bodyPr>
            <a:lstStyle/>
            <a:p>
              <a:pPr fontAlgn="base">
                <a:lnSpc>
                  <a:spcPct val="130000"/>
                </a:lnSpc>
                <a:spcBef>
                  <a:spcPct val="0"/>
                </a:spcBef>
                <a:spcAft>
                  <a:spcPct val="0"/>
                </a:spcAft>
                <a:defRPr/>
              </a:pPr>
              <a:r>
                <a:rPr lang="zh-CN" altLang="en-US" sz="1867" b="1" kern="0" dirty="0">
                  <a:solidFill>
                    <a:prstClr val="black">
                      <a:lumMod val="75000"/>
                      <a:lumOff val="25000"/>
                    </a:prstClr>
                  </a:solidFill>
                  <a:latin typeface="+mj-ea"/>
                  <a:ea typeface="+mj-ea"/>
                </a:rPr>
                <a:t>点击此处添加标题</a:t>
              </a:r>
              <a:endParaRPr lang="en-US" altLang="zh-CN" sz="1867" b="1" kern="0" dirty="0">
                <a:solidFill>
                  <a:prstClr val="black">
                    <a:lumMod val="75000"/>
                    <a:lumOff val="25000"/>
                  </a:prstClr>
                </a:solidFill>
                <a:latin typeface="+mj-ea"/>
                <a:ea typeface="+mj-ea"/>
              </a:endParaRPr>
            </a:p>
          </p:txBody>
        </p:sp>
      </p:grpSp>
    </p:spTree>
    <p:custDataLst>
      <p:tags r:id="rId1"/>
    </p:custDataLst>
    <p:extLst>
      <p:ext uri="{BB962C8B-B14F-4D97-AF65-F5344CB8AC3E}">
        <p14:creationId xmlns:p14="http://schemas.microsoft.com/office/powerpoint/2010/main" val="169543725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34"/>
                                        </p:tgtEl>
                                        <p:attrNameLst>
                                          <p:attrName>style.visibility</p:attrName>
                                        </p:attrNameLst>
                                      </p:cBhvr>
                                      <p:to>
                                        <p:strVal val="visible"/>
                                      </p:to>
                                    </p:set>
                                    <p:anim calcmode="lin" valueType="num">
                                      <p:cBhvr additive="base">
                                        <p:cTn id="7" dur="500" fill="hold"/>
                                        <p:tgtEl>
                                          <p:spTgt spid="134"/>
                                        </p:tgtEl>
                                        <p:attrNameLst>
                                          <p:attrName>ppt_x</p:attrName>
                                        </p:attrNameLst>
                                      </p:cBhvr>
                                      <p:tavLst>
                                        <p:tav tm="0">
                                          <p:val>
                                            <p:strVal val="1+#ppt_w/2"/>
                                          </p:val>
                                        </p:tav>
                                        <p:tav tm="100000">
                                          <p:val>
                                            <p:strVal val="#ppt_x"/>
                                          </p:val>
                                        </p:tav>
                                      </p:tavLst>
                                    </p:anim>
                                    <p:anim calcmode="lin" valueType="num">
                                      <p:cBhvr additive="base">
                                        <p:cTn id="8" dur="500" fill="hold"/>
                                        <p:tgtEl>
                                          <p:spTgt spid="13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38"/>
                                        </p:tgtEl>
                                        <p:attrNameLst>
                                          <p:attrName>style.visibility</p:attrName>
                                        </p:attrNameLst>
                                      </p:cBhvr>
                                      <p:to>
                                        <p:strVal val="visible"/>
                                      </p:to>
                                    </p:set>
                                    <p:anim calcmode="lin" valueType="num">
                                      <p:cBhvr additive="base">
                                        <p:cTn id="12" dur="500" fill="hold"/>
                                        <p:tgtEl>
                                          <p:spTgt spid="138"/>
                                        </p:tgtEl>
                                        <p:attrNameLst>
                                          <p:attrName>ppt_x</p:attrName>
                                        </p:attrNameLst>
                                      </p:cBhvr>
                                      <p:tavLst>
                                        <p:tav tm="0">
                                          <p:val>
                                            <p:strVal val="0-#ppt_w/2"/>
                                          </p:val>
                                        </p:tav>
                                        <p:tav tm="100000">
                                          <p:val>
                                            <p:strVal val="#ppt_x"/>
                                          </p:val>
                                        </p:tav>
                                      </p:tavLst>
                                    </p:anim>
                                    <p:anim calcmode="lin" valueType="num">
                                      <p:cBhvr additive="base">
                                        <p:cTn id="13" dur="500" fill="hold"/>
                                        <p:tgtEl>
                                          <p:spTgt spid="138"/>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100"/>
                                  </p:stCondLst>
                                  <p:childTnLst>
                                    <p:set>
                                      <p:cBhvr>
                                        <p:cTn id="15" dur="1" fill="hold">
                                          <p:stCondLst>
                                            <p:cond delay="0"/>
                                          </p:stCondLst>
                                        </p:cTn>
                                        <p:tgtEl>
                                          <p:spTgt spid="137"/>
                                        </p:tgtEl>
                                        <p:attrNameLst>
                                          <p:attrName>style.visibility</p:attrName>
                                        </p:attrNameLst>
                                      </p:cBhvr>
                                      <p:to>
                                        <p:strVal val="visible"/>
                                      </p:to>
                                    </p:set>
                                    <p:anim calcmode="lin" valueType="num">
                                      <p:cBhvr additive="base">
                                        <p:cTn id="16" dur="500" fill="hold"/>
                                        <p:tgtEl>
                                          <p:spTgt spid="137"/>
                                        </p:tgtEl>
                                        <p:attrNameLst>
                                          <p:attrName>ppt_x</p:attrName>
                                        </p:attrNameLst>
                                      </p:cBhvr>
                                      <p:tavLst>
                                        <p:tav tm="0">
                                          <p:val>
                                            <p:strVal val="0-#ppt_w/2"/>
                                          </p:val>
                                        </p:tav>
                                        <p:tav tm="100000">
                                          <p:val>
                                            <p:strVal val="#ppt_x"/>
                                          </p:val>
                                        </p:tav>
                                      </p:tavLst>
                                    </p:anim>
                                    <p:anim calcmode="lin" valueType="num">
                                      <p:cBhvr additive="base">
                                        <p:cTn id="17" dur="500" fill="hold"/>
                                        <p:tgtEl>
                                          <p:spTgt spid="137"/>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200"/>
                                  </p:stCondLst>
                                  <p:childTnLst>
                                    <p:set>
                                      <p:cBhvr>
                                        <p:cTn id="19" dur="1" fill="hold">
                                          <p:stCondLst>
                                            <p:cond delay="0"/>
                                          </p:stCondLst>
                                        </p:cTn>
                                        <p:tgtEl>
                                          <p:spTgt spid="136"/>
                                        </p:tgtEl>
                                        <p:attrNameLst>
                                          <p:attrName>style.visibility</p:attrName>
                                        </p:attrNameLst>
                                      </p:cBhvr>
                                      <p:to>
                                        <p:strVal val="visible"/>
                                      </p:to>
                                    </p:set>
                                    <p:anim calcmode="lin" valueType="num">
                                      <p:cBhvr additive="base">
                                        <p:cTn id="20" dur="500" fill="hold"/>
                                        <p:tgtEl>
                                          <p:spTgt spid="136"/>
                                        </p:tgtEl>
                                        <p:attrNameLst>
                                          <p:attrName>ppt_x</p:attrName>
                                        </p:attrNameLst>
                                      </p:cBhvr>
                                      <p:tavLst>
                                        <p:tav tm="0">
                                          <p:val>
                                            <p:strVal val="0-#ppt_w/2"/>
                                          </p:val>
                                        </p:tav>
                                        <p:tav tm="100000">
                                          <p:val>
                                            <p:strVal val="#ppt_x"/>
                                          </p:val>
                                        </p:tav>
                                      </p:tavLst>
                                    </p:anim>
                                    <p:anim calcmode="lin" valueType="num">
                                      <p:cBhvr additive="base">
                                        <p:cTn id="21" dur="500" fill="hold"/>
                                        <p:tgtEl>
                                          <p:spTgt spid="136"/>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300"/>
                                  </p:stCondLst>
                                  <p:childTnLst>
                                    <p:set>
                                      <p:cBhvr>
                                        <p:cTn id="23" dur="1" fill="hold">
                                          <p:stCondLst>
                                            <p:cond delay="0"/>
                                          </p:stCondLst>
                                        </p:cTn>
                                        <p:tgtEl>
                                          <p:spTgt spid="135"/>
                                        </p:tgtEl>
                                        <p:attrNameLst>
                                          <p:attrName>style.visibility</p:attrName>
                                        </p:attrNameLst>
                                      </p:cBhvr>
                                      <p:to>
                                        <p:strVal val="visible"/>
                                      </p:to>
                                    </p:set>
                                    <p:anim calcmode="lin" valueType="num">
                                      <p:cBhvr additive="base">
                                        <p:cTn id="24" dur="500" fill="hold"/>
                                        <p:tgtEl>
                                          <p:spTgt spid="135"/>
                                        </p:tgtEl>
                                        <p:attrNameLst>
                                          <p:attrName>ppt_x</p:attrName>
                                        </p:attrNameLst>
                                      </p:cBhvr>
                                      <p:tavLst>
                                        <p:tav tm="0">
                                          <p:val>
                                            <p:strVal val="0-#ppt_w/2"/>
                                          </p:val>
                                        </p:tav>
                                        <p:tav tm="100000">
                                          <p:val>
                                            <p:strVal val="#ppt_x"/>
                                          </p:val>
                                        </p:tav>
                                      </p:tavLst>
                                    </p:anim>
                                    <p:anim calcmode="lin" valueType="num">
                                      <p:cBhvr additive="base">
                                        <p:cTn id="25" dur="500" fill="hold"/>
                                        <p:tgtEl>
                                          <p:spTgt spid="135"/>
                                        </p:tgtEl>
                                        <p:attrNameLst>
                                          <p:attrName>ppt_y</p:attrName>
                                        </p:attrNameLst>
                                      </p:cBhvr>
                                      <p:tavLst>
                                        <p:tav tm="0">
                                          <p:val>
                                            <p:strVal val="#ppt_y"/>
                                          </p:val>
                                        </p:tav>
                                        <p:tav tm="100000">
                                          <p:val>
                                            <p:strVal val="#ppt_y"/>
                                          </p:val>
                                        </p:tav>
                                      </p:tavLst>
                                    </p:anim>
                                  </p:childTnLst>
                                </p:cTn>
                              </p:par>
                            </p:childTnLst>
                          </p:cTn>
                        </p:par>
                        <p:par>
                          <p:cTn id="26" fill="hold">
                            <p:stCondLst>
                              <p:cond delay="1300"/>
                            </p:stCondLst>
                            <p:childTnLst>
                              <p:par>
                                <p:cTn id="27" presetID="53" presetClass="entr" presetSubtype="16" fill="hold" grpId="0" nodeType="afterEffect">
                                  <p:stCondLst>
                                    <p:cond delay="0"/>
                                  </p:stCondLst>
                                  <p:childTnLst>
                                    <p:set>
                                      <p:cBhvr>
                                        <p:cTn id="28" dur="1" fill="hold">
                                          <p:stCondLst>
                                            <p:cond delay="0"/>
                                          </p:stCondLst>
                                        </p:cTn>
                                        <p:tgtEl>
                                          <p:spTgt spid="139"/>
                                        </p:tgtEl>
                                        <p:attrNameLst>
                                          <p:attrName>style.visibility</p:attrName>
                                        </p:attrNameLst>
                                      </p:cBhvr>
                                      <p:to>
                                        <p:strVal val="visible"/>
                                      </p:to>
                                    </p:set>
                                    <p:anim calcmode="lin" valueType="num">
                                      <p:cBhvr>
                                        <p:cTn id="29" dur="500" fill="hold"/>
                                        <p:tgtEl>
                                          <p:spTgt spid="139"/>
                                        </p:tgtEl>
                                        <p:attrNameLst>
                                          <p:attrName>ppt_w</p:attrName>
                                        </p:attrNameLst>
                                      </p:cBhvr>
                                      <p:tavLst>
                                        <p:tav tm="0">
                                          <p:val>
                                            <p:fltVal val="0"/>
                                          </p:val>
                                        </p:tav>
                                        <p:tav tm="100000">
                                          <p:val>
                                            <p:strVal val="#ppt_w"/>
                                          </p:val>
                                        </p:tav>
                                      </p:tavLst>
                                    </p:anim>
                                    <p:anim calcmode="lin" valueType="num">
                                      <p:cBhvr>
                                        <p:cTn id="30" dur="500" fill="hold"/>
                                        <p:tgtEl>
                                          <p:spTgt spid="139"/>
                                        </p:tgtEl>
                                        <p:attrNameLst>
                                          <p:attrName>ppt_h</p:attrName>
                                        </p:attrNameLst>
                                      </p:cBhvr>
                                      <p:tavLst>
                                        <p:tav tm="0">
                                          <p:val>
                                            <p:fltVal val="0"/>
                                          </p:val>
                                        </p:tav>
                                        <p:tav tm="100000">
                                          <p:val>
                                            <p:strVal val="#ppt_h"/>
                                          </p:val>
                                        </p:tav>
                                      </p:tavLst>
                                    </p:anim>
                                    <p:animEffect transition="in" filter="fade">
                                      <p:cBhvr>
                                        <p:cTn id="31" dur="500"/>
                                        <p:tgtEl>
                                          <p:spTgt spid="139"/>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40"/>
                                        </p:tgtEl>
                                        <p:attrNameLst>
                                          <p:attrName>style.visibility</p:attrName>
                                        </p:attrNameLst>
                                      </p:cBhvr>
                                      <p:to>
                                        <p:strVal val="visible"/>
                                      </p:to>
                                    </p:set>
                                    <p:anim calcmode="lin" valueType="num">
                                      <p:cBhvr>
                                        <p:cTn id="34" dur="500" fill="hold"/>
                                        <p:tgtEl>
                                          <p:spTgt spid="140"/>
                                        </p:tgtEl>
                                        <p:attrNameLst>
                                          <p:attrName>ppt_w</p:attrName>
                                        </p:attrNameLst>
                                      </p:cBhvr>
                                      <p:tavLst>
                                        <p:tav tm="0">
                                          <p:val>
                                            <p:fltVal val="0"/>
                                          </p:val>
                                        </p:tav>
                                        <p:tav tm="100000">
                                          <p:val>
                                            <p:strVal val="#ppt_w"/>
                                          </p:val>
                                        </p:tav>
                                      </p:tavLst>
                                    </p:anim>
                                    <p:anim calcmode="lin" valueType="num">
                                      <p:cBhvr>
                                        <p:cTn id="35" dur="500" fill="hold"/>
                                        <p:tgtEl>
                                          <p:spTgt spid="140"/>
                                        </p:tgtEl>
                                        <p:attrNameLst>
                                          <p:attrName>ppt_h</p:attrName>
                                        </p:attrNameLst>
                                      </p:cBhvr>
                                      <p:tavLst>
                                        <p:tav tm="0">
                                          <p:val>
                                            <p:fltVal val="0"/>
                                          </p:val>
                                        </p:tav>
                                        <p:tav tm="100000">
                                          <p:val>
                                            <p:strVal val="#ppt_h"/>
                                          </p:val>
                                        </p:tav>
                                      </p:tavLst>
                                    </p:anim>
                                    <p:animEffect transition="in" filter="fade">
                                      <p:cBhvr>
                                        <p:cTn id="36" dur="500"/>
                                        <p:tgtEl>
                                          <p:spTgt spid="140"/>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141"/>
                                        </p:tgtEl>
                                        <p:attrNameLst>
                                          <p:attrName>style.visibility</p:attrName>
                                        </p:attrNameLst>
                                      </p:cBhvr>
                                      <p:to>
                                        <p:strVal val="visible"/>
                                      </p:to>
                                    </p:set>
                                    <p:anim calcmode="lin" valueType="num">
                                      <p:cBhvr>
                                        <p:cTn id="39" dur="500" fill="hold"/>
                                        <p:tgtEl>
                                          <p:spTgt spid="141"/>
                                        </p:tgtEl>
                                        <p:attrNameLst>
                                          <p:attrName>ppt_w</p:attrName>
                                        </p:attrNameLst>
                                      </p:cBhvr>
                                      <p:tavLst>
                                        <p:tav tm="0">
                                          <p:val>
                                            <p:fltVal val="0"/>
                                          </p:val>
                                        </p:tav>
                                        <p:tav tm="100000">
                                          <p:val>
                                            <p:strVal val="#ppt_w"/>
                                          </p:val>
                                        </p:tav>
                                      </p:tavLst>
                                    </p:anim>
                                    <p:anim calcmode="lin" valueType="num">
                                      <p:cBhvr>
                                        <p:cTn id="40" dur="500" fill="hold"/>
                                        <p:tgtEl>
                                          <p:spTgt spid="141"/>
                                        </p:tgtEl>
                                        <p:attrNameLst>
                                          <p:attrName>ppt_h</p:attrName>
                                        </p:attrNameLst>
                                      </p:cBhvr>
                                      <p:tavLst>
                                        <p:tav tm="0">
                                          <p:val>
                                            <p:fltVal val="0"/>
                                          </p:val>
                                        </p:tav>
                                        <p:tav tm="100000">
                                          <p:val>
                                            <p:strVal val="#ppt_h"/>
                                          </p:val>
                                        </p:tav>
                                      </p:tavLst>
                                    </p:anim>
                                    <p:animEffect transition="in" filter="fade">
                                      <p:cBhvr>
                                        <p:cTn id="41" dur="500"/>
                                        <p:tgtEl>
                                          <p:spTgt spid="141"/>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142"/>
                                        </p:tgtEl>
                                        <p:attrNameLst>
                                          <p:attrName>style.visibility</p:attrName>
                                        </p:attrNameLst>
                                      </p:cBhvr>
                                      <p:to>
                                        <p:strVal val="visible"/>
                                      </p:to>
                                    </p:set>
                                    <p:anim calcmode="lin" valueType="num">
                                      <p:cBhvr>
                                        <p:cTn id="44" dur="500" fill="hold"/>
                                        <p:tgtEl>
                                          <p:spTgt spid="142"/>
                                        </p:tgtEl>
                                        <p:attrNameLst>
                                          <p:attrName>ppt_w</p:attrName>
                                        </p:attrNameLst>
                                      </p:cBhvr>
                                      <p:tavLst>
                                        <p:tav tm="0">
                                          <p:val>
                                            <p:fltVal val="0"/>
                                          </p:val>
                                        </p:tav>
                                        <p:tav tm="100000">
                                          <p:val>
                                            <p:strVal val="#ppt_w"/>
                                          </p:val>
                                        </p:tav>
                                      </p:tavLst>
                                    </p:anim>
                                    <p:anim calcmode="lin" valueType="num">
                                      <p:cBhvr>
                                        <p:cTn id="45" dur="500" fill="hold"/>
                                        <p:tgtEl>
                                          <p:spTgt spid="142"/>
                                        </p:tgtEl>
                                        <p:attrNameLst>
                                          <p:attrName>ppt_h</p:attrName>
                                        </p:attrNameLst>
                                      </p:cBhvr>
                                      <p:tavLst>
                                        <p:tav tm="0">
                                          <p:val>
                                            <p:fltVal val="0"/>
                                          </p:val>
                                        </p:tav>
                                        <p:tav tm="100000">
                                          <p:val>
                                            <p:strVal val="#ppt_h"/>
                                          </p:val>
                                        </p:tav>
                                      </p:tavLst>
                                    </p:anim>
                                    <p:animEffect transition="in" filter="fade">
                                      <p:cBhvr>
                                        <p:cTn id="46" dur="500"/>
                                        <p:tgtEl>
                                          <p:spTgt spid="142"/>
                                        </p:tgtEl>
                                      </p:cBhvr>
                                    </p:animEffect>
                                  </p:childTnLst>
                                </p:cTn>
                              </p:par>
                            </p:childTnLst>
                          </p:cTn>
                        </p:par>
                        <p:par>
                          <p:cTn id="47" fill="hold">
                            <p:stCondLst>
                              <p:cond delay="1800"/>
                            </p:stCondLst>
                            <p:childTnLst>
                              <p:par>
                                <p:cTn id="48" presetID="42" presetClass="entr" presetSubtype="0" fill="hold" nodeType="afterEffect">
                                  <p:stCondLst>
                                    <p:cond delay="0"/>
                                  </p:stCondLst>
                                  <p:childTnLst>
                                    <p:set>
                                      <p:cBhvr>
                                        <p:cTn id="49" dur="1" fill="hold">
                                          <p:stCondLst>
                                            <p:cond delay="0"/>
                                          </p:stCondLst>
                                        </p:cTn>
                                        <p:tgtEl>
                                          <p:spTgt spid="143"/>
                                        </p:tgtEl>
                                        <p:attrNameLst>
                                          <p:attrName>style.visibility</p:attrName>
                                        </p:attrNameLst>
                                      </p:cBhvr>
                                      <p:to>
                                        <p:strVal val="visible"/>
                                      </p:to>
                                    </p:set>
                                    <p:animEffect transition="in" filter="fade">
                                      <p:cBhvr>
                                        <p:cTn id="50" dur="1000"/>
                                        <p:tgtEl>
                                          <p:spTgt spid="143"/>
                                        </p:tgtEl>
                                      </p:cBhvr>
                                    </p:animEffect>
                                    <p:anim calcmode="lin" valueType="num">
                                      <p:cBhvr>
                                        <p:cTn id="51" dur="1000" fill="hold"/>
                                        <p:tgtEl>
                                          <p:spTgt spid="143"/>
                                        </p:tgtEl>
                                        <p:attrNameLst>
                                          <p:attrName>ppt_x</p:attrName>
                                        </p:attrNameLst>
                                      </p:cBhvr>
                                      <p:tavLst>
                                        <p:tav tm="0">
                                          <p:val>
                                            <p:strVal val="#ppt_x"/>
                                          </p:val>
                                        </p:tav>
                                        <p:tav tm="100000">
                                          <p:val>
                                            <p:strVal val="#ppt_x"/>
                                          </p:val>
                                        </p:tav>
                                      </p:tavLst>
                                    </p:anim>
                                    <p:anim calcmode="lin" valueType="num">
                                      <p:cBhvr>
                                        <p:cTn id="52" dur="1000" fill="hold"/>
                                        <p:tgtEl>
                                          <p:spTgt spid="143"/>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146"/>
                                        </p:tgtEl>
                                        <p:attrNameLst>
                                          <p:attrName>style.visibility</p:attrName>
                                        </p:attrNameLst>
                                      </p:cBhvr>
                                      <p:to>
                                        <p:strVal val="visible"/>
                                      </p:to>
                                    </p:set>
                                    <p:animEffect transition="in" filter="fade">
                                      <p:cBhvr>
                                        <p:cTn id="55" dur="1000"/>
                                        <p:tgtEl>
                                          <p:spTgt spid="146"/>
                                        </p:tgtEl>
                                      </p:cBhvr>
                                    </p:animEffect>
                                    <p:anim calcmode="lin" valueType="num">
                                      <p:cBhvr>
                                        <p:cTn id="56" dur="1000" fill="hold"/>
                                        <p:tgtEl>
                                          <p:spTgt spid="146"/>
                                        </p:tgtEl>
                                        <p:attrNameLst>
                                          <p:attrName>ppt_x</p:attrName>
                                        </p:attrNameLst>
                                      </p:cBhvr>
                                      <p:tavLst>
                                        <p:tav tm="0">
                                          <p:val>
                                            <p:strVal val="#ppt_x"/>
                                          </p:val>
                                        </p:tav>
                                        <p:tav tm="100000">
                                          <p:val>
                                            <p:strVal val="#ppt_x"/>
                                          </p:val>
                                        </p:tav>
                                      </p:tavLst>
                                    </p:anim>
                                    <p:anim calcmode="lin" valueType="num">
                                      <p:cBhvr>
                                        <p:cTn id="57" dur="1000" fill="hold"/>
                                        <p:tgtEl>
                                          <p:spTgt spid="146"/>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149"/>
                                        </p:tgtEl>
                                        <p:attrNameLst>
                                          <p:attrName>style.visibility</p:attrName>
                                        </p:attrNameLst>
                                      </p:cBhvr>
                                      <p:to>
                                        <p:strVal val="visible"/>
                                      </p:to>
                                    </p:set>
                                    <p:animEffect transition="in" filter="fade">
                                      <p:cBhvr>
                                        <p:cTn id="60" dur="1000"/>
                                        <p:tgtEl>
                                          <p:spTgt spid="149"/>
                                        </p:tgtEl>
                                      </p:cBhvr>
                                    </p:animEffect>
                                    <p:anim calcmode="lin" valueType="num">
                                      <p:cBhvr>
                                        <p:cTn id="61" dur="1000" fill="hold"/>
                                        <p:tgtEl>
                                          <p:spTgt spid="149"/>
                                        </p:tgtEl>
                                        <p:attrNameLst>
                                          <p:attrName>ppt_x</p:attrName>
                                        </p:attrNameLst>
                                      </p:cBhvr>
                                      <p:tavLst>
                                        <p:tav tm="0">
                                          <p:val>
                                            <p:strVal val="#ppt_x"/>
                                          </p:val>
                                        </p:tav>
                                        <p:tav tm="100000">
                                          <p:val>
                                            <p:strVal val="#ppt_x"/>
                                          </p:val>
                                        </p:tav>
                                      </p:tavLst>
                                    </p:anim>
                                    <p:anim calcmode="lin" valueType="num">
                                      <p:cBhvr>
                                        <p:cTn id="62" dur="1000" fill="hold"/>
                                        <p:tgtEl>
                                          <p:spTgt spid="149"/>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152"/>
                                        </p:tgtEl>
                                        <p:attrNameLst>
                                          <p:attrName>style.visibility</p:attrName>
                                        </p:attrNameLst>
                                      </p:cBhvr>
                                      <p:to>
                                        <p:strVal val="visible"/>
                                      </p:to>
                                    </p:set>
                                    <p:animEffect transition="in" filter="fade">
                                      <p:cBhvr>
                                        <p:cTn id="65" dur="1000"/>
                                        <p:tgtEl>
                                          <p:spTgt spid="152"/>
                                        </p:tgtEl>
                                      </p:cBhvr>
                                    </p:animEffect>
                                    <p:anim calcmode="lin" valueType="num">
                                      <p:cBhvr>
                                        <p:cTn id="66" dur="1000" fill="hold"/>
                                        <p:tgtEl>
                                          <p:spTgt spid="152"/>
                                        </p:tgtEl>
                                        <p:attrNameLst>
                                          <p:attrName>ppt_x</p:attrName>
                                        </p:attrNameLst>
                                      </p:cBhvr>
                                      <p:tavLst>
                                        <p:tav tm="0">
                                          <p:val>
                                            <p:strVal val="#ppt_x"/>
                                          </p:val>
                                        </p:tav>
                                        <p:tav tm="100000">
                                          <p:val>
                                            <p:strVal val="#ppt_x"/>
                                          </p:val>
                                        </p:tav>
                                      </p:tavLst>
                                    </p:anim>
                                    <p:anim calcmode="lin" valueType="num">
                                      <p:cBhvr>
                                        <p:cTn id="67" dur="1000" fill="hold"/>
                                        <p:tgtEl>
                                          <p:spTgt spid="1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p:bldP spid="135" grpId="0" animBg="1"/>
      <p:bldP spid="136" grpId="0" animBg="1"/>
      <p:bldP spid="137" grpId="0" animBg="1"/>
      <p:bldP spid="138" grpId="0" animBg="1"/>
      <p:bldP spid="139" grpId="0" animBg="1"/>
      <p:bldP spid="140" grpId="0" animBg="1"/>
      <p:bldP spid="141" grpId="0" animBg="1"/>
      <p:bldP spid="14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框 45"/>
          <p:cNvSpPr txBox="1">
            <a:spLocks noChangeArrowheads="1"/>
          </p:cNvSpPr>
          <p:nvPr/>
        </p:nvSpPr>
        <p:spPr bwMode="auto">
          <a:xfrm>
            <a:off x="867330" y="369333"/>
            <a:ext cx="5161331" cy="523220"/>
          </a:xfrm>
          <a:prstGeom prst="rect">
            <a:avLst/>
          </a:prstGeom>
          <a:noFill/>
          <a:ln w="9525">
            <a:noFill/>
            <a:miter lim="800000"/>
            <a:headEnd/>
            <a:tailEnd/>
          </a:ln>
        </p:spPr>
        <p:txBody>
          <a:bodyPr wrap="square">
            <a:spAutoFit/>
          </a:bodyPr>
          <a:lstStyle>
            <a:defPPr>
              <a:defRPr lang="zh-CN"/>
            </a:defPPr>
            <a:lvl1pPr>
              <a:defRPr sz="2800" b="1">
                <a:solidFill>
                  <a:srgbClr val="009644"/>
                </a:solidFill>
                <a:effectLst>
                  <a:outerShdw dist="25400" dir="2700000" algn="tl">
                    <a:schemeClr val="bg1">
                      <a:alpha val="81000"/>
                    </a:schemeClr>
                  </a:outerShdw>
                  <a:reflection blurRad="6350" stA="55000" endA="300" endPos="45500" dist="50800" dir="5400000" sy="-100000" algn="bl" rotWithShape="0"/>
                </a:effectLst>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t>修改相关页面主题文字</a:t>
            </a:r>
          </a:p>
        </p:txBody>
      </p:sp>
      <p:sp>
        <p:nvSpPr>
          <p:cNvPr id="3" name="AutoShape 7"/>
          <p:cNvSpPr>
            <a:spLocks noChangeArrowheads="1"/>
          </p:cNvSpPr>
          <p:nvPr/>
        </p:nvSpPr>
        <p:spPr bwMode="auto">
          <a:xfrm>
            <a:off x="4038029" y="3969976"/>
            <a:ext cx="1517321" cy="1324384"/>
          </a:xfrm>
          <a:prstGeom prst="hexagon">
            <a:avLst>
              <a:gd name="adj" fmla="val 28652"/>
              <a:gd name="vf" fmla="val 115470"/>
            </a:avLst>
          </a:prstGeom>
          <a:noFill/>
          <a:ln w="22225">
            <a:solidFill>
              <a:srgbClr val="009644"/>
            </a:solidFill>
          </a:ln>
        </p:spPr>
        <p:txBody>
          <a:bodyPr vert="horz" wrap="square" lIns="91413" tIns="45705" rIns="91413" bIns="45705" numCol="1" anchor="t" anchorCtr="0" compatLnSpc="1">
            <a:prstTxWarp prst="textNoShape">
              <a:avLst/>
            </a:prstTxWarp>
          </a:bodyPr>
          <a:lstStyle/>
          <a:p>
            <a:pPr lvl="2"/>
            <a:r>
              <a:rPr lang="en-US" sz="3200" dirty="0">
                <a:solidFill>
                  <a:schemeClr val="tx1">
                    <a:lumMod val="65000"/>
                    <a:lumOff val="35000"/>
                  </a:schemeClr>
                </a:solidFill>
                <a:sym typeface="微软雅黑" pitchFamily="34" charset="-122"/>
              </a:rPr>
              <a:t> </a:t>
            </a:r>
            <a:endParaRPr lang="zh-CN" altLang="en-US" sz="3200" dirty="0">
              <a:solidFill>
                <a:schemeClr val="tx1">
                  <a:lumMod val="65000"/>
                  <a:lumOff val="35000"/>
                </a:schemeClr>
              </a:solidFill>
            </a:endParaRPr>
          </a:p>
        </p:txBody>
      </p:sp>
      <p:sp>
        <p:nvSpPr>
          <p:cNvPr id="4" name="AutoShape 8"/>
          <p:cNvSpPr>
            <a:spLocks noChangeArrowheads="1"/>
          </p:cNvSpPr>
          <p:nvPr/>
        </p:nvSpPr>
        <p:spPr bwMode="auto">
          <a:xfrm>
            <a:off x="6602873" y="3518985"/>
            <a:ext cx="2599761" cy="2216835"/>
          </a:xfrm>
          <a:prstGeom prst="hexagon">
            <a:avLst>
              <a:gd name="adj" fmla="val 29334"/>
              <a:gd name="vf" fmla="val 115470"/>
            </a:avLst>
          </a:prstGeom>
          <a:solidFill>
            <a:schemeClr val="tx2"/>
          </a:solidFill>
          <a:ln w="3175" cap="flat" cmpd="sng">
            <a:noFill/>
            <a:bevel/>
            <a:headEnd/>
            <a:tailEnd/>
          </a:ln>
        </p:spPr>
        <p:txBody>
          <a:bodyPr lIns="91413" tIns="45705" rIns="91413" bIns="45705" anchor="ctr"/>
          <a:lstStyle/>
          <a:p>
            <a:pPr algn="ctr"/>
            <a:endParaRPr lang="zh-CN" altLang="zh-CN" sz="3200">
              <a:solidFill>
                <a:schemeClr val="tx1">
                  <a:lumMod val="65000"/>
                  <a:lumOff val="35000"/>
                </a:schemeClr>
              </a:solidFill>
              <a:ea typeface="微软雅黑" pitchFamily="34" charset="-122"/>
              <a:sym typeface="微软雅黑" pitchFamily="34" charset="-122"/>
            </a:endParaRPr>
          </a:p>
        </p:txBody>
      </p:sp>
      <p:cxnSp>
        <p:nvCxnSpPr>
          <p:cNvPr id="5" name="AutoShape 9"/>
          <p:cNvCxnSpPr>
            <a:cxnSpLocks noChangeShapeType="1"/>
          </p:cNvCxnSpPr>
          <p:nvPr/>
        </p:nvCxnSpPr>
        <p:spPr bwMode="auto">
          <a:xfrm>
            <a:off x="5663952" y="4609935"/>
            <a:ext cx="864096" cy="0"/>
          </a:xfrm>
          <a:prstGeom prst="straightConnector1">
            <a:avLst/>
          </a:prstGeom>
          <a:noFill/>
          <a:ln w="31750" cmpd="sng">
            <a:solidFill>
              <a:srgbClr val="009644"/>
            </a:solidFill>
            <a:bevel/>
            <a:headEnd/>
            <a:tailEnd type="triangle" w="med" len="med"/>
          </a:ln>
          <a:extLst>
            <a:ext uri="{909E8E84-426E-40DD-AFC4-6F175D3DCCD1}">
              <a14:hiddenFill xmlns:a14="http://schemas.microsoft.com/office/drawing/2010/main">
                <a:noFill/>
              </a14:hiddenFill>
            </a:ext>
          </a:extLst>
        </p:spPr>
      </p:cxnSp>
      <p:sp>
        <p:nvSpPr>
          <p:cNvPr id="6" name="TextBox 147"/>
          <p:cNvSpPr>
            <a:spLocks noChangeArrowheads="1"/>
          </p:cNvSpPr>
          <p:nvPr/>
        </p:nvSpPr>
        <p:spPr bwMode="auto">
          <a:xfrm>
            <a:off x="6734604" y="4248769"/>
            <a:ext cx="2268045" cy="66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miter lim="800000"/>
                <a:headEnd/>
                <a:tailEnd/>
              </a14:hiddenLine>
            </a:ext>
          </a:extLst>
        </p:spPr>
        <p:txBody>
          <a:bodyPr lIns="91413" tIns="45705" rIns="91413" bIns="45705" anchor="ctr">
            <a:spAutoFit/>
          </a:bodyPr>
          <a:lstStyle/>
          <a:p>
            <a:pPr algn="ctr" fontAlgn="ctr">
              <a:buClr>
                <a:srgbClr val="FF0000"/>
              </a:buClr>
              <a:buSzPct val="70000"/>
            </a:pPr>
            <a:r>
              <a:rPr lang="zh-CN" altLang="en-US" sz="3733" b="1" dirty="0" smtClean="0">
                <a:solidFill>
                  <a:schemeClr val="bg1"/>
                </a:solidFill>
                <a:latin typeface="+mj-ea"/>
                <a:ea typeface="+mj-ea"/>
              </a:rPr>
              <a:t>特色点</a:t>
            </a:r>
            <a:endParaRPr lang="zh-CN" altLang="en-US" sz="3733" b="1" dirty="0">
              <a:solidFill>
                <a:schemeClr val="bg1"/>
              </a:solidFill>
              <a:latin typeface="+mj-ea"/>
              <a:ea typeface="+mj-ea"/>
            </a:endParaRPr>
          </a:p>
        </p:txBody>
      </p:sp>
      <p:grpSp>
        <p:nvGrpSpPr>
          <p:cNvPr id="7" name="组合 6"/>
          <p:cNvGrpSpPr/>
          <p:nvPr/>
        </p:nvGrpSpPr>
        <p:grpSpPr>
          <a:xfrm>
            <a:off x="2815918" y="1881766"/>
            <a:ext cx="1517321" cy="1324384"/>
            <a:chOff x="3044412" y="1849437"/>
            <a:chExt cx="1517650" cy="1323975"/>
          </a:xfrm>
        </p:grpSpPr>
        <p:sp>
          <p:nvSpPr>
            <p:cNvPr id="8" name="AutoShape 1"/>
            <p:cNvSpPr>
              <a:spLocks noChangeArrowheads="1"/>
            </p:cNvSpPr>
            <p:nvPr/>
          </p:nvSpPr>
          <p:spPr bwMode="auto">
            <a:xfrm>
              <a:off x="3044412" y="1849437"/>
              <a:ext cx="1517650" cy="1323975"/>
            </a:xfrm>
            <a:prstGeom prst="hexagon">
              <a:avLst>
                <a:gd name="adj" fmla="val 28652"/>
                <a:gd name="vf" fmla="val 115470"/>
              </a:avLst>
            </a:prstGeom>
            <a:noFill/>
            <a:ln w="25400" cap="flat" cmpd="sng">
              <a:solidFill>
                <a:srgbClr val="009644"/>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fontAlgn="ctr">
                <a:buClr>
                  <a:srgbClr val="FF0000"/>
                </a:buClr>
                <a:buSzPct val="70000"/>
                <a:buFont typeface="Wingdings" pitchFamily="2" charset="2"/>
                <a:buChar char="u"/>
                <a:tabLst>
                  <a:tab pos="723769" algn="l"/>
                  <a:tab pos="1447534" algn="l"/>
                </a:tabLst>
              </a:pPr>
              <a:endParaRPr lang="zh-CN" altLang="zh-CN" sz="160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9" name="TextBox 147"/>
            <p:cNvSpPr>
              <a:spLocks noChangeArrowheads="1"/>
            </p:cNvSpPr>
            <p:nvPr/>
          </p:nvSpPr>
          <p:spPr bwMode="auto">
            <a:xfrm>
              <a:off x="3088863" y="2303494"/>
              <a:ext cx="1473199" cy="399986"/>
            </a:xfrm>
            <a:prstGeom prst="rect">
              <a:avLst/>
            </a:prstGeom>
            <a:noFill/>
            <a:ln w="9525" cmpd="sng">
              <a:noFill/>
              <a:miter lim="800000"/>
              <a:headEnd/>
              <a:tailEnd/>
            </a:ln>
            <a:extLst/>
          </p:spPr>
          <p:txBody>
            <a:bodyPr wrap="square" anchor="ctr">
              <a:spAutoFit/>
            </a:bodyPr>
            <a:lstStyle/>
            <a:p>
              <a:pPr algn="ctr" fontAlgn="ctr">
                <a:buClr>
                  <a:srgbClr val="FF0000"/>
                </a:buClr>
                <a:buSzPct val="70000"/>
              </a:pPr>
              <a:r>
                <a:rPr lang="zh-CN" altLang="en-US" sz="2000" dirty="0">
                  <a:solidFill>
                    <a:schemeClr val="tx1">
                      <a:lumMod val="65000"/>
                      <a:lumOff val="35000"/>
                    </a:schemeClr>
                  </a:solidFill>
                  <a:latin typeface="+mj-ea"/>
                </a:rPr>
                <a:t>关键词</a:t>
              </a:r>
            </a:p>
          </p:txBody>
        </p:sp>
      </p:grpSp>
      <p:grpSp>
        <p:nvGrpSpPr>
          <p:cNvPr id="10" name="组合 9"/>
          <p:cNvGrpSpPr/>
          <p:nvPr/>
        </p:nvGrpSpPr>
        <p:grpSpPr>
          <a:xfrm>
            <a:off x="4039614" y="2566192"/>
            <a:ext cx="1517321" cy="1324384"/>
            <a:chOff x="4268374" y="2533650"/>
            <a:chExt cx="1517650" cy="1323975"/>
          </a:xfrm>
        </p:grpSpPr>
        <p:sp>
          <p:nvSpPr>
            <p:cNvPr id="11" name="AutoShape 4"/>
            <p:cNvSpPr>
              <a:spLocks noChangeArrowheads="1"/>
            </p:cNvSpPr>
            <p:nvPr/>
          </p:nvSpPr>
          <p:spPr bwMode="auto">
            <a:xfrm>
              <a:off x="4268374" y="2533650"/>
              <a:ext cx="1517650" cy="1323975"/>
            </a:xfrm>
            <a:prstGeom prst="hexagon">
              <a:avLst>
                <a:gd name="adj" fmla="val 28652"/>
                <a:gd name="vf" fmla="val 115470"/>
              </a:avLst>
            </a:prstGeom>
            <a:noFill/>
            <a:ln w="25400" cap="flat" cmpd="sng">
              <a:solidFill>
                <a:srgbClr val="009644"/>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fontAlgn="ctr">
                <a:buClr>
                  <a:srgbClr val="FF0000"/>
                </a:buClr>
                <a:buSzPct val="70000"/>
                <a:buFont typeface="Wingdings" pitchFamily="2" charset="2"/>
                <a:buChar char="u"/>
                <a:tabLst>
                  <a:tab pos="723769" algn="l"/>
                  <a:tab pos="1447534" algn="l"/>
                </a:tabLst>
              </a:pPr>
              <a:endParaRPr lang="zh-CN" altLang="zh-CN" sz="320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12" name="TextBox 147"/>
            <p:cNvSpPr>
              <a:spLocks noChangeArrowheads="1"/>
            </p:cNvSpPr>
            <p:nvPr/>
          </p:nvSpPr>
          <p:spPr bwMode="auto">
            <a:xfrm>
              <a:off x="4320763" y="2936211"/>
              <a:ext cx="1465260" cy="420434"/>
            </a:xfrm>
            <a:prstGeom prst="rect">
              <a:avLst/>
            </a:prstGeom>
            <a:noFill/>
            <a:ln w="9525" cmpd="sng">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pPr algn="ctr" fontAlgn="ctr">
                <a:buClr>
                  <a:srgbClr val="FF0000"/>
                </a:buClr>
                <a:buSzPct val="70000"/>
              </a:pPr>
              <a:r>
                <a:rPr lang="zh-CN" altLang="en-US" sz="2133" dirty="0">
                  <a:solidFill>
                    <a:schemeClr val="tx1">
                      <a:lumMod val="65000"/>
                      <a:lumOff val="35000"/>
                    </a:schemeClr>
                  </a:solidFill>
                  <a:latin typeface="+mj-ea"/>
                </a:rPr>
                <a:t>关键词</a:t>
              </a:r>
            </a:p>
          </p:txBody>
        </p:sp>
      </p:grpSp>
      <p:grpSp>
        <p:nvGrpSpPr>
          <p:cNvPr id="13" name="组合 12"/>
          <p:cNvGrpSpPr/>
          <p:nvPr/>
        </p:nvGrpSpPr>
        <p:grpSpPr>
          <a:xfrm>
            <a:off x="1592221" y="2566192"/>
            <a:ext cx="1517321" cy="1324384"/>
            <a:chOff x="1820449" y="2533650"/>
            <a:chExt cx="1517650" cy="1323975"/>
          </a:xfrm>
        </p:grpSpPr>
        <p:sp>
          <p:nvSpPr>
            <p:cNvPr id="14" name="AutoShape 2"/>
            <p:cNvSpPr>
              <a:spLocks noChangeArrowheads="1"/>
            </p:cNvSpPr>
            <p:nvPr/>
          </p:nvSpPr>
          <p:spPr bwMode="auto">
            <a:xfrm>
              <a:off x="1820449" y="2533650"/>
              <a:ext cx="1517650" cy="1323975"/>
            </a:xfrm>
            <a:prstGeom prst="hexagon">
              <a:avLst>
                <a:gd name="adj" fmla="val 28652"/>
                <a:gd name="vf" fmla="val 115470"/>
              </a:avLst>
            </a:prstGeom>
            <a:noFill/>
            <a:ln w="25400" cap="flat" cmpd="sng">
              <a:solidFill>
                <a:srgbClr val="009644"/>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fontAlgn="ctr">
                <a:buClr>
                  <a:srgbClr val="FF0000"/>
                </a:buClr>
                <a:buSzPct val="70000"/>
                <a:buFont typeface="Wingdings" pitchFamily="2" charset="2"/>
                <a:buChar char="u"/>
                <a:tabLst>
                  <a:tab pos="723769" algn="l"/>
                  <a:tab pos="1447534" algn="l"/>
                </a:tabLst>
              </a:pPr>
              <a:endParaRPr lang="zh-CN" altLang="zh-CN" sz="320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15" name="TextBox 147"/>
            <p:cNvSpPr>
              <a:spLocks noChangeArrowheads="1"/>
            </p:cNvSpPr>
            <p:nvPr/>
          </p:nvSpPr>
          <p:spPr bwMode="auto">
            <a:xfrm>
              <a:off x="1820450" y="2936211"/>
              <a:ext cx="1517649" cy="420434"/>
            </a:xfrm>
            <a:prstGeom prst="rect">
              <a:avLst/>
            </a:prstGeom>
            <a:noFill/>
            <a:ln w="9525" cmpd="sng">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pPr algn="ctr" fontAlgn="ctr">
                <a:buClr>
                  <a:srgbClr val="FF0000"/>
                </a:buClr>
                <a:buSzPct val="70000"/>
              </a:pPr>
              <a:r>
                <a:rPr lang="zh-CN" altLang="en-US" sz="2133" dirty="0" smtClean="0">
                  <a:solidFill>
                    <a:schemeClr val="tx1">
                      <a:lumMod val="65000"/>
                      <a:lumOff val="35000"/>
                    </a:schemeClr>
                  </a:solidFill>
                  <a:latin typeface="+mj-ea"/>
                </a:rPr>
                <a:t>关键词</a:t>
              </a:r>
              <a:endParaRPr lang="zh-CN" altLang="en-US" sz="2133" dirty="0">
                <a:solidFill>
                  <a:schemeClr val="tx1">
                    <a:lumMod val="65000"/>
                    <a:lumOff val="35000"/>
                  </a:schemeClr>
                </a:solidFill>
                <a:latin typeface="+mj-ea"/>
              </a:endParaRPr>
            </a:p>
          </p:txBody>
        </p:sp>
      </p:grpSp>
      <p:grpSp>
        <p:nvGrpSpPr>
          <p:cNvPr id="16" name="组合 15"/>
          <p:cNvGrpSpPr/>
          <p:nvPr/>
        </p:nvGrpSpPr>
        <p:grpSpPr>
          <a:xfrm>
            <a:off x="1592220" y="3969976"/>
            <a:ext cx="1517323" cy="1324384"/>
            <a:chOff x="1820448" y="3937000"/>
            <a:chExt cx="1517651" cy="1323975"/>
          </a:xfrm>
        </p:grpSpPr>
        <p:sp>
          <p:nvSpPr>
            <p:cNvPr id="17" name="AutoShape 3"/>
            <p:cNvSpPr>
              <a:spLocks noChangeArrowheads="1"/>
            </p:cNvSpPr>
            <p:nvPr/>
          </p:nvSpPr>
          <p:spPr bwMode="auto">
            <a:xfrm>
              <a:off x="1820449" y="3937000"/>
              <a:ext cx="1517650" cy="1323975"/>
            </a:xfrm>
            <a:prstGeom prst="hexagon">
              <a:avLst>
                <a:gd name="adj" fmla="val 28652"/>
                <a:gd name="vf" fmla="val 115470"/>
              </a:avLst>
            </a:prstGeom>
            <a:noFill/>
            <a:ln w="25400" cap="flat" cmpd="sng">
              <a:solidFill>
                <a:srgbClr val="009644"/>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fontAlgn="ctr">
                <a:buClr>
                  <a:srgbClr val="FF0000"/>
                </a:buClr>
                <a:buSzPct val="70000"/>
                <a:buFont typeface="Wingdings" pitchFamily="2" charset="2"/>
                <a:buChar char="u"/>
                <a:tabLst>
                  <a:tab pos="723769" algn="l"/>
                  <a:tab pos="1447534" algn="l"/>
                </a:tabLst>
              </a:pPr>
              <a:endParaRPr lang="zh-CN" altLang="zh-CN" sz="320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18" name="TextBox 147"/>
            <p:cNvSpPr>
              <a:spLocks noChangeArrowheads="1"/>
            </p:cNvSpPr>
            <p:nvPr/>
          </p:nvSpPr>
          <p:spPr bwMode="auto">
            <a:xfrm>
              <a:off x="1820448" y="4364958"/>
              <a:ext cx="1517650" cy="420434"/>
            </a:xfrm>
            <a:prstGeom prst="rect">
              <a:avLst/>
            </a:prstGeom>
            <a:noFill/>
            <a:ln w="9525" cmpd="sng">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pPr algn="ctr" fontAlgn="ctr">
                <a:buClr>
                  <a:srgbClr val="FF0000"/>
                </a:buClr>
                <a:buSzPct val="70000"/>
              </a:pPr>
              <a:r>
                <a:rPr lang="zh-CN" altLang="en-US" sz="2133" dirty="0">
                  <a:solidFill>
                    <a:schemeClr val="tx1">
                      <a:lumMod val="65000"/>
                      <a:lumOff val="35000"/>
                    </a:schemeClr>
                  </a:solidFill>
                  <a:latin typeface="+mj-ea"/>
                </a:rPr>
                <a:t>关键词</a:t>
              </a:r>
            </a:p>
          </p:txBody>
        </p:sp>
      </p:grpSp>
      <p:grpSp>
        <p:nvGrpSpPr>
          <p:cNvPr id="19" name="组合 18"/>
          <p:cNvGrpSpPr/>
          <p:nvPr/>
        </p:nvGrpSpPr>
        <p:grpSpPr>
          <a:xfrm>
            <a:off x="2815918" y="4690924"/>
            <a:ext cx="1517321" cy="1324384"/>
            <a:chOff x="3044412" y="4657725"/>
            <a:chExt cx="1517650" cy="1323975"/>
          </a:xfrm>
        </p:grpSpPr>
        <p:sp>
          <p:nvSpPr>
            <p:cNvPr id="20" name="AutoShape 6"/>
            <p:cNvSpPr>
              <a:spLocks noChangeArrowheads="1"/>
            </p:cNvSpPr>
            <p:nvPr/>
          </p:nvSpPr>
          <p:spPr bwMode="auto">
            <a:xfrm>
              <a:off x="3044412" y="4657725"/>
              <a:ext cx="1517650" cy="1323975"/>
            </a:xfrm>
            <a:prstGeom prst="hexagon">
              <a:avLst>
                <a:gd name="adj" fmla="val 28652"/>
                <a:gd name="vf" fmla="val 115470"/>
              </a:avLst>
            </a:prstGeom>
            <a:noFill/>
            <a:ln w="25400" cap="flat" cmpd="sng">
              <a:solidFill>
                <a:srgbClr val="009644"/>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fontAlgn="ctr">
                <a:buClr>
                  <a:srgbClr val="FF0000"/>
                </a:buClr>
                <a:buSzPct val="70000"/>
                <a:buFont typeface="Wingdings" pitchFamily="2" charset="2"/>
                <a:buChar char="u"/>
                <a:tabLst>
                  <a:tab pos="723769" algn="l"/>
                  <a:tab pos="1447534" algn="l"/>
                </a:tabLst>
              </a:pPr>
              <a:endParaRPr lang="zh-CN" altLang="zh-CN" sz="320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21" name="TextBox 147"/>
            <p:cNvSpPr>
              <a:spLocks noChangeArrowheads="1"/>
            </p:cNvSpPr>
            <p:nvPr/>
          </p:nvSpPr>
          <p:spPr bwMode="auto">
            <a:xfrm>
              <a:off x="3088863" y="5079333"/>
              <a:ext cx="1473199" cy="420434"/>
            </a:xfrm>
            <a:prstGeom prst="rect">
              <a:avLst/>
            </a:prstGeom>
            <a:noFill/>
            <a:ln w="9525" cmpd="sng">
              <a:noFill/>
              <a:miter lim="800000"/>
              <a:headEnd/>
              <a:tailEnd/>
            </a:ln>
            <a:extLst>
              <a:ext uri="{909E8E84-426E-40DD-AFC4-6F175D3DCCD1}">
                <a14:hiddenFill xmlns:a14="http://schemas.microsoft.com/office/drawing/2010/main">
                  <a:solidFill>
                    <a:srgbClr val="FFFFFF"/>
                  </a:solidFill>
                </a14:hiddenFill>
              </a:ext>
            </a:extLst>
          </p:spPr>
          <p:txBody>
            <a:bodyPr wrap="square" anchor="ctr">
              <a:spAutoFit/>
            </a:bodyPr>
            <a:lstStyle/>
            <a:p>
              <a:pPr algn="ctr" fontAlgn="ctr">
                <a:buClr>
                  <a:srgbClr val="FF0000"/>
                </a:buClr>
                <a:buSzPct val="70000"/>
              </a:pPr>
              <a:r>
                <a:rPr lang="zh-CN" altLang="en-US" sz="2133" dirty="0">
                  <a:solidFill>
                    <a:schemeClr val="tx1">
                      <a:lumMod val="65000"/>
                      <a:lumOff val="35000"/>
                    </a:schemeClr>
                  </a:solidFill>
                  <a:latin typeface="+mj-ea"/>
                </a:rPr>
                <a:t>关键词</a:t>
              </a:r>
            </a:p>
          </p:txBody>
        </p:sp>
      </p:grpSp>
      <p:grpSp>
        <p:nvGrpSpPr>
          <p:cNvPr id="22" name="组合 21"/>
          <p:cNvGrpSpPr/>
          <p:nvPr/>
        </p:nvGrpSpPr>
        <p:grpSpPr>
          <a:xfrm>
            <a:off x="2815918" y="3285551"/>
            <a:ext cx="1517321" cy="1324384"/>
            <a:chOff x="3044412" y="3252787"/>
            <a:chExt cx="1517650" cy="1323975"/>
          </a:xfrm>
          <a:solidFill>
            <a:schemeClr val="bg1"/>
          </a:solidFill>
        </p:grpSpPr>
        <p:sp>
          <p:nvSpPr>
            <p:cNvPr id="23" name="AutoShape 5"/>
            <p:cNvSpPr>
              <a:spLocks noChangeArrowheads="1"/>
            </p:cNvSpPr>
            <p:nvPr/>
          </p:nvSpPr>
          <p:spPr bwMode="auto">
            <a:xfrm>
              <a:off x="3044412" y="3252787"/>
              <a:ext cx="1517650" cy="1323975"/>
            </a:xfrm>
            <a:prstGeom prst="hexagon">
              <a:avLst>
                <a:gd name="adj" fmla="val 28652"/>
                <a:gd name="vf" fmla="val 115470"/>
              </a:avLst>
            </a:prstGeom>
            <a:solidFill>
              <a:schemeClr val="tx2">
                <a:alpha val="26000"/>
              </a:schemeClr>
            </a:solidFill>
            <a:ln w="3175" cap="flat" cmpd="sng">
              <a:noFill/>
              <a:bevel/>
              <a:headEnd/>
              <a:tailEnd/>
            </a:ln>
          </p:spPr>
          <p:txBody>
            <a:bodyPr anchor="ctr"/>
            <a:lstStyle/>
            <a:p>
              <a:pPr algn="ctr"/>
              <a:endParaRPr lang="zh-CN" altLang="zh-CN" sz="3200" b="1" dirty="0">
                <a:solidFill>
                  <a:schemeClr val="tx1">
                    <a:lumMod val="65000"/>
                    <a:lumOff val="35000"/>
                  </a:schemeClr>
                </a:solidFill>
                <a:ea typeface="微软雅黑" pitchFamily="34" charset="-122"/>
                <a:sym typeface="微软雅黑" pitchFamily="34" charset="-122"/>
              </a:endParaRPr>
            </a:p>
          </p:txBody>
        </p:sp>
        <p:sp>
          <p:nvSpPr>
            <p:cNvPr id="24" name="TextBox 147"/>
            <p:cNvSpPr>
              <a:spLocks noChangeArrowheads="1"/>
            </p:cNvSpPr>
            <p:nvPr/>
          </p:nvSpPr>
          <p:spPr bwMode="auto">
            <a:xfrm>
              <a:off x="3266662" y="3586847"/>
              <a:ext cx="1054100" cy="646331"/>
            </a:xfrm>
            <a:prstGeom prst="rect">
              <a:avLst/>
            </a:prstGeom>
            <a:noFill/>
            <a:ln w="9525" cmpd="sng">
              <a:noFill/>
              <a:miter lim="800000"/>
              <a:headEnd/>
              <a:tailEnd/>
            </a:ln>
            <a:extLst/>
          </p:spPr>
          <p:txBody>
            <a:bodyPr anchor="ctr"/>
            <a:lstStyle/>
            <a:p>
              <a:pPr algn="ctr"/>
              <a:r>
                <a:rPr lang="zh-CN" altLang="en-US" sz="3200" b="1" dirty="0" smtClean="0">
                  <a:solidFill>
                    <a:schemeClr val="tx1">
                      <a:lumMod val="65000"/>
                      <a:lumOff val="35000"/>
                    </a:schemeClr>
                  </a:solidFill>
                  <a:ea typeface="微软雅黑" pitchFamily="34" charset="-122"/>
                </a:rPr>
                <a:t>特色</a:t>
              </a:r>
              <a:endParaRPr lang="zh-CN" altLang="en-US" sz="3200" b="1" dirty="0">
                <a:solidFill>
                  <a:schemeClr val="tx1">
                    <a:lumMod val="65000"/>
                    <a:lumOff val="35000"/>
                  </a:schemeClr>
                </a:solidFill>
                <a:ea typeface="微软雅黑" pitchFamily="34" charset="-122"/>
              </a:endParaRPr>
            </a:p>
          </p:txBody>
        </p:sp>
      </p:grpSp>
      <p:sp>
        <p:nvSpPr>
          <p:cNvPr id="25" name="TextBox 27"/>
          <p:cNvSpPr txBox="1"/>
          <p:nvPr/>
        </p:nvSpPr>
        <p:spPr>
          <a:xfrm>
            <a:off x="6738971" y="2134004"/>
            <a:ext cx="4666512" cy="1385349"/>
          </a:xfrm>
          <a:prstGeom prst="rect">
            <a:avLst/>
          </a:prstGeom>
          <a:noFill/>
        </p:spPr>
        <p:txBody>
          <a:bodyPr wrap="square" lIns="91413" tIns="45705" rIns="91413" bIns="45705" rtlCol="0">
            <a:spAutoFit/>
          </a:bodyPr>
          <a:lstStyle/>
          <a:p>
            <a:pPr>
              <a:lnSpc>
                <a:spcPct val="150000"/>
              </a:lnSpc>
            </a:pPr>
            <a:r>
              <a:rPr lang="zh-CN" altLang="en-US" sz="1867" dirty="0">
                <a:solidFill>
                  <a:schemeClr val="tx1">
                    <a:lumMod val="65000"/>
                    <a:lumOff val="35000"/>
                  </a:schemeClr>
                </a:solidFill>
                <a:latin typeface="+mj-ea"/>
                <a:ea typeface="+mj-ea"/>
              </a:rPr>
              <a:t>这里输入您的文字这里输入您的文字这里输入您的文字这里输入您的文字这里输入您</a:t>
            </a:r>
          </a:p>
        </p:txBody>
      </p:sp>
    </p:spTree>
    <p:extLst>
      <p:ext uri="{BB962C8B-B14F-4D97-AF65-F5344CB8AC3E}">
        <p14:creationId xmlns:p14="http://schemas.microsoft.com/office/powerpoint/2010/main" val="5135447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1+#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 presetClass="entr" presetSubtype="0" fill="hold" grpId="1" nodeType="after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par>
                          <p:cTn id="12" fill="hold">
                            <p:stCondLst>
                              <p:cond delay="500"/>
                            </p:stCondLst>
                            <p:childTnLst>
                              <p:par>
                                <p:cTn id="13" presetID="49" presetClass="path" presetSubtype="0" accel="50000" decel="50000" fill="hold" grpId="0" nodeType="afterEffect">
                                  <p:stCondLst>
                                    <p:cond delay="0"/>
                                  </p:stCondLst>
                                  <p:childTnLst>
                                    <p:animMotion origin="layout" path="M 0.35573 0.40315 L -0.00364 0.00679 " pathEditMode="relative" rAng="0" ptsTypes="AA">
                                      <p:cBhvr>
                                        <p:cTn id="14" dur="1000" fill="hold"/>
                                        <p:tgtEl>
                                          <p:spTgt spid="3"/>
                                        </p:tgtEl>
                                        <p:attrNameLst>
                                          <p:attrName>ppt_x</p:attrName>
                                          <p:attrName>ppt_y</p:attrName>
                                        </p:attrNameLst>
                                      </p:cBhvr>
                                      <p:rCtr x="-17969" y="-19833"/>
                                    </p:animMotion>
                                  </p:childTnLst>
                                </p:cTn>
                              </p:par>
                              <p:par>
                                <p:cTn id="15" presetID="1" presetClass="entr" presetSubtype="0" fill="hold"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49" presetClass="path" presetSubtype="0" accel="50000" decel="50000" fill="hold" nodeType="withEffect">
                                  <p:stCondLst>
                                    <p:cond delay="0"/>
                                  </p:stCondLst>
                                  <p:childTnLst>
                                    <p:animMotion origin="layout" path="M 4.9304E-6 -0.49629 L 4.9304E-6 -3.7037E-6 " pathEditMode="relative" rAng="0" ptsTypes="AA">
                                      <p:cBhvr>
                                        <p:cTn id="18" dur="1000" fill="hold"/>
                                        <p:tgtEl>
                                          <p:spTgt spid="7"/>
                                        </p:tgtEl>
                                        <p:attrNameLst>
                                          <p:attrName>ppt_x</p:attrName>
                                          <p:attrName>ppt_y</p:attrName>
                                        </p:attrNameLst>
                                      </p:cBhvr>
                                      <p:rCtr x="0" y="24815"/>
                                    </p:animMotion>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49" presetClass="path" presetSubtype="0" accel="50000" decel="50000" fill="hold" nodeType="withEffect">
                                  <p:stCondLst>
                                    <p:cond delay="0"/>
                                  </p:stCondLst>
                                  <p:childTnLst>
                                    <p:animMotion origin="layout" path="M -0.27814 -0.39653 L 4.13685E-6 -2.22222E-6 " pathEditMode="relative" rAng="0" ptsTypes="AA">
                                      <p:cBhvr>
                                        <p:cTn id="22" dur="1000" fill="hold"/>
                                        <p:tgtEl>
                                          <p:spTgt spid="13"/>
                                        </p:tgtEl>
                                        <p:attrNameLst>
                                          <p:attrName>ppt_x</p:attrName>
                                          <p:attrName>ppt_y</p:attrName>
                                        </p:attrNameLst>
                                      </p:cBhvr>
                                      <p:rCtr x="13907" y="19815"/>
                                    </p:animMotion>
                                  </p:childTnLst>
                                </p:cTn>
                              </p:par>
                              <p:par>
                                <p:cTn id="23" presetID="1" presetClass="entr" presetSubtype="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49" presetClass="path" presetSubtype="0" accel="50000" decel="50000" fill="hold" nodeType="withEffect">
                                  <p:stCondLst>
                                    <p:cond delay="0"/>
                                  </p:stCondLst>
                                  <p:childTnLst>
                                    <p:animMotion origin="layout" path="M -0.27814 0.25996 L 4.13685E-6 -1.85185E-6 " pathEditMode="relative" rAng="0" ptsTypes="AA">
                                      <p:cBhvr>
                                        <p:cTn id="26" dur="1000" fill="hold"/>
                                        <p:tgtEl>
                                          <p:spTgt spid="16"/>
                                        </p:tgtEl>
                                        <p:attrNameLst>
                                          <p:attrName>ppt_x</p:attrName>
                                          <p:attrName>ppt_y</p:attrName>
                                        </p:attrNameLst>
                                      </p:cBhvr>
                                      <p:rCtr x="13907" y="-13009"/>
                                    </p:animMotion>
                                  </p:childTnLst>
                                </p:cTn>
                              </p:par>
                              <p:par>
                                <p:cTn id="27" presetID="1" presetClass="entr" presetSubtype="0"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par>
                                <p:cTn id="29" presetID="49" presetClass="path" presetSubtype="0" accel="50000" decel="50000" fill="hold" nodeType="withEffect">
                                  <p:stCondLst>
                                    <p:cond delay="0"/>
                                  </p:stCondLst>
                                  <p:childTnLst>
                                    <p:animMotion origin="layout" path="M 4.9304E-6 0.32269 L 4.9304E-6 -4.44444E-6 " pathEditMode="relative" rAng="0" ptsTypes="AA">
                                      <p:cBhvr>
                                        <p:cTn id="30" dur="1000" fill="hold"/>
                                        <p:tgtEl>
                                          <p:spTgt spid="19"/>
                                        </p:tgtEl>
                                        <p:attrNameLst>
                                          <p:attrName>ppt_x</p:attrName>
                                          <p:attrName>ppt_y</p:attrName>
                                        </p:attrNameLst>
                                      </p:cBhvr>
                                      <p:rCtr x="0" y="-16134"/>
                                    </p:animMotion>
                                  </p:childTnLst>
                                </p:cTn>
                              </p:par>
                              <p:par>
                                <p:cTn id="31" presetID="1" presetClass="entr" presetSubtype="0"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par>
                                <p:cTn id="33" presetID="56" presetClass="path" presetSubtype="0" accel="50000" decel="50000" fill="hold" nodeType="withEffect">
                                  <p:stCondLst>
                                    <p:cond delay="0"/>
                                  </p:stCondLst>
                                  <p:childTnLst>
                                    <p:animMotion origin="layout" path="M -4.27605E-6 -2.22222E-6 L 0.37687 -0.50139 " pathEditMode="relative" rAng="0" ptsTypes="AA">
                                      <p:cBhvr>
                                        <p:cTn id="34" dur="1000" spd="-100000" fill="hold"/>
                                        <p:tgtEl>
                                          <p:spTgt spid="10"/>
                                        </p:tgtEl>
                                        <p:attrNameLst>
                                          <p:attrName>ppt_x</p:attrName>
                                          <p:attrName>ppt_y</p:attrName>
                                        </p:attrNameLst>
                                      </p:cBhvr>
                                      <p:rCtr x="18837" y="-25069"/>
                                    </p:animMotion>
                                  </p:childTnLst>
                                </p:cTn>
                              </p:par>
                            </p:childTnLst>
                          </p:cTn>
                        </p:par>
                        <p:par>
                          <p:cTn id="35" fill="hold">
                            <p:stCondLst>
                              <p:cond delay="1500"/>
                            </p:stCondLst>
                            <p:childTnLst>
                              <p:par>
                                <p:cTn id="36" presetID="53" presetClass="entr" presetSubtype="16" fill="hold"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p:cTn id="38" dur="500" fill="hold"/>
                                        <p:tgtEl>
                                          <p:spTgt spid="22"/>
                                        </p:tgtEl>
                                        <p:attrNameLst>
                                          <p:attrName>ppt_w</p:attrName>
                                        </p:attrNameLst>
                                      </p:cBhvr>
                                      <p:tavLst>
                                        <p:tav tm="0">
                                          <p:val>
                                            <p:fltVal val="0"/>
                                          </p:val>
                                        </p:tav>
                                        <p:tav tm="100000">
                                          <p:val>
                                            <p:strVal val="#ppt_w"/>
                                          </p:val>
                                        </p:tav>
                                      </p:tavLst>
                                    </p:anim>
                                    <p:anim calcmode="lin" valueType="num">
                                      <p:cBhvr>
                                        <p:cTn id="39" dur="500" fill="hold"/>
                                        <p:tgtEl>
                                          <p:spTgt spid="22"/>
                                        </p:tgtEl>
                                        <p:attrNameLst>
                                          <p:attrName>ppt_h</p:attrName>
                                        </p:attrNameLst>
                                      </p:cBhvr>
                                      <p:tavLst>
                                        <p:tav tm="0">
                                          <p:val>
                                            <p:fltVal val="0"/>
                                          </p:val>
                                        </p:tav>
                                        <p:tav tm="100000">
                                          <p:val>
                                            <p:strVal val="#ppt_h"/>
                                          </p:val>
                                        </p:tav>
                                      </p:tavLst>
                                    </p:anim>
                                    <p:animEffect transition="in" filter="fade">
                                      <p:cBhvr>
                                        <p:cTn id="40" dur="500"/>
                                        <p:tgtEl>
                                          <p:spTgt spid="22"/>
                                        </p:tgtEl>
                                      </p:cBhvr>
                                    </p:animEffect>
                                  </p:childTnLst>
                                </p:cTn>
                              </p:par>
                            </p:childTnLst>
                          </p:cTn>
                        </p:par>
                        <p:par>
                          <p:cTn id="41" fill="hold">
                            <p:stCondLst>
                              <p:cond delay="2000"/>
                            </p:stCondLst>
                            <p:childTnLst>
                              <p:par>
                                <p:cTn id="42" presetID="26" presetClass="emph" presetSubtype="0" fill="hold" grpId="2" nodeType="afterEffect">
                                  <p:stCondLst>
                                    <p:cond delay="0"/>
                                  </p:stCondLst>
                                  <p:childTnLst>
                                    <p:animEffect transition="out" filter="fade">
                                      <p:cBhvr>
                                        <p:cTn id="43" dur="500" tmFilter="0, 0; .2, .5; .8, .5; 1, 0"/>
                                        <p:tgtEl>
                                          <p:spTgt spid="3"/>
                                        </p:tgtEl>
                                      </p:cBhvr>
                                    </p:animEffect>
                                    <p:animScale>
                                      <p:cBhvr>
                                        <p:cTn id="44" dur="250" autoRev="1" fill="hold"/>
                                        <p:tgtEl>
                                          <p:spTgt spid="3"/>
                                        </p:tgtEl>
                                      </p:cBhvr>
                                      <p:by x="105000" y="105000"/>
                                    </p:animScale>
                                  </p:childTnLst>
                                </p:cTn>
                              </p:par>
                            </p:childTnLst>
                          </p:cTn>
                        </p:par>
                        <p:par>
                          <p:cTn id="45" fill="hold">
                            <p:stCondLst>
                              <p:cond delay="2500"/>
                            </p:stCondLst>
                            <p:childTnLst>
                              <p:par>
                                <p:cTn id="46" presetID="22" presetClass="entr" presetSubtype="8" fill="hold" nodeType="afterEffect">
                                  <p:stCondLst>
                                    <p:cond delay="0"/>
                                  </p:stCondLst>
                                  <p:childTnLst>
                                    <p:set>
                                      <p:cBhvr>
                                        <p:cTn id="47" dur="1" fill="hold">
                                          <p:stCondLst>
                                            <p:cond delay="0"/>
                                          </p:stCondLst>
                                        </p:cTn>
                                        <p:tgtEl>
                                          <p:spTgt spid="5"/>
                                        </p:tgtEl>
                                        <p:attrNameLst>
                                          <p:attrName>style.visibility</p:attrName>
                                        </p:attrNameLst>
                                      </p:cBhvr>
                                      <p:to>
                                        <p:strVal val="visible"/>
                                      </p:to>
                                    </p:set>
                                    <p:animEffect transition="in" filter="wipe(left)">
                                      <p:cBhvr>
                                        <p:cTn id="48" dur="500"/>
                                        <p:tgtEl>
                                          <p:spTgt spid="5"/>
                                        </p:tgtEl>
                                      </p:cBhvr>
                                    </p:animEffect>
                                  </p:childTnLst>
                                </p:cTn>
                              </p:par>
                            </p:childTnLst>
                          </p:cTn>
                        </p:par>
                        <p:par>
                          <p:cTn id="49" fill="hold">
                            <p:stCondLst>
                              <p:cond delay="3000"/>
                            </p:stCondLst>
                            <p:childTnLst>
                              <p:par>
                                <p:cTn id="50" presetID="10" presetClass="entr" presetSubtype="0" fill="hold" grpId="0" nodeType="after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fade">
                                      <p:cBhvr>
                                        <p:cTn id="52" dur="500"/>
                                        <p:tgtEl>
                                          <p:spTgt spid="4"/>
                                        </p:tgtEl>
                                      </p:cBhvr>
                                    </p:animEffect>
                                  </p:childTnLst>
                                </p:cTn>
                              </p:par>
                            </p:childTnLst>
                          </p:cTn>
                        </p:par>
                        <p:par>
                          <p:cTn id="53" fill="hold">
                            <p:stCondLst>
                              <p:cond delay="3500"/>
                            </p:stCondLst>
                            <p:childTnLst>
                              <p:par>
                                <p:cTn id="54" presetID="26" presetClass="emph" presetSubtype="0" fill="hold" grpId="1" nodeType="afterEffect">
                                  <p:stCondLst>
                                    <p:cond delay="0"/>
                                  </p:stCondLst>
                                  <p:childTnLst>
                                    <p:animEffect transition="out" filter="fade">
                                      <p:cBhvr>
                                        <p:cTn id="55" dur="500" tmFilter="0, 0; .2, .5; .8, .5; 1, 0"/>
                                        <p:tgtEl>
                                          <p:spTgt spid="4"/>
                                        </p:tgtEl>
                                      </p:cBhvr>
                                    </p:animEffect>
                                    <p:animScale>
                                      <p:cBhvr>
                                        <p:cTn id="56" dur="250" autoRev="1" fill="hold"/>
                                        <p:tgtEl>
                                          <p:spTgt spid="4"/>
                                        </p:tgtEl>
                                      </p:cBhvr>
                                      <p:by x="105000" y="105000"/>
                                    </p:animScale>
                                  </p:childTnLst>
                                </p:cTn>
                              </p:par>
                            </p:childTnLst>
                          </p:cTn>
                        </p:par>
                        <p:par>
                          <p:cTn id="57" fill="hold">
                            <p:stCondLst>
                              <p:cond delay="4000"/>
                            </p:stCondLst>
                            <p:childTnLst>
                              <p:par>
                                <p:cTn id="58" presetID="16" presetClass="entr" presetSubtype="21" fill="hold" grpId="0" nodeType="after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barn(inVertical)">
                                      <p:cBhvr>
                                        <p:cTn id="60" dur="500"/>
                                        <p:tgtEl>
                                          <p:spTgt spid="6"/>
                                        </p:tgtEl>
                                      </p:cBhvr>
                                    </p:animEffect>
                                  </p:childTnLst>
                                </p:cTn>
                              </p:par>
                            </p:childTnLst>
                          </p:cTn>
                        </p:par>
                        <p:par>
                          <p:cTn id="61" fill="hold">
                            <p:stCondLst>
                              <p:cond delay="4500"/>
                            </p:stCondLst>
                            <p:childTnLst>
                              <p:par>
                                <p:cTn id="62" presetID="42" presetClass="entr" presetSubtype="0" fill="hold" grpId="0" nodeType="after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fade">
                                      <p:cBhvr>
                                        <p:cTn id="64" dur="500"/>
                                        <p:tgtEl>
                                          <p:spTgt spid="25"/>
                                        </p:tgtEl>
                                      </p:cBhvr>
                                    </p:animEffect>
                                    <p:anim calcmode="lin" valueType="num">
                                      <p:cBhvr>
                                        <p:cTn id="65" dur="500" fill="hold"/>
                                        <p:tgtEl>
                                          <p:spTgt spid="25"/>
                                        </p:tgtEl>
                                        <p:attrNameLst>
                                          <p:attrName>ppt_x</p:attrName>
                                        </p:attrNameLst>
                                      </p:cBhvr>
                                      <p:tavLst>
                                        <p:tav tm="0">
                                          <p:val>
                                            <p:strVal val="#ppt_x"/>
                                          </p:val>
                                        </p:tav>
                                        <p:tav tm="100000">
                                          <p:val>
                                            <p:strVal val="#ppt_x"/>
                                          </p:val>
                                        </p:tav>
                                      </p:tavLst>
                                    </p:anim>
                                    <p:anim calcmode="lin" valueType="num">
                                      <p:cBhvr>
                                        <p:cTn id="66"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3" grpId="0" animBg="1"/>
      <p:bldP spid="3" grpId="1" animBg="1"/>
      <p:bldP spid="3" grpId="2" animBg="1"/>
      <p:bldP spid="4" grpId="0" animBg="1"/>
      <p:bldP spid="4" grpId="1" animBg="1"/>
      <p:bldP spid="6" grpId="0"/>
      <p:bldP spid="2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Rectangle 4"/>
          <p:cNvSpPr>
            <a:spLocks/>
          </p:cNvSpPr>
          <p:nvPr/>
        </p:nvSpPr>
        <p:spPr bwMode="auto">
          <a:xfrm>
            <a:off x="0" y="2204864"/>
            <a:ext cx="12192000" cy="1998527"/>
          </a:xfrm>
          <a:prstGeom prst="rect">
            <a:avLst/>
          </a:prstGeom>
          <a:solidFill>
            <a:srgbClr val="00823B"/>
          </a:solidFill>
          <a:ln>
            <a:noFill/>
          </a:ln>
          <a:effectLst>
            <a:reflection blurRad="6350" stA="52000" endA="300" endPos="35000" dir="5400000" sy="-100000" algn="bl" rotWithShape="0"/>
          </a:effectLst>
          <a:extLst/>
        </p:spPr>
        <p:txBody>
          <a:bodyPr lIns="0" tIns="0" rIns="0" bIns="0" anchor="ctr"/>
          <a:lstStyle/>
          <a:p>
            <a:pPr algn="ctr"/>
            <a:endParaRPr lang="zh-CN" altLang="zh-CN" sz="1620">
              <a:solidFill>
                <a:srgbClr val="FFFFFF"/>
              </a:solidFill>
              <a:latin typeface="Helvetica Light" charset="0"/>
              <a:ea typeface="宋体" panose="02010600030101010101" pitchFamily="2" charset="-122"/>
              <a:cs typeface="Helvetica Light" charset="0"/>
            </a:endParaRPr>
          </a:p>
        </p:txBody>
      </p:sp>
      <p:sp>
        <p:nvSpPr>
          <p:cNvPr id="16" name="TextBox 18"/>
          <p:cNvSpPr txBox="1"/>
          <p:nvPr/>
        </p:nvSpPr>
        <p:spPr>
          <a:xfrm>
            <a:off x="3549697" y="2741414"/>
            <a:ext cx="1337925" cy="892548"/>
          </a:xfrm>
          <a:prstGeom prst="rect">
            <a:avLst/>
          </a:prstGeom>
          <a:noFill/>
        </p:spPr>
        <p:txBody>
          <a:bodyPr wrap="square" lIns="91434" tIns="45718" rIns="91434" bIns="45718" rtlCol="0">
            <a:spAutoFit/>
          </a:bodyPr>
          <a:lstStyle/>
          <a:p>
            <a:pPr algn="ctr"/>
            <a:r>
              <a:rPr lang="en-US" altLang="zh-CN" sz="2000" dirty="0" smtClean="0">
                <a:solidFill>
                  <a:schemeClr val="bg1"/>
                </a:solidFill>
                <a:latin typeface="Arial" panose="020B0604020202020204" pitchFamily="34" charset="0"/>
                <a:ea typeface="Dotum" panose="020B0600000101010101" pitchFamily="34" charset="-127"/>
                <a:cs typeface="Arial" panose="020B0604020202020204" pitchFamily="34" charset="0"/>
              </a:rPr>
              <a:t>PART  </a:t>
            </a:r>
          </a:p>
          <a:p>
            <a:pPr algn="ctr"/>
            <a:r>
              <a:rPr lang="en-US" altLang="zh-CN" sz="3200" dirty="0" smtClean="0">
                <a:solidFill>
                  <a:schemeClr val="bg1"/>
                </a:solidFill>
                <a:latin typeface="Arial" panose="020B0604020202020204" pitchFamily="34" charset="0"/>
                <a:ea typeface="Dotum" panose="020B0600000101010101" pitchFamily="34" charset="-127"/>
                <a:cs typeface="Arial" panose="020B0604020202020204" pitchFamily="34" charset="0"/>
              </a:rPr>
              <a:t>FOUR</a:t>
            </a:r>
            <a:endParaRPr lang="zh-CN" altLang="en-US" sz="3200" dirty="0">
              <a:solidFill>
                <a:schemeClr val="bg1"/>
              </a:solidFill>
              <a:latin typeface="Arial" panose="020B0604020202020204" pitchFamily="34" charset="0"/>
              <a:ea typeface="Dotum" panose="020B0600000101010101" pitchFamily="34" charset="-127"/>
              <a:cs typeface="Arial" panose="020B0604020202020204" pitchFamily="34" charset="0"/>
            </a:endParaRPr>
          </a:p>
        </p:txBody>
      </p:sp>
      <p:sp>
        <p:nvSpPr>
          <p:cNvPr id="17" name="文本框 8"/>
          <p:cNvSpPr txBox="1"/>
          <p:nvPr/>
        </p:nvSpPr>
        <p:spPr>
          <a:xfrm>
            <a:off x="4727849" y="2709219"/>
            <a:ext cx="5256584" cy="923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defPPr>
              <a:defRPr lang="zh-CN"/>
            </a:defPPr>
            <a:lvl1pPr fontAlgn="base">
              <a:spcBef>
                <a:spcPct val="0"/>
              </a:spcBef>
              <a:spcAft>
                <a:spcPct val="0"/>
              </a:spcAft>
              <a:buFont typeface="Arial" charset="0"/>
              <a:buNone/>
              <a:defRPr>
                <a:solidFill>
                  <a:srgbClr val="000000"/>
                </a:solidFill>
                <a:latin typeface="微软雅黑" pitchFamily="34" charset="-122"/>
                <a:ea typeface="微软雅黑" pitchFamily="34" charset="-122"/>
              </a:defRPr>
            </a:lvl1pPr>
            <a:lvl2pPr marL="742950" indent="-285750" eaLnBrk="0" fontAlgn="base" hangingPunct="0">
              <a:spcBef>
                <a:spcPct val="20000"/>
              </a:spcBef>
              <a:spcAft>
                <a:spcPct val="0"/>
              </a:spcAft>
              <a:buFont typeface="Arial" charset="0"/>
              <a:buChar char="–"/>
              <a:defRPr sz="2800">
                <a:latin typeface="微软雅黑" pitchFamily="34" charset="-122"/>
                <a:ea typeface="微软雅黑" pitchFamily="34" charset="-122"/>
              </a:defRPr>
            </a:lvl2pPr>
            <a:lvl3pPr marL="1143000" indent="-228600" eaLnBrk="0" fontAlgn="base" hangingPunct="0">
              <a:spcBef>
                <a:spcPct val="20000"/>
              </a:spcBef>
              <a:spcAft>
                <a:spcPct val="0"/>
              </a:spcAft>
              <a:buFont typeface="Arial" charset="0"/>
              <a:buChar char="•"/>
              <a:defRPr sz="2400">
                <a:latin typeface="微软雅黑" pitchFamily="34" charset="-122"/>
                <a:ea typeface="微软雅黑" pitchFamily="34" charset="-122"/>
              </a:defRPr>
            </a:lvl3pPr>
            <a:lvl4pPr marL="1600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4pPr>
            <a:lvl5pPr marL="20574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r>
              <a:rPr lang="zh-CN" altLang="en-US" sz="5400" b="1" dirty="0" smtClean="0">
                <a:solidFill>
                  <a:schemeClr val="bg1"/>
                </a:solidFill>
              </a:rPr>
              <a:t>未来工作计划</a:t>
            </a:r>
            <a:endParaRPr lang="zh-CN" altLang="en-US" sz="5400" b="1" dirty="0">
              <a:solidFill>
                <a:schemeClr val="bg1"/>
              </a:solidFill>
            </a:endParaRPr>
          </a:p>
        </p:txBody>
      </p:sp>
      <p:sp>
        <p:nvSpPr>
          <p:cNvPr id="6" name="任意多边形 5"/>
          <p:cNvSpPr>
            <a:spLocks/>
          </p:cNvSpPr>
          <p:nvPr/>
        </p:nvSpPr>
        <p:spPr bwMode="auto">
          <a:xfrm>
            <a:off x="2681762" y="2814452"/>
            <a:ext cx="951548" cy="712860"/>
          </a:xfrm>
          <a:custGeom>
            <a:avLst/>
            <a:gdLst>
              <a:gd name="connsiteX0" fmla="*/ 152941 w 574972"/>
              <a:gd name="connsiteY0" fmla="*/ 323694 h 399845"/>
              <a:gd name="connsiteX1" fmla="*/ 152941 w 574972"/>
              <a:gd name="connsiteY1" fmla="*/ 399844 h 399845"/>
              <a:gd name="connsiteX2" fmla="*/ 61228 w 574972"/>
              <a:gd name="connsiteY2" fmla="*/ 399844 h 399845"/>
              <a:gd name="connsiteX3" fmla="*/ 61228 w 574972"/>
              <a:gd name="connsiteY3" fmla="*/ 398217 h 399845"/>
              <a:gd name="connsiteX4" fmla="*/ 65606 w 574972"/>
              <a:gd name="connsiteY4" fmla="*/ 394470 h 399845"/>
              <a:gd name="connsiteX5" fmla="*/ 121790 w 574972"/>
              <a:gd name="connsiteY5" fmla="*/ 346388 h 399845"/>
              <a:gd name="connsiteX6" fmla="*/ 145086 w 574972"/>
              <a:gd name="connsiteY6" fmla="*/ 328444 h 399845"/>
              <a:gd name="connsiteX7" fmla="*/ 147415 w 574972"/>
              <a:gd name="connsiteY7" fmla="*/ 328444 h 399845"/>
              <a:gd name="connsiteX8" fmla="*/ 270881 w 574972"/>
              <a:gd name="connsiteY8" fmla="*/ 219691 h 399845"/>
              <a:gd name="connsiteX9" fmla="*/ 270881 w 574972"/>
              <a:gd name="connsiteY9" fmla="*/ 399845 h 399845"/>
              <a:gd name="connsiteX10" fmla="*/ 179168 w 574972"/>
              <a:gd name="connsiteY10" fmla="*/ 399845 h 399845"/>
              <a:gd name="connsiteX11" fmla="*/ 179168 w 574972"/>
              <a:gd name="connsiteY11" fmla="*/ 296830 h 399845"/>
              <a:gd name="connsiteX12" fmla="*/ 185489 w 574972"/>
              <a:gd name="connsiteY12" fmla="*/ 291396 h 399845"/>
              <a:gd name="connsiteX13" fmla="*/ 216939 w 574972"/>
              <a:gd name="connsiteY13" fmla="*/ 264361 h 399845"/>
              <a:gd name="connsiteX14" fmla="*/ 226257 w 574972"/>
              <a:gd name="connsiteY14" fmla="*/ 259235 h 399845"/>
              <a:gd name="connsiteX15" fmla="*/ 240235 w 574972"/>
              <a:gd name="connsiteY15" fmla="*/ 246418 h 399845"/>
              <a:gd name="connsiteX16" fmla="*/ 263531 w 574972"/>
              <a:gd name="connsiteY16" fmla="*/ 225912 h 399845"/>
              <a:gd name="connsiteX17" fmla="*/ 297108 w 574972"/>
              <a:gd name="connsiteY17" fmla="*/ 209429 h 399845"/>
              <a:gd name="connsiteX18" fmla="*/ 300913 w 574972"/>
              <a:gd name="connsiteY18" fmla="*/ 213616 h 399845"/>
              <a:gd name="connsiteX19" fmla="*/ 309758 w 574972"/>
              <a:gd name="connsiteY19" fmla="*/ 223349 h 399845"/>
              <a:gd name="connsiteX20" fmla="*/ 333054 w 574972"/>
              <a:gd name="connsiteY20" fmla="*/ 248982 h 399845"/>
              <a:gd name="connsiteX21" fmla="*/ 342372 w 574972"/>
              <a:gd name="connsiteY21" fmla="*/ 256672 h 399845"/>
              <a:gd name="connsiteX22" fmla="*/ 344702 w 574972"/>
              <a:gd name="connsiteY22" fmla="*/ 261799 h 399845"/>
              <a:gd name="connsiteX23" fmla="*/ 370328 w 574972"/>
              <a:gd name="connsiteY23" fmla="*/ 264362 h 399845"/>
              <a:gd name="connsiteX24" fmla="*/ 379646 w 574972"/>
              <a:gd name="connsiteY24" fmla="*/ 256672 h 399845"/>
              <a:gd name="connsiteX25" fmla="*/ 388821 w 574972"/>
              <a:gd name="connsiteY25" fmla="*/ 248907 h 399845"/>
              <a:gd name="connsiteX26" fmla="*/ 388821 w 574972"/>
              <a:gd name="connsiteY26" fmla="*/ 399844 h 399845"/>
              <a:gd name="connsiteX27" fmla="*/ 297108 w 574972"/>
              <a:gd name="connsiteY27" fmla="*/ 399844 h 399845"/>
              <a:gd name="connsiteX28" fmla="*/ 506761 w 574972"/>
              <a:gd name="connsiteY28" fmla="*/ 139370 h 399845"/>
              <a:gd name="connsiteX29" fmla="*/ 506761 w 574972"/>
              <a:gd name="connsiteY29" fmla="*/ 399844 h 399845"/>
              <a:gd name="connsiteX30" fmla="*/ 415048 w 574972"/>
              <a:gd name="connsiteY30" fmla="*/ 399844 h 399845"/>
              <a:gd name="connsiteX31" fmla="*/ 415048 w 574972"/>
              <a:gd name="connsiteY31" fmla="*/ 222112 h 399845"/>
              <a:gd name="connsiteX32" fmla="*/ 418375 w 574972"/>
              <a:gd name="connsiteY32" fmla="*/ 219183 h 399845"/>
              <a:gd name="connsiteX33" fmla="*/ 428203 w 574972"/>
              <a:gd name="connsiteY33" fmla="*/ 210532 h 399845"/>
              <a:gd name="connsiteX34" fmla="*/ 458488 w 574972"/>
              <a:gd name="connsiteY34" fmla="*/ 184898 h 399845"/>
              <a:gd name="connsiteX35" fmla="*/ 496198 w 574972"/>
              <a:gd name="connsiteY35" fmla="*/ 149332 h 399845"/>
              <a:gd name="connsiteX36" fmla="*/ 463151 w 574972"/>
              <a:gd name="connsiteY36" fmla="*/ 0 h 399845"/>
              <a:gd name="connsiteX37" fmla="*/ 533039 w 574972"/>
              <a:gd name="connsiteY37" fmla="*/ 0 h 399845"/>
              <a:gd name="connsiteX38" fmla="*/ 554006 w 574972"/>
              <a:gd name="connsiteY38" fmla="*/ 0 h 399845"/>
              <a:gd name="connsiteX39" fmla="*/ 567983 w 574972"/>
              <a:gd name="connsiteY39" fmla="*/ 5127 h 399845"/>
              <a:gd name="connsiteX40" fmla="*/ 574972 w 574972"/>
              <a:gd name="connsiteY40" fmla="*/ 20506 h 399845"/>
              <a:gd name="connsiteX41" fmla="*/ 574972 w 574972"/>
              <a:gd name="connsiteY41" fmla="*/ 117913 h 399845"/>
              <a:gd name="connsiteX42" fmla="*/ 554006 w 574972"/>
              <a:gd name="connsiteY42" fmla="*/ 138419 h 399845"/>
              <a:gd name="connsiteX43" fmla="*/ 535369 w 574972"/>
              <a:gd name="connsiteY43" fmla="*/ 117913 h 399845"/>
              <a:gd name="connsiteX44" fmla="*/ 535369 w 574972"/>
              <a:gd name="connsiteY44" fmla="*/ 66646 h 399845"/>
              <a:gd name="connsiteX45" fmla="*/ 533039 w 574972"/>
              <a:gd name="connsiteY45" fmla="*/ 69209 h 399845"/>
              <a:gd name="connsiteX46" fmla="*/ 467811 w 574972"/>
              <a:gd name="connsiteY46" fmla="*/ 130729 h 399845"/>
              <a:gd name="connsiteX47" fmla="*/ 437526 w 574972"/>
              <a:gd name="connsiteY47" fmla="*/ 156362 h 399845"/>
              <a:gd name="connsiteX48" fmla="*/ 414230 w 574972"/>
              <a:gd name="connsiteY48" fmla="*/ 176869 h 399845"/>
              <a:gd name="connsiteX49" fmla="*/ 383945 w 574972"/>
              <a:gd name="connsiteY49" fmla="*/ 202502 h 399845"/>
              <a:gd name="connsiteX50" fmla="*/ 374627 w 574972"/>
              <a:gd name="connsiteY50" fmla="*/ 210192 h 399845"/>
              <a:gd name="connsiteX51" fmla="*/ 349001 w 574972"/>
              <a:gd name="connsiteY51" fmla="*/ 207629 h 399845"/>
              <a:gd name="connsiteX52" fmla="*/ 346671 w 574972"/>
              <a:gd name="connsiteY52" fmla="*/ 202502 h 399845"/>
              <a:gd name="connsiteX53" fmla="*/ 337353 w 574972"/>
              <a:gd name="connsiteY53" fmla="*/ 194812 h 399845"/>
              <a:gd name="connsiteX54" fmla="*/ 314057 w 574972"/>
              <a:gd name="connsiteY54" fmla="*/ 169179 h 399845"/>
              <a:gd name="connsiteX55" fmla="*/ 293091 w 574972"/>
              <a:gd name="connsiteY55" fmla="*/ 146109 h 399845"/>
              <a:gd name="connsiteX56" fmla="*/ 262806 w 574972"/>
              <a:gd name="connsiteY56" fmla="*/ 171742 h 399845"/>
              <a:gd name="connsiteX57" fmla="*/ 239510 w 574972"/>
              <a:gd name="connsiteY57" fmla="*/ 192249 h 399845"/>
              <a:gd name="connsiteX58" fmla="*/ 225532 w 574972"/>
              <a:gd name="connsiteY58" fmla="*/ 205065 h 399845"/>
              <a:gd name="connsiteX59" fmla="*/ 216214 w 574972"/>
              <a:gd name="connsiteY59" fmla="*/ 210192 h 399845"/>
              <a:gd name="connsiteX60" fmla="*/ 141666 w 574972"/>
              <a:gd name="connsiteY60" fmla="*/ 274275 h 399845"/>
              <a:gd name="connsiteX61" fmla="*/ 139337 w 574972"/>
              <a:gd name="connsiteY61" fmla="*/ 274275 h 399845"/>
              <a:gd name="connsiteX62" fmla="*/ 116041 w 574972"/>
              <a:gd name="connsiteY62" fmla="*/ 292218 h 399845"/>
              <a:gd name="connsiteX63" fmla="*/ 32175 w 574972"/>
              <a:gd name="connsiteY63" fmla="*/ 363992 h 399845"/>
              <a:gd name="connsiteX64" fmla="*/ 22856 w 574972"/>
              <a:gd name="connsiteY64" fmla="*/ 366555 h 399845"/>
              <a:gd name="connsiteX65" fmla="*/ 4220 w 574972"/>
              <a:gd name="connsiteY65" fmla="*/ 358865 h 399845"/>
              <a:gd name="connsiteX66" fmla="*/ 6549 w 574972"/>
              <a:gd name="connsiteY66" fmla="*/ 328105 h 399845"/>
              <a:gd name="connsiteX67" fmla="*/ 18197 w 574972"/>
              <a:gd name="connsiteY67" fmla="*/ 317851 h 399845"/>
              <a:gd name="connsiteX68" fmla="*/ 116041 w 574972"/>
              <a:gd name="connsiteY68" fmla="*/ 238389 h 399845"/>
              <a:gd name="connsiteX69" fmla="*/ 139337 w 574972"/>
              <a:gd name="connsiteY69" fmla="*/ 220445 h 399845"/>
              <a:gd name="connsiteX70" fmla="*/ 141666 w 574972"/>
              <a:gd name="connsiteY70" fmla="*/ 217882 h 399845"/>
              <a:gd name="connsiteX71" fmla="*/ 216214 w 574972"/>
              <a:gd name="connsiteY71" fmla="*/ 156362 h 399845"/>
              <a:gd name="connsiteX72" fmla="*/ 223203 w 574972"/>
              <a:gd name="connsiteY72" fmla="*/ 148672 h 399845"/>
              <a:gd name="connsiteX73" fmla="*/ 239510 w 574972"/>
              <a:gd name="connsiteY73" fmla="*/ 138419 h 399845"/>
              <a:gd name="connsiteX74" fmla="*/ 262806 w 574972"/>
              <a:gd name="connsiteY74" fmla="*/ 117913 h 399845"/>
              <a:gd name="connsiteX75" fmla="*/ 283772 w 574972"/>
              <a:gd name="connsiteY75" fmla="*/ 99969 h 399845"/>
              <a:gd name="connsiteX76" fmla="*/ 309398 w 574972"/>
              <a:gd name="connsiteY76" fmla="*/ 102533 h 399845"/>
              <a:gd name="connsiteX77" fmla="*/ 314057 w 574972"/>
              <a:gd name="connsiteY77" fmla="*/ 107659 h 399845"/>
              <a:gd name="connsiteX78" fmla="*/ 337353 w 574972"/>
              <a:gd name="connsiteY78" fmla="*/ 133292 h 399845"/>
              <a:gd name="connsiteX79" fmla="*/ 346671 w 574972"/>
              <a:gd name="connsiteY79" fmla="*/ 140982 h 399845"/>
              <a:gd name="connsiteX80" fmla="*/ 365308 w 574972"/>
              <a:gd name="connsiteY80" fmla="*/ 161489 h 399845"/>
              <a:gd name="connsiteX81" fmla="*/ 383945 w 574972"/>
              <a:gd name="connsiteY81" fmla="*/ 146109 h 399845"/>
              <a:gd name="connsiteX82" fmla="*/ 414230 w 574972"/>
              <a:gd name="connsiteY82" fmla="*/ 120476 h 399845"/>
              <a:gd name="connsiteX83" fmla="*/ 437526 w 574972"/>
              <a:gd name="connsiteY83" fmla="*/ 99969 h 399845"/>
              <a:gd name="connsiteX84" fmla="*/ 477129 w 574972"/>
              <a:gd name="connsiteY84" fmla="*/ 61520 h 399845"/>
              <a:gd name="connsiteX85" fmla="*/ 498095 w 574972"/>
              <a:gd name="connsiteY85" fmla="*/ 43576 h 399845"/>
              <a:gd name="connsiteX86" fmla="*/ 486447 w 574972"/>
              <a:gd name="connsiteY86" fmla="*/ 43576 h 399845"/>
              <a:gd name="connsiteX87" fmla="*/ 463151 w 574972"/>
              <a:gd name="connsiteY87" fmla="*/ 43576 h 399845"/>
              <a:gd name="connsiteX88" fmla="*/ 456163 w 574972"/>
              <a:gd name="connsiteY88" fmla="*/ 41013 h 399845"/>
              <a:gd name="connsiteX89" fmla="*/ 442185 w 574972"/>
              <a:gd name="connsiteY89" fmla="*/ 20506 h 399845"/>
              <a:gd name="connsiteX90" fmla="*/ 453833 w 574972"/>
              <a:gd name="connsiteY90" fmla="*/ 2563 h 399845"/>
              <a:gd name="connsiteX91" fmla="*/ 456163 w 574972"/>
              <a:gd name="connsiteY91" fmla="*/ 2563 h 399845"/>
              <a:gd name="connsiteX92" fmla="*/ 463151 w 574972"/>
              <a:gd name="connsiteY92" fmla="*/ 0 h 39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4972" h="399845">
                <a:moveTo>
                  <a:pt x="152941" y="323694"/>
                </a:moveTo>
                <a:lnTo>
                  <a:pt x="152941" y="399844"/>
                </a:lnTo>
                <a:lnTo>
                  <a:pt x="61228" y="399844"/>
                </a:lnTo>
                <a:lnTo>
                  <a:pt x="61228" y="398217"/>
                </a:lnTo>
                <a:lnTo>
                  <a:pt x="65606" y="394470"/>
                </a:lnTo>
                <a:cubicBezTo>
                  <a:pt x="121790" y="346388"/>
                  <a:pt x="121790" y="346388"/>
                  <a:pt x="121790" y="346388"/>
                </a:cubicBezTo>
                <a:cubicBezTo>
                  <a:pt x="145086" y="328444"/>
                  <a:pt x="145086" y="328444"/>
                  <a:pt x="145086" y="328444"/>
                </a:cubicBezTo>
                <a:cubicBezTo>
                  <a:pt x="147415" y="328444"/>
                  <a:pt x="147415" y="328444"/>
                  <a:pt x="147415" y="328444"/>
                </a:cubicBezTo>
                <a:close/>
                <a:moveTo>
                  <a:pt x="270881" y="219691"/>
                </a:moveTo>
                <a:lnTo>
                  <a:pt x="270881" y="399845"/>
                </a:lnTo>
                <a:lnTo>
                  <a:pt x="179168" y="399845"/>
                </a:lnTo>
                <a:lnTo>
                  <a:pt x="179168" y="296830"/>
                </a:lnTo>
                <a:lnTo>
                  <a:pt x="185489" y="291396"/>
                </a:lnTo>
                <a:cubicBezTo>
                  <a:pt x="216939" y="264361"/>
                  <a:pt x="216939" y="264361"/>
                  <a:pt x="216939" y="264361"/>
                </a:cubicBezTo>
                <a:cubicBezTo>
                  <a:pt x="226257" y="259235"/>
                  <a:pt x="226257" y="259235"/>
                  <a:pt x="226257" y="259235"/>
                </a:cubicBezTo>
                <a:cubicBezTo>
                  <a:pt x="240235" y="246418"/>
                  <a:pt x="240235" y="246418"/>
                  <a:pt x="240235" y="246418"/>
                </a:cubicBezTo>
                <a:cubicBezTo>
                  <a:pt x="263531" y="225912"/>
                  <a:pt x="263531" y="225912"/>
                  <a:pt x="263531" y="225912"/>
                </a:cubicBezTo>
                <a:close/>
                <a:moveTo>
                  <a:pt x="297108" y="209429"/>
                </a:moveTo>
                <a:lnTo>
                  <a:pt x="300913" y="213616"/>
                </a:lnTo>
                <a:cubicBezTo>
                  <a:pt x="309758" y="223349"/>
                  <a:pt x="309758" y="223349"/>
                  <a:pt x="309758" y="223349"/>
                </a:cubicBezTo>
                <a:cubicBezTo>
                  <a:pt x="333054" y="248982"/>
                  <a:pt x="333054" y="248982"/>
                  <a:pt x="333054" y="248982"/>
                </a:cubicBezTo>
                <a:cubicBezTo>
                  <a:pt x="342372" y="256672"/>
                  <a:pt x="342372" y="256672"/>
                  <a:pt x="342372" y="256672"/>
                </a:cubicBezTo>
                <a:cubicBezTo>
                  <a:pt x="344702" y="261799"/>
                  <a:pt x="344702" y="261799"/>
                  <a:pt x="344702" y="261799"/>
                </a:cubicBezTo>
                <a:cubicBezTo>
                  <a:pt x="351691" y="269489"/>
                  <a:pt x="363339" y="269489"/>
                  <a:pt x="370328" y="264362"/>
                </a:cubicBezTo>
                <a:cubicBezTo>
                  <a:pt x="379646" y="256672"/>
                  <a:pt x="379646" y="256672"/>
                  <a:pt x="379646" y="256672"/>
                </a:cubicBezTo>
                <a:lnTo>
                  <a:pt x="388821" y="248907"/>
                </a:lnTo>
                <a:lnTo>
                  <a:pt x="388821" y="399844"/>
                </a:lnTo>
                <a:lnTo>
                  <a:pt x="297108" y="399844"/>
                </a:lnTo>
                <a:close/>
                <a:moveTo>
                  <a:pt x="506761" y="139370"/>
                </a:moveTo>
                <a:lnTo>
                  <a:pt x="506761" y="399844"/>
                </a:lnTo>
                <a:lnTo>
                  <a:pt x="415048" y="399844"/>
                </a:lnTo>
                <a:lnTo>
                  <a:pt x="415048" y="222112"/>
                </a:lnTo>
                <a:lnTo>
                  <a:pt x="418375" y="219183"/>
                </a:lnTo>
                <a:cubicBezTo>
                  <a:pt x="428203" y="210532"/>
                  <a:pt x="428203" y="210532"/>
                  <a:pt x="428203" y="210532"/>
                </a:cubicBezTo>
                <a:cubicBezTo>
                  <a:pt x="458488" y="184898"/>
                  <a:pt x="458488" y="184898"/>
                  <a:pt x="458488" y="184898"/>
                </a:cubicBezTo>
                <a:cubicBezTo>
                  <a:pt x="474795" y="169518"/>
                  <a:pt x="487025" y="157984"/>
                  <a:pt x="496198" y="149332"/>
                </a:cubicBezTo>
                <a:close/>
                <a:moveTo>
                  <a:pt x="463151" y="0"/>
                </a:moveTo>
                <a:cubicBezTo>
                  <a:pt x="463151" y="0"/>
                  <a:pt x="463151" y="0"/>
                  <a:pt x="533039" y="0"/>
                </a:cubicBezTo>
                <a:cubicBezTo>
                  <a:pt x="533039" y="0"/>
                  <a:pt x="533039" y="0"/>
                  <a:pt x="554006" y="0"/>
                </a:cubicBezTo>
                <a:cubicBezTo>
                  <a:pt x="558665" y="0"/>
                  <a:pt x="563324" y="2563"/>
                  <a:pt x="567983" y="5127"/>
                </a:cubicBezTo>
                <a:cubicBezTo>
                  <a:pt x="572643" y="10253"/>
                  <a:pt x="574972" y="15380"/>
                  <a:pt x="574972" y="20506"/>
                </a:cubicBezTo>
                <a:lnTo>
                  <a:pt x="574972" y="117913"/>
                </a:lnTo>
                <a:cubicBezTo>
                  <a:pt x="574972" y="128166"/>
                  <a:pt x="565654" y="138419"/>
                  <a:pt x="554006" y="138419"/>
                </a:cubicBezTo>
                <a:cubicBezTo>
                  <a:pt x="542358" y="138419"/>
                  <a:pt x="535369" y="128166"/>
                  <a:pt x="535369" y="117913"/>
                </a:cubicBezTo>
                <a:cubicBezTo>
                  <a:pt x="535369" y="117913"/>
                  <a:pt x="535369" y="117913"/>
                  <a:pt x="535369" y="66646"/>
                </a:cubicBezTo>
                <a:cubicBezTo>
                  <a:pt x="535369" y="66646"/>
                  <a:pt x="535369" y="66646"/>
                  <a:pt x="533039" y="69209"/>
                </a:cubicBezTo>
                <a:cubicBezTo>
                  <a:pt x="533039" y="69209"/>
                  <a:pt x="533039" y="69209"/>
                  <a:pt x="467811" y="130729"/>
                </a:cubicBezTo>
                <a:cubicBezTo>
                  <a:pt x="467811" y="130729"/>
                  <a:pt x="467811" y="130729"/>
                  <a:pt x="437526" y="156362"/>
                </a:cubicBezTo>
                <a:cubicBezTo>
                  <a:pt x="437526" y="156362"/>
                  <a:pt x="437526" y="156362"/>
                  <a:pt x="414230" y="176869"/>
                </a:cubicBezTo>
                <a:cubicBezTo>
                  <a:pt x="414230" y="176869"/>
                  <a:pt x="414230" y="176869"/>
                  <a:pt x="383945" y="202502"/>
                </a:cubicBezTo>
                <a:cubicBezTo>
                  <a:pt x="383945" y="202502"/>
                  <a:pt x="383945" y="202502"/>
                  <a:pt x="374627" y="210192"/>
                </a:cubicBezTo>
                <a:cubicBezTo>
                  <a:pt x="367638" y="215319"/>
                  <a:pt x="355990" y="215319"/>
                  <a:pt x="349001" y="207629"/>
                </a:cubicBezTo>
                <a:cubicBezTo>
                  <a:pt x="349001" y="207629"/>
                  <a:pt x="349001" y="207629"/>
                  <a:pt x="346671" y="202502"/>
                </a:cubicBezTo>
                <a:cubicBezTo>
                  <a:pt x="346671" y="202502"/>
                  <a:pt x="346671" y="202502"/>
                  <a:pt x="337353" y="194812"/>
                </a:cubicBezTo>
                <a:cubicBezTo>
                  <a:pt x="337353" y="194812"/>
                  <a:pt x="337353" y="194812"/>
                  <a:pt x="314057" y="169179"/>
                </a:cubicBezTo>
                <a:cubicBezTo>
                  <a:pt x="314057" y="169179"/>
                  <a:pt x="314057" y="169179"/>
                  <a:pt x="293091" y="146109"/>
                </a:cubicBezTo>
                <a:cubicBezTo>
                  <a:pt x="293091" y="146109"/>
                  <a:pt x="293091" y="146109"/>
                  <a:pt x="262806" y="171742"/>
                </a:cubicBezTo>
                <a:cubicBezTo>
                  <a:pt x="262806" y="171742"/>
                  <a:pt x="262806" y="171742"/>
                  <a:pt x="239510" y="192249"/>
                </a:cubicBezTo>
                <a:cubicBezTo>
                  <a:pt x="239510" y="192249"/>
                  <a:pt x="239510" y="192249"/>
                  <a:pt x="225532" y="205065"/>
                </a:cubicBezTo>
                <a:cubicBezTo>
                  <a:pt x="225532" y="205065"/>
                  <a:pt x="225532" y="205065"/>
                  <a:pt x="216214" y="210192"/>
                </a:cubicBezTo>
                <a:cubicBezTo>
                  <a:pt x="216214" y="210192"/>
                  <a:pt x="216214" y="210192"/>
                  <a:pt x="141666" y="274275"/>
                </a:cubicBezTo>
                <a:cubicBezTo>
                  <a:pt x="141666" y="274275"/>
                  <a:pt x="141666" y="274275"/>
                  <a:pt x="139337" y="274275"/>
                </a:cubicBezTo>
                <a:cubicBezTo>
                  <a:pt x="139337" y="274275"/>
                  <a:pt x="139337" y="274275"/>
                  <a:pt x="116041" y="292218"/>
                </a:cubicBezTo>
                <a:cubicBezTo>
                  <a:pt x="116041" y="292218"/>
                  <a:pt x="116041" y="292218"/>
                  <a:pt x="32175" y="363992"/>
                </a:cubicBezTo>
                <a:cubicBezTo>
                  <a:pt x="29845" y="366555"/>
                  <a:pt x="25186" y="366555"/>
                  <a:pt x="22856" y="366555"/>
                </a:cubicBezTo>
                <a:cubicBezTo>
                  <a:pt x="15868" y="369118"/>
                  <a:pt x="8879" y="366555"/>
                  <a:pt x="4220" y="358865"/>
                </a:cubicBezTo>
                <a:cubicBezTo>
                  <a:pt x="-2769" y="348612"/>
                  <a:pt x="-440" y="335795"/>
                  <a:pt x="6549" y="328105"/>
                </a:cubicBezTo>
                <a:cubicBezTo>
                  <a:pt x="6549" y="328105"/>
                  <a:pt x="6549" y="328105"/>
                  <a:pt x="18197" y="317851"/>
                </a:cubicBezTo>
                <a:cubicBezTo>
                  <a:pt x="18197" y="317851"/>
                  <a:pt x="18197" y="317851"/>
                  <a:pt x="116041" y="238389"/>
                </a:cubicBezTo>
                <a:cubicBezTo>
                  <a:pt x="116041" y="238389"/>
                  <a:pt x="116041" y="238389"/>
                  <a:pt x="139337" y="220445"/>
                </a:cubicBezTo>
                <a:cubicBezTo>
                  <a:pt x="139337" y="220445"/>
                  <a:pt x="139337" y="220445"/>
                  <a:pt x="141666" y="217882"/>
                </a:cubicBezTo>
                <a:cubicBezTo>
                  <a:pt x="141666" y="217882"/>
                  <a:pt x="141666" y="217882"/>
                  <a:pt x="216214" y="156362"/>
                </a:cubicBezTo>
                <a:cubicBezTo>
                  <a:pt x="216214" y="156362"/>
                  <a:pt x="216214" y="156362"/>
                  <a:pt x="223203" y="148672"/>
                </a:cubicBezTo>
                <a:cubicBezTo>
                  <a:pt x="223203" y="148672"/>
                  <a:pt x="223203" y="148672"/>
                  <a:pt x="239510" y="138419"/>
                </a:cubicBezTo>
                <a:cubicBezTo>
                  <a:pt x="239510" y="138419"/>
                  <a:pt x="239510" y="138419"/>
                  <a:pt x="262806" y="117913"/>
                </a:cubicBezTo>
                <a:cubicBezTo>
                  <a:pt x="262806" y="117913"/>
                  <a:pt x="262806" y="117913"/>
                  <a:pt x="283772" y="99969"/>
                </a:cubicBezTo>
                <a:cubicBezTo>
                  <a:pt x="293091" y="92279"/>
                  <a:pt x="302409" y="94843"/>
                  <a:pt x="309398" y="102533"/>
                </a:cubicBezTo>
                <a:cubicBezTo>
                  <a:pt x="309398" y="102533"/>
                  <a:pt x="309398" y="102533"/>
                  <a:pt x="314057" y="107659"/>
                </a:cubicBezTo>
                <a:cubicBezTo>
                  <a:pt x="314057" y="107659"/>
                  <a:pt x="314057" y="107659"/>
                  <a:pt x="337353" y="133292"/>
                </a:cubicBezTo>
                <a:cubicBezTo>
                  <a:pt x="337353" y="133292"/>
                  <a:pt x="337353" y="133292"/>
                  <a:pt x="346671" y="140982"/>
                </a:cubicBezTo>
                <a:cubicBezTo>
                  <a:pt x="346671" y="140982"/>
                  <a:pt x="346671" y="140982"/>
                  <a:pt x="365308" y="161489"/>
                </a:cubicBezTo>
                <a:cubicBezTo>
                  <a:pt x="365308" y="161489"/>
                  <a:pt x="365308" y="161489"/>
                  <a:pt x="383945" y="146109"/>
                </a:cubicBezTo>
                <a:cubicBezTo>
                  <a:pt x="383945" y="146109"/>
                  <a:pt x="383945" y="146109"/>
                  <a:pt x="414230" y="120476"/>
                </a:cubicBezTo>
                <a:cubicBezTo>
                  <a:pt x="414230" y="120476"/>
                  <a:pt x="414230" y="120476"/>
                  <a:pt x="437526" y="99969"/>
                </a:cubicBezTo>
                <a:cubicBezTo>
                  <a:pt x="437526" y="99969"/>
                  <a:pt x="437526" y="99969"/>
                  <a:pt x="477129" y="61520"/>
                </a:cubicBezTo>
                <a:cubicBezTo>
                  <a:pt x="477129" y="61520"/>
                  <a:pt x="477129" y="61520"/>
                  <a:pt x="498095" y="43576"/>
                </a:cubicBezTo>
                <a:cubicBezTo>
                  <a:pt x="498095" y="43576"/>
                  <a:pt x="498095" y="43576"/>
                  <a:pt x="486447" y="43576"/>
                </a:cubicBezTo>
                <a:cubicBezTo>
                  <a:pt x="486447" y="43576"/>
                  <a:pt x="486447" y="43576"/>
                  <a:pt x="463151" y="43576"/>
                </a:cubicBezTo>
                <a:cubicBezTo>
                  <a:pt x="460822" y="43576"/>
                  <a:pt x="458492" y="43576"/>
                  <a:pt x="456163" y="41013"/>
                </a:cubicBezTo>
                <a:cubicBezTo>
                  <a:pt x="449174" y="38450"/>
                  <a:pt x="442185" y="30760"/>
                  <a:pt x="442185" y="20506"/>
                </a:cubicBezTo>
                <a:cubicBezTo>
                  <a:pt x="442185" y="12816"/>
                  <a:pt x="446844" y="5127"/>
                  <a:pt x="453833" y="2563"/>
                </a:cubicBezTo>
                <a:cubicBezTo>
                  <a:pt x="453833" y="2563"/>
                  <a:pt x="456163" y="2563"/>
                  <a:pt x="456163" y="2563"/>
                </a:cubicBezTo>
                <a:cubicBezTo>
                  <a:pt x="458492" y="0"/>
                  <a:pt x="460822" y="0"/>
                  <a:pt x="463151" y="0"/>
                </a:cubicBezTo>
                <a:close/>
              </a:path>
            </a:pathLst>
          </a:custGeom>
          <a:solidFill>
            <a:srgbClr val="E6E506"/>
          </a:solidFill>
          <a:ln>
            <a:noFill/>
          </a:ln>
          <a:extLst/>
        </p:spPr>
        <p:txBody>
          <a:bodyPr vert="horz" wrap="square" lIns="91440" tIns="45720" rIns="91440" bIns="45720" numCol="1" anchor="t" anchorCtr="0" compatLnSpc="1">
            <a:prstTxWarp prst="textNoShape">
              <a:avLst/>
            </a:prstTxWarp>
            <a:noAutofit/>
          </a:bodyPr>
          <a:lstStyle/>
          <a:p>
            <a:endParaRPr lang="zh-CN" altLang="en-US">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Tree>
    <p:custDataLst>
      <p:tags r:id="rId1"/>
    </p:custDataLst>
    <p:extLst>
      <p:ext uri="{BB962C8B-B14F-4D97-AF65-F5344CB8AC3E}">
        <p14:creationId xmlns:p14="http://schemas.microsoft.com/office/powerpoint/2010/main" val="3496271900"/>
      </p:ext>
    </p:extLst>
  </p:cSld>
  <p:clrMapOvr>
    <a:masterClrMapping/>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right)">
                                      <p:cBhvr>
                                        <p:cTn id="7" dur="500"/>
                                        <p:tgtEl>
                                          <p:spTgt spid="5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par>
                          <p:cTn id="14" fill="hold">
                            <p:stCondLst>
                              <p:cond delay="1000"/>
                            </p:stCondLst>
                            <p:childTnLst>
                              <p:par>
                                <p:cTn id="15" presetID="10" presetClass="entr" presetSubtype="0" fill="hold" grpId="0" nodeType="afterEffect">
                                  <p:stCondLst>
                                    <p:cond delay="0"/>
                                  </p:stCondLst>
                                  <p:iterate type="wd">
                                    <p:tmPct val="10000"/>
                                  </p:iterate>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par>
                          <p:cTn id="18" fill="hold">
                            <p:stCondLst>
                              <p:cond delay="1550"/>
                            </p:stCondLst>
                            <p:childTnLst>
                              <p:par>
                                <p:cTn id="19" presetID="22" presetClass="entr" presetSubtype="8"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left)">
                                      <p:cBhvr>
                                        <p:cTn id="2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6" grpId="0"/>
      <p:bldP spid="17" grpId="0"/>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5"/>
          <p:cNvSpPr txBox="1">
            <a:spLocks noChangeArrowheads="1"/>
          </p:cNvSpPr>
          <p:nvPr/>
        </p:nvSpPr>
        <p:spPr bwMode="auto">
          <a:xfrm>
            <a:off x="867330" y="369333"/>
            <a:ext cx="5161331" cy="523220"/>
          </a:xfrm>
          <a:prstGeom prst="rect">
            <a:avLst/>
          </a:prstGeom>
          <a:noFill/>
          <a:ln w="9525">
            <a:noFill/>
            <a:miter lim="800000"/>
            <a:headEnd/>
            <a:tailEnd/>
          </a:ln>
        </p:spPr>
        <p:txBody>
          <a:bodyPr wrap="square">
            <a:spAutoFit/>
          </a:bodyPr>
          <a:lstStyle>
            <a:defPPr>
              <a:defRPr lang="zh-CN"/>
            </a:defPPr>
            <a:lvl1pPr>
              <a:defRPr sz="2800" b="1">
                <a:solidFill>
                  <a:srgbClr val="009644"/>
                </a:solidFill>
                <a:effectLst>
                  <a:outerShdw dist="25400" dir="2700000" algn="tl">
                    <a:schemeClr val="bg1">
                      <a:alpha val="81000"/>
                    </a:schemeClr>
                  </a:outerShdw>
                  <a:reflection blurRad="6350" stA="55000" endA="300" endPos="45500" dist="50800" dir="5400000" sy="-100000" algn="bl" rotWithShape="0"/>
                </a:effectLst>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t>修改相关页面主题文字</a:t>
            </a:r>
          </a:p>
        </p:txBody>
      </p:sp>
      <p:grpSp>
        <p:nvGrpSpPr>
          <p:cNvPr id="45" name="Group 5"/>
          <p:cNvGrpSpPr>
            <a:grpSpLocks/>
          </p:cNvGrpSpPr>
          <p:nvPr/>
        </p:nvGrpSpPr>
        <p:grpSpPr bwMode="auto">
          <a:xfrm>
            <a:off x="1416050" y="1628800"/>
            <a:ext cx="4953213" cy="4037248"/>
            <a:chOff x="0" y="-1"/>
            <a:chExt cx="3851441" cy="3048007"/>
          </a:xfrm>
        </p:grpSpPr>
        <p:sp>
          <p:nvSpPr>
            <p:cNvPr id="46" name="矩形 1"/>
            <p:cNvSpPr>
              <a:spLocks noChangeArrowheads="1"/>
            </p:cNvSpPr>
            <p:nvPr/>
          </p:nvSpPr>
          <p:spPr bwMode="auto">
            <a:xfrm>
              <a:off x="82517" y="85860"/>
              <a:ext cx="3656678" cy="2007609"/>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itchFamily="34"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pitchFamily="34"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pitchFamily="34"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pitchFamily="34"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pitchFamily="34"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pitchFamily="34" charset="0"/>
                <a:buNone/>
                <a:defRPr/>
              </a:pPr>
              <a:endParaRPr lang="zh-CN" altLang="zh-CN" sz="1867">
                <a:solidFill>
                  <a:srgbClr val="FFFFFF"/>
                </a:solidFill>
                <a:sym typeface="微软雅黑" pitchFamily="34" charset="-122"/>
              </a:endParaRPr>
            </a:p>
          </p:txBody>
        </p:sp>
        <p:grpSp>
          <p:nvGrpSpPr>
            <p:cNvPr id="47" name="Group 7"/>
            <p:cNvGrpSpPr>
              <a:grpSpLocks/>
            </p:cNvGrpSpPr>
            <p:nvPr/>
          </p:nvGrpSpPr>
          <p:grpSpPr bwMode="auto">
            <a:xfrm>
              <a:off x="0" y="-1"/>
              <a:ext cx="3851441" cy="3048007"/>
              <a:chOff x="0" y="-1"/>
              <a:chExt cx="3851441" cy="3048007"/>
            </a:xfrm>
          </p:grpSpPr>
          <p:grpSp>
            <p:nvGrpSpPr>
              <p:cNvPr id="48" name="Group 8"/>
              <p:cNvGrpSpPr>
                <a:grpSpLocks/>
              </p:cNvGrpSpPr>
              <p:nvPr/>
            </p:nvGrpSpPr>
            <p:grpSpPr bwMode="auto">
              <a:xfrm>
                <a:off x="0" y="-1"/>
                <a:ext cx="3851441" cy="3048007"/>
                <a:chOff x="0" y="-1"/>
                <a:chExt cx="3732582" cy="2953943"/>
              </a:xfrm>
            </p:grpSpPr>
            <p:sp>
              <p:nvSpPr>
                <p:cNvPr id="50" name="圆角矩形 1"/>
                <p:cNvSpPr>
                  <a:spLocks noChangeArrowheads="1"/>
                </p:cNvSpPr>
                <p:nvPr/>
              </p:nvSpPr>
              <p:spPr bwMode="auto">
                <a:xfrm>
                  <a:off x="0" y="0"/>
                  <a:ext cx="3732582" cy="2447190"/>
                </a:xfrm>
                <a:custGeom>
                  <a:avLst/>
                  <a:gdLst>
                    <a:gd name="T0" fmla="*/ 110325 w 5436000"/>
                    <a:gd name="T1" fmla="*/ 105407 h 3564000"/>
                    <a:gd name="T2" fmla="*/ 110325 w 5436000"/>
                    <a:gd name="T3" fmla="*/ 1344447 h 3564000"/>
                    <a:gd name="T4" fmla="*/ 2452619 w 5436000"/>
                    <a:gd name="T5" fmla="*/ 1344447 h 3564000"/>
                    <a:gd name="T6" fmla="*/ 2452619 w 5436000"/>
                    <a:gd name="T7" fmla="*/ 105407 h 3564000"/>
                    <a:gd name="T8" fmla="*/ 110325 w 5436000"/>
                    <a:gd name="T9" fmla="*/ 105407 h 3564000"/>
                    <a:gd name="T10" fmla="*/ 91444 w 5436000"/>
                    <a:gd name="T11" fmla="*/ 0 h 3564000"/>
                    <a:gd name="T12" fmla="*/ 2471501 w 5436000"/>
                    <a:gd name="T13" fmla="*/ 0 h 3564000"/>
                    <a:gd name="T14" fmla="*/ 2562945 w 5436000"/>
                    <a:gd name="T15" fmla="*/ 91444 h 3564000"/>
                    <a:gd name="T16" fmla="*/ 2562945 w 5436000"/>
                    <a:gd name="T17" fmla="*/ 1588898 h 3564000"/>
                    <a:gd name="T18" fmla="*/ 2471501 w 5436000"/>
                    <a:gd name="T19" fmla="*/ 1680342 h 3564000"/>
                    <a:gd name="T20" fmla="*/ 91444 w 5436000"/>
                    <a:gd name="T21" fmla="*/ 1680342 h 3564000"/>
                    <a:gd name="T22" fmla="*/ 0 w 5436000"/>
                    <a:gd name="T23" fmla="*/ 1588898 h 3564000"/>
                    <a:gd name="T24" fmla="*/ 0 w 5436000"/>
                    <a:gd name="T25" fmla="*/ 91444 h 3564000"/>
                    <a:gd name="T26" fmla="*/ 91444 w 5436000"/>
                    <a:gd name="T27" fmla="*/ 0 h 35640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436000"/>
                    <a:gd name="T43" fmla="*/ 0 h 3564000"/>
                    <a:gd name="T44" fmla="*/ 5436000 w 5436000"/>
                    <a:gd name="T45" fmla="*/ 3564000 h 35640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436000" h="3564000">
                      <a:moveTo>
                        <a:pt x="234000" y="223568"/>
                      </a:moveTo>
                      <a:lnTo>
                        <a:pt x="234000" y="2851568"/>
                      </a:lnTo>
                      <a:lnTo>
                        <a:pt x="5202000" y="2851568"/>
                      </a:lnTo>
                      <a:lnTo>
                        <a:pt x="5202000" y="223568"/>
                      </a:lnTo>
                      <a:lnTo>
                        <a:pt x="234000" y="223568"/>
                      </a:lnTo>
                      <a:close/>
                      <a:moveTo>
                        <a:pt x="193953" y="0"/>
                      </a:moveTo>
                      <a:lnTo>
                        <a:pt x="5242047" y="0"/>
                      </a:lnTo>
                      <a:cubicBezTo>
                        <a:pt x="5349164" y="0"/>
                        <a:pt x="5436000" y="86836"/>
                        <a:pt x="5436000" y="193953"/>
                      </a:cubicBezTo>
                      <a:lnTo>
                        <a:pt x="5436000" y="3370047"/>
                      </a:lnTo>
                      <a:cubicBezTo>
                        <a:pt x="5436000" y="3477164"/>
                        <a:pt x="5349164" y="3564000"/>
                        <a:pt x="5242047" y="3564000"/>
                      </a:cubicBezTo>
                      <a:lnTo>
                        <a:pt x="193953" y="3564000"/>
                      </a:lnTo>
                      <a:cubicBezTo>
                        <a:pt x="86836" y="3564000"/>
                        <a:pt x="0" y="3477164"/>
                        <a:pt x="0" y="3370047"/>
                      </a:cubicBezTo>
                      <a:lnTo>
                        <a:pt x="0" y="193953"/>
                      </a:lnTo>
                      <a:cubicBezTo>
                        <a:pt x="0" y="86836"/>
                        <a:pt x="86836" y="0"/>
                        <a:pt x="193953" y="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sz="2489"/>
                </a:p>
              </p:txBody>
            </p:sp>
            <p:sp>
              <p:nvSpPr>
                <p:cNvPr id="51" name="圆角矩形 12"/>
                <p:cNvSpPr>
                  <a:spLocks noChangeArrowheads="1"/>
                </p:cNvSpPr>
                <p:nvPr/>
              </p:nvSpPr>
              <p:spPr bwMode="auto">
                <a:xfrm>
                  <a:off x="0" y="1"/>
                  <a:ext cx="3732582" cy="2111515"/>
                </a:xfrm>
                <a:custGeom>
                  <a:avLst/>
                  <a:gdLst>
                    <a:gd name="T0" fmla="*/ 110325 w 5436000"/>
                    <a:gd name="T1" fmla="*/ 105407 h 3075136"/>
                    <a:gd name="T2" fmla="*/ 110325 w 5436000"/>
                    <a:gd name="T3" fmla="*/ 1344446 h 3075136"/>
                    <a:gd name="T4" fmla="*/ 2452619 w 5436000"/>
                    <a:gd name="T5" fmla="*/ 1344446 h 3075136"/>
                    <a:gd name="T6" fmla="*/ 2452619 w 5436000"/>
                    <a:gd name="T7" fmla="*/ 105407 h 3075136"/>
                    <a:gd name="T8" fmla="*/ 110325 w 5436000"/>
                    <a:gd name="T9" fmla="*/ 105407 h 3075136"/>
                    <a:gd name="T10" fmla="*/ 91444 w 5436000"/>
                    <a:gd name="T11" fmla="*/ 0 h 3075136"/>
                    <a:gd name="T12" fmla="*/ 2471501 w 5436000"/>
                    <a:gd name="T13" fmla="*/ 0 h 3075136"/>
                    <a:gd name="T14" fmla="*/ 2562945 w 5436000"/>
                    <a:gd name="T15" fmla="*/ 91444 h 3075136"/>
                    <a:gd name="T16" fmla="*/ 2562945 w 5436000"/>
                    <a:gd name="T17" fmla="*/ 1449853 h 3075136"/>
                    <a:gd name="T18" fmla="*/ 0 w 5436000"/>
                    <a:gd name="T19" fmla="*/ 1449853 h 3075136"/>
                    <a:gd name="T20" fmla="*/ 0 w 5436000"/>
                    <a:gd name="T21" fmla="*/ 91444 h 3075136"/>
                    <a:gd name="T22" fmla="*/ 91444 w 5436000"/>
                    <a:gd name="T23" fmla="*/ 0 h 3075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36000"/>
                    <a:gd name="T37" fmla="*/ 0 h 3075136"/>
                    <a:gd name="T38" fmla="*/ 5436000 w 5436000"/>
                    <a:gd name="T39" fmla="*/ 3075136 h 30751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36000" h="3075136">
                      <a:moveTo>
                        <a:pt x="234000" y="223568"/>
                      </a:moveTo>
                      <a:lnTo>
                        <a:pt x="234000" y="2851568"/>
                      </a:lnTo>
                      <a:lnTo>
                        <a:pt x="5202000" y="2851568"/>
                      </a:lnTo>
                      <a:lnTo>
                        <a:pt x="5202000" y="223568"/>
                      </a:lnTo>
                      <a:lnTo>
                        <a:pt x="234000" y="223568"/>
                      </a:lnTo>
                      <a:close/>
                      <a:moveTo>
                        <a:pt x="193953" y="0"/>
                      </a:moveTo>
                      <a:lnTo>
                        <a:pt x="5242047" y="0"/>
                      </a:lnTo>
                      <a:cubicBezTo>
                        <a:pt x="5349164" y="0"/>
                        <a:pt x="5436000" y="86836"/>
                        <a:pt x="5436000" y="193953"/>
                      </a:cubicBezTo>
                      <a:lnTo>
                        <a:pt x="5436000" y="3075136"/>
                      </a:lnTo>
                      <a:lnTo>
                        <a:pt x="0" y="3075136"/>
                      </a:lnTo>
                      <a:lnTo>
                        <a:pt x="0" y="193953"/>
                      </a:lnTo>
                      <a:cubicBezTo>
                        <a:pt x="0" y="86836"/>
                        <a:pt x="86836" y="0"/>
                        <a:pt x="193953" y="0"/>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sz="2489"/>
                </a:p>
              </p:txBody>
            </p:sp>
            <p:sp>
              <p:nvSpPr>
                <p:cNvPr id="52" name="矩形 14"/>
                <p:cNvSpPr>
                  <a:spLocks noChangeArrowheads="1"/>
                </p:cNvSpPr>
                <p:nvPr/>
              </p:nvSpPr>
              <p:spPr bwMode="auto">
                <a:xfrm>
                  <a:off x="160674" y="153511"/>
                  <a:ext cx="3411233" cy="1804493"/>
                </a:xfrm>
                <a:custGeom>
                  <a:avLst/>
                  <a:gdLst>
                    <a:gd name="T0" fmla="*/ 8487 w 4968000"/>
                    <a:gd name="T1" fmla="*/ 8487 h 2628000"/>
                    <a:gd name="T2" fmla="*/ 8487 w 4968000"/>
                    <a:gd name="T3" fmla="*/ 1230552 h 2628000"/>
                    <a:gd name="T4" fmla="*/ 2333807 w 4968000"/>
                    <a:gd name="T5" fmla="*/ 1230552 h 2628000"/>
                    <a:gd name="T6" fmla="*/ 2333807 w 4968000"/>
                    <a:gd name="T7" fmla="*/ 8487 h 2628000"/>
                    <a:gd name="T8" fmla="*/ 8487 w 4968000"/>
                    <a:gd name="T9" fmla="*/ 8487 h 2628000"/>
                    <a:gd name="T10" fmla="*/ 0 w 4968000"/>
                    <a:gd name="T11" fmla="*/ 0 h 2628000"/>
                    <a:gd name="T12" fmla="*/ 2342293 w 4968000"/>
                    <a:gd name="T13" fmla="*/ 0 h 2628000"/>
                    <a:gd name="T14" fmla="*/ 2342293 w 4968000"/>
                    <a:gd name="T15" fmla="*/ 1239039 h 2628000"/>
                    <a:gd name="T16" fmla="*/ 0 w 4968000"/>
                    <a:gd name="T17" fmla="*/ 1239039 h 2628000"/>
                    <a:gd name="T18" fmla="*/ 0 w 4968000"/>
                    <a:gd name="T19" fmla="*/ 0 h 26280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68000"/>
                    <a:gd name="T31" fmla="*/ 0 h 2628000"/>
                    <a:gd name="T32" fmla="*/ 4968000 w 4968000"/>
                    <a:gd name="T33" fmla="*/ 2628000 h 26280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68000" h="2628000">
                      <a:moveTo>
                        <a:pt x="18000" y="18000"/>
                      </a:moveTo>
                      <a:lnTo>
                        <a:pt x="18000" y="2610000"/>
                      </a:lnTo>
                      <a:lnTo>
                        <a:pt x="4950000" y="2610000"/>
                      </a:lnTo>
                      <a:lnTo>
                        <a:pt x="4950000" y="18000"/>
                      </a:lnTo>
                      <a:lnTo>
                        <a:pt x="18000" y="18000"/>
                      </a:lnTo>
                      <a:close/>
                      <a:moveTo>
                        <a:pt x="0" y="0"/>
                      </a:moveTo>
                      <a:lnTo>
                        <a:pt x="4968000" y="0"/>
                      </a:lnTo>
                      <a:lnTo>
                        <a:pt x="4968000" y="2628000"/>
                      </a:lnTo>
                      <a:lnTo>
                        <a:pt x="0" y="262800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sz="2489"/>
                </a:p>
              </p:txBody>
            </p:sp>
            <p:sp>
              <p:nvSpPr>
                <p:cNvPr id="53" name="矩形 39"/>
                <p:cNvSpPr>
                  <a:spLocks noChangeArrowheads="1"/>
                </p:cNvSpPr>
                <p:nvPr/>
              </p:nvSpPr>
              <p:spPr bwMode="auto">
                <a:xfrm>
                  <a:off x="1421298" y="2447190"/>
                  <a:ext cx="889986" cy="98887"/>
                </a:xfrm>
                <a:prstGeom prst="rect">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867">
                    <a:solidFill>
                      <a:srgbClr val="FFFFFF"/>
                    </a:solidFill>
                    <a:sym typeface="微软雅黑" pitchFamily="34" charset="-122"/>
                  </a:endParaRPr>
                </a:p>
              </p:txBody>
            </p:sp>
            <p:sp>
              <p:nvSpPr>
                <p:cNvPr id="54" name="矩形 40"/>
                <p:cNvSpPr>
                  <a:spLocks noChangeArrowheads="1"/>
                </p:cNvSpPr>
                <p:nvPr/>
              </p:nvSpPr>
              <p:spPr bwMode="auto">
                <a:xfrm>
                  <a:off x="1421298" y="2546077"/>
                  <a:ext cx="889986" cy="271910"/>
                </a:xfrm>
                <a:prstGeom prst="rect">
                  <a:avLst/>
                </a:prstGeom>
                <a:solidFill>
                  <a:schemeClr val="bg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867">
                    <a:solidFill>
                      <a:srgbClr val="FFFFFF"/>
                    </a:solidFill>
                    <a:sym typeface="微软雅黑" pitchFamily="34" charset="-122"/>
                  </a:endParaRPr>
                </a:p>
              </p:txBody>
            </p:sp>
            <p:sp>
              <p:nvSpPr>
                <p:cNvPr id="55" name="圆角矩形 41"/>
                <p:cNvSpPr>
                  <a:spLocks noChangeArrowheads="1"/>
                </p:cNvSpPr>
                <p:nvPr/>
              </p:nvSpPr>
              <p:spPr bwMode="auto">
                <a:xfrm>
                  <a:off x="1124636" y="2817987"/>
                  <a:ext cx="1483310" cy="135955"/>
                </a:xfrm>
                <a:prstGeom prst="roundRect">
                  <a:avLst>
                    <a:gd name="adj" fmla="val 16667"/>
                  </a:avLst>
                </a:pr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867">
                    <a:solidFill>
                      <a:srgbClr val="FFFFFF"/>
                    </a:solidFill>
                    <a:sym typeface="微软雅黑" pitchFamily="34" charset="-122"/>
                  </a:endParaRPr>
                </a:p>
              </p:txBody>
            </p:sp>
            <p:sp>
              <p:nvSpPr>
                <p:cNvPr id="56" name="椭圆 42"/>
                <p:cNvSpPr>
                  <a:spLocks noChangeArrowheads="1"/>
                </p:cNvSpPr>
                <p:nvPr/>
              </p:nvSpPr>
              <p:spPr bwMode="auto">
                <a:xfrm>
                  <a:off x="1829416" y="41325"/>
                  <a:ext cx="74157" cy="7415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endParaRPr lang="zh-CN" altLang="zh-CN" sz="1867">
                    <a:solidFill>
                      <a:srgbClr val="FFFFFF"/>
                    </a:solidFill>
                    <a:sym typeface="微软雅黑" pitchFamily="34" charset="-122"/>
                  </a:endParaRPr>
                </a:p>
              </p:txBody>
            </p:sp>
            <p:sp>
              <p:nvSpPr>
                <p:cNvPr id="57" name="矩形 23"/>
                <p:cNvSpPr>
                  <a:spLocks noChangeArrowheads="1"/>
                </p:cNvSpPr>
                <p:nvPr/>
              </p:nvSpPr>
              <p:spPr bwMode="auto">
                <a:xfrm>
                  <a:off x="2042559" y="-1"/>
                  <a:ext cx="1690023" cy="2447190"/>
                </a:xfrm>
                <a:custGeom>
                  <a:avLst/>
                  <a:gdLst>
                    <a:gd name="T0" fmla="*/ 0 w 2461290"/>
                    <a:gd name="T1" fmla="*/ 0 h 3564000"/>
                    <a:gd name="T2" fmla="*/ 1068995 w 2461290"/>
                    <a:gd name="T3" fmla="*/ 0 h 3564000"/>
                    <a:gd name="T4" fmla="*/ 1160439 w 2461290"/>
                    <a:gd name="T5" fmla="*/ 91444 h 3564000"/>
                    <a:gd name="T6" fmla="*/ 1160439 w 2461290"/>
                    <a:gd name="T7" fmla="*/ 1588898 h 3564000"/>
                    <a:gd name="T8" fmla="*/ 1068995 w 2461290"/>
                    <a:gd name="T9" fmla="*/ 1680342 h 3564000"/>
                    <a:gd name="T10" fmla="*/ 782140 w 2461290"/>
                    <a:gd name="T11" fmla="*/ 1680342 h 3564000"/>
                    <a:gd name="T12" fmla="*/ 0 w 2461290"/>
                    <a:gd name="T13" fmla="*/ 0 h 3564000"/>
                    <a:gd name="T14" fmla="*/ 0 60000 65536"/>
                    <a:gd name="T15" fmla="*/ 0 60000 65536"/>
                    <a:gd name="T16" fmla="*/ 0 60000 65536"/>
                    <a:gd name="T17" fmla="*/ 0 60000 65536"/>
                    <a:gd name="T18" fmla="*/ 0 60000 65536"/>
                    <a:gd name="T19" fmla="*/ 0 60000 65536"/>
                    <a:gd name="T20" fmla="*/ 0 60000 65536"/>
                    <a:gd name="T21" fmla="*/ 0 w 2461290"/>
                    <a:gd name="T22" fmla="*/ 0 h 3564000"/>
                    <a:gd name="T23" fmla="*/ 2461290 w 2461290"/>
                    <a:gd name="T24" fmla="*/ 3564000 h 35640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61290" h="3564000">
                      <a:moveTo>
                        <a:pt x="0" y="0"/>
                      </a:moveTo>
                      <a:lnTo>
                        <a:pt x="2267337" y="0"/>
                      </a:lnTo>
                      <a:cubicBezTo>
                        <a:pt x="2374454" y="0"/>
                        <a:pt x="2461290" y="86836"/>
                        <a:pt x="2461290" y="193953"/>
                      </a:cubicBezTo>
                      <a:lnTo>
                        <a:pt x="2461290" y="3370047"/>
                      </a:lnTo>
                      <a:cubicBezTo>
                        <a:pt x="2461290" y="3477164"/>
                        <a:pt x="2374454" y="3564000"/>
                        <a:pt x="2267337" y="3564000"/>
                      </a:cubicBezTo>
                      <a:lnTo>
                        <a:pt x="1658918" y="3564000"/>
                      </a:lnTo>
                      <a:lnTo>
                        <a:pt x="0" y="0"/>
                      </a:ln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en-US" sz="2489"/>
                </a:p>
              </p:txBody>
            </p:sp>
          </p:grpSp>
          <p:pic>
            <p:nvPicPr>
              <p:cNvPr id="49" name="图片 3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830577" y="2226718"/>
                <a:ext cx="190285" cy="2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58" name="矩形 47"/>
          <p:cNvSpPr>
            <a:spLocks noChangeArrowheads="1"/>
          </p:cNvSpPr>
          <p:nvPr/>
        </p:nvSpPr>
        <p:spPr bwMode="auto">
          <a:xfrm>
            <a:off x="6870422" y="2484783"/>
            <a:ext cx="4006844"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30000"/>
              </a:lnSpc>
              <a:spcBef>
                <a:spcPct val="0"/>
              </a:spcBef>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右键点击图片选择设置图片格式可直接替换图片。您可以点击文字框输入您的描述说明，或者通过复制粘贴，在此录入您的综合描述说明。</a:t>
            </a:r>
            <a:endParaRPr lang="en-US" altLang="zh-CN" sz="1400" dirty="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59" name="矩形 3"/>
          <p:cNvSpPr>
            <a:spLocks noChangeArrowheads="1"/>
          </p:cNvSpPr>
          <p:nvPr/>
        </p:nvSpPr>
        <p:spPr bwMode="auto">
          <a:xfrm>
            <a:off x="6892453" y="1869445"/>
            <a:ext cx="1031033" cy="430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spcBef>
                <a:spcPct val="0"/>
              </a:spcBef>
              <a:buFont typeface="Arial" charset="0"/>
              <a:buNone/>
            </a:pPr>
            <a:r>
              <a:rPr lang="zh-CN" altLang="en-US" sz="2200" b="1" dirty="0" smtClean="0">
                <a:solidFill>
                  <a:schemeClr val="tx1">
                    <a:lumMod val="50000"/>
                    <a:lumOff val="50000"/>
                  </a:schemeClr>
                </a:solidFill>
                <a:latin typeface="Arial" panose="020B0604020202020204" pitchFamily="34" charset="0"/>
                <a:ea typeface="微软雅黑" pitchFamily="34" charset="-122"/>
                <a:cs typeface="Arial" panose="020B0604020202020204" pitchFamily="34" charset="0"/>
              </a:rPr>
              <a:t>关键词</a:t>
            </a:r>
            <a:endParaRPr lang="zh-CN" altLang="en-US" sz="2200" b="1" dirty="0">
              <a:solidFill>
                <a:schemeClr val="tx1">
                  <a:lumMod val="50000"/>
                  <a:lumOff val="50000"/>
                </a:schemeClr>
              </a:solidFill>
              <a:latin typeface="Arial" panose="020B0604020202020204" pitchFamily="34" charset="0"/>
              <a:ea typeface="微软雅黑" pitchFamily="34" charset="-122"/>
              <a:cs typeface="Arial" panose="020B0604020202020204" pitchFamily="34" charset="0"/>
            </a:endParaRPr>
          </a:p>
        </p:txBody>
      </p:sp>
      <p:sp>
        <p:nvSpPr>
          <p:cNvPr id="60" name="矩形 59"/>
          <p:cNvSpPr/>
          <p:nvPr/>
        </p:nvSpPr>
        <p:spPr>
          <a:xfrm>
            <a:off x="6971283" y="2363842"/>
            <a:ext cx="799733" cy="54000"/>
          </a:xfrm>
          <a:prstGeom prst="rect">
            <a:avLst/>
          </a:prstGeom>
          <a:solidFill>
            <a:srgbClr val="00622C"/>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6" rIns="91435" bIns="45716" rtlCol="0" anchor="ctr"/>
          <a:lstStyle/>
          <a:p>
            <a:pPr algn="ctr"/>
            <a:endParaRPr lang="zh-CN" altLang="en-US" sz="2489"/>
          </a:p>
        </p:txBody>
      </p:sp>
      <p:sp>
        <p:nvSpPr>
          <p:cNvPr id="61" name="矩形 60"/>
          <p:cNvSpPr/>
          <p:nvPr/>
        </p:nvSpPr>
        <p:spPr>
          <a:xfrm>
            <a:off x="7791083" y="2363842"/>
            <a:ext cx="1620000" cy="5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6" rIns="91435" bIns="45716" rtlCol="0" anchor="ctr"/>
          <a:lstStyle/>
          <a:p>
            <a:pPr algn="ctr"/>
            <a:endParaRPr lang="zh-CN" altLang="en-US" sz="2489"/>
          </a:p>
        </p:txBody>
      </p:sp>
      <p:sp>
        <p:nvSpPr>
          <p:cNvPr id="62" name="矩形 47"/>
          <p:cNvSpPr>
            <a:spLocks noChangeArrowheads="1"/>
          </p:cNvSpPr>
          <p:nvPr/>
        </p:nvSpPr>
        <p:spPr bwMode="auto">
          <a:xfrm>
            <a:off x="6870422" y="4555622"/>
            <a:ext cx="4006844" cy="93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nSpc>
                <a:spcPct val="130000"/>
              </a:lnSpc>
              <a:spcBef>
                <a:spcPct val="0"/>
              </a:spcBef>
            </a:pPr>
            <a:r>
              <a:rPr lang="zh-CN" altLang="en-US" sz="1400" dirty="0">
                <a:solidFill>
                  <a:schemeClr val="tx1">
                    <a:lumMod val="65000"/>
                    <a:lumOff val="35000"/>
                  </a:schemeClr>
                </a:solidFill>
                <a:latin typeface="微软雅黑" pitchFamily="34" charset="-122"/>
                <a:ea typeface="微软雅黑" pitchFamily="34" charset="-122"/>
                <a:sym typeface="微软雅黑" pitchFamily="34" charset="-122"/>
              </a:rPr>
              <a:t>右键点击图片选择设置图片格式可直接替换图片。您可以点击文字框输入您的描述说明，或者通过复制粘贴。</a:t>
            </a:r>
            <a:endParaRPr lang="en-US" altLang="zh-CN" sz="1400" dirty="0">
              <a:solidFill>
                <a:schemeClr val="tx1">
                  <a:lumMod val="65000"/>
                  <a:lumOff val="35000"/>
                </a:schemeClr>
              </a:solidFill>
              <a:latin typeface="微软雅黑" pitchFamily="34" charset="-122"/>
              <a:ea typeface="微软雅黑" pitchFamily="34" charset="-122"/>
              <a:sym typeface="微软雅黑" pitchFamily="34" charset="-122"/>
            </a:endParaRPr>
          </a:p>
        </p:txBody>
      </p:sp>
      <p:sp>
        <p:nvSpPr>
          <p:cNvPr id="63" name="矩形 3"/>
          <p:cNvSpPr>
            <a:spLocks noChangeArrowheads="1"/>
          </p:cNvSpPr>
          <p:nvPr/>
        </p:nvSpPr>
        <p:spPr bwMode="auto">
          <a:xfrm>
            <a:off x="6892453" y="3940284"/>
            <a:ext cx="1031033" cy="430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a:spcBef>
                <a:spcPct val="0"/>
              </a:spcBef>
              <a:buFont typeface="Arial" charset="0"/>
              <a:buNone/>
            </a:pPr>
            <a:r>
              <a:rPr lang="zh-CN" altLang="en-US" sz="2200" b="1" dirty="0" smtClean="0">
                <a:solidFill>
                  <a:schemeClr val="tx1">
                    <a:lumMod val="50000"/>
                    <a:lumOff val="50000"/>
                  </a:schemeClr>
                </a:solidFill>
                <a:latin typeface="Arial" panose="020B0604020202020204" pitchFamily="34" charset="0"/>
                <a:ea typeface="微软雅黑" pitchFamily="34" charset="-122"/>
                <a:cs typeface="Arial" panose="020B0604020202020204" pitchFamily="34" charset="0"/>
              </a:rPr>
              <a:t>关键词</a:t>
            </a:r>
            <a:endParaRPr lang="zh-CN" altLang="en-US" sz="2200" b="1" dirty="0">
              <a:solidFill>
                <a:schemeClr val="tx1">
                  <a:lumMod val="50000"/>
                  <a:lumOff val="50000"/>
                </a:schemeClr>
              </a:solidFill>
              <a:latin typeface="Arial" panose="020B0604020202020204" pitchFamily="34" charset="0"/>
              <a:ea typeface="微软雅黑" pitchFamily="34" charset="-122"/>
              <a:cs typeface="Arial" panose="020B0604020202020204" pitchFamily="34" charset="0"/>
            </a:endParaRPr>
          </a:p>
        </p:txBody>
      </p:sp>
      <p:sp>
        <p:nvSpPr>
          <p:cNvPr id="64" name="矩形 63"/>
          <p:cNvSpPr/>
          <p:nvPr/>
        </p:nvSpPr>
        <p:spPr>
          <a:xfrm>
            <a:off x="6971283" y="4434681"/>
            <a:ext cx="799733" cy="54000"/>
          </a:xfrm>
          <a:prstGeom prst="rect">
            <a:avLst/>
          </a:prstGeom>
          <a:solidFill>
            <a:srgbClr val="00622C"/>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6" rIns="91435" bIns="45716" rtlCol="0" anchor="ctr"/>
          <a:lstStyle/>
          <a:p>
            <a:pPr algn="ctr"/>
            <a:endParaRPr lang="zh-CN" altLang="en-US" sz="2489"/>
          </a:p>
        </p:txBody>
      </p:sp>
      <p:sp>
        <p:nvSpPr>
          <p:cNvPr id="65" name="矩形 64"/>
          <p:cNvSpPr/>
          <p:nvPr/>
        </p:nvSpPr>
        <p:spPr>
          <a:xfrm>
            <a:off x="7791083" y="4434681"/>
            <a:ext cx="1620000" cy="5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6" rIns="91435" bIns="45716" rtlCol="0" anchor="ctr"/>
          <a:lstStyle/>
          <a:p>
            <a:pPr algn="ctr"/>
            <a:endParaRPr lang="zh-CN" altLang="en-US" sz="2489"/>
          </a:p>
        </p:txBody>
      </p:sp>
    </p:spTree>
    <p:custDataLst>
      <p:tags r:id="rId1"/>
    </p:custDataLst>
    <p:extLst>
      <p:ext uri="{BB962C8B-B14F-4D97-AF65-F5344CB8AC3E}">
        <p14:creationId xmlns:p14="http://schemas.microsoft.com/office/powerpoint/2010/main" val="281989018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7" presetClass="entr" presetSubtype="0" fill="hold" nodeType="after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750"/>
                                        <p:tgtEl>
                                          <p:spTgt spid="45"/>
                                        </p:tgtEl>
                                      </p:cBhvr>
                                    </p:animEffect>
                                    <p:anim calcmode="lin" valueType="num">
                                      <p:cBhvr>
                                        <p:cTn id="13" dur="750" fill="hold"/>
                                        <p:tgtEl>
                                          <p:spTgt spid="45"/>
                                        </p:tgtEl>
                                        <p:attrNameLst>
                                          <p:attrName>ppt_x</p:attrName>
                                        </p:attrNameLst>
                                      </p:cBhvr>
                                      <p:tavLst>
                                        <p:tav tm="0">
                                          <p:val>
                                            <p:strVal val="#ppt_x"/>
                                          </p:val>
                                        </p:tav>
                                        <p:tav tm="100000">
                                          <p:val>
                                            <p:strVal val="#ppt_x"/>
                                          </p:val>
                                        </p:tav>
                                      </p:tavLst>
                                    </p:anim>
                                    <p:anim calcmode="lin" valueType="num">
                                      <p:cBhvr>
                                        <p:cTn id="14" dur="750" fill="hold"/>
                                        <p:tgtEl>
                                          <p:spTgt spid="45"/>
                                        </p:tgtEl>
                                        <p:attrNameLst>
                                          <p:attrName>ppt_y</p:attrName>
                                        </p:attrNameLst>
                                      </p:cBhvr>
                                      <p:tavLst>
                                        <p:tav tm="0">
                                          <p:val>
                                            <p:strVal val="#ppt_y-.1"/>
                                          </p:val>
                                        </p:tav>
                                        <p:tav tm="100000">
                                          <p:val>
                                            <p:strVal val="#ppt_y"/>
                                          </p:val>
                                        </p:tav>
                                      </p:tavLst>
                                    </p:anim>
                                  </p:childTnLst>
                                </p:cTn>
                              </p:par>
                            </p:childTnLst>
                          </p:cTn>
                        </p:par>
                        <p:par>
                          <p:cTn id="15" fill="hold">
                            <p:stCondLst>
                              <p:cond delay="1250"/>
                            </p:stCondLst>
                            <p:childTnLst>
                              <p:par>
                                <p:cTn id="16" presetID="22" presetClass="entr" presetSubtype="8" fill="hold" grpId="0" nodeType="afterEffect">
                                  <p:stCondLst>
                                    <p:cond delay="0"/>
                                  </p:stCondLst>
                                  <p:childTnLst>
                                    <p:set>
                                      <p:cBhvr>
                                        <p:cTn id="17" dur="1" fill="hold">
                                          <p:stCondLst>
                                            <p:cond delay="0"/>
                                          </p:stCondLst>
                                        </p:cTn>
                                        <p:tgtEl>
                                          <p:spTgt spid="59"/>
                                        </p:tgtEl>
                                        <p:attrNameLst>
                                          <p:attrName>style.visibility</p:attrName>
                                        </p:attrNameLst>
                                      </p:cBhvr>
                                      <p:to>
                                        <p:strVal val="visible"/>
                                      </p:to>
                                    </p:set>
                                    <p:animEffect transition="in" filter="wipe(left)">
                                      <p:cBhvr>
                                        <p:cTn id="18" dur="500"/>
                                        <p:tgtEl>
                                          <p:spTgt spid="59"/>
                                        </p:tgtEl>
                                      </p:cBhvr>
                                    </p:animEffect>
                                  </p:childTnLst>
                                </p:cTn>
                              </p:par>
                            </p:childTnLst>
                          </p:cTn>
                        </p:par>
                        <p:par>
                          <p:cTn id="19" fill="hold">
                            <p:stCondLst>
                              <p:cond delay="1750"/>
                            </p:stCondLst>
                            <p:childTnLst>
                              <p:par>
                                <p:cTn id="20" presetID="22" presetClass="entr" presetSubtype="8" fill="hold" grpId="0" nodeType="afterEffect">
                                  <p:stCondLst>
                                    <p:cond delay="0"/>
                                  </p:stCondLst>
                                  <p:childTnLst>
                                    <p:set>
                                      <p:cBhvr>
                                        <p:cTn id="21" dur="1" fill="hold">
                                          <p:stCondLst>
                                            <p:cond delay="0"/>
                                          </p:stCondLst>
                                        </p:cTn>
                                        <p:tgtEl>
                                          <p:spTgt spid="60"/>
                                        </p:tgtEl>
                                        <p:attrNameLst>
                                          <p:attrName>style.visibility</p:attrName>
                                        </p:attrNameLst>
                                      </p:cBhvr>
                                      <p:to>
                                        <p:strVal val="visible"/>
                                      </p:to>
                                    </p:set>
                                    <p:animEffect transition="in" filter="wipe(left)">
                                      <p:cBhvr>
                                        <p:cTn id="22" dur="500"/>
                                        <p:tgtEl>
                                          <p:spTgt spid="60"/>
                                        </p:tgtEl>
                                      </p:cBhvr>
                                    </p:animEffect>
                                  </p:childTnLst>
                                </p:cTn>
                              </p:par>
                            </p:childTnLst>
                          </p:cTn>
                        </p:par>
                        <p:par>
                          <p:cTn id="23" fill="hold">
                            <p:stCondLst>
                              <p:cond delay="2250"/>
                            </p:stCondLst>
                            <p:childTnLst>
                              <p:par>
                                <p:cTn id="24" presetID="22" presetClass="entr" presetSubtype="8" fill="hold" grpId="0" nodeType="after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wipe(left)">
                                      <p:cBhvr>
                                        <p:cTn id="26" dur="750"/>
                                        <p:tgtEl>
                                          <p:spTgt spid="61"/>
                                        </p:tgtEl>
                                      </p:cBhvr>
                                    </p:animEffect>
                                  </p:childTnLst>
                                </p:cTn>
                              </p:par>
                            </p:childTnLst>
                          </p:cTn>
                        </p:par>
                        <p:par>
                          <p:cTn id="27" fill="hold">
                            <p:stCondLst>
                              <p:cond delay="3000"/>
                            </p:stCondLst>
                            <p:childTnLst>
                              <p:par>
                                <p:cTn id="28" presetID="14" presetClass="entr" presetSubtype="10" fill="hold" grpId="0" nodeType="afterEffect">
                                  <p:stCondLst>
                                    <p:cond delay="0"/>
                                  </p:stCondLst>
                                  <p:childTnLst>
                                    <p:set>
                                      <p:cBhvr>
                                        <p:cTn id="29" dur="1" fill="hold">
                                          <p:stCondLst>
                                            <p:cond delay="0"/>
                                          </p:stCondLst>
                                        </p:cTn>
                                        <p:tgtEl>
                                          <p:spTgt spid="58"/>
                                        </p:tgtEl>
                                        <p:attrNameLst>
                                          <p:attrName>style.visibility</p:attrName>
                                        </p:attrNameLst>
                                      </p:cBhvr>
                                      <p:to>
                                        <p:strVal val="visible"/>
                                      </p:to>
                                    </p:set>
                                    <p:animEffect transition="in" filter="randombar(horizontal)">
                                      <p:cBhvr>
                                        <p:cTn id="30" dur="750"/>
                                        <p:tgtEl>
                                          <p:spTgt spid="58"/>
                                        </p:tgtEl>
                                      </p:cBhvr>
                                    </p:animEffect>
                                  </p:childTnLst>
                                </p:cTn>
                              </p:par>
                            </p:childTnLst>
                          </p:cTn>
                        </p:par>
                        <p:par>
                          <p:cTn id="31" fill="hold">
                            <p:stCondLst>
                              <p:cond delay="3750"/>
                            </p:stCondLst>
                            <p:childTnLst>
                              <p:par>
                                <p:cTn id="32" presetID="22" presetClass="entr" presetSubtype="8" fill="hold" grpId="0" nodeType="afterEffect">
                                  <p:stCondLst>
                                    <p:cond delay="0"/>
                                  </p:stCondLst>
                                  <p:childTnLst>
                                    <p:set>
                                      <p:cBhvr>
                                        <p:cTn id="33" dur="1" fill="hold">
                                          <p:stCondLst>
                                            <p:cond delay="0"/>
                                          </p:stCondLst>
                                        </p:cTn>
                                        <p:tgtEl>
                                          <p:spTgt spid="63"/>
                                        </p:tgtEl>
                                        <p:attrNameLst>
                                          <p:attrName>style.visibility</p:attrName>
                                        </p:attrNameLst>
                                      </p:cBhvr>
                                      <p:to>
                                        <p:strVal val="visible"/>
                                      </p:to>
                                    </p:set>
                                    <p:animEffect transition="in" filter="wipe(left)">
                                      <p:cBhvr>
                                        <p:cTn id="34" dur="500"/>
                                        <p:tgtEl>
                                          <p:spTgt spid="63"/>
                                        </p:tgtEl>
                                      </p:cBhvr>
                                    </p:animEffect>
                                  </p:childTnLst>
                                </p:cTn>
                              </p:par>
                            </p:childTnLst>
                          </p:cTn>
                        </p:par>
                        <p:par>
                          <p:cTn id="35" fill="hold">
                            <p:stCondLst>
                              <p:cond delay="4250"/>
                            </p:stCondLst>
                            <p:childTnLst>
                              <p:par>
                                <p:cTn id="36" presetID="22" presetClass="entr" presetSubtype="8" fill="hold" grpId="0" nodeType="afterEffect">
                                  <p:stCondLst>
                                    <p:cond delay="0"/>
                                  </p:stCondLst>
                                  <p:childTnLst>
                                    <p:set>
                                      <p:cBhvr>
                                        <p:cTn id="37" dur="1" fill="hold">
                                          <p:stCondLst>
                                            <p:cond delay="0"/>
                                          </p:stCondLst>
                                        </p:cTn>
                                        <p:tgtEl>
                                          <p:spTgt spid="64"/>
                                        </p:tgtEl>
                                        <p:attrNameLst>
                                          <p:attrName>style.visibility</p:attrName>
                                        </p:attrNameLst>
                                      </p:cBhvr>
                                      <p:to>
                                        <p:strVal val="visible"/>
                                      </p:to>
                                    </p:set>
                                    <p:animEffect transition="in" filter="wipe(left)">
                                      <p:cBhvr>
                                        <p:cTn id="38" dur="500"/>
                                        <p:tgtEl>
                                          <p:spTgt spid="64"/>
                                        </p:tgtEl>
                                      </p:cBhvr>
                                    </p:animEffect>
                                  </p:childTnLst>
                                </p:cTn>
                              </p:par>
                            </p:childTnLst>
                          </p:cTn>
                        </p:par>
                        <p:par>
                          <p:cTn id="39" fill="hold">
                            <p:stCondLst>
                              <p:cond delay="4750"/>
                            </p:stCondLst>
                            <p:childTnLst>
                              <p:par>
                                <p:cTn id="40" presetID="22" presetClass="entr" presetSubtype="8" fill="hold" grpId="0" nodeType="after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wipe(left)">
                                      <p:cBhvr>
                                        <p:cTn id="42" dur="750"/>
                                        <p:tgtEl>
                                          <p:spTgt spid="65"/>
                                        </p:tgtEl>
                                      </p:cBhvr>
                                    </p:animEffect>
                                  </p:childTnLst>
                                </p:cTn>
                              </p:par>
                            </p:childTnLst>
                          </p:cTn>
                        </p:par>
                        <p:par>
                          <p:cTn id="43" fill="hold">
                            <p:stCondLst>
                              <p:cond delay="5500"/>
                            </p:stCondLst>
                            <p:childTnLst>
                              <p:par>
                                <p:cTn id="44" presetID="14" presetClass="entr" presetSubtype="10" fill="hold" grpId="0" nodeType="afterEffect">
                                  <p:stCondLst>
                                    <p:cond delay="0"/>
                                  </p:stCondLst>
                                  <p:childTnLst>
                                    <p:set>
                                      <p:cBhvr>
                                        <p:cTn id="45" dur="1" fill="hold">
                                          <p:stCondLst>
                                            <p:cond delay="0"/>
                                          </p:stCondLst>
                                        </p:cTn>
                                        <p:tgtEl>
                                          <p:spTgt spid="62"/>
                                        </p:tgtEl>
                                        <p:attrNameLst>
                                          <p:attrName>style.visibility</p:attrName>
                                        </p:attrNameLst>
                                      </p:cBhvr>
                                      <p:to>
                                        <p:strVal val="visible"/>
                                      </p:to>
                                    </p:set>
                                    <p:animEffect transition="in" filter="randombar(horizontal)">
                                      <p:cBhvr>
                                        <p:cTn id="46" dur="75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8" grpId="0"/>
      <p:bldP spid="59" grpId="0"/>
      <p:bldP spid="60" grpId="0" animBg="1"/>
      <p:bldP spid="61" grpId="0" animBg="1"/>
      <p:bldP spid="62" grpId="0"/>
      <p:bldP spid="63" grpId="0"/>
      <p:bldP spid="64" grpId="0" animBg="1"/>
      <p:bldP spid="6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a:grpSpLocks/>
          </p:cNvGrpSpPr>
          <p:nvPr/>
        </p:nvGrpSpPr>
        <p:grpSpPr bwMode="auto">
          <a:xfrm>
            <a:off x="1075507" y="1589598"/>
            <a:ext cx="1136096" cy="1092499"/>
            <a:chOff x="0" y="0"/>
            <a:chExt cx="1282175" cy="1224136"/>
          </a:xfrm>
        </p:grpSpPr>
        <p:sp>
          <p:nvSpPr>
            <p:cNvPr id="4" name="椭圆 12"/>
            <p:cNvSpPr>
              <a:spLocks noChangeArrowheads="1"/>
            </p:cNvSpPr>
            <p:nvPr/>
          </p:nvSpPr>
          <p:spPr bwMode="auto">
            <a:xfrm>
              <a:off x="58039" y="0"/>
              <a:ext cx="1224136" cy="1224136"/>
            </a:xfrm>
            <a:prstGeom prst="ellipse">
              <a:avLst/>
            </a:prstGeom>
            <a:solidFill>
              <a:schemeClr val="bg1"/>
            </a:solidFill>
            <a:ln w="57150" cap="flat" cmpd="sng">
              <a:solidFill>
                <a:schemeClr val="tx2"/>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100">
                <a:solidFill>
                  <a:schemeClr val="tx2"/>
                </a:solidFill>
                <a:latin typeface="宋体" pitchFamily="2" charset="-122"/>
                <a:sym typeface="宋体" pitchFamily="2" charset="-122"/>
              </a:endParaRPr>
            </a:p>
          </p:txBody>
        </p:sp>
        <p:sp>
          <p:nvSpPr>
            <p:cNvPr id="5" name="文本框 21"/>
            <p:cNvSpPr>
              <a:spLocks noChangeArrowheads="1"/>
            </p:cNvSpPr>
            <p:nvPr/>
          </p:nvSpPr>
          <p:spPr bwMode="auto">
            <a:xfrm rot="20331793">
              <a:off x="0" y="381465"/>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100" dirty="0" smtClean="0">
                  <a:solidFill>
                    <a:schemeClr val="tx2"/>
                  </a:solidFill>
                </a:rPr>
                <a:t>价值</a:t>
              </a:r>
              <a:r>
                <a:rPr lang="en-US" altLang="zh-CN" sz="2100" dirty="0" smtClean="0">
                  <a:solidFill>
                    <a:schemeClr val="tx2"/>
                  </a:solidFill>
                </a:rPr>
                <a:t>1</a:t>
              </a:r>
              <a:endParaRPr lang="zh-CN" altLang="en-US" sz="2100" dirty="0">
                <a:solidFill>
                  <a:schemeClr val="tx2"/>
                </a:solidFill>
              </a:endParaRPr>
            </a:p>
          </p:txBody>
        </p:sp>
      </p:grpSp>
      <p:sp>
        <p:nvSpPr>
          <p:cNvPr id="6" name="矩形 15"/>
          <p:cNvSpPr>
            <a:spLocks noChangeArrowheads="1"/>
          </p:cNvSpPr>
          <p:nvPr/>
        </p:nvSpPr>
        <p:spPr bwMode="auto">
          <a:xfrm>
            <a:off x="2378924" y="1574010"/>
            <a:ext cx="40776" cy="1125091"/>
          </a:xfrm>
          <a:prstGeom prst="rect">
            <a:avLst/>
          </a:prstGeom>
          <a:solidFill>
            <a:schemeClr val="tx2"/>
          </a:solidFill>
          <a:ln>
            <a:noFill/>
          </a:ln>
          <a:effectLst/>
          <a:extLst/>
        </p:spPr>
        <p:txBody>
          <a:bodyPr lIns="81208" tIns="40604" rIns="81208" bIns="40604" anchor="ctr"/>
          <a:lstStyle/>
          <a:p>
            <a:pPr algn="ctr"/>
            <a:endParaRPr lang="zh-CN" altLang="zh-CN">
              <a:solidFill>
                <a:srgbClr val="FFFFFF"/>
              </a:solidFill>
              <a:latin typeface="宋体" pitchFamily="2" charset="-122"/>
              <a:sym typeface="宋体" pitchFamily="2" charset="-122"/>
            </a:endParaRPr>
          </a:p>
        </p:txBody>
      </p:sp>
      <p:sp>
        <p:nvSpPr>
          <p:cNvPr id="7" name="矩形 8"/>
          <p:cNvSpPr>
            <a:spLocks noChangeArrowheads="1"/>
          </p:cNvSpPr>
          <p:nvPr/>
        </p:nvSpPr>
        <p:spPr bwMode="auto">
          <a:xfrm>
            <a:off x="2530778" y="1666115"/>
            <a:ext cx="2903514" cy="922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a:lnSpc>
                <a:spcPct val="130000"/>
              </a:lnSpc>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您的内容打在这里，或者通过复制您的文本后。您的内容打在这里，或者通过复制您的</a:t>
            </a:r>
            <a:r>
              <a:rPr lang="zh-CN" altLang="en-US" sz="1400" dirty="0" smtClean="0">
                <a:solidFill>
                  <a:schemeClr val="tx1">
                    <a:lumMod val="65000"/>
                    <a:lumOff val="35000"/>
                  </a:schemeClr>
                </a:solidFill>
                <a:latin typeface="微软雅黑" pitchFamily="34" charset="-122"/>
                <a:ea typeface="微软雅黑" pitchFamily="34" charset="-122"/>
              </a:rPr>
              <a:t>文</a:t>
            </a:r>
            <a:r>
              <a:rPr lang="zh-CN" altLang="en-US" sz="1400" dirty="0">
                <a:solidFill>
                  <a:schemeClr val="tx1">
                    <a:lumMod val="65000"/>
                    <a:lumOff val="35000"/>
                  </a:schemeClr>
                </a:solidFill>
                <a:latin typeface="微软雅黑" pitchFamily="34" charset="-122"/>
                <a:ea typeface="微软雅黑" pitchFamily="34" charset="-122"/>
              </a:rPr>
              <a:t>本</a:t>
            </a:r>
          </a:p>
        </p:txBody>
      </p:sp>
      <p:grpSp>
        <p:nvGrpSpPr>
          <p:cNvPr id="8" name="Group 7"/>
          <p:cNvGrpSpPr>
            <a:grpSpLocks/>
          </p:cNvGrpSpPr>
          <p:nvPr/>
        </p:nvGrpSpPr>
        <p:grpSpPr bwMode="auto">
          <a:xfrm>
            <a:off x="2073810" y="3103614"/>
            <a:ext cx="1127660" cy="1092499"/>
            <a:chOff x="0" y="0"/>
            <a:chExt cx="1273406" cy="1224136"/>
          </a:xfrm>
        </p:grpSpPr>
        <p:sp>
          <p:nvSpPr>
            <p:cNvPr id="9" name="椭圆 19"/>
            <p:cNvSpPr>
              <a:spLocks noChangeArrowheads="1"/>
            </p:cNvSpPr>
            <p:nvPr/>
          </p:nvSpPr>
          <p:spPr bwMode="auto">
            <a:xfrm>
              <a:off x="49270" y="0"/>
              <a:ext cx="1224136" cy="1224136"/>
            </a:xfrm>
            <a:prstGeom prst="ellipse">
              <a:avLst/>
            </a:prstGeom>
            <a:solidFill>
              <a:schemeClr val="bg1"/>
            </a:solidFill>
            <a:ln w="57150" cap="flat" cmpd="sng">
              <a:solidFill>
                <a:schemeClr val="tx2"/>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100">
                <a:solidFill>
                  <a:schemeClr val="tx2"/>
                </a:solidFill>
                <a:latin typeface="宋体" pitchFamily="2" charset="-122"/>
                <a:sym typeface="宋体" pitchFamily="2" charset="-122"/>
              </a:endParaRPr>
            </a:p>
          </p:txBody>
        </p:sp>
        <p:sp>
          <p:nvSpPr>
            <p:cNvPr id="10" name="文本框 25"/>
            <p:cNvSpPr>
              <a:spLocks noChangeArrowheads="1"/>
            </p:cNvSpPr>
            <p:nvPr/>
          </p:nvSpPr>
          <p:spPr bwMode="auto">
            <a:xfrm rot="20331793">
              <a:off x="0" y="365642"/>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100" dirty="0">
                  <a:solidFill>
                    <a:schemeClr val="tx2"/>
                  </a:solidFill>
                </a:rPr>
                <a:t>价值</a:t>
              </a:r>
              <a:r>
                <a:rPr lang="en-US" altLang="zh-CN" sz="2100" dirty="0" smtClean="0">
                  <a:solidFill>
                    <a:schemeClr val="tx2"/>
                  </a:solidFill>
                </a:rPr>
                <a:t>3</a:t>
              </a:r>
              <a:endParaRPr lang="zh-CN" altLang="en-US" sz="2100" dirty="0">
                <a:solidFill>
                  <a:schemeClr val="tx2"/>
                </a:solidFill>
              </a:endParaRPr>
            </a:p>
          </p:txBody>
        </p:sp>
      </p:grpSp>
      <p:sp>
        <p:nvSpPr>
          <p:cNvPr id="11" name="矩形 21"/>
          <p:cNvSpPr>
            <a:spLocks noChangeArrowheads="1"/>
          </p:cNvSpPr>
          <p:nvPr/>
        </p:nvSpPr>
        <p:spPr bwMode="auto">
          <a:xfrm>
            <a:off x="3377226" y="3088027"/>
            <a:ext cx="39370" cy="1125091"/>
          </a:xfrm>
          <a:prstGeom prst="rect">
            <a:avLst/>
          </a:prstGeom>
          <a:solidFill>
            <a:schemeClr val="tx2"/>
          </a:solidFill>
          <a:ln>
            <a:noFill/>
          </a:ln>
          <a:effectLst/>
          <a:extLst/>
        </p:spPr>
        <p:txBody>
          <a:bodyPr lIns="81208" tIns="40604" rIns="81208" bIns="40604" anchor="ctr"/>
          <a:lstStyle/>
          <a:p>
            <a:pPr algn="ctr"/>
            <a:endParaRPr lang="zh-CN" altLang="zh-CN">
              <a:solidFill>
                <a:srgbClr val="FFFFFF"/>
              </a:solidFill>
              <a:latin typeface="宋体" pitchFamily="2" charset="-122"/>
              <a:sym typeface="宋体" pitchFamily="2" charset="-122"/>
            </a:endParaRPr>
          </a:p>
        </p:txBody>
      </p:sp>
      <p:sp>
        <p:nvSpPr>
          <p:cNvPr id="12" name="矩形 8"/>
          <p:cNvSpPr>
            <a:spLocks noChangeArrowheads="1"/>
          </p:cNvSpPr>
          <p:nvPr/>
        </p:nvSpPr>
        <p:spPr bwMode="auto">
          <a:xfrm>
            <a:off x="3590948" y="3180132"/>
            <a:ext cx="2686980" cy="922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a:lnSpc>
                <a:spcPct val="130000"/>
              </a:lnSpc>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您的内容打在这里，或者通过复制您的文本后。您的内容打在这里，或者通过复制您的文本</a:t>
            </a:r>
          </a:p>
        </p:txBody>
      </p:sp>
      <p:sp>
        <p:nvSpPr>
          <p:cNvPr id="13" name="矩形 23"/>
          <p:cNvSpPr>
            <a:spLocks noChangeArrowheads="1"/>
          </p:cNvSpPr>
          <p:nvPr/>
        </p:nvSpPr>
        <p:spPr bwMode="auto">
          <a:xfrm>
            <a:off x="8182672" y="3088027"/>
            <a:ext cx="40776" cy="1125091"/>
          </a:xfrm>
          <a:prstGeom prst="rect">
            <a:avLst/>
          </a:prstGeom>
          <a:solidFill>
            <a:schemeClr val="tx2"/>
          </a:solidFill>
          <a:ln>
            <a:noFill/>
          </a:ln>
          <a:effectLst/>
          <a:extLst/>
        </p:spPr>
        <p:txBody>
          <a:bodyPr lIns="81208" tIns="40604" rIns="81208" bIns="40604" anchor="ctr"/>
          <a:lstStyle/>
          <a:p>
            <a:pPr algn="ctr"/>
            <a:endParaRPr lang="zh-CN" altLang="zh-CN">
              <a:solidFill>
                <a:srgbClr val="FFFFFF"/>
              </a:solidFill>
              <a:latin typeface="宋体" pitchFamily="2" charset="-122"/>
              <a:sym typeface="宋体" pitchFamily="2" charset="-122"/>
            </a:endParaRPr>
          </a:p>
        </p:txBody>
      </p:sp>
      <p:grpSp>
        <p:nvGrpSpPr>
          <p:cNvPr id="14" name="Group 13"/>
          <p:cNvGrpSpPr>
            <a:grpSpLocks/>
          </p:cNvGrpSpPr>
          <p:nvPr/>
        </p:nvGrpSpPr>
        <p:grpSpPr bwMode="auto">
          <a:xfrm>
            <a:off x="6907376" y="3103614"/>
            <a:ext cx="1119223" cy="1092499"/>
            <a:chOff x="0" y="0"/>
            <a:chExt cx="1263345" cy="1224136"/>
          </a:xfrm>
        </p:grpSpPr>
        <p:sp>
          <p:nvSpPr>
            <p:cNvPr id="15" name="椭圆 25"/>
            <p:cNvSpPr>
              <a:spLocks noChangeArrowheads="1"/>
            </p:cNvSpPr>
            <p:nvPr/>
          </p:nvSpPr>
          <p:spPr bwMode="auto">
            <a:xfrm>
              <a:off x="19605" y="0"/>
              <a:ext cx="1224136" cy="1224136"/>
            </a:xfrm>
            <a:prstGeom prst="ellipse">
              <a:avLst/>
            </a:prstGeom>
            <a:solidFill>
              <a:schemeClr val="bg1"/>
            </a:solidFill>
            <a:ln w="57150" cap="flat" cmpd="sng">
              <a:solidFill>
                <a:schemeClr val="tx2"/>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100">
                <a:solidFill>
                  <a:schemeClr val="tx2"/>
                </a:solidFill>
                <a:latin typeface="宋体" pitchFamily="2" charset="-122"/>
                <a:sym typeface="宋体" pitchFamily="2" charset="-122"/>
              </a:endParaRPr>
            </a:p>
          </p:txBody>
        </p:sp>
        <p:sp>
          <p:nvSpPr>
            <p:cNvPr id="16" name="文本框 29"/>
            <p:cNvSpPr>
              <a:spLocks noChangeArrowheads="1"/>
            </p:cNvSpPr>
            <p:nvPr/>
          </p:nvSpPr>
          <p:spPr bwMode="auto">
            <a:xfrm rot="20331793">
              <a:off x="0" y="372722"/>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100" dirty="0">
                  <a:solidFill>
                    <a:schemeClr val="tx2"/>
                  </a:solidFill>
                </a:rPr>
                <a:t>价值</a:t>
              </a:r>
              <a:r>
                <a:rPr lang="en-US" altLang="zh-CN" sz="2100" dirty="0" smtClean="0">
                  <a:solidFill>
                    <a:schemeClr val="tx2"/>
                  </a:solidFill>
                </a:rPr>
                <a:t>4</a:t>
              </a:r>
              <a:endParaRPr lang="zh-CN" altLang="en-US" sz="2100" dirty="0">
                <a:solidFill>
                  <a:schemeClr val="tx2"/>
                </a:solidFill>
              </a:endParaRPr>
            </a:p>
          </p:txBody>
        </p:sp>
      </p:grpSp>
      <p:grpSp>
        <p:nvGrpSpPr>
          <p:cNvPr id="17" name="Group 17"/>
          <p:cNvGrpSpPr>
            <a:grpSpLocks/>
          </p:cNvGrpSpPr>
          <p:nvPr/>
        </p:nvGrpSpPr>
        <p:grpSpPr bwMode="auto">
          <a:xfrm>
            <a:off x="1090973" y="4726740"/>
            <a:ext cx="1120630" cy="1092499"/>
            <a:chOff x="0" y="0"/>
            <a:chExt cx="1265271" cy="1224136"/>
          </a:xfrm>
        </p:grpSpPr>
        <p:sp>
          <p:nvSpPr>
            <p:cNvPr id="18" name="椭圆 29"/>
            <p:cNvSpPr>
              <a:spLocks noChangeArrowheads="1"/>
            </p:cNvSpPr>
            <p:nvPr/>
          </p:nvSpPr>
          <p:spPr bwMode="auto">
            <a:xfrm>
              <a:off x="41135" y="0"/>
              <a:ext cx="1224136" cy="1224136"/>
            </a:xfrm>
            <a:prstGeom prst="ellipse">
              <a:avLst/>
            </a:prstGeom>
            <a:solidFill>
              <a:schemeClr val="bg1"/>
            </a:solidFill>
            <a:ln w="57150" cap="flat" cmpd="sng">
              <a:solidFill>
                <a:schemeClr val="tx2"/>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100">
                <a:solidFill>
                  <a:schemeClr val="tx2"/>
                </a:solidFill>
                <a:latin typeface="宋体" pitchFamily="2" charset="-122"/>
                <a:sym typeface="宋体" pitchFamily="2" charset="-122"/>
              </a:endParaRPr>
            </a:p>
          </p:txBody>
        </p:sp>
        <p:sp>
          <p:nvSpPr>
            <p:cNvPr id="19" name="文本框 34"/>
            <p:cNvSpPr>
              <a:spLocks noChangeArrowheads="1"/>
            </p:cNvSpPr>
            <p:nvPr/>
          </p:nvSpPr>
          <p:spPr bwMode="auto">
            <a:xfrm rot="20331793">
              <a:off x="0" y="381203"/>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100" dirty="0">
                  <a:solidFill>
                    <a:schemeClr val="tx2"/>
                  </a:solidFill>
                </a:rPr>
                <a:t>价值</a:t>
              </a:r>
              <a:r>
                <a:rPr lang="en-US" altLang="zh-CN" sz="2100" dirty="0" smtClean="0">
                  <a:solidFill>
                    <a:schemeClr val="tx2"/>
                  </a:solidFill>
                </a:rPr>
                <a:t>5</a:t>
              </a:r>
              <a:endParaRPr lang="zh-CN" altLang="en-US" sz="2100" dirty="0">
                <a:solidFill>
                  <a:schemeClr val="tx2"/>
                </a:solidFill>
              </a:endParaRPr>
            </a:p>
          </p:txBody>
        </p:sp>
      </p:grpSp>
      <p:sp>
        <p:nvSpPr>
          <p:cNvPr id="20" name="矩形 31"/>
          <p:cNvSpPr>
            <a:spLocks noChangeArrowheads="1"/>
          </p:cNvSpPr>
          <p:nvPr/>
        </p:nvSpPr>
        <p:spPr bwMode="auto">
          <a:xfrm>
            <a:off x="2378924" y="4711153"/>
            <a:ext cx="40776" cy="1125091"/>
          </a:xfrm>
          <a:prstGeom prst="rect">
            <a:avLst/>
          </a:prstGeom>
          <a:solidFill>
            <a:schemeClr val="tx2"/>
          </a:solidFill>
          <a:ln>
            <a:noFill/>
          </a:ln>
          <a:effectLst/>
          <a:extLst/>
        </p:spPr>
        <p:txBody>
          <a:bodyPr lIns="81208" tIns="40604" rIns="81208" bIns="40604" anchor="ctr"/>
          <a:lstStyle/>
          <a:p>
            <a:pPr algn="ctr"/>
            <a:endParaRPr lang="zh-CN" altLang="zh-CN">
              <a:solidFill>
                <a:srgbClr val="FFFFFF"/>
              </a:solidFill>
              <a:latin typeface="宋体" pitchFamily="2" charset="-122"/>
              <a:sym typeface="宋体" pitchFamily="2" charset="-122"/>
            </a:endParaRPr>
          </a:p>
        </p:txBody>
      </p:sp>
      <p:sp>
        <p:nvSpPr>
          <p:cNvPr id="21" name="矩形 8"/>
          <p:cNvSpPr>
            <a:spLocks noChangeArrowheads="1"/>
          </p:cNvSpPr>
          <p:nvPr/>
        </p:nvSpPr>
        <p:spPr bwMode="auto">
          <a:xfrm>
            <a:off x="2530779" y="4803258"/>
            <a:ext cx="2744628" cy="922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a:lnSpc>
                <a:spcPct val="130000"/>
              </a:lnSpc>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您的内容打在这里，或者通过复制您的文本后。您的内容打在这里，或者通过复制您的文本</a:t>
            </a:r>
          </a:p>
        </p:txBody>
      </p:sp>
      <p:grpSp>
        <p:nvGrpSpPr>
          <p:cNvPr id="22" name="Group 22"/>
          <p:cNvGrpSpPr>
            <a:grpSpLocks/>
          </p:cNvGrpSpPr>
          <p:nvPr/>
        </p:nvGrpSpPr>
        <p:grpSpPr bwMode="auto">
          <a:xfrm>
            <a:off x="5963910" y="1589598"/>
            <a:ext cx="1127660" cy="1092499"/>
            <a:chOff x="0" y="0"/>
            <a:chExt cx="1273406" cy="1224136"/>
          </a:xfrm>
        </p:grpSpPr>
        <p:sp>
          <p:nvSpPr>
            <p:cNvPr id="23" name="椭圆 34"/>
            <p:cNvSpPr>
              <a:spLocks noChangeArrowheads="1"/>
            </p:cNvSpPr>
            <p:nvPr/>
          </p:nvSpPr>
          <p:spPr bwMode="auto">
            <a:xfrm>
              <a:off x="49270" y="0"/>
              <a:ext cx="1224136" cy="1224136"/>
            </a:xfrm>
            <a:prstGeom prst="ellipse">
              <a:avLst/>
            </a:prstGeom>
            <a:solidFill>
              <a:schemeClr val="bg1"/>
            </a:solidFill>
            <a:ln w="57150" cap="flat" cmpd="sng">
              <a:solidFill>
                <a:schemeClr val="tx2"/>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100">
                <a:solidFill>
                  <a:schemeClr val="tx2"/>
                </a:solidFill>
                <a:latin typeface="宋体" pitchFamily="2" charset="-122"/>
                <a:sym typeface="宋体" pitchFamily="2" charset="-122"/>
              </a:endParaRPr>
            </a:p>
          </p:txBody>
        </p:sp>
        <p:sp>
          <p:nvSpPr>
            <p:cNvPr id="24" name="文本框 25"/>
            <p:cNvSpPr>
              <a:spLocks noChangeArrowheads="1"/>
            </p:cNvSpPr>
            <p:nvPr/>
          </p:nvSpPr>
          <p:spPr bwMode="auto">
            <a:xfrm rot="20331793">
              <a:off x="0" y="365642"/>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100" dirty="0">
                  <a:solidFill>
                    <a:schemeClr val="tx2"/>
                  </a:solidFill>
                </a:rPr>
                <a:t>价值</a:t>
              </a:r>
              <a:r>
                <a:rPr lang="en-US" altLang="zh-CN" sz="2100" dirty="0" smtClean="0">
                  <a:solidFill>
                    <a:schemeClr val="tx2"/>
                  </a:solidFill>
                </a:rPr>
                <a:t>2</a:t>
              </a:r>
              <a:endParaRPr lang="zh-CN" altLang="en-US" sz="2100" dirty="0">
                <a:solidFill>
                  <a:schemeClr val="tx2"/>
                </a:solidFill>
              </a:endParaRPr>
            </a:p>
          </p:txBody>
        </p:sp>
      </p:grpSp>
      <p:sp>
        <p:nvSpPr>
          <p:cNvPr id="25" name="矩形 36"/>
          <p:cNvSpPr>
            <a:spLocks noChangeArrowheads="1"/>
          </p:cNvSpPr>
          <p:nvPr/>
        </p:nvSpPr>
        <p:spPr bwMode="auto">
          <a:xfrm>
            <a:off x="7265921" y="1574010"/>
            <a:ext cx="40776" cy="1125091"/>
          </a:xfrm>
          <a:prstGeom prst="rect">
            <a:avLst/>
          </a:prstGeom>
          <a:solidFill>
            <a:schemeClr val="tx2"/>
          </a:solidFill>
          <a:ln>
            <a:noFill/>
          </a:ln>
          <a:effectLst/>
          <a:extLst/>
        </p:spPr>
        <p:txBody>
          <a:bodyPr lIns="81208" tIns="40604" rIns="81208" bIns="40604" anchor="ctr"/>
          <a:lstStyle/>
          <a:p>
            <a:pPr algn="ctr"/>
            <a:endParaRPr lang="zh-CN" altLang="zh-CN">
              <a:solidFill>
                <a:srgbClr val="FFFFFF"/>
              </a:solidFill>
              <a:latin typeface="宋体" pitchFamily="2" charset="-122"/>
              <a:sym typeface="宋体" pitchFamily="2" charset="-122"/>
            </a:endParaRPr>
          </a:p>
        </p:txBody>
      </p:sp>
      <p:sp>
        <p:nvSpPr>
          <p:cNvPr id="26" name="矩形 8"/>
          <p:cNvSpPr>
            <a:spLocks noChangeArrowheads="1"/>
          </p:cNvSpPr>
          <p:nvPr/>
        </p:nvSpPr>
        <p:spPr bwMode="auto">
          <a:xfrm>
            <a:off x="7481048" y="1666115"/>
            <a:ext cx="3356264" cy="922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a:lnSpc>
                <a:spcPct val="130000"/>
              </a:lnSpc>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您的内容打在这里，或者通过复制您的文本后。您的内容打在这里，或者通过复制您的文本</a:t>
            </a:r>
          </a:p>
        </p:txBody>
      </p:sp>
      <p:grpSp>
        <p:nvGrpSpPr>
          <p:cNvPr id="28" name="Group 27"/>
          <p:cNvGrpSpPr>
            <a:grpSpLocks/>
          </p:cNvGrpSpPr>
          <p:nvPr/>
        </p:nvGrpSpPr>
        <p:grpSpPr bwMode="auto">
          <a:xfrm>
            <a:off x="5963910" y="4726740"/>
            <a:ext cx="1127660" cy="1092499"/>
            <a:chOff x="0" y="0"/>
            <a:chExt cx="1273406" cy="1224136"/>
          </a:xfrm>
        </p:grpSpPr>
        <p:sp>
          <p:nvSpPr>
            <p:cNvPr id="29" name="椭圆 39"/>
            <p:cNvSpPr>
              <a:spLocks noChangeArrowheads="1"/>
            </p:cNvSpPr>
            <p:nvPr/>
          </p:nvSpPr>
          <p:spPr bwMode="auto">
            <a:xfrm>
              <a:off x="49270" y="0"/>
              <a:ext cx="1224136" cy="1224136"/>
            </a:xfrm>
            <a:prstGeom prst="ellipse">
              <a:avLst/>
            </a:prstGeom>
            <a:solidFill>
              <a:schemeClr val="bg1"/>
            </a:solidFill>
            <a:ln w="57150" cap="flat" cmpd="sng">
              <a:solidFill>
                <a:schemeClr val="tx2"/>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p>
              <a:pPr algn="ctr"/>
              <a:endParaRPr lang="zh-CN" altLang="zh-CN" sz="2100">
                <a:solidFill>
                  <a:schemeClr val="tx2"/>
                </a:solidFill>
                <a:latin typeface="宋体" pitchFamily="2" charset="-122"/>
                <a:sym typeface="宋体" pitchFamily="2" charset="-122"/>
              </a:endParaRPr>
            </a:p>
          </p:txBody>
        </p:sp>
        <p:sp>
          <p:nvSpPr>
            <p:cNvPr id="30" name="文本框 25"/>
            <p:cNvSpPr>
              <a:spLocks noChangeArrowheads="1"/>
            </p:cNvSpPr>
            <p:nvPr/>
          </p:nvSpPr>
          <p:spPr bwMode="auto">
            <a:xfrm rot="20331793">
              <a:off x="0" y="365642"/>
              <a:ext cx="1263345" cy="4617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r>
                <a:rPr lang="zh-CN" altLang="en-US" sz="2100" dirty="0">
                  <a:solidFill>
                    <a:schemeClr val="tx2"/>
                  </a:solidFill>
                </a:rPr>
                <a:t>价值</a:t>
              </a:r>
              <a:r>
                <a:rPr lang="en-US" altLang="zh-CN" sz="2100" dirty="0" smtClean="0">
                  <a:solidFill>
                    <a:schemeClr val="tx2"/>
                  </a:solidFill>
                </a:rPr>
                <a:t>6</a:t>
              </a:r>
              <a:endParaRPr lang="zh-CN" altLang="en-US" sz="2100" dirty="0">
                <a:solidFill>
                  <a:schemeClr val="tx2"/>
                </a:solidFill>
              </a:endParaRPr>
            </a:p>
          </p:txBody>
        </p:sp>
      </p:grpSp>
      <p:sp>
        <p:nvSpPr>
          <p:cNvPr id="31" name="矩形 41"/>
          <p:cNvSpPr>
            <a:spLocks noChangeArrowheads="1"/>
          </p:cNvSpPr>
          <p:nvPr/>
        </p:nvSpPr>
        <p:spPr bwMode="auto">
          <a:xfrm>
            <a:off x="7265921" y="4711153"/>
            <a:ext cx="40776" cy="1125091"/>
          </a:xfrm>
          <a:prstGeom prst="rect">
            <a:avLst/>
          </a:prstGeom>
          <a:solidFill>
            <a:schemeClr val="tx2"/>
          </a:solidFill>
          <a:ln>
            <a:noFill/>
          </a:ln>
          <a:effectLst/>
          <a:extLst/>
        </p:spPr>
        <p:txBody>
          <a:bodyPr lIns="81208" tIns="40604" rIns="81208" bIns="40604" anchor="ctr"/>
          <a:lstStyle/>
          <a:p>
            <a:pPr algn="ctr"/>
            <a:endParaRPr lang="zh-CN" altLang="zh-CN">
              <a:solidFill>
                <a:srgbClr val="FFFFFF"/>
              </a:solidFill>
              <a:latin typeface="宋体" pitchFamily="2" charset="-122"/>
              <a:sym typeface="宋体" pitchFamily="2" charset="-122"/>
            </a:endParaRPr>
          </a:p>
        </p:txBody>
      </p:sp>
      <p:sp>
        <p:nvSpPr>
          <p:cNvPr id="32" name="矩形 8"/>
          <p:cNvSpPr>
            <a:spLocks noChangeArrowheads="1"/>
          </p:cNvSpPr>
          <p:nvPr/>
        </p:nvSpPr>
        <p:spPr bwMode="auto">
          <a:xfrm>
            <a:off x="7481048" y="4803258"/>
            <a:ext cx="3356264" cy="89491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a:lnSpc>
                <a:spcPct val="130000"/>
              </a:lnSpc>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您的内容打在这里，或者通过复制您的文本后。您的内容打在这里，或者通过复制您的文本</a:t>
            </a:r>
          </a:p>
        </p:txBody>
      </p:sp>
      <p:sp>
        <p:nvSpPr>
          <p:cNvPr id="33" name="矩形 8"/>
          <p:cNvSpPr>
            <a:spLocks noChangeArrowheads="1"/>
          </p:cNvSpPr>
          <p:nvPr/>
        </p:nvSpPr>
        <p:spPr bwMode="auto">
          <a:xfrm>
            <a:off x="8396889" y="3168176"/>
            <a:ext cx="3356264" cy="9222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cmpd="sng">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208" tIns="40604" rIns="81208" bIns="40604">
            <a:spAutoFit/>
          </a:bodyPr>
          <a:lstStyle/>
          <a:p>
            <a:pPr>
              <a:lnSpc>
                <a:spcPct val="130000"/>
              </a:lnSpc>
            </a:pPr>
            <a:r>
              <a:rPr lang="zh-CN" altLang="en-US" sz="1400" dirty="0">
                <a:solidFill>
                  <a:schemeClr val="tx1">
                    <a:lumMod val="65000"/>
                    <a:lumOff val="35000"/>
                  </a:schemeClr>
                </a:solidFill>
                <a:latin typeface="微软雅黑" pitchFamily="34" charset="-122"/>
                <a:ea typeface="微软雅黑" pitchFamily="34" charset="-122"/>
              </a:rPr>
              <a:t>您的内容打在这里，或者通过复制您的文本后。您的内容打在这里，或者通过复制您的文本</a:t>
            </a:r>
          </a:p>
        </p:txBody>
      </p:sp>
      <p:sp>
        <p:nvSpPr>
          <p:cNvPr id="34" name="文本框 45"/>
          <p:cNvSpPr txBox="1">
            <a:spLocks noChangeArrowheads="1"/>
          </p:cNvSpPr>
          <p:nvPr/>
        </p:nvSpPr>
        <p:spPr bwMode="auto">
          <a:xfrm>
            <a:off x="856697" y="369333"/>
            <a:ext cx="4375207" cy="523875"/>
          </a:xfrm>
          <a:prstGeom prst="rect">
            <a:avLst/>
          </a:prstGeom>
          <a:noFill/>
          <a:ln w="9525">
            <a:noFill/>
            <a:miter lim="800000"/>
            <a:headEnd/>
            <a:tailEnd/>
          </a:ln>
        </p:spPr>
        <p:txBody>
          <a:bodyPr wrap="square">
            <a:spAutoFit/>
          </a:bodyPr>
          <a:lstStyle>
            <a:defPPr>
              <a:defRPr lang="zh-CN"/>
            </a:defPPr>
            <a:lvl1pPr>
              <a:defRPr sz="2800" b="1">
                <a:solidFill>
                  <a:srgbClr val="009644"/>
                </a:solidFill>
                <a:effectLst>
                  <a:outerShdw dist="25400" dir="2700000" algn="tl">
                    <a:schemeClr val="bg1">
                      <a:alpha val="81000"/>
                    </a:schemeClr>
                  </a:outerShdw>
                  <a:reflection blurRad="6350" stA="55000" endA="300" endPos="45500" dist="50800" dir="5400000" sy="-100000" algn="bl" rotWithShape="0"/>
                </a:effectLst>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smtClean="0"/>
              <a:t>修改相关页面主题文字</a:t>
            </a:r>
            <a:endParaRPr lang="zh-CN" altLang="en-US" dirty="0"/>
          </a:p>
        </p:txBody>
      </p:sp>
    </p:spTree>
    <p:custDataLst>
      <p:tags r:id="rId1"/>
    </p:custDataLst>
    <p:extLst>
      <p:ext uri="{BB962C8B-B14F-4D97-AF65-F5344CB8AC3E}">
        <p14:creationId xmlns:p14="http://schemas.microsoft.com/office/powerpoint/2010/main" val="156473445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1+#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p:cBhvr>
                                        <p:cTn id="12" dur="250"/>
                                        <p:tgtEl>
                                          <p:spTgt spid="6"/>
                                        </p:tgtEl>
                                      </p:cBhvr>
                                    </p:animEffect>
                                  </p:childTnLst>
                                </p:cTn>
                              </p:par>
                            </p:childTnLst>
                          </p:cTn>
                        </p:par>
                        <p:par>
                          <p:cTn id="13" fill="hold">
                            <p:stCondLst>
                              <p:cond delay="750"/>
                            </p:stCondLst>
                            <p:childTnLst>
                              <p:par>
                                <p:cTn id="14" presetID="10" presetClass="entr" presetSubtype="0" fill="hold" grpId="0" nodeType="afterEffect">
                                  <p:stCondLst>
                                    <p:cond delay="0"/>
                                  </p:stCondLst>
                                  <p:childTnLst>
                                    <p:set>
                                      <p:cBhvr>
                                        <p:cTn id="15" dur="1" fill="hold">
                                          <p:stCondLst>
                                            <p:cond delay="0"/>
                                          </p:stCondLst>
                                        </p:cTn>
                                        <p:tgtEl>
                                          <p:spTgt spid="20"/>
                                        </p:tgtEl>
                                        <p:attrNameLst>
                                          <p:attrName>style.visibility</p:attrName>
                                        </p:attrNameLst>
                                      </p:cBhvr>
                                      <p:to>
                                        <p:strVal val="visible"/>
                                      </p:to>
                                    </p:set>
                                    <p:animEffect>
                                      <p:cBhvr>
                                        <p:cTn id="16" dur="250"/>
                                        <p:tgtEl>
                                          <p:spTgt spid="20"/>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Effect>
                                      <p:cBhvr>
                                        <p:cTn id="20" dur="250"/>
                                        <p:tgtEl>
                                          <p:spTgt spid="31"/>
                                        </p:tgtEl>
                                      </p:cBhvr>
                                    </p:animEffect>
                                  </p:childTnLst>
                                </p:cTn>
                              </p:par>
                            </p:childTnLst>
                          </p:cTn>
                        </p:par>
                        <p:par>
                          <p:cTn id="21" fill="hold">
                            <p:stCondLst>
                              <p:cond delay="1250"/>
                            </p:stCondLst>
                            <p:childTnLst>
                              <p:par>
                                <p:cTn id="22" presetID="10"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p:cBhvr>
                                        <p:cTn id="24" dur="250"/>
                                        <p:tgtEl>
                                          <p:spTgt spid="11"/>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p:cBhvr>
                                        <p:cTn id="28" dur="250"/>
                                        <p:tgtEl>
                                          <p:spTgt spid="13"/>
                                        </p:tgtEl>
                                      </p:cBhvr>
                                    </p:animEffect>
                                  </p:childTnLst>
                                </p:cTn>
                              </p:par>
                            </p:childTnLst>
                          </p:cTn>
                        </p:par>
                        <p:par>
                          <p:cTn id="29" fill="hold">
                            <p:stCondLst>
                              <p:cond delay="1750"/>
                            </p:stCondLst>
                            <p:childTnLst>
                              <p:par>
                                <p:cTn id="30" presetID="10" presetClass="entr" presetSubtype="0"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p:cBhvr>
                                        <p:cTn id="32" dur="250"/>
                                        <p:tgtEl>
                                          <p:spTgt spid="25"/>
                                        </p:tgtEl>
                                      </p:cBhvr>
                                    </p:animEffect>
                                  </p:childTnLst>
                                </p:cTn>
                              </p:par>
                            </p:childTnLst>
                          </p:cTn>
                        </p:par>
                        <p:par>
                          <p:cTn id="33" fill="hold">
                            <p:stCondLst>
                              <p:cond delay="2000"/>
                            </p:stCondLst>
                            <p:childTnLst>
                              <p:par>
                                <p:cTn id="34" presetID="2" presetClass="entr" presetSubtype="2" decel="100000"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p:cTn id="36" dur="500" fill="hold"/>
                                        <p:tgtEl>
                                          <p:spTgt spid="3"/>
                                        </p:tgtEl>
                                        <p:attrNameLst>
                                          <p:attrName>ppt_x</p:attrName>
                                        </p:attrNameLst>
                                      </p:cBhvr>
                                      <p:tavLst>
                                        <p:tav tm="0">
                                          <p:val>
                                            <p:strVal val="1+#ppt_w/2"/>
                                          </p:val>
                                        </p:tav>
                                        <p:tav tm="100000">
                                          <p:val>
                                            <p:strVal val="#ppt_x"/>
                                          </p:val>
                                        </p:tav>
                                      </p:tavLst>
                                    </p:anim>
                                    <p:anim calcmode="lin" valueType="num">
                                      <p:cBhvr>
                                        <p:cTn id="37" dur="500" fill="hold"/>
                                        <p:tgtEl>
                                          <p:spTgt spid="3"/>
                                        </p:tgtEl>
                                        <p:attrNameLst>
                                          <p:attrName>ppt_y</p:attrName>
                                        </p:attrNameLst>
                                      </p:cBhvr>
                                      <p:tavLst>
                                        <p:tav tm="0">
                                          <p:val>
                                            <p:strVal val="#ppt_y"/>
                                          </p:val>
                                        </p:tav>
                                        <p:tav tm="100000">
                                          <p:val>
                                            <p:strVal val="#ppt_y"/>
                                          </p:val>
                                        </p:tav>
                                      </p:tavLst>
                                    </p:anim>
                                  </p:childTnLst>
                                </p:cTn>
                              </p:par>
                              <p:par>
                                <p:cTn id="38" presetID="2" presetClass="entr" presetSubtype="2" decel="100000" fill="hold" nodeType="with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500" fill="hold"/>
                                        <p:tgtEl>
                                          <p:spTgt spid="17"/>
                                        </p:tgtEl>
                                        <p:attrNameLst>
                                          <p:attrName>ppt_x</p:attrName>
                                        </p:attrNameLst>
                                      </p:cBhvr>
                                      <p:tavLst>
                                        <p:tav tm="0">
                                          <p:val>
                                            <p:strVal val="1+#ppt_w/2"/>
                                          </p:val>
                                        </p:tav>
                                        <p:tav tm="100000">
                                          <p:val>
                                            <p:strVal val="#ppt_x"/>
                                          </p:val>
                                        </p:tav>
                                      </p:tavLst>
                                    </p:anim>
                                    <p:anim calcmode="lin" valueType="num">
                                      <p:cBhvr>
                                        <p:cTn id="41" dur="500" fill="hold"/>
                                        <p:tgtEl>
                                          <p:spTgt spid="17"/>
                                        </p:tgtEl>
                                        <p:attrNameLst>
                                          <p:attrName>ppt_y</p:attrName>
                                        </p:attrNameLst>
                                      </p:cBhvr>
                                      <p:tavLst>
                                        <p:tav tm="0">
                                          <p:val>
                                            <p:strVal val="#ppt_y"/>
                                          </p:val>
                                        </p:tav>
                                        <p:tav tm="100000">
                                          <p:val>
                                            <p:strVal val="#ppt_y"/>
                                          </p:val>
                                        </p:tav>
                                      </p:tavLst>
                                    </p:anim>
                                  </p:childTnLst>
                                </p:cTn>
                              </p:par>
                              <p:par>
                                <p:cTn id="42" presetID="2" presetClass="entr" presetSubtype="8" decel="100000" fill="hold" nodeType="with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p:cTn id="44" dur="500" fill="hold"/>
                                        <p:tgtEl>
                                          <p:spTgt spid="22"/>
                                        </p:tgtEl>
                                        <p:attrNameLst>
                                          <p:attrName>ppt_x</p:attrName>
                                        </p:attrNameLst>
                                      </p:cBhvr>
                                      <p:tavLst>
                                        <p:tav tm="0">
                                          <p:val>
                                            <p:strVal val="0-#ppt_w/2"/>
                                          </p:val>
                                        </p:tav>
                                        <p:tav tm="100000">
                                          <p:val>
                                            <p:strVal val="#ppt_x"/>
                                          </p:val>
                                        </p:tav>
                                      </p:tavLst>
                                    </p:anim>
                                    <p:anim calcmode="lin" valueType="num">
                                      <p:cBhvr>
                                        <p:cTn id="45" dur="500" fill="hold"/>
                                        <p:tgtEl>
                                          <p:spTgt spid="22"/>
                                        </p:tgtEl>
                                        <p:attrNameLst>
                                          <p:attrName>ppt_y</p:attrName>
                                        </p:attrNameLst>
                                      </p:cBhvr>
                                      <p:tavLst>
                                        <p:tav tm="0">
                                          <p:val>
                                            <p:strVal val="#ppt_y"/>
                                          </p:val>
                                        </p:tav>
                                        <p:tav tm="100000">
                                          <p:val>
                                            <p:strVal val="#ppt_y"/>
                                          </p:val>
                                        </p:tav>
                                      </p:tavLst>
                                    </p:anim>
                                  </p:childTnLst>
                                </p:cTn>
                              </p:par>
                              <p:par>
                                <p:cTn id="46" presetID="2" presetClass="entr" presetSubtype="2" decel="100000" fill="hold" nodeType="with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p:cTn id="48" dur="500" fill="hold"/>
                                        <p:tgtEl>
                                          <p:spTgt spid="8"/>
                                        </p:tgtEl>
                                        <p:attrNameLst>
                                          <p:attrName>ppt_x</p:attrName>
                                        </p:attrNameLst>
                                      </p:cBhvr>
                                      <p:tavLst>
                                        <p:tav tm="0">
                                          <p:val>
                                            <p:strVal val="1+#ppt_w/2"/>
                                          </p:val>
                                        </p:tav>
                                        <p:tav tm="100000">
                                          <p:val>
                                            <p:strVal val="#ppt_x"/>
                                          </p:val>
                                        </p:tav>
                                      </p:tavLst>
                                    </p:anim>
                                    <p:anim calcmode="lin" valueType="num">
                                      <p:cBhvr>
                                        <p:cTn id="49" dur="500" fill="hold"/>
                                        <p:tgtEl>
                                          <p:spTgt spid="8"/>
                                        </p:tgtEl>
                                        <p:attrNameLst>
                                          <p:attrName>ppt_y</p:attrName>
                                        </p:attrNameLst>
                                      </p:cBhvr>
                                      <p:tavLst>
                                        <p:tav tm="0">
                                          <p:val>
                                            <p:strVal val="#ppt_y"/>
                                          </p:val>
                                        </p:tav>
                                        <p:tav tm="100000">
                                          <p:val>
                                            <p:strVal val="#ppt_y"/>
                                          </p:val>
                                        </p:tav>
                                      </p:tavLst>
                                    </p:anim>
                                  </p:childTnLst>
                                </p:cTn>
                              </p:par>
                              <p:par>
                                <p:cTn id="50" presetID="2" presetClass="entr" presetSubtype="8" decel="100000"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ppt_x</p:attrName>
                                        </p:attrNameLst>
                                      </p:cBhvr>
                                      <p:tavLst>
                                        <p:tav tm="0">
                                          <p:val>
                                            <p:strVal val="0-#ppt_w/2"/>
                                          </p:val>
                                        </p:tav>
                                        <p:tav tm="100000">
                                          <p:val>
                                            <p:strVal val="#ppt_x"/>
                                          </p:val>
                                        </p:tav>
                                      </p:tavLst>
                                    </p:anim>
                                    <p:anim calcmode="lin" valueType="num">
                                      <p:cBhvr>
                                        <p:cTn id="53" dur="500" fill="hold"/>
                                        <p:tgtEl>
                                          <p:spTgt spid="14"/>
                                        </p:tgtEl>
                                        <p:attrNameLst>
                                          <p:attrName>ppt_y</p:attrName>
                                        </p:attrNameLst>
                                      </p:cBhvr>
                                      <p:tavLst>
                                        <p:tav tm="0">
                                          <p:val>
                                            <p:strVal val="#ppt_y"/>
                                          </p:val>
                                        </p:tav>
                                        <p:tav tm="100000">
                                          <p:val>
                                            <p:strVal val="#ppt_y"/>
                                          </p:val>
                                        </p:tav>
                                      </p:tavLst>
                                    </p:anim>
                                  </p:childTnLst>
                                </p:cTn>
                              </p:par>
                              <p:par>
                                <p:cTn id="54" presetID="2" presetClass="entr" presetSubtype="8" decel="100000" fill="hold" nodeType="with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p:cTn id="56" dur="500" fill="hold"/>
                                        <p:tgtEl>
                                          <p:spTgt spid="28"/>
                                        </p:tgtEl>
                                        <p:attrNameLst>
                                          <p:attrName>ppt_x</p:attrName>
                                        </p:attrNameLst>
                                      </p:cBhvr>
                                      <p:tavLst>
                                        <p:tav tm="0">
                                          <p:val>
                                            <p:strVal val="0-#ppt_w/2"/>
                                          </p:val>
                                        </p:tav>
                                        <p:tav tm="100000">
                                          <p:val>
                                            <p:strVal val="#ppt_x"/>
                                          </p:val>
                                        </p:tav>
                                      </p:tavLst>
                                    </p:anim>
                                    <p:anim calcmode="lin" valueType="num">
                                      <p:cBhvr>
                                        <p:cTn id="57" dur="500" fill="hold"/>
                                        <p:tgtEl>
                                          <p:spTgt spid="28"/>
                                        </p:tgtEl>
                                        <p:attrNameLst>
                                          <p:attrName>ppt_y</p:attrName>
                                        </p:attrNameLst>
                                      </p:cBhvr>
                                      <p:tavLst>
                                        <p:tav tm="0">
                                          <p:val>
                                            <p:strVal val="#ppt_y"/>
                                          </p:val>
                                        </p:tav>
                                        <p:tav tm="100000">
                                          <p:val>
                                            <p:strVal val="#ppt_y"/>
                                          </p:val>
                                        </p:tav>
                                      </p:tavLst>
                                    </p:anim>
                                  </p:childTnLst>
                                </p:cTn>
                              </p:par>
                            </p:childTnLst>
                          </p:cTn>
                        </p:par>
                        <p:par>
                          <p:cTn id="58" fill="hold">
                            <p:stCondLst>
                              <p:cond delay="2500"/>
                            </p:stCondLst>
                            <p:childTnLst>
                              <p:par>
                                <p:cTn id="59" presetID="2" presetClass="entr" presetSubtype="2" decel="100000" fill="hold" grpId="0" nodeType="afterEffect">
                                  <p:stCondLst>
                                    <p:cond delay="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ppt_x</p:attrName>
                                        </p:attrNameLst>
                                      </p:cBhvr>
                                      <p:tavLst>
                                        <p:tav tm="0">
                                          <p:val>
                                            <p:strVal val="1+#ppt_w/2"/>
                                          </p:val>
                                        </p:tav>
                                        <p:tav tm="100000">
                                          <p:val>
                                            <p:strVal val="#ppt_x"/>
                                          </p:val>
                                        </p:tav>
                                      </p:tavLst>
                                    </p:anim>
                                    <p:anim calcmode="lin" valueType="num">
                                      <p:cBhvr>
                                        <p:cTn id="62" dur="500" fill="hold"/>
                                        <p:tgtEl>
                                          <p:spTgt spid="7"/>
                                        </p:tgtEl>
                                        <p:attrNameLst>
                                          <p:attrName>ppt_y</p:attrName>
                                        </p:attrNameLst>
                                      </p:cBhvr>
                                      <p:tavLst>
                                        <p:tav tm="0">
                                          <p:val>
                                            <p:strVal val="#ppt_y"/>
                                          </p:val>
                                        </p:tav>
                                        <p:tav tm="100000">
                                          <p:val>
                                            <p:strVal val="#ppt_y"/>
                                          </p:val>
                                        </p:tav>
                                      </p:tavLst>
                                    </p:anim>
                                  </p:childTnLst>
                                </p:cTn>
                              </p:par>
                              <p:par>
                                <p:cTn id="63" presetID="2" presetClass="entr" presetSubtype="2" decel="100000" fill="hold" grpId="0" nodeType="withEffect">
                                  <p:stCondLst>
                                    <p:cond delay="0"/>
                                  </p:stCondLst>
                                  <p:childTnLst>
                                    <p:set>
                                      <p:cBhvr>
                                        <p:cTn id="64" dur="1" fill="hold">
                                          <p:stCondLst>
                                            <p:cond delay="0"/>
                                          </p:stCondLst>
                                        </p:cTn>
                                        <p:tgtEl>
                                          <p:spTgt spid="12"/>
                                        </p:tgtEl>
                                        <p:attrNameLst>
                                          <p:attrName>style.visibility</p:attrName>
                                        </p:attrNameLst>
                                      </p:cBhvr>
                                      <p:to>
                                        <p:strVal val="visible"/>
                                      </p:to>
                                    </p:set>
                                    <p:anim calcmode="lin" valueType="num">
                                      <p:cBhvr>
                                        <p:cTn id="65" dur="500" fill="hold"/>
                                        <p:tgtEl>
                                          <p:spTgt spid="12"/>
                                        </p:tgtEl>
                                        <p:attrNameLst>
                                          <p:attrName>ppt_x</p:attrName>
                                        </p:attrNameLst>
                                      </p:cBhvr>
                                      <p:tavLst>
                                        <p:tav tm="0">
                                          <p:val>
                                            <p:strVal val="1+#ppt_w/2"/>
                                          </p:val>
                                        </p:tav>
                                        <p:tav tm="100000">
                                          <p:val>
                                            <p:strVal val="#ppt_x"/>
                                          </p:val>
                                        </p:tav>
                                      </p:tavLst>
                                    </p:anim>
                                    <p:anim calcmode="lin" valueType="num">
                                      <p:cBhvr>
                                        <p:cTn id="66" dur="500" fill="hold"/>
                                        <p:tgtEl>
                                          <p:spTgt spid="12"/>
                                        </p:tgtEl>
                                        <p:attrNameLst>
                                          <p:attrName>ppt_y</p:attrName>
                                        </p:attrNameLst>
                                      </p:cBhvr>
                                      <p:tavLst>
                                        <p:tav tm="0">
                                          <p:val>
                                            <p:strVal val="#ppt_y"/>
                                          </p:val>
                                        </p:tav>
                                        <p:tav tm="100000">
                                          <p:val>
                                            <p:strVal val="#ppt_y"/>
                                          </p:val>
                                        </p:tav>
                                      </p:tavLst>
                                    </p:anim>
                                  </p:childTnLst>
                                </p:cTn>
                              </p:par>
                              <p:par>
                                <p:cTn id="67" presetID="2" presetClass="entr" presetSubtype="2" decel="100000" fill="hold" grpId="0" nodeType="withEffect">
                                  <p:stCondLst>
                                    <p:cond delay="0"/>
                                  </p:stCondLst>
                                  <p:childTnLst>
                                    <p:set>
                                      <p:cBhvr>
                                        <p:cTn id="68" dur="1" fill="hold">
                                          <p:stCondLst>
                                            <p:cond delay="0"/>
                                          </p:stCondLst>
                                        </p:cTn>
                                        <p:tgtEl>
                                          <p:spTgt spid="21"/>
                                        </p:tgtEl>
                                        <p:attrNameLst>
                                          <p:attrName>style.visibility</p:attrName>
                                        </p:attrNameLst>
                                      </p:cBhvr>
                                      <p:to>
                                        <p:strVal val="visible"/>
                                      </p:to>
                                    </p:set>
                                    <p:anim calcmode="lin" valueType="num">
                                      <p:cBhvr>
                                        <p:cTn id="69" dur="500" fill="hold"/>
                                        <p:tgtEl>
                                          <p:spTgt spid="21"/>
                                        </p:tgtEl>
                                        <p:attrNameLst>
                                          <p:attrName>ppt_x</p:attrName>
                                        </p:attrNameLst>
                                      </p:cBhvr>
                                      <p:tavLst>
                                        <p:tav tm="0">
                                          <p:val>
                                            <p:strVal val="1+#ppt_w/2"/>
                                          </p:val>
                                        </p:tav>
                                        <p:tav tm="100000">
                                          <p:val>
                                            <p:strVal val="#ppt_x"/>
                                          </p:val>
                                        </p:tav>
                                      </p:tavLst>
                                    </p:anim>
                                    <p:anim calcmode="lin" valueType="num">
                                      <p:cBhvr>
                                        <p:cTn id="70" dur="500" fill="hold"/>
                                        <p:tgtEl>
                                          <p:spTgt spid="21"/>
                                        </p:tgtEl>
                                        <p:attrNameLst>
                                          <p:attrName>ppt_y</p:attrName>
                                        </p:attrNameLst>
                                      </p:cBhvr>
                                      <p:tavLst>
                                        <p:tav tm="0">
                                          <p:val>
                                            <p:strVal val="#ppt_y"/>
                                          </p:val>
                                        </p:tav>
                                        <p:tav tm="100000">
                                          <p:val>
                                            <p:strVal val="#ppt_y"/>
                                          </p:val>
                                        </p:tav>
                                      </p:tavLst>
                                    </p:anim>
                                  </p:childTnLst>
                                </p:cTn>
                              </p:par>
                              <p:par>
                                <p:cTn id="71" presetID="2" presetClass="entr" presetSubtype="8" decel="100000" fill="hold" grpId="0" nodeType="withEffect">
                                  <p:stCondLst>
                                    <p:cond delay="0"/>
                                  </p:stCondLst>
                                  <p:childTnLst>
                                    <p:set>
                                      <p:cBhvr>
                                        <p:cTn id="72" dur="1" fill="hold">
                                          <p:stCondLst>
                                            <p:cond delay="0"/>
                                          </p:stCondLst>
                                        </p:cTn>
                                        <p:tgtEl>
                                          <p:spTgt spid="26"/>
                                        </p:tgtEl>
                                        <p:attrNameLst>
                                          <p:attrName>style.visibility</p:attrName>
                                        </p:attrNameLst>
                                      </p:cBhvr>
                                      <p:to>
                                        <p:strVal val="visible"/>
                                      </p:to>
                                    </p:set>
                                    <p:anim calcmode="lin" valueType="num">
                                      <p:cBhvr>
                                        <p:cTn id="73" dur="500" fill="hold"/>
                                        <p:tgtEl>
                                          <p:spTgt spid="26"/>
                                        </p:tgtEl>
                                        <p:attrNameLst>
                                          <p:attrName>ppt_x</p:attrName>
                                        </p:attrNameLst>
                                      </p:cBhvr>
                                      <p:tavLst>
                                        <p:tav tm="0">
                                          <p:val>
                                            <p:strVal val="0-#ppt_w/2"/>
                                          </p:val>
                                        </p:tav>
                                        <p:tav tm="100000">
                                          <p:val>
                                            <p:strVal val="#ppt_x"/>
                                          </p:val>
                                        </p:tav>
                                      </p:tavLst>
                                    </p:anim>
                                    <p:anim calcmode="lin" valueType="num">
                                      <p:cBhvr>
                                        <p:cTn id="74" dur="500" fill="hold"/>
                                        <p:tgtEl>
                                          <p:spTgt spid="26"/>
                                        </p:tgtEl>
                                        <p:attrNameLst>
                                          <p:attrName>ppt_y</p:attrName>
                                        </p:attrNameLst>
                                      </p:cBhvr>
                                      <p:tavLst>
                                        <p:tav tm="0">
                                          <p:val>
                                            <p:strVal val="#ppt_y"/>
                                          </p:val>
                                        </p:tav>
                                        <p:tav tm="100000">
                                          <p:val>
                                            <p:strVal val="#ppt_y"/>
                                          </p:val>
                                        </p:tav>
                                      </p:tavLst>
                                    </p:anim>
                                  </p:childTnLst>
                                </p:cTn>
                              </p:par>
                              <p:par>
                                <p:cTn id="75" presetID="2" presetClass="entr" presetSubtype="8" decel="100000" fill="hold" grpId="0" nodeType="withEffect">
                                  <p:stCondLst>
                                    <p:cond delay="0"/>
                                  </p:stCondLst>
                                  <p:childTnLst>
                                    <p:set>
                                      <p:cBhvr>
                                        <p:cTn id="76" dur="1" fill="hold">
                                          <p:stCondLst>
                                            <p:cond delay="0"/>
                                          </p:stCondLst>
                                        </p:cTn>
                                        <p:tgtEl>
                                          <p:spTgt spid="32"/>
                                        </p:tgtEl>
                                        <p:attrNameLst>
                                          <p:attrName>style.visibility</p:attrName>
                                        </p:attrNameLst>
                                      </p:cBhvr>
                                      <p:to>
                                        <p:strVal val="visible"/>
                                      </p:to>
                                    </p:set>
                                    <p:anim calcmode="lin" valueType="num">
                                      <p:cBhvr>
                                        <p:cTn id="77" dur="500" fill="hold"/>
                                        <p:tgtEl>
                                          <p:spTgt spid="32"/>
                                        </p:tgtEl>
                                        <p:attrNameLst>
                                          <p:attrName>ppt_x</p:attrName>
                                        </p:attrNameLst>
                                      </p:cBhvr>
                                      <p:tavLst>
                                        <p:tav tm="0">
                                          <p:val>
                                            <p:strVal val="0-#ppt_w/2"/>
                                          </p:val>
                                        </p:tav>
                                        <p:tav tm="100000">
                                          <p:val>
                                            <p:strVal val="#ppt_x"/>
                                          </p:val>
                                        </p:tav>
                                      </p:tavLst>
                                    </p:anim>
                                    <p:anim calcmode="lin" valueType="num">
                                      <p:cBhvr>
                                        <p:cTn id="78" dur="500" fill="hold"/>
                                        <p:tgtEl>
                                          <p:spTgt spid="32"/>
                                        </p:tgtEl>
                                        <p:attrNameLst>
                                          <p:attrName>ppt_y</p:attrName>
                                        </p:attrNameLst>
                                      </p:cBhvr>
                                      <p:tavLst>
                                        <p:tav tm="0">
                                          <p:val>
                                            <p:strVal val="#ppt_y"/>
                                          </p:val>
                                        </p:tav>
                                        <p:tav tm="100000">
                                          <p:val>
                                            <p:strVal val="#ppt_y"/>
                                          </p:val>
                                        </p:tav>
                                      </p:tavLst>
                                    </p:anim>
                                  </p:childTnLst>
                                </p:cTn>
                              </p:par>
                              <p:par>
                                <p:cTn id="79" presetID="2" presetClass="entr" presetSubtype="8" decel="100000" fill="hold" grpId="0" nodeType="withEffect">
                                  <p:stCondLst>
                                    <p:cond delay="0"/>
                                  </p:stCondLst>
                                  <p:childTnLst>
                                    <p:set>
                                      <p:cBhvr>
                                        <p:cTn id="80" dur="1" fill="hold">
                                          <p:stCondLst>
                                            <p:cond delay="0"/>
                                          </p:stCondLst>
                                        </p:cTn>
                                        <p:tgtEl>
                                          <p:spTgt spid="33"/>
                                        </p:tgtEl>
                                        <p:attrNameLst>
                                          <p:attrName>style.visibility</p:attrName>
                                        </p:attrNameLst>
                                      </p:cBhvr>
                                      <p:to>
                                        <p:strVal val="visible"/>
                                      </p:to>
                                    </p:set>
                                    <p:anim calcmode="lin" valueType="num">
                                      <p:cBhvr>
                                        <p:cTn id="81" dur="500" fill="hold"/>
                                        <p:tgtEl>
                                          <p:spTgt spid="33"/>
                                        </p:tgtEl>
                                        <p:attrNameLst>
                                          <p:attrName>ppt_x</p:attrName>
                                        </p:attrNameLst>
                                      </p:cBhvr>
                                      <p:tavLst>
                                        <p:tav tm="0">
                                          <p:val>
                                            <p:strVal val="0-#ppt_w/2"/>
                                          </p:val>
                                        </p:tav>
                                        <p:tav tm="100000">
                                          <p:val>
                                            <p:strVal val="#ppt_x"/>
                                          </p:val>
                                        </p:tav>
                                      </p:tavLst>
                                    </p:anim>
                                    <p:anim calcmode="lin" valueType="num">
                                      <p:cBhvr>
                                        <p:cTn id="82"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autoUpdateAnimBg="0"/>
      <p:bldP spid="7" grpId="0" bldLvl="0" autoUpdateAnimBg="0"/>
      <p:bldP spid="11" grpId="0" bldLvl="0" animBg="1" autoUpdateAnimBg="0"/>
      <p:bldP spid="12" grpId="0" bldLvl="0" autoUpdateAnimBg="0"/>
      <p:bldP spid="13" grpId="0" bldLvl="0" animBg="1" autoUpdateAnimBg="0"/>
      <p:bldP spid="20" grpId="0" bldLvl="0" animBg="1" autoUpdateAnimBg="0"/>
      <p:bldP spid="21" grpId="0" bldLvl="0" autoUpdateAnimBg="0"/>
      <p:bldP spid="25" grpId="0" bldLvl="0" animBg="1" autoUpdateAnimBg="0"/>
      <p:bldP spid="26" grpId="0" bldLvl="0" autoUpdateAnimBg="0"/>
      <p:bldP spid="31" grpId="0" bldLvl="0" animBg="1" autoUpdateAnimBg="0"/>
      <p:bldP spid="32" grpId="0" bldLvl="0" autoUpdateAnimBg="0"/>
      <p:bldP spid="33" grpId="0" bldLvl="0" autoUpdateAnimBg="0"/>
      <p:bldP spid="3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45"/>
          <p:cNvSpPr txBox="1">
            <a:spLocks noChangeArrowheads="1"/>
          </p:cNvSpPr>
          <p:nvPr/>
        </p:nvSpPr>
        <p:spPr bwMode="auto">
          <a:xfrm>
            <a:off x="867330" y="369333"/>
            <a:ext cx="5161331" cy="523220"/>
          </a:xfrm>
          <a:prstGeom prst="rect">
            <a:avLst/>
          </a:prstGeom>
          <a:noFill/>
          <a:ln w="9525">
            <a:noFill/>
            <a:miter lim="800000"/>
            <a:headEnd/>
            <a:tailEnd/>
          </a:ln>
        </p:spPr>
        <p:txBody>
          <a:bodyPr wrap="square">
            <a:spAutoFit/>
          </a:bodyPr>
          <a:lstStyle>
            <a:defPPr>
              <a:defRPr lang="zh-CN"/>
            </a:defPPr>
            <a:lvl1pPr>
              <a:defRPr sz="2800" b="1">
                <a:solidFill>
                  <a:srgbClr val="009644"/>
                </a:solidFill>
                <a:effectLst>
                  <a:outerShdw dist="25400" dir="2700000" algn="tl">
                    <a:schemeClr val="bg1">
                      <a:alpha val="81000"/>
                    </a:schemeClr>
                  </a:outerShdw>
                  <a:reflection blurRad="6350" stA="55000" endA="300" endPos="45500" dist="50800" dir="5400000" sy="-100000" algn="bl" rotWithShape="0"/>
                </a:effectLst>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t>修改相关页面主题文字</a:t>
            </a:r>
          </a:p>
        </p:txBody>
      </p:sp>
      <p:sp>
        <p:nvSpPr>
          <p:cNvPr id="27" name="AutoShape 5"/>
          <p:cNvSpPr>
            <a:spLocks noChangeArrowheads="1"/>
          </p:cNvSpPr>
          <p:nvPr/>
        </p:nvSpPr>
        <p:spPr bwMode="auto">
          <a:xfrm rot="10800000">
            <a:off x="1313700" y="3944316"/>
            <a:ext cx="3585524" cy="1006162"/>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00AC4E"/>
          </a:solidFill>
          <a:ln>
            <a:noFill/>
          </a:ln>
          <a:extLst/>
        </p:spPr>
        <p:style>
          <a:lnRef idx="2">
            <a:schemeClr val="accent6">
              <a:shade val="50000"/>
            </a:schemeClr>
          </a:lnRef>
          <a:fillRef idx="1">
            <a:schemeClr val="accent6"/>
          </a:fillRef>
          <a:effectRef idx="0">
            <a:schemeClr val="accent6"/>
          </a:effectRef>
          <a:fontRef idx="minor">
            <a:schemeClr val="lt1"/>
          </a:fontRef>
        </p:style>
        <p:txBody>
          <a:bodyPr lIns="96248" tIns="48125" rIns="96248" bIns="48125" rtlCol="0" anchor="ctr"/>
          <a:lstStyle/>
          <a:p>
            <a:pPr algn="ctr"/>
            <a:endParaRPr lang="zh-CN" altLang="en-US" dirty="0">
              <a:solidFill>
                <a:schemeClr val="tx1">
                  <a:lumMod val="65000"/>
                  <a:lumOff val="35000"/>
                </a:schemeClr>
              </a:solidFill>
            </a:endParaRPr>
          </a:p>
        </p:txBody>
      </p:sp>
      <p:sp>
        <p:nvSpPr>
          <p:cNvPr id="28" name="AutoShape 3"/>
          <p:cNvSpPr>
            <a:spLocks noChangeArrowheads="1"/>
          </p:cNvSpPr>
          <p:nvPr/>
        </p:nvSpPr>
        <p:spPr bwMode="auto">
          <a:xfrm rot="10800000">
            <a:off x="2376837" y="2569720"/>
            <a:ext cx="1459247" cy="407416"/>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00AC4E"/>
          </a:solidFill>
          <a:ln>
            <a:noFill/>
          </a:ln>
          <a:extLst/>
        </p:spPr>
        <p:style>
          <a:lnRef idx="2">
            <a:schemeClr val="accent5">
              <a:shade val="50000"/>
            </a:schemeClr>
          </a:lnRef>
          <a:fillRef idx="1">
            <a:schemeClr val="accent5"/>
          </a:fillRef>
          <a:effectRef idx="0">
            <a:schemeClr val="accent5"/>
          </a:effectRef>
          <a:fontRef idx="minor">
            <a:schemeClr val="lt1"/>
          </a:fontRef>
        </p:style>
        <p:txBody>
          <a:bodyPr lIns="96248" tIns="48125" rIns="96248" bIns="48125" rtlCol="0" anchor="ctr"/>
          <a:lstStyle/>
          <a:p>
            <a:pPr algn="ctr"/>
            <a:endParaRPr lang="zh-CN" altLang="en-US" dirty="0">
              <a:solidFill>
                <a:schemeClr val="tx1">
                  <a:lumMod val="65000"/>
                  <a:lumOff val="35000"/>
                </a:schemeClr>
              </a:solidFill>
            </a:endParaRPr>
          </a:p>
        </p:txBody>
      </p:sp>
      <p:sp>
        <p:nvSpPr>
          <p:cNvPr id="29" name="AutoShape 6"/>
          <p:cNvSpPr>
            <a:spLocks noChangeArrowheads="1"/>
          </p:cNvSpPr>
          <p:nvPr/>
        </p:nvSpPr>
        <p:spPr bwMode="auto">
          <a:xfrm>
            <a:off x="2649636" y="1673054"/>
            <a:ext cx="913650" cy="778296"/>
          </a:xfrm>
          <a:prstGeom prst="triangle">
            <a:avLst>
              <a:gd name="adj" fmla="val 50000"/>
            </a:avLst>
          </a:prstGeom>
          <a:solidFill>
            <a:schemeClr val="tx2">
              <a:lumMod val="75000"/>
            </a:schemeClr>
          </a:solidFill>
          <a:ln>
            <a:noFill/>
          </a:ln>
          <a:extLst/>
        </p:spPr>
        <p:style>
          <a:lnRef idx="2">
            <a:schemeClr val="dk1">
              <a:shade val="50000"/>
            </a:schemeClr>
          </a:lnRef>
          <a:fillRef idx="1">
            <a:schemeClr val="dk1"/>
          </a:fillRef>
          <a:effectRef idx="0">
            <a:schemeClr val="dk1"/>
          </a:effectRef>
          <a:fontRef idx="minor">
            <a:schemeClr val="lt1"/>
          </a:fontRef>
        </p:style>
        <p:txBody>
          <a:bodyPr lIns="96248" tIns="48125" rIns="96248" bIns="48125" rtlCol="0" anchor="ctr"/>
          <a:lstStyle/>
          <a:p>
            <a:pPr algn="ctr"/>
            <a:endParaRPr lang="zh-CN" altLang="en-US" dirty="0">
              <a:solidFill>
                <a:schemeClr val="tx1">
                  <a:lumMod val="65000"/>
                  <a:lumOff val="35000"/>
                </a:schemeClr>
              </a:solidFill>
            </a:endParaRPr>
          </a:p>
        </p:txBody>
      </p:sp>
      <p:sp>
        <p:nvSpPr>
          <p:cNvPr id="30" name="AutoShape 4"/>
          <p:cNvSpPr>
            <a:spLocks noChangeArrowheads="1"/>
          </p:cNvSpPr>
          <p:nvPr/>
        </p:nvSpPr>
        <p:spPr bwMode="auto">
          <a:xfrm rot="10800000">
            <a:off x="1940613" y="3139386"/>
            <a:ext cx="2331699" cy="655484"/>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tx2">
              <a:lumMod val="75000"/>
            </a:schemeClr>
          </a:solidFill>
          <a:ln>
            <a:noFill/>
          </a:ln>
          <a:extLst/>
        </p:spPr>
        <p:style>
          <a:lnRef idx="2">
            <a:schemeClr val="dk1">
              <a:shade val="50000"/>
            </a:schemeClr>
          </a:lnRef>
          <a:fillRef idx="1">
            <a:schemeClr val="dk1"/>
          </a:fillRef>
          <a:effectRef idx="0">
            <a:schemeClr val="dk1"/>
          </a:effectRef>
          <a:fontRef idx="minor">
            <a:schemeClr val="lt1"/>
          </a:fontRef>
        </p:style>
        <p:txBody>
          <a:bodyPr lIns="96248" tIns="48125" rIns="96248" bIns="48125" rtlCol="0" anchor="ctr"/>
          <a:lstStyle/>
          <a:p>
            <a:pPr algn="ctr"/>
            <a:endParaRPr lang="zh-CN" altLang="en-US" dirty="0">
              <a:solidFill>
                <a:schemeClr val="tx1">
                  <a:lumMod val="65000"/>
                  <a:lumOff val="35000"/>
                </a:schemeClr>
              </a:solidFill>
            </a:endParaRPr>
          </a:p>
        </p:txBody>
      </p:sp>
      <p:sp>
        <p:nvSpPr>
          <p:cNvPr id="31" name="AutoShape 5"/>
          <p:cNvSpPr>
            <a:spLocks noChangeArrowheads="1"/>
          </p:cNvSpPr>
          <p:nvPr/>
        </p:nvSpPr>
        <p:spPr bwMode="auto">
          <a:xfrm rot="10800000">
            <a:off x="724875" y="5078744"/>
            <a:ext cx="4763175" cy="943337"/>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chemeClr val="tx2">
              <a:lumMod val="75000"/>
            </a:schemeClr>
          </a:solidFill>
          <a:ln>
            <a:noFill/>
          </a:ln>
          <a:extLst/>
        </p:spPr>
        <p:style>
          <a:lnRef idx="2">
            <a:schemeClr val="dk1">
              <a:shade val="50000"/>
            </a:schemeClr>
          </a:lnRef>
          <a:fillRef idx="1">
            <a:schemeClr val="dk1"/>
          </a:fillRef>
          <a:effectRef idx="0">
            <a:schemeClr val="dk1"/>
          </a:effectRef>
          <a:fontRef idx="minor">
            <a:schemeClr val="lt1"/>
          </a:fontRef>
        </p:style>
        <p:txBody>
          <a:bodyPr lIns="96248" tIns="48125" rIns="96248" bIns="48125" rtlCol="0" anchor="ctr"/>
          <a:lstStyle/>
          <a:p>
            <a:pPr algn="ctr"/>
            <a:endParaRPr lang="zh-CN" altLang="en-US" dirty="0">
              <a:solidFill>
                <a:schemeClr val="tx1">
                  <a:lumMod val="65000"/>
                  <a:lumOff val="35000"/>
                </a:schemeClr>
              </a:solidFill>
            </a:endParaRPr>
          </a:p>
        </p:txBody>
      </p:sp>
      <p:cxnSp>
        <p:nvCxnSpPr>
          <p:cNvPr id="32" name="直接连接符 31"/>
          <p:cNvCxnSpPr/>
          <p:nvPr/>
        </p:nvCxnSpPr>
        <p:spPr>
          <a:xfrm>
            <a:off x="3140992" y="2100239"/>
            <a:ext cx="3765264" cy="0"/>
          </a:xfrm>
          <a:prstGeom prst="line">
            <a:avLst/>
          </a:prstGeom>
          <a:noFill/>
          <a:ln w="12700">
            <a:solidFill>
              <a:schemeClr val="accent1">
                <a:lumMod val="7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3" name="直接连接符 32"/>
          <p:cNvCxnSpPr/>
          <p:nvPr/>
        </p:nvCxnSpPr>
        <p:spPr>
          <a:xfrm>
            <a:off x="3126430" y="2772050"/>
            <a:ext cx="3779828" cy="0"/>
          </a:xfrm>
          <a:prstGeom prst="line">
            <a:avLst/>
          </a:prstGeom>
          <a:noFill/>
          <a:ln w="12700">
            <a:solidFill>
              <a:schemeClr val="accent1">
                <a:lumMod val="7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4" name="直接连接符 33"/>
          <p:cNvCxnSpPr/>
          <p:nvPr/>
        </p:nvCxnSpPr>
        <p:spPr>
          <a:xfrm>
            <a:off x="3140992" y="3469058"/>
            <a:ext cx="3765264" cy="0"/>
          </a:xfrm>
          <a:prstGeom prst="line">
            <a:avLst/>
          </a:prstGeom>
          <a:noFill/>
          <a:ln w="12700">
            <a:solidFill>
              <a:schemeClr val="accent1">
                <a:lumMod val="7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5" name="直接连接符 34"/>
          <p:cNvCxnSpPr/>
          <p:nvPr/>
        </p:nvCxnSpPr>
        <p:spPr>
          <a:xfrm>
            <a:off x="3106463" y="4489081"/>
            <a:ext cx="3799795" cy="0"/>
          </a:xfrm>
          <a:prstGeom prst="line">
            <a:avLst/>
          </a:prstGeom>
          <a:noFill/>
          <a:ln w="12700">
            <a:solidFill>
              <a:schemeClr val="accent1">
                <a:lumMod val="7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36" name="直接连接符 35"/>
          <p:cNvCxnSpPr/>
          <p:nvPr/>
        </p:nvCxnSpPr>
        <p:spPr>
          <a:xfrm>
            <a:off x="3106463" y="5498943"/>
            <a:ext cx="3799795"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37" name="TextBox 29"/>
          <p:cNvSpPr txBox="1"/>
          <p:nvPr/>
        </p:nvSpPr>
        <p:spPr>
          <a:xfrm>
            <a:off x="7086826" y="5314859"/>
            <a:ext cx="4481781" cy="668115"/>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65000"/>
                    <a:lumOff val="35000"/>
                  </a:schemeClr>
                </a:solidFill>
                <a:latin typeface="微软雅黑" pitchFamily="34" charset="-122"/>
                <a:ea typeface="微软雅黑" pitchFamily="34" charset="-122"/>
              </a:rPr>
              <a:t>您的内容打在这里，或者通过复制您的文本后，在此框中</a:t>
            </a:r>
            <a:r>
              <a:rPr lang="zh-CN" altLang="en-US" sz="1500">
                <a:solidFill>
                  <a:schemeClr val="tx1">
                    <a:lumMod val="65000"/>
                    <a:lumOff val="35000"/>
                  </a:schemeClr>
                </a:solidFill>
                <a:latin typeface="微软雅黑" pitchFamily="34" charset="-122"/>
                <a:ea typeface="微软雅黑" pitchFamily="34" charset="-122"/>
              </a:rPr>
              <a:t>选择粘贴，并选择只保留文字。</a:t>
            </a:r>
          </a:p>
        </p:txBody>
      </p:sp>
      <p:sp>
        <p:nvSpPr>
          <p:cNvPr id="38" name="TextBox 30"/>
          <p:cNvSpPr txBox="1"/>
          <p:nvPr/>
        </p:nvSpPr>
        <p:spPr>
          <a:xfrm>
            <a:off x="5766979" y="5005439"/>
            <a:ext cx="1168241" cy="389578"/>
          </a:xfrm>
          <a:prstGeom prst="rect">
            <a:avLst/>
          </a:prstGeom>
          <a:noFill/>
        </p:spPr>
        <p:txBody>
          <a:bodyPr wrap="none" lIns="96248" tIns="48125" rIns="96248" bIns="48125" rtlCol="0">
            <a:spAutoFit/>
          </a:bodyPr>
          <a:lstStyle/>
          <a:p>
            <a:pPr algn="ctr"/>
            <a:r>
              <a:rPr lang="zh-CN" altLang="en-US" sz="1900">
                <a:solidFill>
                  <a:schemeClr val="tx1">
                    <a:lumMod val="65000"/>
                    <a:lumOff val="35000"/>
                  </a:schemeClr>
                </a:solidFill>
                <a:latin typeface="微软雅黑" pitchFamily="34" charset="-122"/>
                <a:ea typeface="微软雅黑" pitchFamily="34" charset="-122"/>
              </a:rPr>
              <a:t>添加标题</a:t>
            </a:r>
          </a:p>
        </p:txBody>
      </p:sp>
      <p:sp>
        <p:nvSpPr>
          <p:cNvPr id="39" name="TextBox 31"/>
          <p:cNvSpPr txBox="1"/>
          <p:nvPr/>
        </p:nvSpPr>
        <p:spPr>
          <a:xfrm>
            <a:off x="7086826" y="4311122"/>
            <a:ext cx="4481781" cy="668115"/>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65000"/>
                    <a:lumOff val="35000"/>
                  </a:schemeClr>
                </a:solidFill>
                <a:latin typeface="微软雅黑" pitchFamily="34" charset="-122"/>
                <a:ea typeface="微软雅黑" pitchFamily="34" charset="-122"/>
              </a:rPr>
              <a:t>您的内容打在这里，或者通过复制您的文本后，在此框中</a:t>
            </a:r>
            <a:r>
              <a:rPr lang="zh-CN" altLang="en-US" sz="1500">
                <a:solidFill>
                  <a:schemeClr val="tx1">
                    <a:lumMod val="65000"/>
                    <a:lumOff val="35000"/>
                  </a:schemeClr>
                </a:solidFill>
                <a:latin typeface="微软雅黑" pitchFamily="34" charset="-122"/>
                <a:ea typeface="微软雅黑" pitchFamily="34" charset="-122"/>
              </a:rPr>
              <a:t>选择粘贴，并选择只保留文字。</a:t>
            </a:r>
          </a:p>
        </p:txBody>
      </p:sp>
      <p:sp>
        <p:nvSpPr>
          <p:cNvPr id="40" name="TextBox 32"/>
          <p:cNvSpPr txBox="1"/>
          <p:nvPr/>
        </p:nvSpPr>
        <p:spPr>
          <a:xfrm>
            <a:off x="5766979" y="4010790"/>
            <a:ext cx="1168241" cy="389578"/>
          </a:xfrm>
          <a:prstGeom prst="rect">
            <a:avLst/>
          </a:prstGeom>
          <a:noFill/>
        </p:spPr>
        <p:txBody>
          <a:bodyPr wrap="none" lIns="96248" tIns="48125" rIns="96248" bIns="48125" rtlCol="0">
            <a:spAutoFit/>
          </a:bodyPr>
          <a:lstStyle/>
          <a:p>
            <a:pPr algn="ctr"/>
            <a:r>
              <a:rPr lang="zh-CN" altLang="en-US" sz="1900">
                <a:solidFill>
                  <a:schemeClr val="tx1">
                    <a:lumMod val="65000"/>
                    <a:lumOff val="35000"/>
                  </a:schemeClr>
                </a:solidFill>
                <a:latin typeface="微软雅黑" pitchFamily="34" charset="-122"/>
                <a:ea typeface="微软雅黑" pitchFamily="34" charset="-122"/>
              </a:rPr>
              <a:t>添加标题</a:t>
            </a:r>
          </a:p>
        </p:txBody>
      </p:sp>
      <p:sp>
        <p:nvSpPr>
          <p:cNvPr id="41" name="TextBox 33"/>
          <p:cNvSpPr txBox="1"/>
          <p:nvPr/>
        </p:nvSpPr>
        <p:spPr>
          <a:xfrm>
            <a:off x="7086826" y="3331472"/>
            <a:ext cx="4481781" cy="668115"/>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65000"/>
                    <a:lumOff val="35000"/>
                  </a:schemeClr>
                </a:solidFill>
                <a:latin typeface="微软雅黑" pitchFamily="34" charset="-122"/>
                <a:ea typeface="微软雅黑" pitchFamily="34" charset="-122"/>
              </a:rPr>
              <a:t>您的内容打在这里，或者通过复制您的文本后，在此框中</a:t>
            </a:r>
            <a:r>
              <a:rPr lang="zh-CN" altLang="en-US" sz="1500">
                <a:solidFill>
                  <a:schemeClr val="tx1">
                    <a:lumMod val="65000"/>
                    <a:lumOff val="35000"/>
                  </a:schemeClr>
                </a:solidFill>
                <a:latin typeface="微软雅黑" pitchFamily="34" charset="-122"/>
                <a:ea typeface="微软雅黑" pitchFamily="34" charset="-122"/>
              </a:rPr>
              <a:t>选择粘贴，并选择只保留文字。</a:t>
            </a:r>
          </a:p>
        </p:txBody>
      </p:sp>
      <p:sp>
        <p:nvSpPr>
          <p:cNvPr id="42" name="TextBox 34"/>
          <p:cNvSpPr txBox="1"/>
          <p:nvPr/>
        </p:nvSpPr>
        <p:spPr>
          <a:xfrm>
            <a:off x="5766979" y="3000773"/>
            <a:ext cx="1168241" cy="389578"/>
          </a:xfrm>
          <a:prstGeom prst="rect">
            <a:avLst/>
          </a:prstGeom>
          <a:noFill/>
        </p:spPr>
        <p:txBody>
          <a:bodyPr wrap="none" lIns="96248" tIns="48125" rIns="96248" bIns="48125" rtlCol="0">
            <a:spAutoFit/>
          </a:bodyPr>
          <a:lstStyle/>
          <a:p>
            <a:pPr algn="ctr"/>
            <a:r>
              <a:rPr lang="zh-CN" altLang="en-US" sz="1900">
                <a:solidFill>
                  <a:schemeClr val="tx1">
                    <a:lumMod val="65000"/>
                    <a:lumOff val="35000"/>
                  </a:schemeClr>
                </a:solidFill>
                <a:latin typeface="微软雅黑" pitchFamily="34" charset="-122"/>
                <a:ea typeface="微软雅黑" pitchFamily="34" charset="-122"/>
              </a:rPr>
              <a:t>添加标题</a:t>
            </a:r>
          </a:p>
        </p:txBody>
      </p:sp>
      <p:sp>
        <p:nvSpPr>
          <p:cNvPr id="43" name="TextBox 35"/>
          <p:cNvSpPr txBox="1"/>
          <p:nvPr/>
        </p:nvSpPr>
        <p:spPr>
          <a:xfrm>
            <a:off x="7086826" y="2589355"/>
            <a:ext cx="4481781" cy="697354"/>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44" name="TextBox 36"/>
          <p:cNvSpPr txBox="1"/>
          <p:nvPr/>
        </p:nvSpPr>
        <p:spPr>
          <a:xfrm>
            <a:off x="5766979" y="2314532"/>
            <a:ext cx="1168241" cy="389578"/>
          </a:xfrm>
          <a:prstGeom prst="rect">
            <a:avLst/>
          </a:prstGeom>
          <a:noFill/>
        </p:spPr>
        <p:txBody>
          <a:bodyPr wrap="none" lIns="96248" tIns="48125" rIns="96248" bIns="48125" rtlCol="0">
            <a:spAutoFit/>
          </a:bodyPr>
          <a:lstStyle/>
          <a:p>
            <a:pPr algn="ctr"/>
            <a:r>
              <a:rPr lang="zh-CN" altLang="en-US" sz="1900">
                <a:solidFill>
                  <a:schemeClr val="tx1">
                    <a:lumMod val="65000"/>
                    <a:lumOff val="35000"/>
                  </a:schemeClr>
                </a:solidFill>
                <a:latin typeface="微软雅黑" pitchFamily="34" charset="-122"/>
                <a:ea typeface="微软雅黑" pitchFamily="34" charset="-122"/>
              </a:rPr>
              <a:t>添加标题</a:t>
            </a:r>
          </a:p>
        </p:txBody>
      </p:sp>
      <p:sp>
        <p:nvSpPr>
          <p:cNvPr id="45" name="TextBox 37"/>
          <p:cNvSpPr txBox="1"/>
          <p:nvPr/>
        </p:nvSpPr>
        <p:spPr>
          <a:xfrm>
            <a:off x="7086826" y="1896063"/>
            <a:ext cx="4481781" cy="697354"/>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65000"/>
                    <a:lumOff val="3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46" name="TextBox 38"/>
          <p:cNvSpPr txBox="1"/>
          <p:nvPr/>
        </p:nvSpPr>
        <p:spPr>
          <a:xfrm>
            <a:off x="5766979" y="1621238"/>
            <a:ext cx="1168241" cy="389578"/>
          </a:xfrm>
          <a:prstGeom prst="rect">
            <a:avLst/>
          </a:prstGeom>
          <a:noFill/>
        </p:spPr>
        <p:txBody>
          <a:bodyPr wrap="none" lIns="96248" tIns="48125" rIns="96248" bIns="48125" rtlCol="0">
            <a:spAutoFit/>
          </a:bodyPr>
          <a:lstStyle/>
          <a:p>
            <a:pPr algn="ctr"/>
            <a:r>
              <a:rPr lang="zh-CN" altLang="en-US" sz="1900" dirty="0">
                <a:solidFill>
                  <a:schemeClr val="tx1">
                    <a:lumMod val="65000"/>
                    <a:lumOff val="35000"/>
                  </a:schemeClr>
                </a:solidFill>
                <a:latin typeface="微软雅黑" pitchFamily="34" charset="-122"/>
                <a:ea typeface="微软雅黑" pitchFamily="34" charset="-122"/>
              </a:rPr>
              <a:t>添加标题</a:t>
            </a:r>
          </a:p>
        </p:txBody>
      </p:sp>
    </p:spTree>
    <p:custDataLst>
      <p:tags r:id="rId1"/>
    </p:custDataLst>
    <p:extLst>
      <p:ext uri="{BB962C8B-B14F-4D97-AF65-F5344CB8AC3E}">
        <p14:creationId xmlns:p14="http://schemas.microsoft.com/office/powerpoint/2010/main" val="1608365001"/>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14:presetBounceEnd="64000">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14:bounceEnd="64000">
                                          <p:cBhvr additive="base">
                                            <p:cTn id="12" dur="1000" fill="hold"/>
                                            <p:tgtEl>
                                              <p:spTgt spid="31"/>
                                            </p:tgtEl>
                                            <p:attrNameLst>
                                              <p:attrName>ppt_x</p:attrName>
                                            </p:attrNameLst>
                                          </p:cBhvr>
                                          <p:tavLst>
                                            <p:tav tm="0">
                                              <p:val>
                                                <p:strVal val="#ppt_x"/>
                                              </p:val>
                                            </p:tav>
                                            <p:tav tm="100000">
                                              <p:val>
                                                <p:strVal val="#ppt_x"/>
                                              </p:val>
                                            </p:tav>
                                          </p:tavLst>
                                        </p:anim>
                                        <p:anim calcmode="lin" valueType="num" p14:bounceEnd="64000">
                                          <p:cBhvr additive="base">
                                            <p:cTn id="13" dur="1000" fill="hold"/>
                                            <p:tgtEl>
                                              <p:spTgt spid="31"/>
                                            </p:tgtEl>
                                            <p:attrNameLst>
                                              <p:attrName>ppt_y</p:attrName>
                                            </p:attrNameLst>
                                          </p:cBhvr>
                                          <p:tavLst>
                                            <p:tav tm="0">
                                              <p:val>
                                                <p:strVal val="0-#ppt_h/2"/>
                                              </p:val>
                                            </p:tav>
                                            <p:tav tm="100000">
                                              <p:val>
                                                <p:strVal val="#ppt_y"/>
                                              </p:val>
                                            </p:tav>
                                          </p:tavLst>
                                        </p:anim>
                                      </p:childTnLst>
                                    </p:cTn>
                                  </p:par>
                                  <p:par>
                                    <p:cTn id="14" presetID="2" presetClass="entr" presetSubtype="1" fill="hold" grpId="0" nodeType="withEffect" p14:presetBounceEnd="64000">
                                      <p:stCondLst>
                                        <p:cond delay="200"/>
                                      </p:stCondLst>
                                      <p:childTnLst>
                                        <p:set>
                                          <p:cBhvr>
                                            <p:cTn id="15" dur="1" fill="hold">
                                              <p:stCondLst>
                                                <p:cond delay="0"/>
                                              </p:stCondLst>
                                            </p:cTn>
                                            <p:tgtEl>
                                              <p:spTgt spid="27"/>
                                            </p:tgtEl>
                                            <p:attrNameLst>
                                              <p:attrName>style.visibility</p:attrName>
                                            </p:attrNameLst>
                                          </p:cBhvr>
                                          <p:to>
                                            <p:strVal val="visible"/>
                                          </p:to>
                                        </p:set>
                                        <p:anim calcmode="lin" valueType="num" p14:bounceEnd="64000">
                                          <p:cBhvr additive="base">
                                            <p:cTn id="16" dur="1000" fill="hold"/>
                                            <p:tgtEl>
                                              <p:spTgt spid="27"/>
                                            </p:tgtEl>
                                            <p:attrNameLst>
                                              <p:attrName>ppt_x</p:attrName>
                                            </p:attrNameLst>
                                          </p:cBhvr>
                                          <p:tavLst>
                                            <p:tav tm="0">
                                              <p:val>
                                                <p:strVal val="#ppt_x"/>
                                              </p:val>
                                            </p:tav>
                                            <p:tav tm="100000">
                                              <p:val>
                                                <p:strVal val="#ppt_x"/>
                                              </p:val>
                                            </p:tav>
                                          </p:tavLst>
                                        </p:anim>
                                        <p:anim calcmode="lin" valueType="num" p14:bounceEnd="64000">
                                          <p:cBhvr additive="base">
                                            <p:cTn id="17" dur="1000" fill="hold"/>
                                            <p:tgtEl>
                                              <p:spTgt spid="27"/>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14:presetBounceEnd="64000">
                                      <p:stCondLst>
                                        <p:cond delay="400"/>
                                      </p:stCondLst>
                                      <p:childTnLst>
                                        <p:set>
                                          <p:cBhvr>
                                            <p:cTn id="19" dur="1" fill="hold">
                                              <p:stCondLst>
                                                <p:cond delay="0"/>
                                              </p:stCondLst>
                                            </p:cTn>
                                            <p:tgtEl>
                                              <p:spTgt spid="30"/>
                                            </p:tgtEl>
                                            <p:attrNameLst>
                                              <p:attrName>style.visibility</p:attrName>
                                            </p:attrNameLst>
                                          </p:cBhvr>
                                          <p:to>
                                            <p:strVal val="visible"/>
                                          </p:to>
                                        </p:set>
                                        <p:anim calcmode="lin" valueType="num" p14:bounceEnd="64000">
                                          <p:cBhvr additive="base">
                                            <p:cTn id="20" dur="1000" fill="hold"/>
                                            <p:tgtEl>
                                              <p:spTgt spid="30"/>
                                            </p:tgtEl>
                                            <p:attrNameLst>
                                              <p:attrName>ppt_x</p:attrName>
                                            </p:attrNameLst>
                                          </p:cBhvr>
                                          <p:tavLst>
                                            <p:tav tm="0">
                                              <p:val>
                                                <p:strVal val="#ppt_x"/>
                                              </p:val>
                                            </p:tav>
                                            <p:tav tm="100000">
                                              <p:val>
                                                <p:strVal val="#ppt_x"/>
                                              </p:val>
                                            </p:tav>
                                          </p:tavLst>
                                        </p:anim>
                                        <p:anim calcmode="lin" valueType="num" p14:bounceEnd="64000">
                                          <p:cBhvr additive="base">
                                            <p:cTn id="21" dur="1000" fill="hold"/>
                                            <p:tgtEl>
                                              <p:spTgt spid="30"/>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14:presetBounceEnd="64000">
                                      <p:stCondLst>
                                        <p:cond delay="600"/>
                                      </p:stCondLst>
                                      <p:childTnLst>
                                        <p:set>
                                          <p:cBhvr>
                                            <p:cTn id="23" dur="1" fill="hold">
                                              <p:stCondLst>
                                                <p:cond delay="0"/>
                                              </p:stCondLst>
                                            </p:cTn>
                                            <p:tgtEl>
                                              <p:spTgt spid="28"/>
                                            </p:tgtEl>
                                            <p:attrNameLst>
                                              <p:attrName>style.visibility</p:attrName>
                                            </p:attrNameLst>
                                          </p:cBhvr>
                                          <p:to>
                                            <p:strVal val="visible"/>
                                          </p:to>
                                        </p:set>
                                        <p:anim calcmode="lin" valueType="num" p14:bounceEnd="64000">
                                          <p:cBhvr additive="base">
                                            <p:cTn id="24" dur="1000" fill="hold"/>
                                            <p:tgtEl>
                                              <p:spTgt spid="28"/>
                                            </p:tgtEl>
                                            <p:attrNameLst>
                                              <p:attrName>ppt_x</p:attrName>
                                            </p:attrNameLst>
                                          </p:cBhvr>
                                          <p:tavLst>
                                            <p:tav tm="0">
                                              <p:val>
                                                <p:strVal val="#ppt_x"/>
                                              </p:val>
                                            </p:tav>
                                            <p:tav tm="100000">
                                              <p:val>
                                                <p:strVal val="#ppt_x"/>
                                              </p:val>
                                            </p:tav>
                                          </p:tavLst>
                                        </p:anim>
                                        <p:anim calcmode="lin" valueType="num" p14:bounceEnd="64000">
                                          <p:cBhvr additive="base">
                                            <p:cTn id="25" dur="1000" fill="hold"/>
                                            <p:tgtEl>
                                              <p:spTgt spid="28"/>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14:presetBounceEnd="64000">
                                      <p:stCondLst>
                                        <p:cond delay="800"/>
                                      </p:stCondLst>
                                      <p:childTnLst>
                                        <p:set>
                                          <p:cBhvr>
                                            <p:cTn id="27" dur="1" fill="hold">
                                              <p:stCondLst>
                                                <p:cond delay="0"/>
                                              </p:stCondLst>
                                            </p:cTn>
                                            <p:tgtEl>
                                              <p:spTgt spid="29"/>
                                            </p:tgtEl>
                                            <p:attrNameLst>
                                              <p:attrName>style.visibility</p:attrName>
                                            </p:attrNameLst>
                                          </p:cBhvr>
                                          <p:to>
                                            <p:strVal val="visible"/>
                                          </p:to>
                                        </p:set>
                                        <p:anim calcmode="lin" valueType="num" p14:bounceEnd="64000">
                                          <p:cBhvr additive="base">
                                            <p:cTn id="28" dur="1000" fill="hold"/>
                                            <p:tgtEl>
                                              <p:spTgt spid="29"/>
                                            </p:tgtEl>
                                            <p:attrNameLst>
                                              <p:attrName>ppt_x</p:attrName>
                                            </p:attrNameLst>
                                          </p:cBhvr>
                                          <p:tavLst>
                                            <p:tav tm="0">
                                              <p:val>
                                                <p:strVal val="#ppt_x"/>
                                              </p:val>
                                            </p:tav>
                                            <p:tav tm="100000">
                                              <p:val>
                                                <p:strVal val="#ppt_x"/>
                                              </p:val>
                                            </p:tav>
                                          </p:tavLst>
                                        </p:anim>
                                        <p:anim calcmode="lin" valueType="num" p14:bounceEnd="64000">
                                          <p:cBhvr additive="base">
                                            <p:cTn id="29" dur="1000" fill="hold"/>
                                            <p:tgtEl>
                                              <p:spTgt spid="29"/>
                                            </p:tgtEl>
                                            <p:attrNameLst>
                                              <p:attrName>ppt_y</p:attrName>
                                            </p:attrNameLst>
                                          </p:cBhvr>
                                          <p:tavLst>
                                            <p:tav tm="0">
                                              <p:val>
                                                <p:strVal val="0-#ppt_h/2"/>
                                              </p:val>
                                            </p:tav>
                                            <p:tav tm="100000">
                                              <p:val>
                                                <p:strVal val="#ppt_y"/>
                                              </p:val>
                                            </p:tav>
                                          </p:tavLst>
                                        </p:anim>
                                      </p:childTnLst>
                                    </p:cTn>
                                  </p:par>
                                </p:childTnLst>
                              </p:cTn>
                            </p:par>
                            <p:par>
                              <p:cTn id="30" fill="hold">
                                <p:stCondLst>
                                  <p:cond delay="2300"/>
                                </p:stCondLst>
                                <p:childTnLst>
                                  <p:par>
                                    <p:cTn id="31" presetID="22" presetClass="entr" presetSubtype="8" fill="hold"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par>
                                    <p:cTn id="34" presetID="22" presetClass="entr" presetSubtype="8" fill="hold" nodeType="with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wipe(left)">
                                          <p:cBhvr>
                                            <p:cTn id="36" dur="500"/>
                                            <p:tgtEl>
                                              <p:spTgt spid="33"/>
                                            </p:tgtEl>
                                          </p:cBhvr>
                                        </p:animEffect>
                                      </p:childTnLst>
                                    </p:cTn>
                                  </p:par>
                                  <p:par>
                                    <p:cTn id="37" presetID="22" presetClass="entr" presetSubtype="8"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par>
                                    <p:cTn id="40" presetID="22" presetClass="entr" presetSubtype="8" fill="hold"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wipe(left)">
                                          <p:cBhvr>
                                            <p:cTn id="42" dur="500"/>
                                            <p:tgtEl>
                                              <p:spTgt spid="35"/>
                                            </p:tgtEl>
                                          </p:cBhvr>
                                        </p:animEffect>
                                      </p:childTnLst>
                                    </p:cTn>
                                  </p:par>
                                  <p:par>
                                    <p:cTn id="43" presetID="22" presetClass="entr" presetSubtype="8" fill="hold"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left)">
                                          <p:cBhvr>
                                            <p:cTn id="45" dur="500"/>
                                            <p:tgtEl>
                                              <p:spTgt spid="36"/>
                                            </p:tgtEl>
                                          </p:cBhvr>
                                        </p:animEffect>
                                      </p:childTnLst>
                                    </p:cTn>
                                  </p:par>
                                </p:childTnLst>
                              </p:cTn>
                            </p:par>
                            <p:par>
                              <p:cTn id="46" fill="hold">
                                <p:stCondLst>
                                  <p:cond delay="2800"/>
                                </p:stCondLst>
                                <p:childTnLst>
                                  <p:par>
                                    <p:cTn id="47" presetID="17" presetClass="entr" presetSubtype="1" fill="hold" grpId="0" nodeType="afterEffect">
                                      <p:stCondLst>
                                        <p:cond delay="0"/>
                                      </p:stCondLst>
                                      <p:iterate type="lt">
                                        <p:tmPct val="40000"/>
                                      </p:iterate>
                                      <p:childTnLst>
                                        <p:set>
                                          <p:cBhvr>
                                            <p:cTn id="48" dur="1" fill="hold">
                                              <p:stCondLst>
                                                <p:cond delay="0"/>
                                              </p:stCondLst>
                                            </p:cTn>
                                            <p:tgtEl>
                                              <p:spTgt spid="46"/>
                                            </p:tgtEl>
                                            <p:attrNameLst>
                                              <p:attrName>style.visibility</p:attrName>
                                            </p:attrNameLst>
                                          </p:cBhvr>
                                          <p:to>
                                            <p:strVal val="visible"/>
                                          </p:to>
                                        </p:set>
                                        <p:anim calcmode="lin" valueType="num">
                                          <p:cBhvr>
                                            <p:cTn id="49" dur="250" fill="hold"/>
                                            <p:tgtEl>
                                              <p:spTgt spid="46"/>
                                            </p:tgtEl>
                                            <p:attrNameLst>
                                              <p:attrName>ppt_x</p:attrName>
                                            </p:attrNameLst>
                                          </p:cBhvr>
                                          <p:tavLst>
                                            <p:tav tm="0">
                                              <p:val>
                                                <p:strVal val="#ppt_x"/>
                                              </p:val>
                                            </p:tav>
                                            <p:tav tm="100000">
                                              <p:val>
                                                <p:strVal val="#ppt_x"/>
                                              </p:val>
                                            </p:tav>
                                          </p:tavLst>
                                        </p:anim>
                                        <p:anim calcmode="lin" valueType="num">
                                          <p:cBhvr>
                                            <p:cTn id="50" dur="250" fill="hold"/>
                                            <p:tgtEl>
                                              <p:spTgt spid="46"/>
                                            </p:tgtEl>
                                            <p:attrNameLst>
                                              <p:attrName>ppt_y</p:attrName>
                                            </p:attrNameLst>
                                          </p:cBhvr>
                                          <p:tavLst>
                                            <p:tav tm="0">
                                              <p:val>
                                                <p:strVal val="#ppt_y-#ppt_h/2"/>
                                              </p:val>
                                            </p:tav>
                                            <p:tav tm="100000">
                                              <p:val>
                                                <p:strVal val="#ppt_y"/>
                                              </p:val>
                                            </p:tav>
                                          </p:tavLst>
                                        </p:anim>
                                        <p:anim calcmode="lin" valueType="num">
                                          <p:cBhvr>
                                            <p:cTn id="51" dur="250" fill="hold"/>
                                            <p:tgtEl>
                                              <p:spTgt spid="46"/>
                                            </p:tgtEl>
                                            <p:attrNameLst>
                                              <p:attrName>ppt_w</p:attrName>
                                            </p:attrNameLst>
                                          </p:cBhvr>
                                          <p:tavLst>
                                            <p:tav tm="0">
                                              <p:val>
                                                <p:strVal val="#ppt_w"/>
                                              </p:val>
                                            </p:tav>
                                            <p:tav tm="100000">
                                              <p:val>
                                                <p:strVal val="#ppt_w"/>
                                              </p:val>
                                            </p:tav>
                                          </p:tavLst>
                                        </p:anim>
                                        <p:anim calcmode="lin" valueType="num">
                                          <p:cBhvr>
                                            <p:cTn id="52" dur="250" fill="hold"/>
                                            <p:tgtEl>
                                              <p:spTgt spid="46"/>
                                            </p:tgtEl>
                                            <p:attrNameLst>
                                              <p:attrName>ppt_h</p:attrName>
                                            </p:attrNameLst>
                                          </p:cBhvr>
                                          <p:tavLst>
                                            <p:tav tm="0">
                                              <p:val>
                                                <p:fltVal val="0"/>
                                              </p:val>
                                            </p:tav>
                                            <p:tav tm="100000">
                                              <p:val>
                                                <p:strVal val="#ppt_h"/>
                                              </p:val>
                                            </p:tav>
                                          </p:tavLst>
                                        </p:anim>
                                      </p:childTnLst>
                                    </p:cTn>
                                  </p:par>
                                  <p:par>
                                    <p:cTn id="53" presetID="17" presetClass="entr" presetSubtype="1" fill="hold" grpId="0" nodeType="withEffect">
                                      <p:stCondLst>
                                        <p:cond delay="200"/>
                                      </p:stCondLst>
                                      <p:iterate type="lt">
                                        <p:tmPct val="40000"/>
                                      </p:iterate>
                                      <p:childTnLst>
                                        <p:set>
                                          <p:cBhvr>
                                            <p:cTn id="54" dur="1" fill="hold">
                                              <p:stCondLst>
                                                <p:cond delay="0"/>
                                              </p:stCondLst>
                                            </p:cTn>
                                            <p:tgtEl>
                                              <p:spTgt spid="44"/>
                                            </p:tgtEl>
                                            <p:attrNameLst>
                                              <p:attrName>style.visibility</p:attrName>
                                            </p:attrNameLst>
                                          </p:cBhvr>
                                          <p:to>
                                            <p:strVal val="visible"/>
                                          </p:to>
                                        </p:set>
                                        <p:anim calcmode="lin" valueType="num">
                                          <p:cBhvr>
                                            <p:cTn id="55" dur="250" fill="hold"/>
                                            <p:tgtEl>
                                              <p:spTgt spid="44"/>
                                            </p:tgtEl>
                                            <p:attrNameLst>
                                              <p:attrName>ppt_x</p:attrName>
                                            </p:attrNameLst>
                                          </p:cBhvr>
                                          <p:tavLst>
                                            <p:tav tm="0">
                                              <p:val>
                                                <p:strVal val="#ppt_x"/>
                                              </p:val>
                                            </p:tav>
                                            <p:tav tm="100000">
                                              <p:val>
                                                <p:strVal val="#ppt_x"/>
                                              </p:val>
                                            </p:tav>
                                          </p:tavLst>
                                        </p:anim>
                                        <p:anim calcmode="lin" valueType="num">
                                          <p:cBhvr>
                                            <p:cTn id="56" dur="250" fill="hold"/>
                                            <p:tgtEl>
                                              <p:spTgt spid="44"/>
                                            </p:tgtEl>
                                            <p:attrNameLst>
                                              <p:attrName>ppt_y</p:attrName>
                                            </p:attrNameLst>
                                          </p:cBhvr>
                                          <p:tavLst>
                                            <p:tav tm="0">
                                              <p:val>
                                                <p:strVal val="#ppt_y-#ppt_h/2"/>
                                              </p:val>
                                            </p:tav>
                                            <p:tav tm="100000">
                                              <p:val>
                                                <p:strVal val="#ppt_y"/>
                                              </p:val>
                                            </p:tav>
                                          </p:tavLst>
                                        </p:anim>
                                        <p:anim calcmode="lin" valueType="num">
                                          <p:cBhvr>
                                            <p:cTn id="57" dur="250" fill="hold"/>
                                            <p:tgtEl>
                                              <p:spTgt spid="44"/>
                                            </p:tgtEl>
                                            <p:attrNameLst>
                                              <p:attrName>ppt_w</p:attrName>
                                            </p:attrNameLst>
                                          </p:cBhvr>
                                          <p:tavLst>
                                            <p:tav tm="0">
                                              <p:val>
                                                <p:strVal val="#ppt_w"/>
                                              </p:val>
                                            </p:tav>
                                            <p:tav tm="100000">
                                              <p:val>
                                                <p:strVal val="#ppt_w"/>
                                              </p:val>
                                            </p:tav>
                                          </p:tavLst>
                                        </p:anim>
                                        <p:anim calcmode="lin" valueType="num">
                                          <p:cBhvr>
                                            <p:cTn id="58" dur="250" fill="hold"/>
                                            <p:tgtEl>
                                              <p:spTgt spid="44"/>
                                            </p:tgtEl>
                                            <p:attrNameLst>
                                              <p:attrName>ppt_h</p:attrName>
                                            </p:attrNameLst>
                                          </p:cBhvr>
                                          <p:tavLst>
                                            <p:tav tm="0">
                                              <p:val>
                                                <p:fltVal val="0"/>
                                              </p:val>
                                            </p:tav>
                                            <p:tav tm="100000">
                                              <p:val>
                                                <p:strVal val="#ppt_h"/>
                                              </p:val>
                                            </p:tav>
                                          </p:tavLst>
                                        </p:anim>
                                      </p:childTnLst>
                                    </p:cTn>
                                  </p:par>
                                  <p:par>
                                    <p:cTn id="59" presetID="17" presetClass="entr" presetSubtype="1" fill="hold" grpId="0" nodeType="withEffect">
                                      <p:stCondLst>
                                        <p:cond delay="400"/>
                                      </p:stCondLst>
                                      <p:iterate type="lt">
                                        <p:tmPct val="40000"/>
                                      </p:iterate>
                                      <p:childTnLst>
                                        <p:set>
                                          <p:cBhvr>
                                            <p:cTn id="60" dur="1" fill="hold">
                                              <p:stCondLst>
                                                <p:cond delay="0"/>
                                              </p:stCondLst>
                                            </p:cTn>
                                            <p:tgtEl>
                                              <p:spTgt spid="42"/>
                                            </p:tgtEl>
                                            <p:attrNameLst>
                                              <p:attrName>style.visibility</p:attrName>
                                            </p:attrNameLst>
                                          </p:cBhvr>
                                          <p:to>
                                            <p:strVal val="visible"/>
                                          </p:to>
                                        </p:set>
                                        <p:anim calcmode="lin" valueType="num">
                                          <p:cBhvr>
                                            <p:cTn id="61" dur="250" fill="hold"/>
                                            <p:tgtEl>
                                              <p:spTgt spid="42"/>
                                            </p:tgtEl>
                                            <p:attrNameLst>
                                              <p:attrName>ppt_x</p:attrName>
                                            </p:attrNameLst>
                                          </p:cBhvr>
                                          <p:tavLst>
                                            <p:tav tm="0">
                                              <p:val>
                                                <p:strVal val="#ppt_x"/>
                                              </p:val>
                                            </p:tav>
                                            <p:tav tm="100000">
                                              <p:val>
                                                <p:strVal val="#ppt_x"/>
                                              </p:val>
                                            </p:tav>
                                          </p:tavLst>
                                        </p:anim>
                                        <p:anim calcmode="lin" valueType="num">
                                          <p:cBhvr>
                                            <p:cTn id="62" dur="250" fill="hold"/>
                                            <p:tgtEl>
                                              <p:spTgt spid="42"/>
                                            </p:tgtEl>
                                            <p:attrNameLst>
                                              <p:attrName>ppt_y</p:attrName>
                                            </p:attrNameLst>
                                          </p:cBhvr>
                                          <p:tavLst>
                                            <p:tav tm="0">
                                              <p:val>
                                                <p:strVal val="#ppt_y-#ppt_h/2"/>
                                              </p:val>
                                            </p:tav>
                                            <p:tav tm="100000">
                                              <p:val>
                                                <p:strVal val="#ppt_y"/>
                                              </p:val>
                                            </p:tav>
                                          </p:tavLst>
                                        </p:anim>
                                        <p:anim calcmode="lin" valueType="num">
                                          <p:cBhvr>
                                            <p:cTn id="63" dur="250" fill="hold"/>
                                            <p:tgtEl>
                                              <p:spTgt spid="42"/>
                                            </p:tgtEl>
                                            <p:attrNameLst>
                                              <p:attrName>ppt_w</p:attrName>
                                            </p:attrNameLst>
                                          </p:cBhvr>
                                          <p:tavLst>
                                            <p:tav tm="0">
                                              <p:val>
                                                <p:strVal val="#ppt_w"/>
                                              </p:val>
                                            </p:tav>
                                            <p:tav tm="100000">
                                              <p:val>
                                                <p:strVal val="#ppt_w"/>
                                              </p:val>
                                            </p:tav>
                                          </p:tavLst>
                                        </p:anim>
                                        <p:anim calcmode="lin" valueType="num">
                                          <p:cBhvr>
                                            <p:cTn id="64" dur="250" fill="hold"/>
                                            <p:tgtEl>
                                              <p:spTgt spid="42"/>
                                            </p:tgtEl>
                                            <p:attrNameLst>
                                              <p:attrName>ppt_h</p:attrName>
                                            </p:attrNameLst>
                                          </p:cBhvr>
                                          <p:tavLst>
                                            <p:tav tm="0">
                                              <p:val>
                                                <p:fltVal val="0"/>
                                              </p:val>
                                            </p:tav>
                                            <p:tav tm="100000">
                                              <p:val>
                                                <p:strVal val="#ppt_h"/>
                                              </p:val>
                                            </p:tav>
                                          </p:tavLst>
                                        </p:anim>
                                      </p:childTnLst>
                                    </p:cTn>
                                  </p:par>
                                  <p:par>
                                    <p:cTn id="65" presetID="17" presetClass="entr" presetSubtype="1" fill="hold" grpId="0" nodeType="withEffect">
                                      <p:stCondLst>
                                        <p:cond delay="600"/>
                                      </p:stCondLst>
                                      <p:iterate type="lt">
                                        <p:tmPct val="40000"/>
                                      </p:iterate>
                                      <p:childTnLst>
                                        <p:set>
                                          <p:cBhvr>
                                            <p:cTn id="66" dur="1" fill="hold">
                                              <p:stCondLst>
                                                <p:cond delay="0"/>
                                              </p:stCondLst>
                                            </p:cTn>
                                            <p:tgtEl>
                                              <p:spTgt spid="40"/>
                                            </p:tgtEl>
                                            <p:attrNameLst>
                                              <p:attrName>style.visibility</p:attrName>
                                            </p:attrNameLst>
                                          </p:cBhvr>
                                          <p:to>
                                            <p:strVal val="visible"/>
                                          </p:to>
                                        </p:set>
                                        <p:anim calcmode="lin" valueType="num">
                                          <p:cBhvr>
                                            <p:cTn id="67" dur="250" fill="hold"/>
                                            <p:tgtEl>
                                              <p:spTgt spid="40"/>
                                            </p:tgtEl>
                                            <p:attrNameLst>
                                              <p:attrName>ppt_x</p:attrName>
                                            </p:attrNameLst>
                                          </p:cBhvr>
                                          <p:tavLst>
                                            <p:tav tm="0">
                                              <p:val>
                                                <p:strVal val="#ppt_x"/>
                                              </p:val>
                                            </p:tav>
                                            <p:tav tm="100000">
                                              <p:val>
                                                <p:strVal val="#ppt_x"/>
                                              </p:val>
                                            </p:tav>
                                          </p:tavLst>
                                        </p:anim>
                                        <p:anim calcmode="lin" valueType="num">
                                          <p:cBhvr>
                                            <p:cTn id="68" dur="250" fill="hold"/>
                                            <p:tgtEl>
                                              <p:spTgt spid="40"/>
                                            </p:tgtEl>
                                            <p:attrNameLst>
                                              <p:attrName>ppt_y</p:attrName>
                                            </p:attrNameLst>
                                          </p:cBhvr>
                                          <p:tavLst>
                                            <p:tav tm="0">
                                              <p:val>
                                                <p:strVal val="#ppt_y-#ppt_h/2"/>
                                              </p:val>
                                            </p:tav>
                                            <p:tav tm="100000">
                                              <p:val>
                                                <p:strVal val="#ppt_y"/>
                                              </p:val>
                                            </p:tav>
                                          </p:tavLst>
                                        </p:anim>
                                        <p:anim calcmode="lin" valueType="num">
                                          <p:cBhvr>
                                            <p:cTn id="69" dur="250" fill="hold"/>
                                            <p:tgtEl>
                                              <p:spTgt spid="40"/>
                                            </p:tgtEl>
                                            <p:attrNameLst>
                                              <p:attrName>ppt_w</p:attrName>
                                            </p:attrNameLst>
                                          </p:cBhvr>
                                          <p:tavLst>
                                            <p:tav tm="0">
                                              <p:val>
                                                <p:strVal val="#ppt_w"/>
                                              </p:val>
                                            </p:tav>
                                            <p:tav tm="100000">
                                              <p:val>
                                                <p:strVal val="#ppt_w"/>
                                              </p:val>
                                            </p:tav>
                                          </p:tavLst>
                                        </p:anim>
                                        <p:anim calcmode="lin" valueType="num">
                                          <p:cBhvr>
                                            <p:cTn id="70" dur="250" fill="hold"/>
                                            <p:tgtEl>
                                              <p:spTgt spid="40"/>
                                            </p:tgtEl>
                                            <p:attrNameLst>
                                              <p:attrName>ppt_h</p:attrName>
                                            </p:attrNameLst>
                                          </p:cBhvr>
                                          <p:tavLst>
                                            <p:tav tm="0">
                                              <p:val>
                                                <p:fltVal val="0"/>
                                              </p:val>
                                            </p:tav>
                                            <p:tav tm="100000">
                                              <p:val>
                                                <p:strVal val="#ppt_h"/>
                                              </p:val>
                                            </p:tav>
                                          </p:tavLst>
                                        </p:anim>
                                      </p:childTnLst>
                                    </p:cTn>
                                  </p:par>
                                  <p:par>
                                    <p:cTn id="71" presetID="17" presetClass="entr" presetSubtype="1" fill="hold" grpId="0" nodeType="withEffect">
                                      <p:stCondLst>
                                        <p:cond delay="800"/>
                                      </p:stCondLst>
                                      <p:iterate type="lt">
                                        <p:tmPct val="40000"/>
                                      </p:iterate>
                                      <p:childTnLst>
                                        <p:set>
                                          <p:cBhvr>
                                            <p:cTn id="72" dur="1" fill="hold">
                                              <p:stCondLst>
                                                <p:cond delay="0"/>
                                              </p:stCondLst>
                                            </p:cTn>
                                            <p:tgtEl>
                                              <p:spTgt spid="38"/>
                                            </p:tgtEl>
                                            <p:attrNameLst>
                                              <p:attrName>style.visibility</p:attrName>
                                            </p:attrNameLst>
                                          </p:cBhvr>
                                          <p:to>
                                            <p:strVal val="visible"/>
                                          </p:to>
                                        </p:set>
                                        <p:anim calcmode="lin" valueType="num">
                                          <p:cBhvr>
                                            <p:cTn id="73" dur="250" fill="hold"/>
                                            <p:tgtEl>
                                              <p:spTgt spid="38"/>
                                            </p:tgtEl>
                                            <p:attrNameLst>
                                              <p:attrName>ppt_x</p:attrName>
                                            </p:attrNameLst>
                                          </p:cBhvr>
                                          <p:tavLst>
                                            <p:tav tm="0">
                                              <p:val>
                                                <p:strVal val="#ppt_x"/>
                                              </p:val>
                                            </p:tav>
                                            <p:tav tm="100000">
                                              <p:val>
                                                <p:strVal val="#ppt_x"/>
                                              </p:val>
                                            </p:tav>
                                          </p:tavLst>
                                        </p:anim>
                                        <p:anim calcmode="lin" valueType="num">
                                          <p:cBhvr>
                                            <p:cTn id="74" dur="250" fill="hold"/>
                                            <p:tgtEl>
                                              <p:spTgt spid="38"/>
                                            </p:tgtEl>
                                            <p:attrNameLst>
                                              <p:attrName>ppt_y</p:attrName>
                                            </p:attrNameLst>
                                          </p:cBhvr>
                                          <p:tavLst>
                                            <p:tav tm="0">
                                              <p:val>
                                                <p:strVal val="#ppt_y-#ppt_h/2"/>
                                              </p:val>
                                            </p:tav>
                                            <p:tav tm="100000">
                                              <p:val>
                                                <p:strVal val="#ppt_y"/>
                                              </p:val>
                                            </p:tav>
                                          </p:tavLst>
                                        </p:anim>
                                        <p:anim calcmode="lin" valueType="num">
                                          <p:cBhvr>
                                            <p:cTn id="75" dur="250" fill="hold"/>
                                            <p:tgtEl>
                                              <p:spTgt spid="38"/>
                                            </p:tgtEl>
                                            <p:attrNameLst>
                                              <p:attrName>ppt_w</p:attrName>
                                            </p:attrNameLst>
                                          </p:cBhvr>
                                          <p:tavLst>
                                            <p:tav tm="0">
                                              <p:val>
                                                <p:strVal val="#ppt_w"/>
                                              </p:val>
                                            </p:tav>
                                            <p:tav tm="100000">
                                              <p:val>
                                                <p:strVal val="#ppt_w"/>
                                              </p:val>
                                            </p:tav>
                                          </p:tavLst>
                                        </p:anim>
                                        <p:anim calcmode="lin" valueType="num">
                                          <p:cBhvr>
                                            <p:cTn id="76" dur="250" fill="hold"/>
                                            <p:tgtEl>
                                              <p:spTgt spid="38"/>
                                            </p:tgtEl>
                                            <p:attrNameLst>
                                              <p:attrName>ppt_h</p:attrName>
                                            </p:attrNameLst>
                                          </p:cBhvr>
                                          <p:tavLst>
                                            <p:tav tm="0">
                                              <p:val>
                                                <p:fltVal val="0"/>
                                              </p:val>
                                            </p:tav>
                                            <p:tav tm="100000">
                                              <p:val>
                                                <p:strVal val="#ppt_h"/>
                                              </p:val>
                                            </p:tav>
                                          </p:tavLst>
                                        </p:anim>
                                      </p:childTnLst>
                                    </p:cTn>
                                  </p:par>
                                </p:childTnLst>
                              </p:cTn>
                            </p:par>
                            <p:par>
                              <p:cTn id="77" fill="hold">
                                <p:stCondLst>
                                  <p:cond delay="4150"/>
                                </p:stCondLst>
                                <p:childTnLst>
                                  <p:par>
                                    <p:cTn id="78" presetID="22" presetClass="entr" presetSubtype="8" fill="hold" grpId="0" nodeType="afterEffect">
                                      <p:stCondLst>
                                        <p:cond delay="0"/>
                                      </p:stCondLst>
                                      <p:childTnLst>
                                        <p:set>
                                          <p:cBhvr>
                                            <p:cTn id="79" dur="1" fill="hold">
                                              <p:stCondLst>
                                                <p:cond delay="0"/>
                                              </p:stCondLst>
                                            </p:cTn>
                                            <p:tgtEl>
                                              <p:spTgt spid="45"/>
                                            </p:tgtEl>
                                            <p:attrNameLst>
                                              <p:attrName>style.visibility</p:attrName>
                                            </p:attrNameLst>
                                          </p:cBhvr>
                                          <p:to>
                                            <p:strVal val="visible"/>
                                          </p:to>
                                        </p:set>
                                        <p:animEffect transition="in" filter="wipe(left)">
                                          <p:cBhvr>
                                            <p:cTn id="80" dur="500"/>
                                            <p:tgtEl>
                                              <p:spTgt spid="45"/>
                                            </p:tgtEl>
                                          </p:cBhvr>
                                        </p:animEffect>
                                      </p:childTnLst>
                                    </p:cTn>
                                  </p:par>
                                  <p:par>
                                    <p:cTn id="81" presetID="22" presetClass="entr" presetSubtype="8" fill="hold" grpId="0" nodeType="withEffect">
                                      <p:stCondLst>
                                        <p:cond delay="200"/>
                                      </p:stCondLst>
                                      <p:childTnLst>
                                        <p:set>
                                          <p:cBhvr>
                                            <p:cTn id="82" dur="1" fill="hold">
                                              <p:stCondLst>
                                                <p:cond delay="0"/>
                                              </p:stCondLst>
                                            </p:cTn>
                                            <p:tgtEl>
                                              <p:spTgt spid="43"/>
                                            </p:tgtEl>
                                            <p:attrNameLst>
                                              <p:attrName>style.visibility</p:attrName>
                                            </p:attrNameLst>
                                          </p:cBhvr>
                                          <p:to>
                                            <p:strVal val="visible"/>
                                          </p:to>
                                        </p:set>
                                        <p:animEffect transition="in" filter="wipe(left)">
                                          <p:cBhvr>
                                            <p:cTn id="83" dur="500"/>
                                            <p:tgtEl>
                                              <p:spTgt spid="43"/>
                                            </p:tgtEl>
                                          </p:cBhvr>
                                        </p:animEffect>
                                      </p:childTnLst>
                                    </p:cTn>
                                  </p:par>
                                  <p:par>
                                    <p:cTn id="84" presetID="22" presetClass="entr" presetSubtype="8" fill="hold" grpId="0" nodeType="withEffect">
                                      <p:stCondLst>
                                        <p:cond delay="400"/>
                                      </p:stCondLst>
                                      <p:childTnLst>
                                        <p:set>
                                          <p:cBhvr>
                                            <p:cTn id="85" dur="1" fill="hold">
                                              <p:stCondLst>
                                                <p:cond delay="0"/>
                                              </p:stCondLst>
                                            </p:cTn>
                                            <p:tgtEl>
                                              <p:spTgt spid="41"/>
                                            </p:tgtEl>
                                            <p:attrNameLst>
                                              <p:attrName>style.visibility</p:attrName>
                                            </p:attrNameLst>
                                          </p:cBhvr>
                                          <p:to>
                                            <p:strVal val="visible"/>
                                          </p:to>
                                        </p:set>
                                        <p:animEffect transition="in" filter="wipe(left)">
                                          <p:cBhvr>
                                            <p:cTn id="86" dur="500"/>
                                            <p:tgtEl>
                                              <p:spTgt spid="41"/>
                                            </p:tgtEl>
                                          </p:cBhvr>
                                        </p:animEffect>
                                      </p:childTnLst>
                                    </p:cTn>
                                  </p:par>
                                  <p:par>
                                    <p:cTn id="87" presetID="22" presetClass="entr" presetSubtype="8" fill="hold" grpId="0" nodeType="withEffect">
                                      <p:stCondLst>
                                        <p:cond delay="600"/>
                                      </p:stCondLst>
                                      <p:childTnLst>
                                        <p:set>
                                          <p:cBhvr>
                                            <p:cTn id="88" dur="1" fill="hold">
                                              <p:stCondLst>
                                                <p:cond delay="0"/>
                                              </p:stCondLst>
                                            </p:cTn>
                                            <p:tgtEl>
                                              <p:spTgt spid="39"/>
                                            </p:tgtEl>
                                            <p:attrNameLst>
                                              <p:attrName>style.visibility</p:attrName>
                                            </p:attrNameLst>
                                          </p:cBhvr>
                                          <p:to>
                                            <p:strVal val="visible"/>
                                          </p:to>
                                        </p:set>
                                        <p:animEffect transition="in" filter="wipe(left)">
                                          <p:cBhvr>
                                            <p:cTn id="89" dur="500"/>
                                            <p:tgtEl>
                                              <p:spTgt spid="39"/>
                                            </p:tgtEl>
                                          </p:cBhvr>
                                        </p:animEffect>
                                      </p:childTnLst>
                                    </p:cTn>
                                  </p:par>
                                  <p:par>
                                    <p:cTn id="90" presetID="22" presetClass="entr" presetSubtype="8" fill="hold" grpId="0" nodeType="withEffect">
                                      <p:stCondLst>
                                        <p:cond delay="800"/>
                                      </p:stCondLst>
                                      <p:childTnLst>
                                        <p:set>
                                          <p:cBhvr>
                                            <p:cTn id="91" dur="1" fill="hold">
                                              <p:stCondLst>
                                                <p:cond delay="0"/>
                                              </p:stCondLst>
                                            </p:cTn>
                                            <p:tgtEl>
                                              <p:spTgt spid="37"/>
                                            </p:tgtEl>
                                            <p:attrNameLst>
                                              <p:attrName>style.visibility</p:attrName>
                                            </p:attrNameLst>
                                          </p:cBhvr>
                                          <p:to>
                                            <p:strVal val="visible"/>
                                          </p:to>
                                        </p:set>
                                        <p:animEffect transition="in" filter="wipe(left)">
                                          <p:cBhvr>
                                            <p:cTn id="9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7" grpId="0" animBg="1"/>
          <p:bldP spid="28" grpId="0" animBg="1"/>
          <p:bldP spid="29" grpId="0" animBg="1"/>
          <p:bldP spid="30" grpId="0" animBg="1"/>
          <p:bldP spid="31" grpId="0" animBg="1"/>
          <p:bldP spid="37" grpId="0"/>
          <p:bldP spid="38" grpId="0"/>
          <p:bldP spid="39" grpId="0"/>
          <p:bldP spid="40" grpId="0"/>
          <p:bldP spid="41" grpId="0"/>
          <p:bldP spid="42" grpId="0"/>
          <p:bldP spid="43" grpId="0"/>
          <p:bldP spid="44" grpId="0"/>
          <p:bldP spid="45" grpId="0"/>
          <p:bldP spid="4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1000" fill="hold"/>
                                            <p:tgtEl>
                                              <p:spTgt spid="31"/>
                                            </p:tgtEl>
                                            <p:attrNameLst>
                                              <p:attrName>ppt_x</p:attrName>
                                            </p:attrNameLst>
                                          </p:cBhvr>
                                          <p:tavLst>
                                            <p:tav tm="0">
                                              <p:val>
                                                <p:strVal val="#ppt_x"/>
                                              </p:val>
                                            </p:tav>
                                            <p:tav tm="100000">
                                              <p:val>
                                                <p:strVal val="#ppt_x"/>
                                              </p:val>
                                            </p:tav>
                                          </p:tavLst>
                                        </p:anim>
                                        <p:anim calcmode="lin" valueType="num">
                                          <p:cBhvr additive="base">
                                            <p:cTn id="13" dur="1000" fill="hold"/>
                                            <p:tgtEl>
                                              <p:spTgt spid="31"/>
                                            </p:tgtEl>
                                            <p:attrNameLst>
                                              <p:attrName>ppt_y</p:attrName>
                                            </p:attrNameLst>
                                          </p:cBhvr>
                                          <p:tavLst>
                                            <p:tav tm="0">
                                              <p:val>
                                                <p:strVal val="0-#ppt_h/2"/>
                                              </p:val>
                                            </p:tav>
                                            <p:tav tm="100000">
                                              <p:val>
                                                <p:strVal val="#ppt_y"/>
                                              </p:val>
                                            </p:tav>
                                          </p:tavLst>
                                        </p:anim>
                                      </p:childTnLst>
                                    </p:cTn>
                                  </p:par>
                                  <p:par>
                                    <p:cTn id="14" presetID="2" presetClass="entr" presetSubtype="1" fill="hold" grpId="0" nodeType="withEffect">
                                      <p:stCondLst>
                                        <p:cond delay="200"/>
                                      </p:stCondLst>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1000" fill="hold"/>
                                            <p:tgtEl>
                                              <p:spTgt spid="27"/>
                                            </p:tgtEl>
                                            <p:attrNameLst>
                                              <p:attrName>ppt_x</p:attrName>
                                            </p:attrNameLst>
                                          </p:cBhvr>
                                          <p:tavLst>
                                            <p:tav tm="0">
                                              <p:val>
                                                <p:strVal val="#ppt_x"/>
                                              </p:val>
                                            </p:tav>
                                            <p:tav tm="100000">
                                              <p:val>
                                                <p:strVal val="#ppt_x"/>
                                              </p:val>
                                            </p:tav>
                                          </p:tavLst>
                                        </p:anim>
                                        <p:anim calcmode="lin" valueType="num">
                                          <p:cBhvr additive="base">
                                            <p:cTn id="17" dur="1000" fill="hold"/>
                                            <p:tgtEl>
                                              <p:spTgt spid="27"/>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stCondLst>
                                        <p:cond delay="400"/>
                                      </p:stCondLst>
                                      <p:childTnLst>
                                        <p:set>
                                          <p:cBhvr>
                                            <p:cTn id="19" dur="1" fill="hold">
                                              <p:stCondLst>
                                                <p:cond delay="0"/>
                                              </p:stCondLst>
                                            </p:cTn>
                                            <p:tgtEl>
                                              <p:spTgt spid="30"/>
                                            </p:tgtEl>
                                            <p:attrNameLst>
                                              <p:attrName>style.visibility</p:attrName>
                                            </p:attrNameLst>
                                          </p:cBhvr>
                                          <p:to>
                                            <p:strVal val="visible"/>
                                          </p:to>
                                        </p:set>
                                        <p:anim calcmode="lin" valueType="num">
                                          <p:cBhvr additive="base">
                                            <p:cTn id="20" dur="1000" fill="hold"/>
                                            <p:tgtEl>
                                              <p:spTgt spid="30"/>
                                            </p:tgtEl>
                                            <p:attrNameLst>
                                              <p:attrName>ppt_x</p:attrName>
                                            </p:attrNameLst>
                                          </p:cBhvr>
                                          <p:tavLst>
                                            <p:tav tm="0">
                                              <p:val>
                                                <p:strVal val="#ppt_x"/>
                                              </p:val>
                                            </p:tav>
                                            <p:tav tm="100000">
                                              <p:val>
                                                <p:strVal val="#ppt_x"/>
                                              </p:val>
                                            </p:tav>
                                          </p:tavLst>
                                        </p:anim>
                                        <p:anim calcmode="lin" valueType="num">
                                          <p:cBhvr additive="base">
                                            <p:cTn id="21" dur="1000" fill="hold"/>
                                            <p:tgtEl>
                                              <p:spTgt spid="30"/>
                                            </p:tgtEl>
                                            <p:attrNameLst>
                                              <p:attrName>ppt_y</p:attrName>
                                            </p:attrNameLst>
                                          </p:cBhvr>
                                          <p:tavLst>
                                            <p:tav tm="0">
                                              <p:val>
                                                <p:strVal val="0-#ppt_h/2"/>
                                              </p:val>
                                            </p:tav>
                                            <p:tav tm="100000">
                                              <p:val>
                                                <p:strVal val="#ppt_y"/>
                                              </p:val>
                                            </p:tav>
                                          </p:tavLst>
                                        </p:anim>
                                      </p:childTnLst>
                                    </p:cTn>
                                  </p:par>
                                  <p:par>
                                    <p:cTn id="22" presetID="2" presetClass="entr" presetSubtype="1" fill="hold" grpId="0" nodeType="withEffect">
                                      <p:stCondLst>
                                        <p:cond delay="600"/>
                                      </p:stCondLst>
                                      <p:childTnLst>
                                        <p:set>
                                          <p:cBhvr>
                                            <p:cTn id="23" dur="1" fill="hold">
                                              <p:stCondLst>
                                                <p:cond delay="0"/>
                                              </p:stCondLst>
                                            </p:cTn>
                                            <p:tgtEl>
                                              <p:spTgt spid="28"/>
                                            </p:tgtEl>
                                            <p:attrNameLst>
                                              <p:attrName>style.visibility</p:attrName>
                                            </p:attrNameLst>
                                          </p:cBhvr>
                                          <p:to>
                                            <p:strVal val="visible"/>
                                          </p:to>
                                        </p:set>
                                        <p:anim calcmode="lin" valueType="num">
                                          <p:cBhvr additive="base">
                                            <p:cTn id="24" dur="1000" fill="hold"/>
                                            <p:tgtEl>
                                              <p:spTgt spid="28"/>
                                            </p:tgtEl>
                                            <p:attrNameLst>
                                              <p:attrName>ppt_x</p:attrName>
                                            </p:attrNameLst>
                                          </p:cBhvr>
                                          <p:tavLst>
                                            <p:tav tm="0">
                                              <p:val>
                                                <p:strVal val="#ppt_x"/>
                                              </p:val>
                                            </p:tav>
                                            <p:tav tm="100000">
                                              <p:val>
                                                <p:strVal val="#ppt_x"/>
                                              </p:val>
                                            </p:tav>
                                          </p:tavLst>
                                        </p:anim>
                                        <p:anim calcmode="lin" valueType="num">
                                          <p:cBhvr additive="base">
                                            <p:cTn id="25" dur="1000" fill="hold"/>
                                            <p:tgtEl>
                                              <p:spTgt spid="28"/>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stCondLst>
                                        <p:cond delay="80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1000" fill="hold"/>
                                            <p:tgtEl>
                                              <p:spTgt spid="29"/>
                                            </p:tgtEl>
                                            <p:attrNameLst>
                                              <p:attrName>ppt_x</p:attrName>
                                            </p:attrNameLst>
                                          </p:cBhvr>
                                          <p:tavLst>
                                            <p:tav tm="0">
                                              <p:val>
                                                <p:strVal val="#ppt_x"/>
                                              </p:val>
                                            </p:tav>
                                            <p:tav tm="100000">
                                              <p:val>
                                                <p:strVal val="#ppt_x"/>
                                              </p:val>
                                            </p:tav>
                                          </p:tavLst>
                                        </p:anim>
                                        <p:anim calcmode="lin" valueType="num">
                                          <p:cBhvr additive="base">
                                            <p:cTn id="29" dur="1000" fill="hold"/>
                                            <p:tgtEl>
                                              <p:spTgt spid="29"/>
                                            </p:tgtEl>
                                            <p:attrNameLst>
                                              <p:attrName>ppt_y</p:attrName>
                                            </p:attrNameLst>
                                          </p:cBhvr>
                                          <p:tavLst>
                                            <p:tav tm="0">
                                              <p:val>
                                                <p:strVal val="0-#ppt_h/2"/>
                                              </p:val>
                                            </p:tav>
                                            <p:tav tm="100000">
                                              <p:val>
                                                <p:strVal val="#ppt_y"/>
                                              </p:val>
                                            </p:tav>
                                          </p:tavLst>
                                        </p:anim>
                                      </p:childTnLst>
                                    </p:cTn>
                                  </p:par>
                                </p:childTnLst>
                              </p:cTn>
                            </p:par>
                            <p:par>
                              <p:cTn id="30" fill="hold">
                                <p:stCondLst>
                                  <p:cond delay="2300"/>
                                </p:stCondLst>
                                <p:childTnLst>
                                  <p:par>
                                    <p:cTn id="31" presetID="22" presetClass="entr" presetSubtype="8" fill="hold"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par>
                                    <p:cTn id="34" presetID="22" presetClass="entr" presetSubtype="8" fill="hold" nodeType="with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wipe(left)">
                                          <p:cBhvr>
                                            <p:cTn id="36" dur="500"/>
                                            <p:tgtEl>
                                              <p:spTgt spid="33"/>
                                            </p:tgtEl>
                                          </p:cBhvr>
                                        </p:animEffect>
                                      </p:childTnLst>
                                    </p:cTn>
                                  </p:par>
                                  <p:par>
                                    <p:cTn id="37" presetID="22" presetClass="entr" presetSubtype="8"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wipe(left)">
                                          <p:cBhvr>
                                            <p:cTn id="39" dur="500"/>
                                            <p:tgtEl>
                                              <p:spTgt spid="34"/>
                                            </p:tgtEl>
                                          </p:cBhvr>
                                        </p:animEffect>
                                      </p:childTnLst>
                                    </p:cTn>
                                  </p:par>
                                  <p:par>
                                    <p:cTn id="40" presetID="22" presetClass="entr" presetSubtype="8" fill="hold" nodeType="with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wipe(left)">
                                          <p:cBhvr>
                                            <p:cTn id="42" dur="500"/>
                                            <p:tgtEl>
                                              <p:spTgt spid="35"/>
                                            </p:tgtEl>
                                          </p:cBhvr>
                                        </p:animEffect>
                                      </p:childTnLst>
                                    </p:cTn>
                                  </p:par>
                                  <p:par>
                                    <p:cTn id="43" presetID="22" presetClass="entr" presetSubtype="8" fill="hold"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left)">
                                          <p:cBhvr>
                                            <p:cTn id="45" dur="500"/>
                                            <p:tgtEl>
                                              <p:spTgt spid="36"/>
                                            </p:tgtEl>
                                          </p:cBhvr>
                                        </p:animEffect>
                                      </p:childTnLst>
                                    </p:cTn>
                                  </p:par>
                                </p:childTnLst>
                              </p:cTn>
                            </p:par>
                            <p:par>
                              <p:cTn id="46" fill="hold">
                                <p:stCondLst>
                                  <p:cond delay="2800"/>
                                </p:stCondLst>
                                <p:childTnLst>
                                  <p:par>
                                    <p:cTn id="47" presetID="17" presetClass="entr" presetSubtype="1" fill="hold" grpId="0" nodeType="afterEffect">
                                      <p:stCondLst>
                                        <p:cond delay="0"/>
                                      </p:stCondLst>
                                      <p:iterate type="lt">
                                        <p:tmPct val="40000"/>
                                      </p:iterate>
                                      <p:childTnLst>
                                        <p:set>
                                          <p:cBhvr>
                                            <p:cTn id="48" dur="1" fill="hold">
                                              <p:stCondLst>
                                                <p:cond delay="0"/>
                                              </p:stCondLst>
                                            </p:cTn>
                                            <p:tgtEl>
                                              <p:spTgt spid="46"/>
                                            </p:tgtEl>
                                            <p:attrNameLst>
                                              <p:attrName>style.visibility</p:attrName>
                                            </p:attrNameLst>
                                          </p:cBhvr>
                                          <p:to>
                                            <p:strVal val="visible"/>
                                          </p:to>
                                        </p:set>
                                        <p:anim calcmode="lin" valueType="num">
                                          <p:cBhvr>
                                            <p:cTn id="49" dur="250" fill="hold"/>
                                            <p:tgtEl>
                                              <p:spTgt spid="46"/>
                                            </p:tgtEl>
                                            <p:attrNameLst>
                                              <p:attrName>ppt_x</p:attrName>
                                            </p:attrNameLst>
                                          </p:cBhvr>
                                          <p:tavLst>
                                            <p:tav tm="0">
                                              <p:val>
                                                <p:strVal val="#ppt_x"/>
                                              </p:val>
                                            </p:tav>
                                            <p:tav tm="100000">
                                              <p:val>
                                                <p:strVal val="#ppt_x"/>
                                              </p:val>
                                            </p:tav>
                                          </p:tavLst>
                                        </p:anim>
                                        <p:anim calcmode="lin" valueType="num">
                                          <p:cBhvr>
                                            <p:cTn id="50" dur="250" fill="hold"/>
                                            <p:tgtEl>
                                              <p:spTgt spid="46"/>
                                            </p:tgtEl>
                                            <p:attrNameLst>
                                              <p:attrName>ppt_y</p:attrName>
                                            </p:attrNameLst>
                                          </p:cBhvr>
                                          <p:tavLst>
                                            <p:tav tm="0">
                                              <p:val>
                                                <p:strVal val="#ppt_y-#ppt_h/2"/>
                                              </p:val>
                                            </p:tav>
                                            <p:tav tm="100000">
                                              <p:val>
                                                <p:strVal val="#ppt_y"/>
                                              </p:val>
                                            </p:tav>
                                          </p:tavLst>
                                        </p:anim>
                                        <p:anim calcmode="lin" valueType="num">
                                          <p:cBhvr>
                                            <p:cTn id="51" dur="250" fill="hold"/>
                                            <p:tgtEl>
                                              <p:spTgt spid="46"/>
                                            </p:tgtEl>
                                            <p:attrNameLst>
                                              <p:attrName>ppt_w</p:attrName>
                                            </p:attrNameLst>
                                          </p:cBhvr>
                                          <p:tavLst>
                                            <p:tav tm="0">
                                              <p:val>
                                                <p:strVal val="#ppt_w"/>
                                              </p:val>
                                            </p:tav>
                                            <p:tav tm="100000">
                                              <p:val>
                                                <p:strVal val="#ppt_w"/>
                                              </p:val>
                                            </p:tav>
                                          </p:tavLst>
                                        </p:anim>
                                        <p:anim calcmode="lin" valueType="num">
                                          <p:cBhvr>
                                            <p:cTn id="52" dur="250" fill="hold"/>
                                            <p:tgtEl>
                                              <p:spTgt spid="46"/>
                                            </p:tgtEl>
                                            <p:attrNameLst>
                                              <p:attrName>ppt_h</p:attrName>
                                            </p:attrNameLst>
                                          </p:cBhvr>
                                          <p:tavLst>
                                            <p:tav tm="0">
                                              <p:val>
                                                <p:fltVal val="0"/>
                                              </p:val>
                                            </p:tav>
                                            <p:tav tm="100000">
                                              <p:val>
                                                <p:strVal val="#ppt_h"/>
                                              </p:val>
                                            </p:tav>
                                          </p:tavLst>
                                        </p:anim>
                                      </p:childTnLst>
                                    </p:cTn>
                                  </p:par>
                                  <p:par>
                                    <p:cTn id="53" presetID="17" presetClass="entr" presetSubtype="1" fill="hold" grpId="0" nodeType="withEffect">
                                      <p:stCondLst>
                                        <p:cond delay="200"/>
                                      </p:stCondLst>
                                      <p:iterate type="lt">
                                        <p:tmPct val="40000"/>
                                      </p:iterate>
                                      <p:childTnLst>
                                        <p:set>
                                          <p:cBhvr>
                                            <p:cTn id="54" dur="1" fill="hold">
                                              <p:stCondLst>
                                                <p:cond delay="0"/>
                                              </p:stCondLst>
                                            </p:cTn>
                                            <p:tgtEl>
                                              <p:spTgt spid="44"/>
                                            </p:tgtEl>
                                            <p:attrNameLst>
                                              <p:attrName>style.visibility</p:attrName>
                                            </p:attrNameLst>
                                          </p:cBhvr>
                                          <p:to>
                                            <p:strVal val="visible"/>
                                          </p:to>
                                        </p:set>
                                        <p:anim calcmode="lin" valueType="num">
                                          <p:cBhvr>
                                            <p:cTn id="55" dur="250" fill="hold"/>
                                            <p:tgtEl>
                                              <p:spTgt spid="44"/>
                                            </p:tgtEl>
                                            <p:attrNameLst>
                                              <p:attrName>ppt_x</p:attrName>
                                            </p:attrNameLst>
                                          </p:cBhvr>
                                          <p:tavLst>
                                            <p:tav tm="0">
                                              <p:val>
                                                <p:strVal val="#ppt_x"/>
                                              </p:val>
                                            </p:tav>
                                            <p:tav tm="100000">
                                              <p:val>
                                                <p:strVal val="#ppt_x"/>
                                              </p:val>
                                            </p:tav>
                                          </p:tavLst>
                                        </p:anim>
                                        <p:anim calcmode="lin" valueType="num">
                                          <p:cBhvr>
                                            <p:cTn id="56" dur="250" fill="hold"/>
                                            <p:tgtEl>
                                              <p:spTgt spid="44"/>
                                            </p:tgtEl>
                                            <p:attrNameLst>
                                              <p:attrName>ppt_y</p:attrName>
                                            </p:attrNameLst>
                                          </p:cBhvr>
                                          <p:tavLst>
                                            <p:tav tm="0">
                                              <p:val>
                                                <p:strVal val="#ppt_y-#ppt_h/2"/>
                                              </p:val>
                                            </p:tav>
                                            <p:tav tm="100000">
                                              <p:val>
                                                <p:strVal val="#ppt_y"/>
                                              </p:val>
                                            </p:tav>
                                          </p:tavLst>
                                        </p:anim>
                                        <p:anim calcmode="lin" valueType="num">
                                          <p:cBhvr>
                                            <p:cTn id="57" dur="250" fill="hold"/>
                                            <p:tgtEl>
                                              <p:spTgt spid="44"/>
                                            </p:tgtEl>
                                            <p:attrNameLst>
                                              <p:attrName>ppt_w</p:attrName>
                                            </p:attrNameLst>
                                          </p:cBhvr>
                                          <p:tavLst>
                                            <p:tav tm="0">
                                              <p:val>
                                                <p:strVal val="#ppt_w"/>
                                              </p:val>
                                            </p:tav>
                                            <p:tav tm="100000">
                                              <p:val>
                                                <p:strVal val="#ppt_w"/>
                                              </p:val>
                                            </p:tav>
                                          </p:tavLst>
                                        </p:anim>
                                        <p:anim calcmode="lin" valueType="num">
                                          <p:cBhvr>
                                            <p:cTn id="58" dur="250" fill="hold"/>
                                            <p:tgtEl>
                                              <p:spTgt spid="44"/>
                                            </p:tgtEl>
                                            <p:attrNameLst>
                                              <p:attrName>ppt_h</p:attrName>
                                            </p:attrNameLst>
                                          </p:cBhvr>
                                          <p:tavLst>
                                            <p:tav tm="0">
                                              <p:val>
                                                <p:fltVal val="0"/>
                                              </p:val>
                                            </p:tav>
                                            <p:tav tm="100000">
                                              <p:val>
                                                <p:strVal val="#ppt_h"/>
                                              </p:val>
                                            </p:tav>
                                          </p:tavLst>
                                        </p:anim>
                                      </p:childTnLst>
                                    </p:cTn>
                                  </p:par>
                                  <p:par>
                                    <p:cTn id="59" presetID="17" presetClass="entr" presetSubtype="1" fill="hold" grpId="0" nodeType="withEffect">
                                      <p:stCondLst>
                                        <p:cond delay="400"/>
                                      </p:stCondLst>
                                      <p:iterate type="lt">
                                        <p:tmPct val="40000"/>
                                      </p:iterate>
                                      <p:childTnLst>
                                        <p:set>
                                          <p:cBhvr>
                                            <p:cTn id="60" dur="1" fill="hold">
                                              <p:stCondLst>
                                                <p:cond delay="0"/>
                                              </p:stCondLst>
                                            </p:cTn>
                                            <p:tgtEl>
                                              <p:spTgt spid="42"/>
                                            </p:tgtEl>
                                            <p:attrNameLst>
                                              <p:attrName>style.visibility</p:attrName>
                                            </p:attrNameLst>
                                          </p:cBhvr>
                                          <p:to>
                                            <p:strVal val="visible"/>
                                          </p:to>
                                        </p:set>
                                        <p:anim calcmode="lin" valueType="num">
                                          <p:cBhvr>
                                            <p:cTn id="61" dur="250" fill="hold"/>
                                            <p:tgtEl>
                                              <p:spTgt spid="42"/>
                                            </p:tgtEl>
                                            <p:attrNameLst>
                                              <p:attrName>ppt_x</p:attrName>
                                            </p:attrNameLst>
                                          </p:cBhvr>
                                          <p:tavLst>
                                            <p:tav tm="0">
                                              <p:val>
                                                <p:strVal val="#ppt_x"/>
                                              </p:val>
                                            </p:tav>
                                            <p:tav tm="100000">
                                              <p:val>
                                                <p:strVal val="#ppt_x"/>
                                              </p:val>
                                            </p:tav>
                                          </p:tavLst>
                                        </p:anim>
                                        <p:anim calcmode="lin" valueType="num">
                                          <p:cBhvr>
                                            <p:cTn id="62" dur="250" fill="hold"/>
                                            <p:tgtEl>
                                              <p:spTgt spid="42"/>
                                            </p:tgtEl>
                                            <p:attrNameLst>
                                              <p:attrName>ppt_y</p:attrName>
                                            </p:attrNameLst>
                                          </p:cBhvr>
                                          <p:tavLst>
                                            <p:tav tm="0">
                                              <p:val>
                                                <p:strVal val="#ppt_y-#ppt_h/2"/>
                                              </p:val>
                                            </p:tav>
                                            <p:tav tm="100000">
                                              <p:val>
                                                <p:strVal val="#ppt_y"/>
                                              </p:val>
                                            </p:tav>
                                          </p:tavLst>
                                        </p:anim>
                                        <p:anim calcmode="lin" valueType="num">
                                          <p:cBhvr>
                                            <p:cTn id="63" dur="250" fill="hold"/>
                                            <p:tgtEl>
                                              <p:spTgt spid="42"/>
                                            </p:tgtEl>
                                            <p:attrNameLst>
                                              <p:attrName>ppt_w</p:attrName>
                                            </p:attrNameLst>
                                          </p:cBhvr>
                                          <p:tavLst>
                                            <p:tav tm="0">
                                              <p:val>
                                                <p:strVal val="#ppt_w"/>
                                              </p:val>
                                            </p:tav>
                                            <p:tav tm="100000">
                                              <p:val>
                                                <p:strVal val="#ppt_w"/>
                                              </p:val>
                                            </p:tav>
                                          </p:tavLst>
                                        </p:anim>
                                        <p:anim calcmode="lin" valueType="num">
                                          <p:cBhvr>
                                            <p:cTn id="64" dur="250" fill="hold"/>
                                            <p:tgtEl>
                                              <p:spTgt spid="42"/>
                                            </p:tgtEl>
                                            <p:attrNameLst>
                                              <p:attrName>ppt_h</p:attrName>
                                            </p:attrNameLst>
                                          </p:cBhvr>
                                          <p:tavLst>
                                            <p:tav tm="0">
                                              <p:val>
                                                <p:fltVal val="0"/>
                                              </p:val>
                                            </p:tav>
                                            <p:tav tm="100000">
                                              <p:val>
                                                <p:strVal val="#ppt_h"/>
                                              </p:val>
                                            </p:tav>
                                          </p:tavLst>
                                        </p:anim>
                                      </p:childTnLst>
                                    </p:cTn>
                                  </p:par>
                                  <p:par>
                                    <p:cTn id="65" presetID="17" presetClass="entr" presetSubtype="1" fill="hold" grpId="0" nodeType="withEffect">
                                      <p:stCondLst>
                                        <p:cond delay="600"/>
                                      </p:stCondLst>
                                      <p:iterate type="lt">
                                        <p:tmPct val="40000"/>
                                      </p:iterate>
                                      <p:childTnLst>
                                        <p:set>
                                          <p:cBhvr>
                                            <p:cTn id="66" dur="1" fill="hold">
                                              <p:stCondLst>
                                                <p:cond delay="0"/>
                                              </p:stCondLst>
                                            </p:cTn>
                                            <p:tgtEl>
                                              <p:spTgt spid="40"/>
                                            </p:tgtEl>
                                            <p:attrNameLst>
                                              <p:attrName>style.visibility</p:attrName>
                                            </p:attrNameLst>
                                          </p:cBhvr>
                                          <p:to>
                                            <p:strVal val="visible"/>
                                          </p:to>
                                        </p:set>
                                        <p:anim calcmode="lin" valueType="num">
                                          <p:cBhvr>
                                            <p:cTn id="67" dur="250" fill="hold"/>
                                            <p:tgtEl>
                                              <p:spTgt spid="40"/>
                                            </p:tgtEl>
                                            <p:attrNameLst>
                                              <p:attrName>ppt_x</p:attrName>
                                            </p:attrNameLst>
                                          </p:cBhvr>
                                          <p:tavLst>
                                            <p:tav tm="0">
                                              <p:val>
                                                <p:strVal val="#ppt_x"/>
                                              </p:val>
                                            </p:tav>
                                            <p:tav tm="100000">
                                              <p:val>
                                                <p:strVal val="#ppt_x"/>
                                              </p:val>
                                            </p:tav>
                                          </p:tavLst>
                                        </p:anim>
                                        <p:anim calcmode="lin" valueType="num">
                                          <p:cBhvr>
                                            <p:cTn id="68" dur="250" fill="hold"/>
                                            <p:tgtEl>
                                              <p:spTgt spid="40"/>
                                            </p:tgtEl>
                                            <p:attrNameLst>
                                              <p:attrName>ppt_y</p:attrName>
                                            </p:attrNameLst>
                                          </p:cBhvr>
                                          <p:tavLst>
                                            <p:tav tm="0">
                                              <p:val>
                                                <p:strVal val="#ppt_y-#ppt_h/2"/>
                                              </p:val>
                                            </p:tav>
                                            <p:tav tm="100000">
                                              <p:val>
                                                <p:strVal val="#ppt_y"/>
                                              </p:val>
                                            </p:tav>
                                          </p:tavLst>
                                        </p:anim>
                                        <p:anim calcmode="lin" valueType="num">
                                          <p:cBhvr>
                                            <p:cTn id="69" dur="250" fill="hold"/>
                                            <p:tgtEl>
                                              <p:spTgt spid="40"/>
                                            </p:tgtEl>
                                            <p:attrNameLst>
                                              <p:attrName>ppt_w</p:attrName>
                                            </p:attrNameLst>
                                          </p:cBhvr>
                                          <p:tavLst>
                                            <p:tav tm="0">
                                              <p:val>
                                                <p:strVal val="#ppt_w"/>
                                              </p:val>
                                            </p:tav>
                                            <p:tav tm="100000">
                                              <p:val>
                                                <p:strVal val="#ppt_w"/>
                                              </p:val>
                                            </p:tav>
                                          </p:tavLst>
                                        </p:anim>
                                        <p:anim calcmode="lin" valueType="num">
                                          <p:cBhvr>
                                            <p:cTn id="70" dur="250" fill="hold"/>
                                            <p:tgtEl>
                                              <p:spTgt spid="40"/>
                                            </p:tgtEl>
                                            <p:attrNameLst>
                                              <p:attrName>ppt_h</p:attrName>
                                            </p:attrNameLst>
                                          </p:cBhvr>
                                          <p:tavLst>
                                            <p:tav tm="0">
                                              <p:val>
                                                <p:fltVal val="0"/>
                                              </p:val>
                                            </p:tav>
                                            <p:tav tm="100000">
                                              <p:val>
                                                <p:strVal val="#ppt_h"/>
                                              </p:val>
                                            </p:tav>
                                          </p:tavLst>
                                        </p:anim>
                                      </p:childTnLst>
                                    </p:cTn>
                                  </p:par>
                                  <p:par>
                                    <p:cTn id="71" presetID="17" presetClass="entr" presetSubtype="1" fill="hold" grpId="0" nodeType="withEffect">
                                      <p:stCondLst>
                                        <p:cond delay="800"/>
                                      </p:stCondLst>
                                      <p:iterate type="lt">
                                        <p:tmPct val="40000"/>
                                      </p:iterate>
                                      <p:childTnLst>
                                        <p:set>
                                          <p:cBhvr>
                                            <p:cTn id="72" dur="1" fill="hold">
                                              <p:stCondLst>
                                                <p:cond delay="0"/>
                                              </p:stCondLst>
                                            </p:cTn>
                                            <p:tgtEl>
                                              <p:spTgt spid="38"/>
                                            </p:tgtEl>
                                            <p:attrNameLst>
                                              <p:attrName>style.visibility</p:attrName>
                                            </p:attrNameLst>
                                          </p:cBhvr>
                                          <p:to>
                                            <p:strVal val="visible"/>
                                          </p:to>
                                        </p:set>
                                        <p:anim calcmode="lin" valueType="num">
                                          <p:cBhvr>
                                            <p:cTn id="73" dur="250" fill="hold"/>
                                            <p:tgtEl>
                                              <p:spTgt spid="38"/>
                                            </p:tgtEl>
                                            <p:attrNameLst>
                                              <p:attrName>ppt_x</p:attrName>
                                            </p:attrNameLst>
                                          </p:cBhvr>
                                          <p:tavLst>
                                            <p:tav tm="0">
                                              <p:val>
                                                <p:strVal val="#ppt_x"/>
                                              </p:val>
                                            </p:tav>
                                            <p:tav tm="100000">
                                              <p:val>
                                                <p:strVal val="#ppt_x"/>
                                              </p:val>
                                            </p:tav>
                                          </p:tavLst>
                                        </p:anim>
                                        <p:anim calcmode="lin" valueType="num">
                                          <p:cBhvr>
                                            <p:cTn id="74" dur="250" fill="hold"/>
                                            <p:tgtEl>
                                              <p:spTgt spid="38"/>
                                            </p:tgtEl>
                                            <p:attrNameLst>
                                              <p:attrName>ppt_y</p:attrName>
                                            </p:attrNameLst>
                                          </p:cBhvr>
                                          <p:tavLst>
                                            <p:tav tm="0">
                                              <p:val>
                                                <p:strVal val="#ppt_y-#ppt_h/2"/>
                                              </p:val>
                                            </p:tav>
                                            <p:tav tm="100000">
                                              <p:val>
                                                <p:strVal val="#ppt_y"/>
                                              </p:val>
                                            </p:tav>
                                          </p:tavLst>
                                        </p:anim>
                                        <p:anim calcmode="lin" valueType="num">
                                          <p:cBhvr>
                                            <p:cTn id="75" dur="250" fill="hold"/>
                                            <p:tgtEl>
                                              <p:spTgt spid="38"/>
                                            </p:tgtEl>
                                            <p:attrNameLst>
                                              <p:attrName>ppt_w</p:attrName>
                                            </p:attrNameLst>
                                          </p:cBhvr>
                                          <p:tavLst>
                                            <p:tav tm="0">
                                              <p:val>
                                                <p:strVal val="#ppt_w"/>
                                              </p:val>
                                            </p:tav>
                                            <p:tav tm="100000">
                                              <p:val>
                                                <p:strVal val="#ppt_w"/>
                                              </p:val>
                                            </p:tav>
                                          </p:tavLst>
                                        </p:anim>
                                        <p:anim calcmode="lin" valueType="num">
                                          <p:cBhvr>
                                            <p:cTn id="76" dur="250" fill="hold"/>
                                            <p:tgtEl>
                                              <p:spTgt spid="38"/>
                                            </p:tgtEl>
                                            <p:attrNameLst>
                                              <p:attrName>ppt_h</p:attrName>
                                            </p:attrNameLst>
                                          </p:cBhvr>
                                          <p:tavLst>
                                            <p:tav tm="0">
                                              <p:val>
                                                <p:fltVal val="0"/>
                                              </p:val>
                                            </p:tav>
                                            <p:tav tm="100000">
                                              <p:val>
                                                <p:strVal val="#ppt_h"/>
                                              </p:val>
                                            </p:tav>
                                          </p:tavLst>
                                        </p:anim>
                                      </p:childTnLst>
                                    </p:cTn>
                                  </p:par>
                                </p:childTnLst>
                              </p:cTn>
                            </p:par>
                            <p:par>
                              <p:cTn id="77" fill="hold">
                                <p:stCondLst>
                                  <p:cond delay="4150"/>
                                </p:stCondLst>
                                <p:childTnLst>
                                  <p:par>
                                    <p:cTn id="78" presetID="22" presetClass="entr" presetSubtype="8" fill="hold" grpId="0" nodeType="afterEffect">
                                      <p:stCondLst>
                                        <p:cond delay="0"/>
                                      </p:stCondLst>
                                      <p:childTnLst>
                                        <p:set>
                                          <p:cBhvr>
                                            <p:cTn id="79" dur="1" fill="hold">
                                              <p:stCondLst>
                                                <p:cond delay="0"/>
                                              </p:stCondLst>
                                            </p:cTn>
                                            <p:tgtEl>
                                              <p:spTgt spid="45"/>
                                            </p:tgtEl>
                                            <p:attrNameLst>
                                              <p:attrName>style.visibility</p:attrName>
                                            </p:attrNameLst>
                                          </p:cBhvr>
                                          <p:to>
                                            <p:strVal val="visible"/>
                                          </p:to>
                                        </p:set>
                                        <p:animEffect transition="in" filter="wipe(left)">
                                          <p:cBhvr>
                                            <p:cTn id="80" dur="500"/>
                                            <p:tgtEl>
                                              <p:spTgt spid="45"/>
                                            </p:tgtEl>
                                          </p:cBhvr>
                                        </p:animEffect>
                                      </p:childTnLst>
                                    </p:cTn>
                                  </p:par>
                                  <p:par>
                                    <p:cTn id="81" presetID="22" presetClass="entr" presetSubtype="8" fill="hold" grpId="0" nodeType="withEffect">
                                      <p:stCondLst>
                                        <p:cond delay="200"/>
                                      </p:stCondLst>
                                      <p:childTnLst>
                                        <p:set>
                                          <p:cBhvr>
                                            <p:cTn id="82" dur="1" fill="hold">
                                              <p:stCondLst>
                                                <p:cond delay="0"/>
                                              </p:stCondLst>
                                            </p:cTn>
                                            <p:tgtEl>
                                              <p:spTgt spid="43"/>
                                            </p:tgtEl>
                                            <p:attrNameLst>
                                              <p:attrName>style.visibility</p:attrName>
                                            </p:attrNameLst>
                                          </p:cBhvr>
                                          <p:to>
                                            <p:strVal val="visible"/>
                                          </p:to>
                                        </p:set>
                                        <p:animEffect transition="in" filter="wipe(left)">
                                          <p:cBhvr>
                                            <p:cTn id="83" dur="500"/>
                                            <p:tgtEl>
                                              <p:spTgt spid="43"/>
                                            </p:tgtEl>
                                          </p:cBhvr>
                                        </p:animEffect>
                                      </p:childTnLst>
                                    </p:cTn>
                                  </p:par>
                                  <p:par>
                                    <p:cTn id="84" presetID="22" presetClass="entr" presetSubtype="8" fill="hold" grpId="0" nodeType="withEffect">
                                      <p:stCondLst>
                                        <p:cond delay="400"/>
                                      </p:stCondLst>
                                      <p:childTnLst>
                                        <p:set>
                                          <p:cBhvr>
                                            <p:cTn id="85" dur="1" fill="hold">
                                              <p:stCondLst>
                                                <p:cond delay="0"/>
                                              </p:stCondLst>
                                            </p:cTn>
                                            <p:tgtEl>
                                              <p:spTgt spid="41"/>
                                            </p:tgtEl>
                                            <p:attrNameLst>
                                              <p:attrName>style.visibility</p:attrName>
                                            </p:attrNameLst>
                                          </p:cBhvr>
                                          <p:to>
                                            <p:strVal val="visible"/>
                                          </p:to>
                                        </p:set>
                                        <p:animEffect transition="in" filter="wipe(left)">
                                          <p:cBhvr>
                                            <p:cTn id="86" dur="500"/>
                                            <p:tgtEl>
                                              <p:spTgt spid="41"/>
                                            </p:tgtEl>
                                          </p:cBhvr>
                                        </p:animEffect>
                                      </p:childTnLst>
                                    </p:cTn>
                                  </p:par>
                                  <p:par>
                                    <p:cTn id="87" presetID="22" presetClass="entr" presetSubtype="8" fill="hold" grpId="0" nodeType="withEffect">
                                      <p:stCondLst>
                                        <p:cond delay="600"/>
                                      </p:stCondLst>
                                      <p:childTnLst>
                                        <p:set>
                                          <p:cBhvr>
                                            <p:cTn id="88" dur="1" fill="hold">
                                              <p:stCondLst>
                                                <p:cond delay="0"/>
                                              </p:stCondLst>
                                            </p:cTn>
                                            <p:tgtEl>
                                              <p:spTgt spid="39"/>
                                            </p:tgtEl>
                                            <p:attrNameLst>
                                              <p:attrName>style.visibility</p:attrName>
                                            </p:attrNameLst>
                                          </p:cBhvr>
                                          <p:to>
                                            <p:strVal val="visible"/>
                                          </p:to>
                                        </p:set>
                                        <p:animEffect transition="in" filter="wipe(left)">
                                          <p:cBhvr>
                                            <p:cTn id="89" dur="500"/>
                                            <p:tgtEl>
                                              <p:spTgt spid="39"/>
                                            </p:tgtEl>
                                          </p:cBhvr>
                                        </p:animEffect>
                                      </p:childTnLst>
                                    </p:cTn>
                                  </p:par>
                                  <p:par>
                                    <p:cTn id="90" presetID="22" presetClass="entr" presetSubtype="8" fill="hold" grpId="0" nodeType="withEffect">
                                      <p:stCondLst>
                                        <p:cond delay="800"/>
                                      </p:stCondLst>
                                      <p:childTnLst>
                                        <p:set>
                                          <p:cBhvr>
                                            <p:cTn id="91" dur="1" fill="hold">
                                              <p:stCondLst>
                                                <p:cond delay="0"/>
                                              </p:stCondLst>
                                            </p:cTn>
                                            <p:tgtEl>
                                              <p:spTgt spid="37"/>
                                            </p:tgtEl>
                                            <p:attrNameLst>
                                              <p:attrName>style.visibility</p:attrName>
                                            </p:attrNameLst>
                                          </p:cBhvr>
                                          <p:to>
                                            <p:strVal val="visible"/>
                                          </p:to>
                                        </p:set>
                                        <p:animEffect transition="in" filter="wipe(left)">
                                          <p:cBhvr>
                                            <p:cTn id="9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7" grpId="0" animBg="1"/>
          <p:bldP spid="28" grpId="0" animBg="1"/>
          <p:bldP spid="29" grpId="0" animBg="1"/>
          <p:bldP spid="30" grpId="0" animBg="1"/>
          <p:bldP spid="31" grpId="0" animBg="1"/>
          <p:bldP spid="37" grpId="0"/>
          <p:bldP spid="38" grpId="0"/>
          <p:bldP spid="39" grpId="0"/>
          <p:bldP spid="40" grpId="0"/>
          <p:bldP spid="41" grpId="0"/>
          <p:bldP spid="42" grpId="0"/>
          <p:bldP spid="43" grpId="0"/>
          <p:bldP spid="44" grpId="0"/>
          <p:bldP spid="45" grpId="0"/>
          <p:bldP spid="46"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45"/>
          <p:cNvSpPr txBox="1">
            <a:spLocks noChangeArrowheads="1"/>
          </p:cNvSpPr>
          <p:nvPr/>
        </p:nvSpPr>
        <p:spPr bwMode="auto">
          <a:xfrm>
            <a:off x="867330" y="369333"/>
            <a:ext cx="5161331" cy="523220"/>
          </a:xfrm>
          <a:prstGeom prst="rect">
            <a:avLst/>
          </a:prstGeom>
          <a:noFill/>
          <a:ln w="9525">
            <a:noFill/>
            <a:miter lim="800000"/>
            <a:headEnd/>
            <a:tailEnd/>
          </a:ln>
        </p:spPr>
        <p:txBody>
          <a:bodyPr wrap="square">
            <a:spAutoFit/>
          </a:bodyPr>
          <a:lstStyle>
            <a:defPPr>
              <a:defRPr lang="zh-CN"/>
            </a:defPPr>
            <a:lvl1pPr>
              <a:defRPr sz="2800" b="1">
                <a:solidFill>
                  <a:srgbClr val="009644"/>
                </a:solidFill>
                <a:effectLst>
                  <a:outerShdw dist="25400" dir="2700000" algn="tl">
                    <a:schemeClr val="bg1">
                      <a:alpha val="81000"/>
                    </a:schemeClr>
                  </a:outerShdw>
                  <a:reflection blurRad="6350" stA="55000" endA="300" endPos="45500" dist="50800" dir="5400000" sy="-100000" algn="bl" rotWithShape="0"/>
                </a:effectLst>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t>修改相关页面主题文字</a:t>
            </a:r>
          </a:p>
        </p:txBody>
      </p:sp>
      <p:sp>
        <p:nvSpPr>
          <p:cNvPr id="24" name="TextBox 49"/>
          <p:cNvSpPr txBox="1"/>
          <p:nvPr/>
        </p:nvSpPr>
        <p:spPr>
          <a:xfrm>
            <a:off x="1850703" y="1269554"/>
            <a:ext cx="2298067" cy="410433"/>
          </a:xfrm>
          <a:prstGeom prst="rect">
            <a:avLst/>
          </a:prstGeom>
          <a:noFill/>
        </p:spPr>
        <p:txBody>
          <a:bodyPr wrap="square" lIns="0" tIns="0" rIns="0" bIns="0" rtlCol="0">
            <a:spAutoFit/>
          </a:bodyPr>
          <a:lstStyle>
            <a:defPPr>
              <a:defRPr lang="zh-CN"/>
            </a:defPPr>
            <a:lvl1pPr algn="ctr">
              <a:defRPr sz="2000" b="1">
                <a:solidFill>
                  <a:schemeClr val="tx2"/>
                </a:solidFill>
                <a:latin typeface="微软雅黑" pitchFamily="34" charset="-122"/>
                <a:ea typeface="微软雅黑" pitchFamily="34" charset="-122"/>
              </a:defRPr>
            </a:lvl1pPr>
          </a:lstStyle>
          <a:p>
            <a:pPr marL="0" marR="0" lvl="0" indent="0" algn="l" defTabSz="609585" eaLnBrk="1" fontAlgn="auto" latinLnBrk="0" hangingPunct="1">
              <a:lnSpc>
                <a:spcPct val="100000"/>
              </a:lnSpc>
              <a:spcBef>
                <a:spcPts val="0"/>
              </a:spcBef>
              <a:spcAft>
                <a:spcPts val="0"/>
              </a:spcAft>
              <a:buClrTx/>
              <a:buSzTx/>
              <a:buFontTx/>
              <a:buNone/>
              <a:tabLst/>
              <a:defRPr/>
            </a:pPr>
            <a:r>
              <a:rPr kumimoji="0" lang="zh-CN" altLang="en-US" sz="2667" b="1" i="0" u="none" strike="noStrike" kern="0" cap="none" spc="0" normalizeH="0" baseline="0" noProof="0" dirty="0">
                <a:ln>
                  <a:noFill/>
                </a:ln>
                <a:solidFill>
                  <a:schemeClr val="tx1">
                    <a:lumMod val="65000"/>
                    <a:lumOff val="35000"/>
                  </a:schemeClr>
                </a:solidFill>
                <a:effectLst/>
                <a:uLnTx/>
                <a:uFillTx/>
                <a:latin typeface="微软雅黑" pitchFamily="34" charset="-122"/>
                <a:ea typeface="微软雅黑" pitchFamily="34" charset="-122"/>
              </a:rPr>
              <a:t>输入标题文本</a:t>
            </a:r>
          </a:p>
        </p:txBody>
      </p:sp>
      <p:sp>
        <p:nvSpPr>
          <p:cNvPr id="25" name="TextBox 50"/>
          <p:cNvSpPr txBox="1"/>
          <p:nvPr/>
        </p:nvSpPr>
        <p:spPr>
          <a:xfrm>
            <a:off x="1850704" y="1761995"/>
            <a:ext cx="3853975" cy="579261"/>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itchFamily="34" charset="-122"/>
                <a:ea typeface="微软雅黑" pitchFamily="34" charset="-122"/>
              </a:defRPr>
            </a:lvl1pPr>
          </a:lstStyle>
          <a:p>
            <a:pPr marL="0" marR="0" lvl="0" indent="0" algn="just" defTabSz="609585" eaLnBrk="1" fontAlgn="auto" latinLnBrk="0" hangingPunct="1">
              <a:lnSpc>
                <a:spcPct val="150000"/>
              </a:lnSpc>
              <a:spcBef>
                <a:spcPts val="0"/>
              </a:spcBef>
              <a:spcAft>
                <a:spcPts val="0"/>
              </a:spcAft>
              <a:buClrTx/>
              <a:buSzTx/>
              <a:buFontTx/>
              <a:buNone/>
              <a:tabLst/>
              <a:defRPr/>
            </a:pPr>
            <a:r>
              <a:rPr kumimoji="0" lang="zh-CN" altLang="en-US" sz="1333" b="0" i="0" u="none" strike="noStrike" kern="0" cap="none" spc="0" normalizeH="0" baseline="0" noProof="0" dirty="0">
                <a:ln>
                  <a:noFill/>
                </a:ln>
                <a:effectLst/>
                <a:uLnTx/>
                <a:uFillTx/>
                <a:latin typeface="微软雅黑" pitchFamily="34" charset="-122"/>
                <a:ea typeface="微软雅黑" pitchFamily="34" charset="-122"/>
              </a:rPr>
              <a:t>点击输入简要文字内容，文字内容需概括精炼，不用多余的文字修饰，言简意赅的说明该项内容。</a:t>
            </a:r>
            <a:endParaRPr kumimoji="0" lang="en-US" altLang="zh-CN" sz="1333" b="0" i="0" u="none" strike="noStrike" kern="0" cap="none" spc="0" normalizeH="0" baseline="0" noProof="0" dirty="0">
              <a:ln>
                <a:noFill/>
              </a:ln>
              <a:effectLst/>
              <a:uLnTx/>
              <a:uFillTx/>
              <a:latin typeface="微软雅黑" pitchFamily="34" charset="-122"/>
              <a:ea typeface="微软雅黑" pitchFamily="34" charset="-122"/>
            </a:endParaRPr>
          </a:p>
        </p:txBody>
      </p:sp>
      <p:grpSp>
        <p:nvGrpSpPr>
          <p:cNvPr id="26" name="组合 25"/>
          <p:cNvGrpSpPr/>
          <p:nvPr/>
        </p:nvGrpSpPr>
        <p:grpSpPr>
          <a:xfrm>
            <a:off x="1671403" y="2908579"/>
            <a:ext cx="4671483" cy="1746251"/>
            <a:chOff x="1042988" y="2273002"/>
            <a:chExt cx="3503612" cy="1309688"/>
          </a:xfrm>
        </p:grpSpPr>
        <p:sp>
          <p:nvSpPr>
            <p:cNvPr id="27" name="Freeform 7"/>
            <p:cNvSpPr>
              <a:spLocks/>
            </p:cNvSpPr>
            <p:nvPr/>
          </p:nvSpPr>
          <p:spPr bwMode="auto">
            <a:xfrm>
              <a:off x="1042988" y="2273002"/>
              <a:ext cx="3503612" cy="1309688"/>
            </a:xfrm>
            <a:custGeom>
              <a:avLst/>
              <a:gdLst>
                <a:gd name="T0" fmla="*/ 987 w 9385"/>
                <a:gd name="T1" fmla="*/ 1974 h 3491"/>
                <a:gd name="T2" fmla="*/ 6935 w 9385"/>
                <a:gd name="T3" fmla="*/ 1974 h 3491"/>
                <a:gd name="T4" fmla="*/ 9212 w 9385"/>
                <a:gd name="T5" fmla="*/ 3194 h 3491"/>
                <a:gd name="T6" fmla="*/ 9385 w 9385"/>
                <a:gd name="T7" fmla="*/ 3491 h 3491"/>
                <a:gd name="T8" fmla="*/ 9385 w 9385"/>
                <a:gd name="T9" fmla="*/ 2623 h 3491"/>
                <a:gd name="T10" fmla="*/ 6386 w 9385"/>
                <a:gd name="T11" fmla="*/ 0 h 3491"/>
                <a:gd name="T12" fmla="*/ 987 w 9385"/>
                <a:gd name="T13" fmla="*/ 0 h 3491"/>
                <a:gd name="T14" fmla="*/ 0 w 9385"/>
                <a:gd name="T15" fmla="*/ 987 h 3491"/>
                <a:gd name="T16" fmla="*/ 0 w 9385"/>
                <a:gd name="T17" fmla="*/ 987 h 3491"/>
                <a:gd name="T18" fmla="*/ 987 w 9385"/>
                <a:gd name="T19" fmla="*/ 1974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987" y="1974"/>
                  </a:moveTo>
                  <a:lnTo>
                    <a:pt x="6935" y="1974"/>
                  </a:lnTo>
                  <a:cubicBezTo>
                    <a:pt x="8046" y="1974"/>
                    <a:pt x="8807" y="2498"/>
                    <a:pt x="9212" y="3194"/>
                  </a:cubicBezTo>
                  <a:lnTo>
                    <a:pt x="9385" y="3491"/>
                  </a:lnTo>
                  <a:lnTo>
                    <a:pt x="9385" y="2623"/>
                  </a:lnTo>
                  <a:cubicBezTo>
                    <a:pt x="9385" y="1089"/>
                    <a:pt x="8339" y="0"/>
                    <a:pt x="6386" y="0"/>
                  </a:cubicBezTo>
                  <a:lnTo>
                    <a:pt x="987" y="0"/>
                  </a:lnTo>
                  <a:cubicBezTo>
                    <a:pt x="444" y="0"/>
                    <a:pt x="0" y="444"/>
                    <a:pt x="0" y="987"/>
                  </a:cubicBezTo>
                  <a:lnTo>
                    <a:pt x="0" y="987"/>
                  </a:lnTo>
                  <a:cubicBezTo>
                    <a:pt x="0" y="1530"/>
                    <a:pt x="444" y="1974"/>
                    <a:pt x="987" y="1974"/>
                  </a:cubicBezTo>
                  <a:close/>
                </a:path>
              </a:pathLst>
            </a:custGeom>
            <a:solidFill>
              <a:sysClr val="windowText" lastClr="000000">
                <a:lumMod val="75000"/>
                <a:lumOff val="25000"/>
              </a:sysClr>
            </a:solidFill>
            <a:ln>
              <a:noFill/>
            </a:ln>
          </p:spPr>
          <p:txBody>
            <a:bodyPr vert="horz" wrap="square" lIns="121920" tIns="60960" rIns="121920" bIns="60960" numCol="1" anchor="t" anchorCtr="0" compatLnSpc="1">
              <a:prstTxWarp prst="textNoShape">
                <a:avLst/>
              </a:prstTxWarp>
            </a:bodyP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latin typeface="Calibri"/>
                <a:ea typeface="微软雅黑"/>
              </a:endParaRPr>
            </a:p>
          </p:txBody>
        </p:sp>
        <p:sp>
          <p:nvSpPr>
            <p:cNvPr id="28" name="TextBox 53"/>
            <p:cNvSpPr txBox="1"/>
            <p:nvPr/>
          </p:nvSpPr>
          <p:spPr>
            <a:xfrm>
              <a:off x="1749987" y="2455515"/>
              <a:ext cx="2088231" cy="376930"/>
            </a:xfrm>
            <a:prstGeom prst="rect">
              <a:avLst/>
            </a:prstGeom>
            <a:noFill/>
          </p:spPr>
          <p:txBody>
            <a:bodyPr wrap="square" rtlCol="0">
              <a:spAutoFit/>
            </a:bodyPr>
            <a:lstStyle/>
            <a:p>
              <a:pPr marL="0" marR="0" lvl="0" indent="0" algn="just" defTabSz="609585" eaLnBrk="1" fontAlgn="auto" latinLnBrk="0" hangingPunct="1">
                <a:lnSpc>
                  <a:spcPct val="100000"/>
                </a:lnSpc>
                <a:spcBef>
                  <a:spcPts val="0"/>
                </a:spcBef>
                <a:spcAft>
                  <a:spcPts val="0"/>
                </a:spcAft>
                <a:buClrTx/>
                <a:buSzTx/>
                <a:buFontTx/>
                <a:buNone/>
                <a:tabLst/>
                <a:defRPr/>
              </a:pPr>
              <a:r>
                <a:rPr kumimoji="0" lang="zh-CN" altLang="en-US" sz="1333"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333"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sp>
          <p:nvSpPr>
            <p:cNvPr id="29" name="矩形 28"/>
            <p:cNvSpPr/>
            <p:nvPr/>
          </p:nvSpPr>
          <p:spPr>
            <a:xfrm>
              <a:off x="1151814" y="2393960"/>
              <a:ext cx="580928" cy="500089"/>
            </a:xfrm>
            <a:prstGeom prst="rect">
              <a:avLst/>
            </a:prstGeom>
          </p:spPr>
          <p:txBody>
            <a:bodyPr wrap="none">
              <a:spAutoFit/>
            </a:bodyPr>
            <a:lstStyle/>
            <a:p>
              <a:pPr marL="0" marR="0" lvl="0" indent="0" defTabSz="609585" eaLnBrk="1" fontAlgn="auto" latinLnBrk="0" hangingPunct="1">
                <a:lnSpc>
                  <a:spcPct val="100000"/>
                </a:lnSpc>
                <a:spcBef>
                  <a:spcPts val="0"/>
                </a:spcBef>
                <a:spcAft>
                  <a:spcPts val="0"/>
                </a:spcAft>
                <a:buClrTx/>
                <a:buSzTx/>
                <a:buFontTx/>
                <a:buNone/>
                <a:tabLst/>
                <a:defRPr/>
              </a:pPr>
              <a:r>
                <a:rPr kumimoji="0" lang="en-US" altLang="zh-CN" sz="3733"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01</a:t>
              </a:r>
              <a:endParaRPr kumimoji="0" lang="zh-CN" altLang="en-US" sz="3733"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grpSp>
      <p:grpSp>
        <p:nvGrpSpPr>
          <p:cNvPr id="30" name="组合 29"/>
          <p:cNvGrpSpPr/>
          <p:nvPr/>
        </p:nvGrpSpPr>
        <p:grpSpPr>
          <a:xfrm>
            <a:off x="1671403" y="4320398"/>
            <a:ext cx="4671483" cy="1746251"/>
            <a:chOff x="1042988" y="3331865"/>
            <a:chExt cx="3503612" cy="1309688"/>
          </a:xfrm>
        </p:grpSpPr>
        <p:sp>
          <p:nvSpPr>
            <p:cNvPr id="31" name="Freeform 8"/>
            <p:cNvSpPr>
              <a:spLocks/>
            </p:cNvSpPr>
            <p:nvPr/>
          </p:nvSpPr>
          <p:spPr bwMode="auto">
            <a:xfrm>
              <a:off x="1042988" y="3331865"/>
              <a:ext cx="3503612" cy="1309688"/>
            </a:xfrm>
            <a:custGeom>
              <a:avLst/>
              <a:gdLst>
                <a:gd name="T0" fmla="*/ 987 w 9385"/>
                <a:gd name="T1" fmla="*/ 1973 h 3491"/>
                <a:gd name="T2" fmla="*/ 6935 w 9385"/>
                <a:gd name="T3" fmla="*/ 1973 h 3491"/>
                <a:gd name="T4" fmla="*/ 9212 w 9385"/>
                <a:gd name="T5" fmla="*/ 3193 h 3491"/>
                <a:gd name="T6" fmla="*/ 9385 w 9385"/>
                <a:gd name="T7" fmla="*/ 3491 h 3491"/>
                <a:gd name="T8" fmla="*/ 9385 w 9385"/>
                <a:gd name="T9" fmla="*/ 2623 h 3491"/>
                <a:gd name="T10" fmla="*/ 6386 w 9385"/>
                <a:gd name="T11" fmla="*/ 0 h 3491"/>
                <a:gd name="T12" fmla="*/ 987 w 9385"/>
                <a:gd name="T13" fmla="*/ 0 h 3491"/>
                <a:gd name="T14" fmla="*/ 0 w 9385"/>
                <a:gd name="T15" fmla="*/ 986 h 3491"/>
                <a:gd name="T16" fmla="*/ 0 w 9385"/>
                <a:gd name="T17" fmla="*/ 986 h 3491"/>
                <a:gd name="T18" fmla="*/ 987 w 9385"/>
                <a:gd name="T19" fmla="*/ 1973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987" y="1973"/>
                  </a:moveTo>
                  <a:lnTo>
                    <a:pt x="6935" y="1973"/>
                  </a:lnTo>
                  <a:cubicBezTo>
                    <a:pt x="8046" y="1973"/>
                    <a:pt x="8807" y="2497"/>
                    <a:pt x="9212" y="3193"/>
                  </a:cubicBezTo>
                  <a:lnTo>
                    <a:pt x="9385" y="3491"/>
                  </a:lnTo>
                  <a:lnTo>
                    <a:pt x="9385" y="2623"/>
                  </a:lnTo>
                  <a:cubicBezTo>
                    <a:pt x="9385" y="1089"/>
                    <a:pt x="8339" y="0"/>
                    <a:pt x="6386" y="0"/>
                  </a:cubicBezTo>
                  <a:lnTo>
                    <a:pt x="987" y="0"/>
                  </a:lnTo>
                  <a:cubicBezTo>
                    <a:pt x="444" y="0"/>
                    <a:pt x="0" y="444"/>
                    <a:pt x="0" y="986"/>
                  </a:cubicBezTo>
                  <a:lnTo>
                    <a:pt x="0" y="986"/>
                  </a:lnTo>
                  <a:cubicBezTo>
                    <a:pt x="0" y="1529"/>
                    <a:pt x="444" y="1973"/>
                    <a:pt x="987" y="1973"/>
                  </a:cubicBezTo>
                  <a:close/>
                </a:path>
              </a:pathLst>
            </a:custGeom>
            <a:solidFill>
              <a:srgbClr val="00823B"/>
            </a:solidFill>
            <a:ln>
              <a:noFill/>
            </a:ln>
          </p:spPr>
          <p:txBody>
            <a:bodyPr vert="horz" wrap="square" lIns="121920" tIns="60960" rIns="121920" bIns="60960" numCol="1" anchor="t" anchorCtr="0" compatLnSpc="1">
              <a:prstTxWarp prst="textNoShape">
                <a:avLst/>
              </a:prstTxWarp>
            </a:bodyP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latin typeface="Calibri"/>
                <a:ea typeface="微软雅黑"/>
              </a:endParaRPr>
            </a:p>
          </p:txBody>
        </p:sp>
        <p:sp>
          <p:nvSpPr>
            <p:cNvPr id="32" name="TextBox 57"/>
            <p:cNvSpPr txBox="1"/>
            <p:nvPr/>
          </p:nvSpPr>
          <p:spPr>
            <a:xfrm>
              <a:off x="1750678" y="3522860"/>
              <a:ext cx="2088231" cy="376930"/>
            </a:xfrm>
            <a:prstGeom prst="rect">
              <a:avLst/>
            </a:prstGeom>
            <a:noFill/>
          </p:spPr>
          <p:txBody>
            <a:bodyPr wrap="square" rtlCol="0">
              <a:spAutoFit/>
            </a:bodyPr>
            <a:lstStyle>
              <a:defPPr>
                <a:defRPr lang="zh-CN"/>
              </a:defPPr>
              <a:lvl1pPr algn="just">
                <a:defRPr sz="900">
                  <a:solidFill>
                    <a:schemeClr val="bg1"/>
                  </a:solidFill>
                  <a:latin typeface="微软雅黑" pitchFamily="34" charset="-122"/>
                  <a:ea typeface="微软雅黑" pitchFamily="34" charset="-122"/>
                </a:defRPr>
              </a:lvl1pPr>
            </a:lstStyle>
            <a:p>
              <a:pPr marL="0" marR="0" lvl="0" indent="0" algn="just" defTabSz="609585" eaLnBrk="1" fontAlgn="auto" latinLnBrk="0" hangingPunct="1">
                <a:lnSpc>
                  <a:spcPct val="1000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333"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33" name="矩形 32"/>
            <p:cNvSpPr/>
            <p:nvPr/>
          </p:nvSpPr>
          <p:spPr>
            <a:xfrm>
              <a:off x="1151814" y="3445916"/>
              <a:ext cx="580928" cy="500089"/>
            </a:xfrm>
            <a:prstGeom prst="rect">
              <a:avLst/>
            </a:prstGeom>
          </p:spPr>
          <p:txBody>
            <a:bodyPr wrap="none">
              <a:spAutoFit/>
            </a:bodyPr>
            <a:lstStyle/>
            <a:p>
              <a:pPr marL="0" marR="0" lvl="0" indent="0" defTabSz="609585" eaLnBrk="1" fontAlgn="auto" latinLnBrk="0" hangingPunct="1">
                <a:lnSpc>
                  <a:spcPct val="100000"/>
                </a:lnSpc>
                <a:spcBef>
                  <a:spcPts val="0"/>
                </a:spcBef>
                <a:spcAft>
                  <a:spcPts val="0"/>
                </a:spcAft>
                <a:buClrTx/>
                <a:buSzTx/>
                <a:buFontTx/>
                <a:buNone/>
                <a:tabLst/>
                <a:defRPr/>
              </a:pPr>
              <a:r>
                <a:rPr kumimoji="0" lang="en-US" altLang="zh-CN" sz="3733"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02</a:t>
              </a:r>
              <a:endParaRPr kumimoji="0" lang="zh-CN" altLang="en-US" sz="3733"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grpSp>
      <p:grpSp>
        <p:nvGrpSpPr>
          <p:cNvPr id="34" name="组合 33"/>
          <p:cNvGrpSpPr/>
          <p:nvPr/>
        </p:nvGrpSpPr>
        <p:grpSpPr>
          <a:xfrm>
            <a:off x="6461419" y="2171979"/>
            <a:ext cx="4671483" cy="1746251"/>
            <a:chOff x="4635500" y="1720552"/>
            <a:chExt cx="3503612" cy="1309688"/>
          </a:xfrm>
        </p:grpSpPr>
        <p:sp>
          <p:nvSpPr>
            <p:cNvPr id="35" name="Freeform 5"/>
            <p:cNvSpPr>
              <a:spLocks/>
            </p:cNvSpPr>
            <p:nvPr/>
          </p:nvSpPr>
          <p:spPr bwMode="auto">
            <a:xfrm>
              <a:off x="4635500" y="1720552"/>
              <a:ext cx="3503612" cy="1309688"/>
            </a:xfrm>
            <a:custGeom>
              <a:avLst/>
              <a:gdLst>
                <a:gd name="T0" fmla="*/ 8398 w 9385"/>
                <a:gd name="T1" fmla="*/ 1974 h 3491"/>
                <a:gd name="T2" fmla="*/ 2450 w 9385"/>
                <a:gd name="T3" fmla="*/ 1974 h 3491"/>
                <a:gd name="T4" fmla="*/ 173 w 9385"/>
                <a:gd name="T5" fmla="*/ 3194 h 3491"/>
                <a:gd name="T6" fmla="*/ 0 w 9385"/>
                <a:gd name="T7" fmla="*/ 3491 h 3491"/>
                <a:gd name="T8" fmla="*/ 0 w 9385"/>
                <a:gd name="T9" fmla="*/ 2623 h 3491"/>
                <a:gd name="T10" fmla="*/ 2999 w 9385"/>
                <a:gd name="T11" fmla="*/ 0 h 3491"/>
                <a:gd name="T12" fmla="*/ 8398 w 9385"/>
                <a:gd name="T13" fmla="*/ 0 h 3491"/>
                <a:gd name="T14" fmla="*/ 9385 w 9385"/>
                <a:gd name="T15" fmla="*/ 987 h 3491"/>
                <a:gd name="T16" fmla="*/ 9385 w 9385"/>
                <a:gd name="T17" fmla="*/ 987 h 3491"/>
                <a:gd name="T18" fmla="*/ 8398 w 9385"/>
                <a:gd name="T19" fmla="*/ 1974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8398" y="1974"/>
                  </a:moveTo>
                  <a:lnTo>
                    <a:pt x="2450" y="1974"/>
                  </a:lnTo>
                  <a:cubicBezTo>
                    <a:pt x="1339" y="1974"/>
                    <a:pt x="578" y="2498"/>
                    <a:pt x="173" y="3194"/>
                  </a:cubicBezTo>
                  <a:lnTo>
                    <a:pt x="0" y="3491"/>
                  </a:lnTo>
                  <a:lnTo>
                    <a:pt x="0" y="2623"/>
                  </a:lnTo>
                  <a:cubicBezTo>
                    <a:pt x="0" y="1089"/>
                    <a:pt x="1046" y="0"/>
                    <a:pt x="2999" y="0"/>
                  </a:cubicBezTo>
                  <a:lnTo>
                    <a:pt x="8398" y="0"/>
                  </a:lnTo>
                  <a:cubicBezTo>
                    <a:pt x="8941" y="0"/>
                    <a:pt x="9385" y="444"/>
                    <a:pt x="9385" y="987"/>
                  </a:cubicBezTo>
                  <a:lnTo>
                    <a:pt x="9385" y="987"/>
                  </a:lnTo>
                  <a:cubicBezTo>
                    <a:pt x="9385" y="1530"/>
                    <a:pt x="8941" y="1974"/>
                    <a:pt x="8398" y="1974"/>
                  </a:cubicBezTo>
                  <a:close/>
                </a:path>
              </a:pathLst>
            </a:custGeom>
            <a:solidFill>
              <a:sysClr val="window" lastClr="FFFFFF">
                <a:lumMod val="50000"/>
              </a:sysClr>
            </a:solidFill>
            <a:ln>
              <a:noFill/>
            </a:ln>
          </p:spPr>
          <p:txBody>
            <a:bodyPr vert="horz" wrap="square" lIns="121920" tIns="60960" rIns="121920" bIns="60960" numCol="1" anchor="t" anchorCtr="0" compatLnSpc="1">
              <a:prstTxWarp prst="textNoShape">
                <a:avLst/>
              </a:prstTxWarp>
            </a:bodyP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latin typeface="Calibri"/>
                <a:ea typeface="微软雅黑"/>
              </a:endParaRPr>
            </a:p>
          </p:txBody>
        </p:sp>
        <p:sp>
          <p:nvSpPr>
            <p:cNvPr id="36" name="TextBox 61"/>
            <p:cNvSpPr txBox="1"/>
            <p:nvPr/>
          </p:nvSpPr>
          <p:spPr>
            <a:xfrm>
              <a:off x="5780228" y="1889055"/>
              <a:ext cx="2088231" cy="376930"/>
            </a:xfrm>
            <a:prstGeom prst="rect">
              <a:avLst/>
            </a:prstGeom>
            <a:noFill/>
          </p:spPr>
          <p:txBody>
            <a:bodyPr wrap="square" rtlCol="0">
              <a:spAutoFit/>
            </a:bodyPr>
            <a:lstStyle>
              <a:defPPr>
                <a:defRPr lang="zh-CN"/>
              </a:defPPr>
              <a:lvl1pPr algn="just">
                <a:defRPr sz="900">
                  <a:solidFill>
                    <a:schemeClr val="bg1"/>
                  </a:solidFill>
                  <a:latin typeface="微软雅黑" pitchFamily="34" charset="-122"/>
                  <a:ea typeface="微软雅黑" pitchFamily="34" charset="-122"/>
                </a:defRPr>
              </a:lvl1pPr>
            </a:lstStyle>
            <a:p>
              <a:pPr marL="0" marR="0" lvl="0" indent="0" algn="just" defTabSz="609585" eaLnBrk="1" fontAlgn="auto" latinLnBrk="0" hangingPunct="1">
                <a:lnSpc>
                  <a:spcPct val="1000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333"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37" name="矩形 36"/>
            <p:cNvSpPr/>
            <p:nvPr/>
          </p:nvSpPr>
          <p:spPr>
            <a:xfrm>
              <a:off x="5159007" y="1828562"/>
              <a:ext cx="580928" cy="500089"/>
            </a:xfrm>
            <a:prstGeom prst="rect">
              <a:avLst/>
            </a:prstGeom>
          </p:spPr>
          <p:txBody>
            <a:bodyPr wrap="none">
              <a:spAutoFit/>
            </a:bodyPr>
            <a:lstStyle/>
            <a:p>
              <a:pPr marL="0" marR="0" lvl="0" indent="0" defTabSz="609585" eaLnBrk="1" fontAlgn="auto" latinLnBrk="0" hangingPunct="1">
                <a:lnSpc>
                  <a:spcPct val="100000"/>
                </a:lnSpc>
                <a:spcBef>
                  <a:spcPts val="0"/>
                </a:spcBef>
                <a:spcAft>
                  <a:spcPts val="0"/>
                </a:spcAft>
                <a:buClrTx/>
                <a:buSzTx/>
                <a:buFontTx/>
                <a:buNone/>
                <a:tabLst/>
                <a:defRPr/>
              </a:pPr>
              <a:r>
                <a:rPr kumimoji="0" lang="en-US" altLang="zh-CN" sz="3733"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03</a:t>
              </a:r>
              <a:endParaRPr kumimoji="0" lang="zh-CN" altLang="en-US" sz="3733"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grpSp>
      <p:grpSp>
        <p:nvGrpSpPr>
          <p:cNvPr id="38" name="组合 37"/>
          <p:cNvGrpSpPr/>
          <p:nvPr/>
        </p:nvGrpSpPr>
        <p:grpSpPr>
          <a:xfrm>
            <a:off x="6461419" y="3585914"/>
            <a:ext cx="4671483" cy="1746251"/>
            <a:chOff x="4635500" y="2781002"/>
            <a:chExt cx="3503612" cy="1309688"/>
          </a:xfrm>
        </p:grpSpPr>
        <p:sp>
          <p:nvSpPr>
            <p:cNvPr id="39" name="Freeform 6"/>
            <p:cNvSpPr>
              <a:spLocks/>
            </p:cNvSpPr>
            <p:nvPr/>
          </p:nvSpPr>
          <p:spPr bwMode="auto">
            <a:xfrm>
              <a:off x="4635500" y="2781002"/>
              <a:ext cx="3503612" cy="1309688"/>
            </a:xfrm>
            <a:custGeom>
              <a:avLst/>
              <a:gdLst>
                <a:gd name="T0" fmla="*/ 8398 w 9385"/>
                <a:gd name="T1" fmla="*/ 1973 h 3491"/>
                <a:gd name="T2" fmla="*/ 2450 w 9385"/>
                <a:gd name="T3" fmla="*/ 1973 h 3491"/>
                <a:gd name="T4" fmla="*/ 173 w 9385"/>
                <a:gd name="T5" fmla="*/ 3194 h 3491"/>
                <a:gd name="T6" fmla="*/ 0 w 9385"/>
                <a:gd name="T7" fmla="*/ 3491 h 3491"/>
                <a:gd name="T8" fmla="*/ 0 w 9385"/>
                <a:gd name="T9" fmla="*/ 2623 h 3491"/>
                <a:gd name="T10" fmla="*/ 2999 w 9385"/>
                <a:gd name="T11" fmla="*/ 0 h 3491"/>
                <a:gd name="T12" fmla="*/ 8398 w 9385"/>
                <a:gd name="T13" fmla="*/ 0 h 3491"/>
                <a:gd name="T14" fmla="*/ 9385 w 9385"/>
                <a:gd name="T15" fmla="*/ 987 h 3491"/>
                <a:gd name="T16" fmla="*/ 9385 w 9385"/>
                <a:gd name="T17" fmla="*/ 987 h 3491"/>
                <a:gd name="T18" fmla="*/ 8398 w 9385"/>
                <a:gd name="T19" fmla="*/ 1973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8398" y="1973"/>
                  </a:moveTo>
                  <a:lnTo>
                    <a:pt x="2450" y="1973"/>
                  </a:lnTo>
                  <a:cubicBezTo>
                    <a:pt x="1339" y="1973"/>
                    <a:pt x="578" y="2497"/>
                    <a:pt x="173" y="3194"/>
                  </a:cubicBezTo>
                  <a:lnTo>
                    <a:pt x="0" y="3491"/>
                  </a:lnTo>
                  <a:lnTo>
                    <a:pt x="0" y="2623"/>
                  </a:lnTo>
                  <a:cubicBezTo>
                    <a:pt x="0" y="1089"/>
                    <a:pt x="1046" y="0"/>
                    <a:pt x="2999" y="0"/>
                  </a:cubicBezTo>
                  <a:lnTo>
                    <a:pt x="8398" y="0"/>
                  </a:lnTo>
                  <a:cubicBezTo>
                    <a:pt x="8941" y="0"/>
                    <a:pt x="9385" y="444"/>
                    <a:pt x="9385" y="987"/>
                  </a:cubicBezTo>
                  <a:lnTo>
                    <a:pt x="9385" y="987"/>
                  </a:lnTo>
                  <a:cubicBezTo>
                    <a:pt x="9385" y="1529"/>
                    <a:pt x="8941" y="1973"/>
                    <a:pt x="8398" y="1973"/>
                  </a:cubicBezTo>
                  <a:close/>
                </a:path>
              </a:pathLst>
            </a:custGeom>
            <a:solidFill>
              <a:sysClr val="windowText" lastClr="000000">
                <a:lumMod val="65000"/>
                <a:lumOff val="35000"/>
              </a:sysClr>
            </a:solidFill>
            <a:ln>
              <a:noFill/>
            </a:ln>
          </p:spPr>
          <p:txBody>
            <a:bodyPr vert="horz" wrap="square" lIns="121920" tIns="60960" rIns="121920" bIns="60960" numCol="1" anchor="t" anchorCtr="0" compatLnSpc="1">
              <a:prstTxWarp prst="textNoShape">
                <a:avLst/>
              </a:prstTxWarp>
            </a:bodyPr>
            <a:lstStyle/>
            <a:p>
              <a:pPr marL="0" marR="0" lvl="0" indent="0" defTabSz="609585" eaLnBrk="1" fontAlgn="auto" latinLnBrk="0" hangingPunct="1">
                <a:lnSpc>
                  <a:spcPct val="100000"/>
                </a:lnSpc>
                <a:spcBef>
                  <a:spcPts val="0"/>
                </a:spcBef>
                <a:spcAft>
                  <a:spcPts val="0"/>
                </a:spcAft>
                <a:buClrTx/>
                <a:buSzTx/>
                <a:buFontTx/>
                <a:buNone/>
                <a:tabLst/>
                <a:defRPr/>
              </a:pPr>
              <a:endParaRPr kumimoji="0" lang="zh-CN" altLang="en-US" sz="3200" b="0" i="0" u="none" strike="noStrike" kern="0" cap="none" spc="0" normalizeH="0" baseline="0" noProof="0" smtClean="0">
                <a:ln>
                  <a:noFill/>
                </a:ln>
                <a:solidFill>
                  <a:prstClr val="black"/>
                </a:solidFill>
                <a:effectLst/>
                <a:uLnTx/>
                <a:uFillTx/>
                <a:latin typeface="Calibri"/>
                <a:ea typeface="微软雅黑"/>
              </a:endParaRPr>
            </a:p>
          </p:txBody>
        </p:sp>
        <p:sp>
          <p:nvSpPr>
            <p:cNvPr id="40" name="TextBox 65"/>
            <p:cNvSpPr txBox="1"/>
            <p:nvPr/>
          </p:nvSpPr>
          <p:spPr>
            <a:xfrm>
              <a:off x="5780227" y="2969175"/>
              <a:ext cx="2088231" cy="376930"/>
            </a:xfrm>
            <a:prstGeom prst="rect">
              <a:avLst/>
            </a:prstGeom>
            <a:noFill/>
          </p:spPr>
          <p:txBody>
            <a:bodyPr wrap="square" rtlCol="0">
              <a:spAutoFit/>
            </a:bodyPr>
            <a:lstStyle>
              <a:defPPr>
                <a:defRPr lang="zh-CN"/>
              </a:defPPr>
              <a:lvl1pPr algn="just">
                <a:defRPr sz="900">
                  <a:solidFill>
                    <a:schemeClr val="bg1"/>
                  </a:solidFill>
                  <a:latin typeface="微软雅黑" pitchFamily="34" charset="-122"/>
                  <a:ea typeface="微软雅黑" pitchFamily="34" charset="-122"/>
                </a:defRPr>
              </a:lvl1pPr>
            </a:lstStyle>
            <a:p>
              <a:pPr marL="0" marR="0" lvl="0" indent="0" algn="just" defTabSz="609585" eaLnBrk="1" fontAlgn="auto" latinLnBrk="0" hangingPunct="1">
                <a:lnSpc>
                  <a:spcPct val="100000"/>
                </a:lnSpc>
                <a:spcBef>
                  <a:spcPts val="0"/>
                </a:spcBef>
                <a:spcAft>
                  <a:spcPts val="0"/>
                </a:spcAft>
                <a:buClrTx/>
                <a:buSzTx/>
                <a:buFontTx/>
                <a:buNone/>
                <a:tabLst/>
                <a:defRPr/>
              </a:pPr>
              <a:r>
                <a:rPr kumimoji="0" lang="zh-CN" altLang="en-US" sz="1333" b="0" i="0" u="none" strike="noStrike" kern="0" cap="none" spc="0" normalizeH="0" baseline="0" noProof="0" dirty="0">
                  <a:ln>
                    <a:noFill/>
                  </a:ln>
                  <a:solidFill>
                    <a:prstClr val="white"/>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333" b="0" i="0" u="none" strike="noStrike" kern="0" cap="none" spc="0" normalizeH="0" baseline="0" noProof="0" dirty="0">
                <a:ln>
                  <a:noFill/>
                </a:ln>
                <a:solidFill>
                  <a:prstClr val="white"/>
                </a:solidFill>
                <a:effectLst/>
                <a:uLnTx/>
                <a:uFillTx/>
                <a:latin typeface="微软雅黑" pitchFamily="34" charset="-122"/>
                <a:ea typeface="微软雅黑" pitchFamily="34" charset="-122"/>
              </a:endParaRPr>
            </a:p>
          </p:txBody>
        </p:sp>
        <p:sp>
          <p:nvSpPr>
            <p:cNvPr id="41" name="矩形 40"/>
            <p:cNvSpPr/>
            <p:nvPr/>
          </p:nvSpPr>
          <p:spPr>
            <a:xfrm>
              <a:off x="5159007" y="2899082"/>
              <a:ext cx="580928" cy="500089"/>
            </a:xfrm>
            <a:prstGeom prst="rect">
              <a:avLst/>
            </a:prstGeom>
          </p:spPr>
          <p:txBody>
            <a:bodyPr wrap="none">
              <a:spAutoFit/>
            </a:bodyPr>
            <a:lstStyle/>
            <a:p>
              <a:pPr marL="0" marR="0" lvl="0" indent="0" defTabSz="609585" eaLnBrk="1" fontAlgn="auto" latinLnBrk="0" hangingPunct="1">
                <a:lnSpc>
                  <a:spcPct val="100000"/>
                </a:lnSpc>
                <a:spcBef>
                  <a:spcPts val="0"/>
                </a:spcBef>
                <a:spcAft>
                  <a:spcPts val="0"/>
                </a:spcAft>
                <a:buClrTx/>
                <a:buSzTx/>
                <a:buFontTx/>
                <a:buNone/>
                <a:tabLst/>
                <a:defRPr/>
              </a:pPr>
              <a:r>
                <a:rPr kumimoji="0" lang="en-US" altLang="zh-CN" sz="3733"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04</a:t>
              </a:r>
              <a:endParaRPr kumimoji="0" lang="zh-CN" altLang="en-US" sz="3733"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2003150979"/>
      </p:ext>
    </p:extLst>
  </p:cSld>
  <p:clrMapOvr>
    <a:masterClrMapping/>
  </p:clrMapOvr>
  <mc:AlternateContent xmlns:mc="http://schemas.openxmlformats.org/markup-compatibility/2006" xmlns:p14="http://schemas.microsoft.com/office/powerpoint/2010/main">
    <mc:Choice Requires="p14">
      <p:transition spd="slow" p14:dur="4400" advTm="0">
        <p14:honeycomb/>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1+#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wipe(right)">
                                      <p:cBhvr>
                                        <p:cTn id="12" dur="500"/>
                                        <p:tgtEl>
                                          <p:spTgt spid="24"/>
                                        </p:tgtEl>
                                      </p:cBhvr>
                                    </p:animEffect>
                                  </p:childTnLst>
                                </p:cTn>
                              </p:par>
                            </p:childTnLst>
                          </p:cTn>
                        </p:par>
                        <p:par>
                          <p:cTn id="13" fill="hold">
                            <p:stCondLst>
                              <p:cond delay="1000"/>
                            </p:stCondLst>
                            <p:childTnLst>
                              <p:par>
                                <p:cTn id="14" presetID="2" presetClass="entr" presetSubtype="2" fill="hold" grpId="0" nodeType="afterEffect">
                                  <p:stCondLst>
                                    <p:cond delay="0"/>
                                  </p:stCondLst>
                                  <p:childTnLst>
                                    <p:set>
                                      <p:cBhvr>
                                        <p:cTn id="15" dur="1" fill="hold">
                                          <p:stCondLst>
                                            <p:cond delay="0"/>
                                          </p:stCondLst>
                                        </p:cTn>
                                        <p:tgtEl>
                                          <p:spTgt spid="25"/>
                                        </p:tgtEl>
                                        <p:attrNameLst>
                                          <p:attrName>style.visibility</p:attrName>
                                        </p:attrNameLst>
                                      </p:cBhvr>
                                      <p:to>
                                        <p:strVal val="visible"/>
                                      </p:to>
                                    </p:set>
                                    <p:anim calcmode="lin" valueType="num">
                                      <p:cBhvr additive="base">
                                        <p:cTn id="16" dur="500" fill="hold"/>
                                        <p:tgtEl>
                                          <p:spTgt spid="25"/>
                                        </p:tgtEl>
                                        <p:attrNameLst>
                                          <p:attrName>ppt_x</p:attrName>
                                        </p:attrNameLst>
                                      </p:cBhvr>
                                      <p:tavLst>
                                        <p:tav tm="0">
                                          <p:val>
                                            <p:strVal val="1+#ppt_w/2"/>
                                          </p:val>
                                        </p:tav>
                                        <p:tav tm="100000">
                                          <p:val>
                                            <p:strVal val="#ppt_x"/>
                                          </p:val>
                                        </p:tav>
                                      </p:tavLst>
                                    </p:anim>
                                    <p:anim calcmode="lin" valueType="num">
                                      <p:cBhvr additive="base">
                                        <p:cTn id="17" dur="500" fill="hold"/>
                                        <p:tgtEl>
                                          <p:spTgt spid="25"/>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2" presetClass="entr" presetSubtype="2"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wipe(right)">
                                      <p:cBhvr>
                                        <p:cTn id="21" dur="500"/>
                                        <p:tgtEl>
                                          <p:spTgt spid="26"/>
                                        </p:tgtEl>
                                      </p:cBhvr>
                                    </p:animEffect>
                                  </p:childTnLst>
                                </p:cTn>
                              </p:par>
                            </p:childTnLst>
                          </p:cTn>
                        </p:par>
                        <p:par>
                          <p:cTn id="22" fill="hold">
                            <p:stCondLst>
                              <p:cond delay="2000"/>
                            </p:stCondLst>
                            <p:childTnLst>
                              <p:par>
                                <p:cTn id="23" presetID="22" presetClass="entr" presetSubtype="2" fill="hold"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right)">
                                      <p:cBhvr>
                                        <p:cTn id="25" dur="500"/>
                                        <p:tgtEl>
                                          <p:spTgt spid="30"/>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left)">
                                      <p:cBhvr>
                                        <p:cTn id="29" dur="500"/>
                                        <p:tgtEl>
                                          <p:spTgt spid="34"/>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wipe(left)">
                                      <p:cBhvr>
                                        <p:cTn id="3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45"/>
          <p:cNvSpPr txBox="1">
            <a:spLocks noChangeArrowheads="1"/>
          </p:cNvSpPr>
          <p:nvPr/>
        </p:nvSpPr>
        <p:spPr bwMode="auto">
          <a:xfrm>
            <a:off x="867330" y="369333"/>
            <a:ext cx="5161331" cy="523220"/>
          </a:xfrm>
          <a:prstGeom prst="rect">
            <a:avLst/>
          </a:prstGeom>
          <a:noFill/>
          <a:ln w="9525">
            <a:noFill/>
            <a:miter lim="800000"/>
            <a:headEnd/>
            <a:tailEnd/>
          </a:ln>
        </p:spPr>
        <p:txBody>
          <a:bodyPr wrap="square">
            <a:spAutoFit/>
          </a:bodyPr>
          <a:lstStyle>
            <a:defPPr>
              <a:defRPr lang="zh-CN"/>
            </a:defPPr>
            <a:lvl1pPr>
              <a:defRPr sz="2800" b="1">
                <a:solidFill>
                  <a:srgbClr val="009644"/>
                </a:solidFill>
                <a:effectLst>
                  <a:outerShdw dist="25400" dir="2700000" algn="tl">
                    <a:schemeClr val="bg1">
                      <a:alpha val="81000"/>
                    </a:schemeClr>
                  </a:outerShdw>
                  <a:reflection blurRad="6350" stA="55000" endA="300" endPos="45500" dist="50800" dir="5400000" sy="-100000" algn="bl" rotWithShape="0"/>
                </a:effectLst>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t>修改相关页面主题文字</a:t>
            </a:r>
          </a:p>
        </p:txBody>
      </p:sp>
      <p:sp>
        <p:nvSpPr>
          <p:cNvPr id="3" name="Freeform 83"/>
          <p:cNvSpPr/>
          <p:nvPr/>
        </p:nvSpPr>
        <p:spPr>
          <a:xfrm>
            <a:off x="1942523" y="2246515"/>
            <a:ext cx="3015201" cy="4041948"/>
          </a:xfrm>
          <a:custGeom>
            <a:avLst/>
            <a:gdLst>
              <a:gd name="connsiteX0" fmla="*/ 2006600 w 2006600"/>
              <a:gd name="connsiteY0" fmla="*/ 0 h 3289300"/>
              <a:gd name="connsiteX1" fmla="*/ 304800 w 2006600"/>
              <a:gd name="connsiteY1" fmla="*/ 812800 h 3289300"/>
              <a:gd name="connsiteX2" fmla="*/ 1473200 w 2006600"/>
              <a:gd name="connsiteY2" fmla="*/ 1485900 h 3289300"/>
              <a:gd name="connsiteX3" fmla="*/ 0 w 2006600"/>
              <a:gd name="connsiteY3" fmla="*/ 3289300 h 3289300"/>
              <a:gd name="connsiteX0" fmla="*/ 2006600 w 2006600"/>
              <a:gd name="connsiteY0" fmla="*/ 0 h 3289300"/>
              <a:gd name="connsiteX1" fmla="*/ 304800 w 2006600"/>
              <a:gd name="connsiteY1" fmla="*/ 812800 h 3289300"/>
              <a:gd name="connsiteX2" fmla="*/ 1588318 w 2006600"/>
              <a:gd name="connsiteY2" fmla="*/ 1753971 h 3289300"/>
              <a:gd name="connsiteX3" fmla="*/ 0 w 2006600"/>
              <a:gd name="connsiteY3" fmla="*/ 3289300 h 3289300"/>
              <a:gd name="connsiteX0" fmla="*/ 2261706 w 2261706"/>
              <a:gd name="connsiteY0" fmla="*/ 0 h 3399504"/>
              <a:gd name="connsiteX1" fmla="*/ 559906 w 2261706"/>
              <a:gd name="connsiteY1" fmla="*/ 812800 h 3399504"/>
              <a:gd name="connsiteX2" fmla="*/ 1843424 w 2261706"/>
              <a:gd name="connsiteY2" fmla="*/ 1753971 h 3399504"/>
              <a:gd name="connsiteX3" fmla="*/ 0 w 2261706"/>
              <a:gd name="connsiteY3" fmla="*/ 3399504 h 3399504"/>
              <a:gd name="connsiteX0" fmla="*/ 2261706 w 2261706"/>
              <a:gd name="connsiteY0" fmla="*/ 0 h 3399504"/>
              <a:gd name="connsiteX1" fmla="*/ 559906 w 2261706"/>
              <a:gd name="connsiteY1" fmla="*/ 812800 h 3399504"/>
              <a:gd name="connsiteX2" fmla="*/ 1843424 w 2261706"/>
              <a:gd name="connsiteY2" fmla="*/ 1753971 h 3399504"/>
              <a:gd name="connsiteX3" fmla="*/ 0 w 2261706"/>
              <a:gd name="connsiteY3" fmla="*/ 3399504 h 3399504"/>
            </a:gdLst>
            <a:ahLst/>
            <a:cxnLst>
              <a:cxn ang="0">
                <a:pos x="connsiteX0" y="connsiteY0"/>
              </a:cxn>
              <a:cxn ang="0">
                <a:pos x="connsiteX1" y="connsiteY1"/>
              </a:cxn>
              <a:cxn ang="0">
                <a:pos x="connsiteX2" y="connsiteY2"/>
              </a:cxn>
              <a:cxn ang="0">
                <a:pos x="connsiteX3" y="connsiteY3"/>
              </a:cxn>
            </a:cxnLst>
            <a:rect l="l" t="t" r="r" b="b"/>
            <a:pathLst>
              <a:path w="2261706" h="3399504">
                <a:moveTo>
                  <a:pt x="2261706" y="0"/>
                </a:moveTo>
                <a:cubicBezTo>
                  <a:pt x="1455256" y="282575"/>
                  <a:pt x="629620" y="520472"/>
                  <a:pt x="559906" y="812800"/>
                </a:cubicBezTo>
                <a:cubicBezTo>
                  <a:pt x="490192" y="1105128"/>
                  <a:pt x="1936742" y="1322854"/>
                  <a:pt x="1843424" y="1753971"/>
                </a:cubicBezTo>
                <a:cubicBezTo>
                  <a:pt x="1750106" y="2185088"/>
                  <a:pt x="948122" y="2665373"/>
                  <a:pt x="0" y="3399504"/>
                </a:cubicBezTo>
              </a:path>
            </a:pathLst>
          </a:custGeom>
          <a:noFill/>
          <a:ln w="12700" cap="flat" cmpd="sng" algn="ctr">
            <a:solidFill>
              <a:sysClr val="windowText" lastClr="000000">
                <a:lumMod val="75000"/>
                <a:lumOff val="25000"/>
              </a:sysClr>
            </a:solidFill>
            <a:prstDash val="dash"/>
          </a:ln>
          <a:effectLst/>
        </p:spPr>
        <p:txBody>
          <a:bodyPr lIns="121894" tIns="60947" rIns="121894" bIns="60947" rtlCol="0" anchor="ctr"/>
          <a:lstStyle/>
          <a:p>
            <a:pPr defTabSz="1375190" fontAlgn="auto">
              <a:spcBef>
                <a:spcPts val="0"/>
              </a:spcBef>
              <a:spcAft>
                <a:spcPts val="0"/>
              </a:spcAft>
              <a:defRPr/>
            </a:pPr>
            <a:endParaRPr lang="en-US" kern="0" baseline="0">
              <a:solidFill>
                <a:srgbClr val="FFFFFF"/>
              </a:solidFill>
              <a:latin typeface="+mj-ea"/>
              <a:ea typeface="+mj-ea"/>
            </a:endParaRPr>
          </a:p>
        </p:txBody>
      </p:sp>
      <p:sp>
        <p:nvSpPr>
          <p:cNvPr id="4" name="Oval 99"/>
          <p:cNvSpPr/>
          <p:nvPr/>
        </p:nvSpPr>
        <p:spPr>
          <a:xfrm>
            <a:off x="4851827" y="2107410"/>
            <a:ext cx="192697" cy="192723"/>
          </a:xfrm>
          <a:prstGeom prst="ellipse">
            <a:avLst/>
          </a:prstGeom>
          <a:solidFill>
            <a:sysClr val="window" lastClr="FFFFFF"/>
          </a:solidFill>
          <a:ln w="28575" cap="flat" cmpd="sng" algn="ctr">
            <a:solidFill>
              <a:srgbClr val="009644"/>
            </a:solidFill>
            <a:prstDash val="solid"/>
          </a:ln>
          <a:effectLst/>
        </p:spPr>
        <p:txBody>
          <a:bodyPr lIns="121894" tIns="60947" rIns="121894" bIns="60947" rtlCol="0" anchor="ctr"/>
          <a:lstStyle/>
          <a:p>
            <a:pPr defTabSz="1375190" fontAlgn="auto">
              <a:spcBef>
                <a:spcPts val="0"/>
              </a:spcBef>
              <a:spcAft>
                <a:spcPts val="0"/>
              </a:spcAft>
              <a:defRPr/>
            </a:pPr>
            <a:endParaRPr lang="en-US" kern="0" baseline="0">
              <a:solidFill>
                <a:srgbClr val="262626"/>
              </a:solidFill>
              <a:latin typeface="+mj-ea"/>
              <a:ea typeface="+mj-ea"/>
            </a:endParaRPr>
          </a:p>
        </p:txBody>
      </p:sp>
      <p:sp>
        <p:nvSpPr>
          <p:cNvPr id="5" name="Oval 87"/>
          <p:cNvSpPr/>
          <p:nvPr/>
        </p:nvSpPr>
        <p:spPr>
          <a:xfrm>
            <a:off x="1846172" y="6229712"/>
            <a:ext cx="192697" cy="192723"/>
          </a:xfrm>
          <a:prstGeom prst="ellipse">
            <a:avLst/>
          </a:prstGeom>
          <a:solidFill>
            <a:sysClr val="window" lastClr="FFFFFF"/>
          </a:solidFill>
          <a:ln w="28575" cap="flat" cmpd="sng" algn="ctr">
            <a:solidFill>
              <a:srgbClr val="009644"/>
            </a:solidFill>
            <a:prstDash val="solid"/>
          </a:ln>
          <a:effectLst/>
        </p:spPr>
        <p:txBody>
          <a:bodyPr lIns="121894" tIns="60947" rIns="121894" bIns="60947" rtlCol="0" anchor="ctr"/>
          <a:lstStyle/>
          <a:p>
            <a:pPr defTabSz="1375190" fontAlgn="auto">
              <a:spcBef>
                <a:spcPts val="0"/>
              </a:spcBef>
              <a:spcAft>
                <a:spcPts val="0"/>
              </a:spcAft>
              <a:defRPr/>
            </a:pPr>
            <a:endParaRPr lang="en-US" kern="0" baseline="0">
              <a:solidFill>
                <a:srgbClr val="262626"/>
              </a:solidFill>
              <a:latin typeface="+mj-ea"/>
              <a:ea typeface="+mj-ea"/>
            </a:endParaRPr>
          </a:p>
        </p:txBody>
      </p:sp>
      <p:sp>
        <p:nvSpPr>
          <p:cNvPr id="6" name="Oval 91"/>
          <p:cNvSpPr/>
          <p:nvPr/>
        </p:nvSpPr>
        <p:spPr>
          <a:xfrm>
            <a:off x="3525651" y="4924836"/>
            <a:ext cx="192697" cy="192723"/>
          </a:xfrm>
          <a:prstGeom prst="ellipse">
            <a:avLst/>
          </a:prstGeom>
          <a:solidFill>
            <a:sysClr val="window" lastClr="FFFFFF"/>
          </a:solidFill>
          <a:ln w="28575" cap="flat" cmpd="sng" algn="ctr">
            <a:solidFill>
              <a:srgbClr val="009644"/>
            </a:solidFill>
            <a:prstDash val="solid"/>
          </a:ln>
          <a:effectLst/>
        </p:spPr>
        <p:txBody>
          <a:bodyPr lIns="121894" tIns="60947" rIns="121894" bIns="60947" rtlCol="0" anchor="ctr"/>
          <a:lstStyle/>
          <a:p>
            <a:pPr defTabSz="1375190" fontAlgn="auto">
              <a:spcBef>
                <a:spcPts val="0"/>
              </a:spcBef>
              <a:spcAft>
                <a:spcPts val="0"/>
              </a:spcAft>
              <a:defRPr/>
            </a:pPr>
            <a:endParaRPr lang="en-US" kern="0" baseline="0">
              <a:solidFill>
                <a:srgbClr val="262626"/>
              </a:solidFill>
              <a:latin typeface="+mj-ea"/>
              <a:ea typeface="+mj-ea"/>
            </a:endParaRPr>
          </a:p>
        </p:txBody>
      </p:sp>
      <p:sp>
        <p:nvSpPr>
          <p:cNvPr id="7" name="Oval 95"/>
          <p:cNvSpPr/>
          <p:nvPr/>
        </p:nvSpPr>
        <p:spPr>
          <a:xfrm>
            <a:off x="2610450" y="3019273"/>
            <a:ext cx="192697" cy="192723"/>
          </a:xfrm>
          <a:prstGeom prst="ellipse">
            <a:avLst/>
          </a:prstGeom>
          <a:solidFill>
            <a:sysClr val="window" lastClr="FFFFFF"/>
          </a:solidFill>
          <a:ln w="28575" cap="flat" cmpd="sng" algn="ctr">
            <a:solidFill>
              <a:srgbClr val="009644"/>
            </a:solidFill>
            <a:prstDash val="solid"/>
          </a:ln>
          <a:effectLst/>
        </p:spPr>
        <p:txBody>
          <a:bodyPr lIns="121894" tIns="60947" rIns="121894" bIns="60947" rtlCol="0" anchor="ctr"/>
          <a:lstStyle/>
          <a:p>
            <a:pPr defTabSz="1375190" fontAlgn="auto">
              <a:spcBef>
                <a:spcPts val="0"/>
              </a:spcBef>
              <a:spcAft>
                <a:spcPts val="0"/>
              </a:spcAft>
              <a:defRPr/>
            </a:pPr>
            <a:endParaRPr lang="en-US" kern="0" baseline="0">
              <a:solidFill>
                <a:srgbClr val="262626"/>
              </a:solidFill>
              <a:latin typeface="+mj-ea"/>
              <a:ea typeface="+mj-ea"/>
            </a:endParaRPr>
          </a:p>
        </p:txBody>
      </p:sp>
      <p:grpSp>
        <p:nvGrpSpPr>
          <p:cNvPr id="8" name="Group 279"/>
          <p:cNvGrpSpPr/>
          <p:nvPr/>
        </p:nvGrpSpPr>
        <p:grpSpPr>
          <a:xfrm>
            <a:off x="4579084" y="1131314"/>
            <a:ext cx="774070" cy="774174"/>
            <a:chOff x="846989" y="1390124"/>
            <a:chExt cx="877416" cy="877416"/>
          </a:xfrm>
        </p:grpSpPr>
        <p:sp>
          <p:nvSpPr>
            <p:cNvPr id="9" name="Teardrop 97"/>
            <p:cNvSpPr/>
            <p:nvPr/>
          </p:nvSpPr>
          <p:spPr>
            <a:xfrm rot="8100000">
              <a:off x="846989" y="1390124"/>
              <a:ext cx="877416" cy="877416"/>
            </a:xfrm>
            <a:prstGeom prst="teardrop">
              <a:avLst/>
            </a:prstGeom>
            <a:solidFill>
              <a:srgbClr val="009644"/>
            </a:solidFill>
            <a:ln w="28575" cap="flat" cmpd="sng" algn="ctr">
              <a:noFill/>
              <a:prstDash val="solid"/>
            </a:ln>
            <a:effectLst/>
          </p:spPr>
          <p:txBody>
            <a:bodyPr rtlCol="0" anchor="ctr"/>
            <a:lstStyle/>
            <a:p>
              <a:pPr defTabSz="1375190" fontAlgn="auto">
                <a:spcBef>
                  <a:spcPts val="0"/>
                </a:spcBef>
                <a:spcAft>
                  <a:spcPts val="0"/>
                </a:spcAft>
                <a:defRPr/>
              </a:pPr>
              <a:endParaRPr lang="en-US" kern="0" baseline="0" dirty="0">
                <a:solidFill>
                  <a:srgbClr val="262626"/>
                </a:solidFill>
                <a:latin typeface="+mj-ea"/>
                <a:ea typeface="+mj-ea"/>
              </a:endParaRPr>
            </a:p>
          </p:txBody>
        </p:sp>
        <p:sp>
          <p:nvSpPr>
            <p:cNvPr id="10" name="Oval 98"/>
            <p:cNvSpPr/>
            <p:nvPr/>
          </p:nvSpPr>
          <p:spPr>
            <a:xfrm>
              <a:off x="981458" y="1526621"/>
              <a:ext cx="608478" cy="608478"/>
            </a:xfrm>
            <a:prstGeom prst="ellipse">
              <a:avLst/>
            </a:prstGeom>
            <a:solidFill>
              <a:sysClr val="window" lastClr="FFFFFF"/>
            </a:solidFill>
            <a:ln w="28575" cap="flat" cmpd="sng" algn="ctr">
              <a:noFill/>
              <a:prstDash val="solid"/>
            </a:ln>
            <a:effectLst/>
          </p:spPr>
          <p:txBody>
            <a:bodyPr lIns="0" tIns="0" rIns="0" bIns="0" rtlCol="0" anchor="ctr"/>
            <a:lstStyle/>
            <a:p>
              <a:pPr defTabSz="1375190" fontAlgn="auto">
                <a:spcBef>
                  <a:spcPts val="0"/>
                </a:spcBef>
                <a:spcAft>
                  <a:spcPts val="0"/>
                </a:spcAft>
                <a:defRPr/>
              </a:pPr>
              <a:endParaRPr lang="en-US" sz="2000" kern="0" baseline="0" dirty="0">
                <a:solidFill>
                  <a:srgbClr val="38BFF4"/>
                </a:solidFill>
                <a:latin typeface="+mj-ea"/>
                <a:ea typeface="+mj-ea"/>
              </a:endParaRPr>
            </a:p>
          </p:txBody>
        </p:sp>
      </p:grpSp>
      <p:grpSp>
        <p:nvGrpSpPr>
          <p:cNvPr id="11" name="Group 279"/>
          <p:cNvGrpSpPr/>
          <p:nvPr/>
        </p:nvGrpSpPr>
        <p:grpSpPr>
          <a:xfrm>
            <a:off x="2169203" y="1683775"/>
            <a:ext cx="1080849" cy="1080994"/>
            <a:chOff x="846989" y="1428508"/>
            <a:chExt cx="877416" cy="877416"/>
          </a:xfrm>
        </p:grpSpPr>
        <p:sp>
          <p:nvSpPr>
            <p:cNvPr id="12" name="Teardrop 93"/>
            <p:cNvSpPr/>
            <p:nvPr/>
          </p:nvSpPr>
          <p:spPr>
            <a:xfrm rot="8100000">
              <a:off x="846989" y="1428508"/>
              <a:ext cx="877416" cy="877416"/>
            </a:xfrm>
            <a:prstGeom prst="teardrop">
              <a:avLst/>
            </a:prstGeom>
            <a:solidFill>
              <a:srgbClr val="009644"/>
            </a:solidFill>
            <a:ln w="28575" cap="flat" cmpd="sng" algn="ctr">
              <a:noFill/>
              <a:prstDash val="solid"/>
            </a:ln>
            <a:effectLst/>
          </p:spPr>
          <p:txBody>
            <a:bodyPr rtlCol="0" anchor="ctr"/>
            <a:lstStyle/>
            <a:p>
              <a:pPr defTabSz="1375190" fontAlgn="auto">
                <a:spcBef>
                  <a:spcPts val="0"/>
                </a:spcBef>
                <a:spcAft>
                  <a:spcPts val="0"/>
                </a:spcAft>
                <a:defRPr/>
              </a:pPr>
              <a:endParaRPr lang="en-US" kern="0" baseline="0" dirty="0">
                <a:solidFill>
                  <a:srgbClr val="CC3333"/>
                </a:solidFill>
                <a:latin typeface="+mj-ea"/>
                <a:ea typeface="+mj-ea"/>
              </a:endParaRPr>
            </a:p>
          </p:txBody>
        </p:sp>
        <p:sp>
          <p:nvSpPr>
            <p:cNvPr id="13" name="Oval 94"/>
            <p:cNvSpPr/>
            <p:nvPr/>
          </p:nvSpPr>
          <p:spPr>
            <a:xfrm>
              <a:off x="981458" y="1565005"/>
              <a:ext cx="608478" cy="608478"/>
            </a:xfrm>
            <a:prstGeom prst="ellipse">
              <a:avLst/>
            </a:prstGeom>
            <a:solidFill>
              <a:sysClr val="window" lastClr="FFFFFF"/>
            </a:solidFill>
            <a:ln w="28575" cap="flat" cmpd="sng" algn="ctr">
              <a:noFill/>
              <a:prstDash val="solid"/>
            </a:ln>
            <a:effectLst/>
          </p:spPr>
          <p:txBody>
            <a:bodyPr lIns="0" tIns="0" rIns="0" bIns="0" rtlCol="0" anchor="ctr"/>
            <a:lstStyle/>
            <a:p>
              <a:pPr defTabSz="1375190" fontAlgn="auto">
                <a:spcBef>
                  <a:spcPts val="0"/>
                </a:spcBef>
                <a:spcAft>
                  <a:spcPts val="0"/>
                </a:spcAft>
                <a:defRPr/>
              </a:pPr>
              <a:endParaRPr lang="en-US" sz="3600" kern="0" baseline="0" dirty="0">
                <a:solidFill>
                  <a:srgbClr val="CC3333"/>
                </a:solidFill>
                <a:latin typeface="+mj-ea"/>
                <a:ea typeface="+mj-ea"/>
              </a:endParaRPr>
            </a:p>
          </p:txBody>
        </p:sp>
      </p:grpSp>
      <p:grpSp>
        <p:nvGrpSpPr>
          <p:cNvPr id="14" name="Group 279"/>
          <p:cNvGrpSpPr/>
          <p:nvPr/>
        </p:nvGrpSpPr>
        <p:grpSpPr>
          <a:xfrm>
            <a:off x="3084405" y="3572406"/>
            <a:ext cx="1080849" cy="1080994"/>
            <a:chOff x="846989" y="1414764"/>
            <a:chExt cx="877416" cy="877416"/>
          </a:xfrm>
        </p:grpSpPr>
        <p:sp>
          <p:nvSpPr>
            <p:cNvPr id="15" name="Teardrop 89"/>
            <p:cNvSpPr/>
            <p:nvPr/>
          </p:nvSpPr>
          <p:spPr>
            <a:xfrm rot="8100000">
              <a:off x="846989" y="1414764"/>
              <a:ext cx="877416" cy="877416"/>
            </a:xfrm>
            <a:prstGeom prst="teardrop">
              <a:avLst/>
            </a:prstGeom>
            <a:solidFill>
              <a:srgbClr val="009644"/>
            </a:solidFill>
            <a:ln w="28575" cap="flat" cmpd="sng" algn="ctr">
              <a:noFill/>
              <a:prstDash val="solid"/>
            </a:ln>
            <a:effectLst/>
          </p:spPr>
          <p:txBody>
            <a:bodyPr rtlCol="0" anchor="ctr"/>
            <a:lstStyle/>
            <a:p>
              <a:pPr defTabSz="1375190" fontAlgn="auto">
                <a:spcBef>
                  <a:spcPts val="0"/>
                </a:spcBef>
                <a:spcAft>
                  <a:spcPts val="0"/>
                </a:spcAft>
                <a:defRPr/>
              </a:pPr>
              <a:endParaRPr lang="en-US" kern="0" baseline="0" dirty="0">
                <a:solidFill>
                  <a:srgbClr val="B7B327"/>
                </a:solidFill>
                <a:latin typeface="+mj-ea"/>
                <a:ea typeface="+mj-ea"/>
              </a:endParaRPr>
            </a:p>
          </p:txBody>
        </p:sp>
        <p:sp>
          <p:nvSpPr>
            <p:cNvPr id="16" name="Oval 90"/>
            <p:cNvSpPr/>
            <p:nvPr/>
          </p:nvSpPr>
          <p:spPr>
            <a:xfrm>
              <a:off x="981458" y="1551261"/>
              <a:ext cx="608478" cy="608478"/>
            </a:xfrm>
            <a:prstGeom prst="ellipse">
              <a:avLst/>
            </a:prstGeom>
            <a:solidFill>
              <a:sysClr val="window" lastClr="FFFFFF"/>
            </a:solidFill>
            <a:ln w="28575" cap="flat" cmpd="sng" algn="ctr">
              <a:noFill/>
              <a:prstDash val="solid"/>
            </a:ln>
            <a:effectLst/>
          </p:spPr>
          <p:txBody>
            <a:bodyPr lIns="0" tIns="0" rIns="0" bIns="0" rtlCol="0" anchor="ctr"/>
            <a:lstStyle/>
            <a:p>
              <a:pPr defTabSz="1375190" fontAlgn="auto">
                <a:spcBef>
                  <a:spcPts val="0"/>
                </a:spcBef>
                <a:spcAft>
                  <a:spcPts val="0"/>
                </a:spcAft>
                <a:defRPr/>
              </a:pPr>
              <a:endParaRPr lang="en-US" sz="3600" kern="0" baseline="0" dirty="0">
                <a:solidFill>
                  <a:srgbClr val="B7B327"/>
                </a:solidFill>
                <a:latin typeface="+mj-ea"/>
                <a:ea typeface="+mj-ea"/>
              </a:endParaRPr>
            </a:p>
          </p:txBody>
        </p:sp>
      </p:grpSp>
      <p:grpSp>
        <p:nvGrpSpPr>
          <p:cNvPr id="17" name="Group 279"/>
          <p:cNvGrpSpPr/>
          <p:nvPr/>
        </p:nvGrpSpPr>
        <p:grpSpPr>
          <a:xfrm>
            <a:off x="1404930" y="4860350"/>
            <a:ext cx="1080849" cy="1080994"/>
            <a:chOff x="846989" y="1401020"/>
            <a:chExt cx="877416" cy="877416"/>
          </a:xfrm>
        </p:grpSpPr>
        <p:sp>
          <p:nvSpPr>
            <p:cNvPr id="18" name="Teardrop 85"/>
            <p:cNvSpPr/>
            <p:nvPr/>
          </p:nvSpPr>
          <p:spPr>
            <a:xfrm rot="8100000">
              <a:off x="846989" y="1401020"/>
              <a:ext cx="877416" cy="877416"/>
            </a:xfrm>
            <a:prstGeom prst="teardrop">
              <a:avLst/>
            </a:prstGeom>
            <a:solidFill>
              <a:srgbClr val="009644"/>
            </a:solidFill>
            <a:ln w="28575" cap="flat" cmpd="sng" algn="ctr">
              <a:noFill/>
              <a:prstDash val="solid"/>
            </a:ln>
            <a:effectLst/>
          </p:spPr>
          <p:txBody>
            <a:bodyPr rtlCol="0" anchor="ctr"/>
            <a:lstStyle/>
            <a:p>
              <a:pPr defTabSz="1375190" fontAlgn="auto">
                <a:spcBef>
                  <a:spcPts val="0"/>
                </a:spcBef>
                <a:spcAft>
                  <a:spcPts val="0"/>
                </a:spcAft>
                <a:defRPr/>
              </a:pPr>
              <a:endParaRPr lang="en-US" kern="0" baseline="0" dirty="0">
                <a:solidFill>
                  <a:srgbClr val="262626"/>
                </a:solidFill>
                <a:latin typeface="+mj-ea"/>
                <a:ea typeface="+mj-ea"/>
              </a:endParaRPr>
            </a:p>
          </p:txBody>
        </p:sp>
        <p:sp>
          <p:nvSpPr>
            <p:cNvPr id="19" name="Oval 86"/>
            <p:cNvSpPr/>
            <p:nvPr/>
          </p:nvSpPr>
          <p:spPr>
            <a:xfrm>
              <a:off x="981458" y="1537516"/>
              <a:ext cx="608478" cy="608477"/>
            </a:xfrm>
            <a:prstGeom prst="ellipse">
              <a:avLst/>
            </a:prstGeom>
            <a:solidFill>
              <a:sysClr val="window" lastClr="FFFFFF"/>
            </a:solidFill>
            <a:ln w="28575" cap="flat" cmpd="sng" algn="ctr">
              <a:noFill/>
              <a:prstDash val="solid"/>
            </a:ln>
            <a:effectLst/>
          </p:spPr>
          <p:txBody>
            <a:bodyPr lIns="0" tIns="0" rIns="0" bIns="0" rtlCol="0" anchor="ctr"/>
            <a:lstStyle/>
            <a:p>
              <a:pPr defTabSz="1375190" fontAlgn="auto">
                <a:spcBef>
                  <a:spcPts val="0"/>
                </a:spcBef>
                <a:spcAft>
                  <a:spcPts val="0"/>
                </a:spcAft>
                <a:defRPr/>
              </a:pPr>
              <a:endParaRPr lang="en-US" sz="3600" kern="0" baseline="0" dirty="0">
                <a:solidFill>
                  <a:srgbClr val="FF0000"/>
                </a:solidFill>
                <a:latin typeface="+mj-ea"/>
                <a:ea typeface="+mj-ea"/>
              </a:endParaRPr>
            </a:p>
          </p:txBody>
        </p:sp>
      </p:grpSp>
      <p:grpSp>
        <p:nvGrpSpPr>
          <p:cNvPr id="20" name="Group 81"/>
          <p:cNvGrpSpPr/>
          <p:nvPr/>
        </p:nvGrpSpPr>
        <p:grpSpPr>
          <a:xfrm>
            <a:off x="3723534" y="1986284"/>
            <a:ext cx="476189" cy="553844"/>
            <a:chOff x="5198847" y="3107146"/>
            <a:chExt cx="565150" cy="657225"/>
          </a:xfrm>
          <a:solidFill>
            <a:srgbClr val="00823B"/>
          </a:solidFill>
        </p:grpSpPr>
        <p:sp>
          <p:nvSpPr>
            <p:cNvPr id="21" name="Rectangle 6"/>
            <p:cNvSpPr>
              <a:spLocks noChangeArrowheads="1"/>
            </p:cNvSpPr>
            <p:nvPr/>
          </p:nvSpPr>
          <p:spPr bwMode="auto">
            <a:xfrm>
              <a:off x="5451259" y="3251609"/>
              <a:ext cx="50800" cy="512762"/>
            </a:xfrm>
            <a:prstGeom prst="rect">
              <a:avLst/>
            </a:prstGeom>
            <a:grpFill/>
            <a:ln w="9525">
              <a:noFill/>
              <a:miter lim="800000"/>
              <a:headEnd/>
              <a:tailEnd/>
            </a:ln>
          </p:spPr>
          <p:txBody>
            <a:bodyPr vert="horz" wrap="square" lIns="121882" tIns="60941" rIns="121882" bIns="60941" numCol="1" anchor="t" anchorCtr="0" compatLnSpc="1">
              <a:prstTxWarp prst="textNoShape">
                <a:avLst/>
              </a:prstTxWarp>
            </a:bodyPr>
            <a:lstStyle/>
            <a:p>
              <a:pPr algn="l" defTabSz="1375190" fontAlgn="auto">
                <a:spcBef>
                  <a:spcPts val="0"/>
                </a:spcBef>
                <a:spcAft>
                  <a:spcPts val="0"/>
                </a:spcAft>
              </a:pPr>
              <a:endParaRPr lang="en-US">
                <a:solidFill>
                  <a:srgbClr val="FFFFFF"/>
                </a:solidFill>
                <a:latin typeface="+mj-ea"/>
                <a:ea typeface="+mj-ea"/>
              </a:endParaRPr>
            </a:p>
          </p:txBody>
        </p:sp>
        <p:sp>
          <p:nvSpPr>
            <p:cNvPr id="22" name="Oval 7"/>
            <p:cNvSpPr>
              <a:spLocks noChangeArrowheads="1"/>
            </p:cNvSpPr>
            <p:nvPr/>
          </p:nvSpPr>
          <p:spPr bwMode="auto">
            <a:xfrm>
              <a:off x="5198847" y="3107146"/>
              <a:ext cx="565150" cy="566737"/>
            </a:xfrm>
            <a:prstGeom prst="ellipse">
              <a:avLst/>
            </a:prstGeom>
            <a:grpFill/>
            <a:ln w="9525">
              <a:noFill/>
              <a:round/>
              <a:headEnd/>
              <a:tailEnd/>
            </a:ln>
          </p:spPr>
          <p:txBody>
            <a:bodyPr vert="horz" wrap="square" lIns="121882" tIns="60941" rIns="121882" bIns="60941" numCol="1" anchor="t" anchorCtr="0" compatLnSpc="1">
              <a:prstTxWarp prst="textNoShape">
                <a:avLst/>
              </a:prstTxWarp>
            </a:bodyPr>
            <a:lstStyle/>
            <a:p>
              <a:pPr algn="l" defTabSz="1375190" fontAlgn="auto">
                <a:spcBef>
                  <a:spcPts val="0"/>
                </a:spcBef>
                <a:spcAft>
                  <a:spcPts val="0"/>
                </a:spcAft>
              </a:pPr>
              <a:endParaRPr lang="en-US">
                <a:solidFill>
                  <a:srgbClr val="FFFFFF"/>
                </a:solidFill>
                <a:latin typeface="+mj-ea"/>
                <a:ea typeface="+mj-ea"/>
              </a:endParaRPr>
            </a:p>
          </p:txBody>
        </p:sp>
      </p:grpSp>
      <p:grpSp>
        <p:nvGrpSpPr>
          <p:cNvPr id="24" name="Group 78"/>
          <p:cNvGrpSpPr/>
          <p:nvPr/>
        </p:nvGrpSpPr>
        <p:grpSpPr>
          <a:xfrm>
            <a:off x="4136293" y="2971679"/>
            <a:ext cx="247457" cy="802674"/>
            <a:chOff x="2122272" y="2811871"/>
            <a:chExt cx="293688" cy="952500"/>
          </a:xfrm>
          <a:solidFill>
            <a:srgbClr val="00823B"/>
          </a:solidFill>
        </p:grpSpPr>
        <p:sp>
          <p:nvSpPr>
            <p:cNvPr id="25" name="Rectangle 10"/>
            <p:cNvSpPr>
              <a:spLocks noChangeArrowheads="1"/>
            </p:cNvSpPr>
            <p:nvPr/>
          </p:nvSpPr>
          <p:spPr bwMode="auto">
            <a:xfrm>
              <a:off x="2242922" y="3610384"/>
              <a:ext cx="50800" cy="153987"/>
            </a:xfrm>
            <a:prstGeom prst="rect">
              <a:avLst/>
            </a:prstGeom>
            <a:grpFill/>
            <a:ln w="9525">
              <a:noFill/>
              <a:miter lim="800000"/>
              <a:headEnd/>
              <a:tailEnd/>
            </a:ln>
          </p:spPr>
          <p:txBody>
            <a:bodyPr vert="horz" wrap="square" lIns="121882" tIns="60941" rIns="121882" bIns="60941" numCol="1" anchor="t" anchorCtr="0" compatLnSpc="1">
              <a:prstTxWarp prst="textNoShape">
                <a:avLst/>
              </a:prstTxWarp>
            </a:bodyPr>
            <a:lstStyle/>
            <a:p>
              <a:pPr algn="l" defTabSz="1375190" fontAlgn="auto">
                <a:spcBef>
                  <a:spcPts val="0"/>
                </a:spcBef>
                <a:spcAft>
                  <a:spcPts val="0"/>
                </a:spcAft>
              </a:pPr>
              <a:endParaRPr lang="en-US">
                <a:solidFill>
                  <a:srgbClr val="FFFFFF"/>
                </a:solidFill>
                <a:latin typeface="+mj-ea"/>
                <a:ea typeface="+mj-ea"/>
              </a:endParaRPr>
            </a:p>
          </p:txBody>
        </p:sp>
        <p:sp>
          <p:nvSpPr>
            <p:cNvPr id="26" name="Oval 20"/>
            <p:cNvSpPr>
              <a:spLocks noChangeArrowheads="1"/>
            </p:cNvSpPr>
            <p:nvPr/>
          </p:nvSpPr>
          <p:spPr bwMode="auto">
            <a:xfrm>
              <a:off x="2122272" y="2811871"/>
              <a:ext cx="293688" cy="830262"/>
            </a:xfrm>
            <a:prstGeom prst="ellipse">
              <a:avLst/>
            </a:prstGeom>
            <a:grpFill/>
            <a:ln w="9525">
              <a:noFill/>
              <a:round/>
              <a:headEnd/>
              <a:tailEnd/>
            </a:ln>
          </p:spPr>
          <p:txBody>
            <a:bodyPr vert="horz" wrap="square" lIns="121882" tIns="60941" rIns="121882" bIns="60941" numCol="1" anchor="t" anchorCtr="0" compatLnSpc="1">
              <a:prstTxWarp prst="textNoShape">
                <a:avLst/>
              </a:prstTxWarp>
            </a:bodyPr>
            <a:lstStyle/>
            <a:p>
              <a:pPr algn="l" defTabSz="1375190" fontAlgn="auto">
                <a:spcBef>
                  <a:spcPts val="0"/>
                </a:spcBef>
                <a:spcAft>
                  <a:spcPts val="0"/>
                </a:spcAft>
              </a:pPr>
              <a:endParaRPr lang="en-US">
                <a:solidFill>
                  <a:srgbClr val="FFFFFF"/>
                </a:solidFill>
                <a:latin typeface="+mj-ea"/>
                <a:ea typeface="+mj-ea"/>
              </a:endParaRPr>
            </a:p>
          </p:txBody>
        </p:sp>
      </p:grpSp>
      <p:grpSp>
        <p:nvGrpSpPr>
          <p:cNvPr id="27" name="Group 77"/>
          <p:cNvGrpSpPr/>
          <p:nvPr/>
        </p:nvGrpSpPr>
        <p:grpSpPr>
          <a:xfrm>
            <a:off x="2826446" y="4948972"/>
            <a:ext cx="345103" cy="553845"/>
            <a:chOff x="1271372" y="3107146"/>
            <a:chExt cx="409575" cy="657225"/>
          </a:xfrm>
          <a:solidFill>
            <a:srgbClr val="00823B"/>
          </a:solidFill>
        </p:grpSpPr>
        <p:sp>
          <p:nvSpPr>
            <p:cNvPr id="28" name="Rectangle 9"/>
            <p:cNvSpPr>
              <a:spLocks noChangeArrowheads="1"/>
            </p:cNvSpPr>
            <p:nvPr/>
          </p:nvSpPr>
          <p:spPr bwMode="auto">
            <a:xfrm>
              <a:off x="1450759" y="3418296"/>
              <a:ext cx="38100" cy="346075"/>
            </a:xfrm>
            <a:prstGeom prst="rect">
              <a:avLst/>
            </a:prstGeom>
            <a:grpFill/>
            <a:ln w="9525">
              <a:noFill/>
              <a:miter lim="800000"/>
              <a:headEnd/>
              <a:tailEnd/>
            </a:ln>
          </p:spPr>
          <p:txBody>
            <a:bodyPr vert="horz" wrap="square" lIns="121882" tIns="60941" rIns="121882" bIns="60941" numCol="1" anchor="t" anchorCtr="0" compatLnSpc="1">
              <a:prstTxWarp prst="textNoShape">
                <a:avLst/>
              </a:prstTxWarp>
            </a:bodyPr>
            <a:lstStyle/>
            <a:p>
              <a:pPr algn="l" defTabSz="1375190" fontAlgn="auto">
                <a:spcBef>
                  <a:spcPts val="0"/>
                </a:spcBef>
                <a:spcAft>
                  <a:spcPts val="0"/>
                </a:spcAft>
              </a:pPr>
              <a:endParaRPr lang="en-US">
                <a:solidFill>
                  <a:srgbClr val="FFFFFF"/>
                </a:solidFill>
                <a:latin typeface="+mj-ea"/>
                <a:ea typeface="+mj-ea"/>
              </a:endParaRPr>
            </a:p>
          </p:txBody>
        </p:sp>
        <p:sp>
          <p:nvSpPr>
            <p:cNvPr id="29" name="Oval 29"/>
            <p:cNvSpPr>
              <a:spLocks noChangeArrowheads="1"/>
            </p:cNvSpPr>
            <p:nvPr/>
          </p:nvSpPr>
          <p:spPr bwMode="auto">
            <a:xfrm>
              <a:off x="1271372" y="3107146"/>
              <a:ext cx="409575" cy="409575"/>
            </a:xfrm>
            <a:prstGeom prst="ellipse">
              <a:avLst/>
            </a:prstGeom>
            <a:grpFill/>
            <a:ln w="9525">
              <a:noFill/>
              <a:round/>
              <a:headEnd/>
              <a:tailEnd/>
            </a:ln>
          </p:spPr>
          <p:txBody>
            <a:bodyPr vert="horz" wrap="square" lIns="121882" tIns="60941" rIns="121882" bIns="60941" numCol="1" anchor="t" anchorCtr="0" compatLnSpc="1">
              <a:prstTxWarp prst="textNoShape">
                <a:avLst/>
              </a:prstTxWarp>
            </a:bodyPr>
            <a:lstStyle/>
            <a:p>
              <a:pPr algn="l" defTabSz="1375190" fontAlgn="auto">
                <a:spcBef>
                  <a:spcPts val="0"/>
                </a:spcBef>
                <a:spcAft>
                  <a:spcPts val="0"/>
                </a:spcAft>
              </a:pPr>
              <a:endParaRPr lang="en-US">
                <a:solidFill>
                  <a:srgbClr val="FFFFFF"/>
                </a:solidFill>
                <a:latin typeface="+mj-ea"/>
                <a:ea typeface="+mj-ea"/>
              </a:endParaRPr>
            </a:p>
          </p:txBody>
        </p:sp>
      </p:grpSp>
      <p:sp>
        <p:nvSpPr>
          <p:cNvPr id="30" name="矩形 29"/>
          <p:cNvSpPr/>
          <p:nvPr/>
        </p:nvSpPr>
        <p:spPr>
          <a:xfrm>
            <a:off x="2577751" y="5898893"/>
            <a:ext cx="1569533" cy="486030"/>
          </a:xfrm>
          <a:prstGeom prst="rect">
            <a:avLst/>
          </a:prstGeom>
        </p:spPr>
        <p:txBody>
          <a:bodyPr wrap="square">
            <a:spAutoFit/>
          </a:bodyPr>
          <a:lstStyle/>
          <a:p>
            <a:pPr defTabSz="1218804" fontAlgn="auto">
              <a:lnSpc>
                <a:spcPct val="120000"/>
              </a:lnSpc>
              <a:spcBef>
                <a:spcPts val="0"/>
              </a:spcBef>
              <a:spcAft>
                <a:spcPts val="0"/>
              </a:spcAft>
              <a:defRPr/>
            </a:pPr>
            <a:r>
              <a:rPr lang="zh-CN" altLang="en-US" sz="1050" kern="0" baseline="0" dirty="0">
                <a:solidFill>
                  <a:srgbClr val="7F7F7F">
                    <a:lumMod val="75000"/>
                  </a:srgbClr>
                </a:solidFill>
                <a:latin typeface="+mj-ea"/>
                <a:ea typeface="+mj-ea"/>
                <a:sym typeface="方正兰亭黑_GBK" pitchFamily="2" charset="-122"/>
              </a:rPr>
              <a:t>在此录入上述图表的综合描述说明</a:t>
            </a:r>
          </a:p>
        </p:txBody>
      </p:sp>
      <p:sp>
        <p:nvSpPr>
          <p:cNvPr id="31" name="Content Placeholder 2"/>
          <p:cNvSpPr txBox="1">
            <a:spLocks/>
          </p:cNvSpPr>
          <p:nvPr/>
        </p:nvSpPr>
        <p:spPr>
          <a:xfrm>
            <a:off x="2667288" y="5699442"/>
            <a:ext cx="1390458" cy="282555"/>
          </a:xfrm>
          <a:prstGeom prst="rect">
            <a:avLst/>
          </a:prstGeom>
        </p:spPr>
        <p:txBody>
          <a:bodyPr lIns="91398" tIns="45702" rIns="91398" bIns="45702"/>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defTabSz="609157" fontAlgn="auto">
              <a:lnSpc>
                <a:spcPct val="80000"/>
              </a:lnSpc>
              <a:spcAft>
                <a:spcPts val="800"/>
              </a:spcAft>
              <a:buClr>
                <a:srgbClr val="202F3D">
                  <a:lumMod val="75000"/>
                </a:srgbClr>
              </a:buClr>
              <a:defRPr/>
            </a:pPr>
            <a:r>
              <a:rPr lang="zh-CN" altLang="en-US" sz="1400" baseline="0" dirty="0">
                <a:solidFill>
                  <a:srgbClr val="7F7F7F">
                    <a:lumMod val="75000"/>
                  </a:srgbClr>
                </a:solidFill>
                <a:latin typeface="+mj-ea"/>
                <a:ea typeface="+mj-ea"/>
                <a:cs typeface="Arial" panose="020B0604020202020204" pitchFamily="34" charset="0"/>
              </a:rPr>
              <a:t>重要工作</a:t>
            </a:r>
            <a:endParaRPr lang="en-US" sz="1400" baseline="0" dirty="0">
              <a:solidFill>
                <a:srgbClr val="7F7F7F">
                  <a:lumMod val="75000"/>
                </a:srgbClr>
              </a:solidFill>
              <a:latin typeface="+mj-ea"/>
              <a:ea typeface="+mj-ea"/>
              <a:cs typeface="Arial" panose="020B0604020202020204" pitchFamily="34" charset="0"/>
            </a:endParaRPr>
          </a:p>
        </p:txBody>
      </p:sp>
      <p:sp>
        <p:nvSpPr>
          <p:cNvPr id="32" name="矩形 31"/>
          <p:cNvSpPr/>
          <p:nvPr/>
        </p:nvSpPr>
        <p:spPr>
          <a:xfrm>
            <a:off x="4280754" y="4570767"/>
            <a:ext cx="1569533" cy="486030"/>
          </a:xfrm>
          <a:prstGeom prst="rect">
            <a:avLst/>
          </a:prstGeom>
        </p:spPr>
        <p:txBody>
          <a:bodyPr wrap="square">
            <a:spAutoFit/>
          </a:bodyPr>
          <a:lstStyle/>
          <a:p>
            <a:pPr defTabSz="1218804" fontAlgn="auto">
              <a:lnSpc>
                <a:spcPct val="120000"/>
              </a:lnSpc>
              <a:spcBef>
                <a:spcPts val="0"/>
              </a:spcBef>
              <a:spcAft>
                <a:spcPts val="0"/>
              </a:spcAft>
              <a:defRPr/>
            </a:pPr>
            <a:r>
              <a:rPr lang="zh-CN" altLang="en-US" sz="1050" kern="0" baseline="0" dirty="0">
                <a:solidFill>
                  <a:srgbClr val="7F7F7F">
                    <a:lumMod val="75000"/>
                  </a:srgbClr>
                </a:solidFill>
                <a:latin typeface="+mj-ea"/>
                <a:ea typeface="+mj-ea"/>
                <a:sym typeface="方正兰亭黑_GBK" pitchFamily="2" charset="-122"/>
              </a:rPr>
              <a:t>在此录入上述图表的综合描述说明</a:t>
            </a:r>
          </a:p>
        </p:txBody>
      </p:sp>
      <p:sp>
        <p:nvSpPr>
          <p:cNvPr id="33" name="Content Placeholder 2"/>
          <p:cNvSpPr txBox="1">
            <a:spLocks/>
          </p:cNvSpPr>
          <p:nvPr/>
        </p:nvSpPr>
        <p:spPr>
          <a:xfrm>
            <a:off x="4370292" y="4371316"/>
            <a:ext cx="1390458" cy="282555"/>
          </a:xfrm>
          <a:prstGeom prst="rect">
            <a:avLst/>
          </a:prstGeom>
        </p:spPr>
        <p:txBody>
          <a:bodyPr lIns="91398" tIns="45702" rIns="91398" bIns="45702"/>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defTabSz="609157" fontAlgn="auto">
              <a:lnSpc>
                <a:spcPct val="80000"/>
              </a:lnSpc>
              <a:spcAft>
                <a:spcPts val="800"/>
              </a:spcAft>
              <a:buClr>
                <a:srgbClr val="202F3D">
                  <a:lumMod val="75000"/>
                </a:srgbClr>
              </a:buClr>
              <a:defRPr/>
            </a:pPr>
            <a:r>
              <a:rPr lang="zh-CN" altLang="en-US" sz="1400" baseline="0" dirty="0">
                <a:solidFill>
                  <a:srgbClr val="7F7F7F">
                    <a:lumMod val="75000"/>
                  </a:srgbClr>
                </a:solidFill>
                <a:latin typeface="+mj-ea"/>
                <a:ea typeface="+mj-ea"/>
                <a:cs typeface="Arial" panose="020B0604020202020204" pitchFamily="34" charset="0"/>
              </a:rPr>
              <a:t>重要工作</a:t>
            </a:r>
            <a:endParaRPr lang="en-US" altLang="zh-CN" sz="1400" baseline="0" dirty="0">
              <a:solidFill>
                <a:srgbClr val="7F7F7F">
                  <a:lumMod val="75000"/>
                </a:srgbClr>
              </a:solidFill>
              <a:latin typeface="+mj-ea"/>
              <a:ea typeface="+mj-ea"/>
              <a:cs typeface="Arial" panose="020B0604020202020204" pitchFamily="34" charset="0"/>
            </a:endParaRPr>
          </a:p>
        </p:txBody>
      </p:sp>
      <p:sp>
        <p:nvSpPr>
          <p:cNvPr id="34" name="矩形 33"/>
          <p:cNvSpPr/>
          <p:nvPr/>
        </p:nvSpPr>
        <p:spPr>
          <a:xfrm>
            <a:off x="785809" y="2755639"/>
            <a:ext cx="1569533" cy="486030"/>
          </a:xfrm>
          <a:prstGeom prst="rect">
            <a:avLst/>
          </a:prstGeom>
        </p:spPr>
        <p:txBody>
          <a:bodyPr wrap="square">
            <a:spAutoFit/>
          </a:bodyPr>
          <a:lstStyle/>
          <a:p>
            <a:pPr defTabSz="1218804" fontAlgn="auto">
              <a:lnSpc>
                <a:spcPct val="120000"/>
              </a:lnSpc>
              <a:spcBef>
                <a:spcPts val="0"/>
              </a:spcBef>
              <a:spcAft>
                <a:spcPts val="0"/>
              </a:spcAft>
              <a:defRPr/>
            </a:pPr>
            <a:r>
              <a:rPr lang="zh-CN" altLang="en-US" sz="1050" kern="0" baseline="0" dirty="0">
                <a:solidFill>
                  <a:srgbClr val="7F7F7F">
                    <a:lumMod val="75000"/>
                  </a:srgbClr>
                </a:solidFill>
                <a:latin typeface="+mj-ea"/>
                <a:ea typeface="+mj-ea"/>
                <a:sym typeface="方正兰亭黑_GBK" pitchFamily="2" charset="-122"/>
              </a:rPr>
              <a:t>在此录入上述图表的综合描述说明</a:t>
            </a:r>
          </a:p>
        </p:txBody>
      </p:sp>
      <p:sp>
        <p:nvSpPr>
          <p:cNvPr id="35" name="Content Placeholder 2"/>
          <p:cNvSpPr txBox="1">
            <a:spLocks/>
          </p:cNvSpPr>
          <p:nvPr/>
        </p:nvSpPr>
        <p:spPr>
          <a:xfrm>
            <a:off x="875346" y="2556188"/>
            <a:ext cx="1390458" cy="282555"/>
          </a:xfrm>
          <a:prstGeom prst="rect">
            <a:avLst/>
          </a:prstGeom>
        </p:spPr>
        <p:txBody>
          <a:bodyPr lIns="91398" tIns="45702" rIns="91398" bIns="45702"/>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defTabSz="609157" fontAlgn="auto">
              <a:lnSpc>
                <a:spcPct val="80000"/>
              </a:lnSpc>
              <a:spcAft>
                <a:spcPts val="800"/>
              </a:spcAft>
              <a:buClr>
                <a:srgbClr val="202F3D">
                  <a:lumMod val="75000"/>
                </a:srgbClr>
              </a:buClr>
              <a:defRPr/>
            </a:pPr>
            <a:r>
              <a:rPr lang="zh-CN" altLang="en-US" sz="1400" baseline="0" dirty="0">
                <a:solidFill>
                  <a:srgbClr val="7F7F7F">
                    <a:lumMod val="75000"/>
                  </a:srgbClr>
                </a:solidFill>
                <a:latin typeface="+mj-ea"/>
                <a:ea typeface="+mj-ea"/>
                <a:cs typeface="Arial" panose="020B0604020202020204" pitchFamily="34" charset="0"/>
              </a:rPr>
              <a:t>重要工作</a:t>
            </a:r>
            <a:endParaRPr lang="en-US" altLang="zh-CN" sz="1400" baseline="0" dirty="0">
              <a:solidFill>
                <a:srgbClr val="7F7F7F">
                  <a:lumMod val="75000"/>
                </a:srgbClr>
              </a:solidFill>
              <a:latin typeface="+mj-ea"/>
              <a:ea typeface="+mj-ea"/>
              <a:cs typeface="Arial" panose="020B0604020202020204" pitchFamily="34" charset="0"/>
            </a:endParaRPr>
          </a:p>
        </p:txBody>
      </p:sp>
      <p:sp>
        <p:nvSpPr>
          <p:cNvPr id="36" name="矩形 35"/>
          <p:cNvSpPr/>
          <p:nvPr/>
        </p:nvSpPr>
        <p:spPr>
          <a:xfrm>
            <a:off x="5135880" y="2407148"/>
            <a:ext cx="1569533" cy="486030"/>
          </a:xfrm>
          <a:prstGeom prst="rect">
            <a:avLst/>
          </a:prstGeom>
        </p:spPr>
        <p:txBody>
          <a:bodyPr wrap="square">
            <a:spAutoFit/>
          </a:bodyPr>
          <a:lstStyle/>
          <a:p>
            <a:pPr defTabSz="1218804" fontAlgn="auto">
              <a:lnSpc>
                <a:spcPct val="120000"/>
              </a:lnSpc>
              <a:spcBef>
                <a:spcPts val="0"/>
              </a:spcBef>
              <a:spcAft>
                <a:spcPts val="0"/>
              </a:spcAft>
              <a:defRPr/>
            </a:pPr>
            <a:r>
              <a:rPr lang="zh-CN" altLang="en-US" sz="1050" kern="0" baseline="0" dirty="0">
                <a:solidFill>
                  <a:srgbClr val="7F7F7F">
                    <a:lumMod val="75000"/>
                  </a:srgbClr>
                </a:solidFill>
                <a:latin typeface="+mj-ea"/>
                <a:ea typeface="+mj-ea"/>
                <a:sym typeface="方正兰亭黑_GBK" pitchFamily="2" charset="-122"/>
              </a:rPr>
              <a:t>在此录入上述图表的综合描述说明</a:t>
            </a:r>
          </a:p>
        </p:txBody>
      </p:sp>
      <p:sp>
        <p:nvSpPr>
          <p:cNvPr id="37" name="Content Placeholder 2"/>
          <p:cNvSpPr txBox="1">
            <a:spLocks/>
          </p:cNvSpPr>
          <p:nvPr/>
        </p:nvSpPr>
        <p:spPr>
          <a:xfrm>
            <a:off x="5225417" y="2207697"/>
            <a:ext cx="1390458" cy="282555"/>
          </a:xfrm>
          <a:prstGeom prst="rect">
            <a:avLst/>
          </a:prstGeom>
        </p:spPr>
        <p:txBody>
          <a:bodyPr lIns="91398" tIns="45702" rIns="91398" bIns="45702"/>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defTabSz="609157" fontAlgn="auto">
              <a:lnSpc>
                <a:spcPct val="80000"/>
              </a:lnSpc>
              <a:spcAft>
                <a:spcPts val="800"/>
              </a:spcAft>
              <a:buClr>
                <a:srgbClr val="202F3D">
                  <a:lumMod val="75000"/>
                </a:srgbClr>
              </a:buClr>
              <a:defRPr/>
            </a:pPr>
            <a:r>
              <a:rPr lang="zh-CN" altLang="en-US" sz="1400" baseline="0" dirty="0">
                <a:solidFill>
                  <a:srgbClr val="7F7F7F">
                    <a:lumMod val="75000"/>
                  </a:srgbClr>
                </a:solidFill>
                <a:latin typeface="+mj-ea"/>
                <a:ea typeface="+mj-ea"/>
                <a:cs typeface="Arial" panose="020B0604020202020204" pitchFamily="34" charset="0"/>
              </a:rPr>
              <a:t>重要工作</a:t>
            </a:r>
            <a:endParaRPr lang="en-US" altLang="zh-CN" sz="1400" baseline="0" dirty="0">
              <a:solidFill>
                <a:srgbClr val="7F7F7F">
                  <a:lumMod val="75000"/>
                </a:srgbClr>
              </a:solidFill>
              <a:latin typeface="+mj-ea"/>
              <a:ea typeface="+mj-ea"/>
              <a:cs typeface="Arial" panose="020B0604020202020204" pitchFamily="34" charset="0"/>
            </a:endParaRPr>
          </a:p>
        </p:txBody>
      </p:sp>
      <p:sp>
        <p:nvSpPr>
          <p:cNvPr id="38" name="直接连接符 31"/>
          <p:cNvSpPr>
            <a:spLocks noChangeShapeType="1"/>
          </p:cNvSpPr>
          <p:nvPr/>
        </p:nvSpPr>
        <p:spPr bwMode="auto">
          <a:xfrm rot="5400000">
            <a:off x="5315394" y="3855694"/>
            <a:ext cx="4248150" cy="1586"/>
          </a:xfrm>
          <a:prstGeom prst="line">
            <a:avLst/>
          </a:prstGeom>
          <a:noFill/>
          <a:ln w="12700" cap="flat" cmpd="sng">
            <a:solidFill>
              <a:sysClr val="windowText" lastClr="000000">
                <a:lumMod val="85000"/>
                <a:lumOff val="15000"/>
              </a:sysClr>
            </a:solidFill>
            <a:bevel/>
            <a:headEnd/>
            <a:tailEnd/>
          </a:ln>
          <a:extLst>
            <a:ext uri="{909E8E84-426E-40DD-AFC4-6F175D3DCCD1}">
              <a14:hiddenFill xmlns:a14="http://schemas.microsoft.com/office/drawing/2010/main">
                <a:noFill/>
              </a14:hiddenFill>
            </a:ext>
          </a:extLst>
        </p:spPr>
        <p:txBody>
          <a:bodyPr lIns="91424" tIns="45713" rIns="91424" bIns="45713"/>
          <a:lstStyle/>
          <a:p>
            <a:pPr defTabSz="1218804" fontAlgn="auto">
              <a:spcBef>
                <a:spcPts val="0"/>
              </a:spcBef>
              <a:spcAft>
                <a:spcPts val="0"/>
              </a:spcAft>
              <a:defRPr/>
            </a:pPr>
            <a:endParaRPr lang="zh-CN" altLang="en-US" sz="2000" kern="0" baseline="0">
              <a:solidFill>
                <a:sysClr val="windowText" lastClr="000000"/>
              </a:solidFill>
              <a:latin typeface="+mj-ea"/>
              <a:ea typeface="+mj-ea"/>
            </a:endParaRPr>
          </a:p>
        </p:txBody>
      </p:sp>
      <p:sp>
        <p:nvSpPr>
          <p:cNvPr id="39" name="直接连接符 9"/>
          <p:cNvSpPr>
            <a:spLocks noChangeShapeType="1"/>
          </p:cNvSpPr>
          <p:nvPr/>
        </p:nvSpPr>
        <p:spPr bwMode="auto">
          <a:xfrm>
            <a:off x="7779943" y="2661098"/>
            <a:ext cx="2557117" cy="0"/>
          </a:xfrm>
          <a:prstGeom prst="line">
            <a:avLst/>
          </a:prstGeom>
          <a:noFill/>
          <a:ln w="12700" cap="flat" cmpd="sng">
            <a:solidFill>
              <a:sysClr val="windowText" lastClr="000000">
                <a:lumMod val="85000"/>
                <a:lumOff val="15000"/>
              </a:sysClr>
            </a:solidFill>
            <a:bevel/>
            <a:headEnd/>
            <a:tailEnd/>
          </a:ln>
          <a:extLst>
            <a:ext uri="{909E8E84-426E-40DD-AFC4-6F175D3DCCD1}">
              <a14:hiddenFill xmlns:a14="http://schemas.microsoft.com/office/drawing/2010/main">
                <a:noFill/>
              </a14:hiddenFill>
            </a:ext>
          </a:extLst>
        </p:spPr>
        <p:txBody>
          <a:bodyPr lIns="91424" tIns="45713" rIns="91424" bIns="45713"/>
          <a:lstStyle/>
          <a:p>
            <a:pPr defTabSz="1218804" fontAlgn="auto">
              <a:spcBef>
                <a:spcPts val="0"/>
              </a:spcBef>
              <a:spcAft>
                <a:spcPts val="0"/>
              </a:spcAft>
              <a:defRPr/>
            </a:pPr>
            <a:endParaRPr lang="zh-CN" altLang="en-US" sz="2000" kern="0" baseline="0">
              <a:solidFill>
                <a:sysClr val="windowText" lastClr="000000">
                  <a:lumMod val="65000"/>
                  <a:lumOff val="35000"/>
                </a:sysClr>
              </a:solidFill>
              <a:latin typeface="+mj-ea"/>
              <a:ea typeface="+mj-ea"/>
            </a:endParaRPr>
          </a:p>
        </p:txBody>
      </p:sp>
      <p:sp>
        <p:nvSpPr>
          <p:cNvPr id="40" name="直接连接符 20"/>
          <p:cNvSpPr>
            <a:spLocks noChangeShapeType="1"/>
          </p:cNvSpPr>
          <p:nvPr/>
        </p:nvSpPr>
        <p:spPr bwMode="auto">
          <a:xfrm>
            <a:off x="7779943" y="3978724"/>
            <a:ext cx="2557117" cy="0"/>
          </a:xfrm>
          <a:prstGeom prst="line">
            <a:avLst/>
          </a:prstGeom>
          <a:noFill/>
          <a:ln w="12700" cap="flat" cmpd="sng">
            <a:solidFill>
              <a:sysClr val="windowText" lastClr="000000">
                <a:lumMod val="85000"/>
                <a:lumOff val="15000"/>
              </a:sysClr>
            </a:solidFill>
            <a:bevel/>
            <a:headEnd/>
            <a:tailEnd/>
          </a:ln>
          <a:extLst>
            <a:ext uri="{909E8E84-426E-40DD-AFC4-6F175D3DCCD1}">
              <a14:hiddenFill xmlns:a14="http://schemas.microsoft.com/office/drawing/2010/main">
                <a:noFill/>
              </a14:hiddenFill>
            </a:ext>
          </a:extLst>
        </p:spPr>
        <p:txBody>
          <a:bodyPr lIns="91424" tIns="45713" rIns="91424" bIns="45713"/>
          <a:lstStyle/>
          <a:p>
            <a:pPr defTabSz="1218804" fontAlgn="auto">
              <a:spcBef>
                <a:spcPts val="0"/>
              </a:spcBef>
              <a:spcAft>
                <a:spcPts val="0"/>
              </a:spcAft>
              <a:defRPr/>
            </a:pPr>
            <a:endParaRPr lang="zh-CN" altLang="en-US" sz="2000" kern="0" baseline="0">
              <a:solidFill>
                <a:sysClr val="windowText" lastClr="000000">
                  <a:lumMod val="65000"/>
                  <a:lumOff val="35000"/>
                </a:sysClr>
              </a:solidFill>
              <a:latin typeface="+mj-ea"/>
              <a:ea typeface="+mj-ea"/>
            </a:endParaRPr>
          </a:p>
        </p:txBody>
      </p:sp>
      <p:sp>
        <p:nvSpPr>
          <p:cNvPr id="41" name="直接连接符 42"/>
          <p:cNvSpPr>
            <a:spLocks noChangeShapeType="1"/>
          </p:cNvSpPr>
          <p:nvPr/>
        </p:nvSpPr>
        <p:spPr bwMode="auto">
          <a:xfrm>
            <a:off x="7779943" y="5058224"/>
            <a:ext cx="2557117" cy="0"/>
          </a:xfrm>
          <a:prstGeom prst="line">
            <a:avLst/>
          </a:prstGeom>
          <a:noFill/>
          <a:ln w="12700" cap="flat" cmpd="sng">
            <a:solidFill>
              <a:sysClr val="windowText" lastClr="000000">
                <a:lumMod val="85000"/>
                <a:lumOff val="15000"/>
              </a:sysClr>
            </a:solidFill>
            <a:bevel/>
            <a:headEnd/>
            <a:tailEnd/>
          </a:ln>
          <a:extLst>
            <a:ext uri="{909E8E84-426E-40DD-AFC4-6F175D3DCCD1}">
              <a14:hiddenFill xmlns:a14="http://schemas.microsoft.com/office/drawing/2010/main">
                <a:noFill/>
              </a14:hiddenFill>
            </a:ext>
          </a:extLst>
        </p:spPr>
        <p:txBody>
          <a:bodyPr lIns="91424" tIns="45713" rIns="91424" bIns="45713"/>
          <a:lstStyle/>
          <a:p>
            <a:pPr defTabSz="1218804" fontAlgn="auto">
              <a:spcBef>
                <a:spcPts val="0"/>
              </a:spcBef>
              <a:spcAft>
                <a:spcPts val="0"/>
              </a:spcAft>
              <a:defRPr/>
            </a:pPr>
            <a:endParaRPr lang="zh-CN" altLang="en-US" sz="2000" kern="0" baseline="0">
              <a:solidFill>
                <a:sysClr val="windowText" lastClr="000000">
                  <a:lumMod val="65000"/>
                  <a:lumOff val="35000"/>
                </a:sysClr>
              </a:solidFill>
              <a:latin typeface="+mj-ea"/>
              <a:ea typeface="+mj-ea"/>
            </a:endParaRPr>
          </a:p>
        </p:txBody>
      </p:sp>
      <p:sp>
        <p:nvSpPr>
          <p:cNvPr id="42" name="矩形 43"/>
          <p:cNvSpPr>
            <a:spLocks noChangeArrowheads="1"/>
          </p:cNvSpPr>
          <p:nvPr/>
        </p:nvSpPr>
        <p:spPr bwMode="auto">
          <a:xfrm>
            <a:off x="7715738" y="1699073"/>
            <a:ext cx="1338776"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pPr defTabSz="1218804" fontAlgn="auto">
              <a:spcBef>
                <a:spcPts val="0"/>
              </a:spcBef>
              <a:spcAft>
                <a:spcPts val="0"/>
              </a:spcAft>
              <a:defRPr/>
            </a:pPr>
            <a:r>
              <a:rPr lang="zh-CN" altLang="en-US" sz="1800" kern="0" baseline="0" dirty="0">
                <a:solidFill>
                  <a:sysClr val="windowText" lastClr="000000">
                    <a:lumMod val="65000"/>
                    <a:lumOff val="35000"/>
                  </a:sysClr>
                </a:solidFill>
                <a:latin typeface="+mj-ea"/>
                <a:ea typeface="+mj-ea"/>
                <a:sym typeface="方正兰亭黑_GBK" pitchFamily="2" charset="-122"/>
              </a:rPr>
              <a:t>重要工作一</a:t>
            </a:r>
            <a:endParaRPr lang="en-US" sz="1800" kern="0" baseline="0" dirty="0">
              <a:solidFill>
                <a:sysClr val="windowText" lastClr="000000">
                  <a:lumMod val="65000"/>
                  <a:lumOff val="35000"/>
                </a:sysClr>
              </a:solidFill>
              <a:latin typeface="+mj-ea"/>
              <a:ea typeface="+mj-ea"/>
              <a:sym typeface="方正兰亭黑_GBK" pitchFamily="2" charset="-122"/>
            </a:endParaRPr>
          </a:p>
        </p:txBody>
      </p:sp>
      <p:sp>
        <p:nvSpPr>
          <p:cNvPr id="43" name="矩形 47"/>
          <p:cNvSpPr>
            <a:spLocks noChangeArrowheads="1"/>
          </p:cNvSpPr>
          <p:nvPr/>
        </p:nvSpPr>
        <p:spPr bwMode="auto">
          <a:xfrm>
            <a:off x="7725974" y="2024511"/>
            <a:ext cx="3152350" cy="54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91414" tIns="45709" rIns="91414" bIns="45709">
            <a:spAutoFit/>
          </a:bodyPr>
          <a:lstStyle/>
          <a:p>
            <a:pPr algn="l" defTabSz="1218804" fontAlgn="auto">
              <a:lnSpc>
                <a:spcPct val="110000"/>
              </a:lnSpc>
              <a:spcBef>
                <a:spcPts val="0"/>
              </a:spcBef>
              <a:spcAft>
                <a:spcPts val="0"/>
              </a:spcAft>
              <a:defRPr/>
            </a:pPr>
            <a:r>
              <a:rPr lang="zh-CN" altLang="en-US" sz="1400" kern="0" baseline="0" dirty="0">
                <a:solidFill>
                  <a:sysClr val="windowText" lastClr="000000">
                    <a:lumMod val="65000"/>
                    <a:lumOff val="35000"/>
                  </a:sysClr>
                </a:solidFill>
                <a:latin typeface="+mj-ea"/>
                <a:ea typeface="+mj-ea"/>
                <a:sym typeface="方正兰亭黑_GBK" pitchFamily="2" charset="-122"/>
              </a:rPr>
              <a:t>在此录入上述图表的描述说明，在此录入上述图表的描述说明。</a:t>
            </a:r>
            <a:endParaRPr lang="zh-CN" altLang="en-US" sz="2000" kern="0" baseline="0" dirty="0">
              <a:solidFill>
                <a:sysClr val="windowText" lastClr="000000">
                  <a:lumMod val="65000"/>
                  <a:lumOff val="35000"/>
                </a:sysClr>
              </a:solidFill>
              <a:latin typeface="+mj-ea"/>
              <a:ea typeface="+mj-ea"/>
            </a:endParaRPr>
          </a:p>
        </p:txBody>
      </p:sp>
      <p:sp>
        <p:nvSpPr>
          <p:cNvPr id="44" name="矩形 45"/>
          <p:cNvSpPr>
            <a:spLocks noChangeArrowheads="1"/>
          </p:cNvSpPr>
          <p:nvPr/>
        </p:nvSpPr>
        <p:spPr bwMode="auto">
          <a:xfrm>
            <a:off x="7715738" y="5175698"/>
            <a:ext cx="1338776"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pPr defTabSz="1218804" fontAlgn="auto">
              <a:spcBef>
                <a:spcPts val="0"/>
              </a:spcBef>
              <a:spcAft>
                <a:spcPts val="0"/>
              </a:spcAft>
              <a:defRPr/>
            </a:pPr>
            <a:r>
              <a:rPr lang="zh-CN" altLang="en-US" sz="1800" kern="0" baseline="0" dirty="0">
                <a:solidFill>
                  <a:sysClr val="windowText" lastClr="000000">
                    <a:lumMod val="65000"/>
                    <a:lumOff val="35000"/>
                  </a:sysClr>
                </a:solidFill>
                <a:latin typeface="+mj-ea"/>
                <a:ea typeface="+mj-ea"/>
                <a:sym typeface="方正兰亭黑_GBK" pitchFamily="2" charset="-122"/>
              </a:rPr>
              <a:t>重要工作四</a:t>
            </a:r>
            <a:endParaRPr lang="en-US" sz="1800" kern="0" baseline="0" dirty="0">
              <a:solidFill>
                <a:sysClr val="windowText" lastClr="000000">
                  <a:lumMod val="65000"/>
                  <a:lumOff val="35000"/>
                </a:sysClr>
              </a:solidFill>
              <a:latin typeface="+mj-ea"/>
              <a:ea typeface="+mj-ea"/>
              <a:sym typeface="方正兰亭黑_GBK" pitchFamily="2" charset="-122"/>
            </a:endParaRPr>
          </a:p>
        </p:txBody>
      </p:sp>
      <p:sp>
        <p:nvSpPr>
          <p:cNvPr id="45" name="矩形 47"/>
          <p:cNvSpPr>
            <a:spLocks noChangeArrowheads="1"/>
          </p:cNvSpPr>
          <p:nvPr/>
        </p:nvSpPr>
        <p:spPr bwMode="auto">
          <a:xfrm>
            <a:off x="7725974" y="5502724"/>
            <a:ext cx="3152350" cy="54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91414" tIns="45709" rIns="91414" bIns="45709">
            <a:spAutoFit/>
          </a:bodyPr>
          <a:lstStyle/>
          <a:p>
            <a:pPr algn="l" defTabSz="1218804" fontAlgn="auto">
              <a:lnSpc>
                <a:spcPct val="110000"/>
              </a:lnSpc>
              <a:spcBef>
                <a:spcPts val="0"/>
              </a:spcBef>
              <a:spcAft>
                <a:spcPts val="0"/>
              </a:spcAft>
              <a:defRPr/>
            </a:pPr>
            <a:r>
              <a:rPr lang="zh-CN" altLang="en-US" sz="1400" kern="0" baseline="0">
                <a:solidFill>
                  <a:sysClr val="windowText" lastClr="000000">
                    <a:lumMod val="65000"/>
                    <a:lumOff val="35000"/>
                  </a:sysClr>
                </a:solidFill>
                <a:latin typeface="+mj-ea"/>
                <a:ea typeface="+mj-ea"/>
                <a:sym typeface="方正兰亭黑_GBK" pitchFamily="2" charset="-122"/>
              </a:rPr>
              <a:t>在此录入上述图表的描述说明，在此录入上述图表的描述说明。</a:t>
            </a:r>
            <a:endParaRPr lang="zh-CN" altLang="en-US" sz="2000" kern="0" baseline="0">
              <a:solidFill>
                <a:sysClr val="windowText" lastClr="000000">
                  <a:lumMod val="65000"/>
                  <a:lumOff val="35000"/>
                </a:sysClr>
              </a:solidFill>
              <a:latin typeface="+mj-ea"/>
              <a:ea typeface="+mj-ea"/>
            </a:endParaRPr>
          </a:p>
        </p:txBody>
      </p:sp>
      <p:sp>
        <p:nvSpPr>
          <p:cNvPr id="46" name="矩形 47"/>
          <p:cNvSpPr>
            <a:spLocks noChangeArrowheads="1"/>
          </p:cNvSpPr>
          <p:nvPr/>
        </p:nvSpPr>
        <p:spPr bwMode="auto">
          <a:xfrm>
            <a:off x="7715738" y="2778573"/>
            <a:ext cx="1338776"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pPr defTabSz="1218804" fontAlgn="auto">
              <a:spcBef>
                <a:spcPts val="0"/>
              </a:spcBef>
              <a:spcAft>
                <a:spcPts val="0"/>
              </a:spcAft>
              <a:defRPr/>
            </a:pPr>
            <a:r>
              <a:rPr lang="zh-CN" altLang="en-US" sz="1800" kern="0" baseline="0" dirty="0">
                <a:solidFill>
                  <a:sysClr val="windowText" lastClr="000000">
                    <a:lumMod val="65000"/>
                    <a:lumOff val="35000"/>
                  </a:sysClr>
                </a:solidFill>
                <a:latin typeface="+mj-ea"/>
                <a:ea typeface="+mj-ea"/>
                <a:sym typeface="方正兰亭黑_GBK" pitchFamily="2" charset="-122"/>
              </a:rPr>
              <a:t>重要工作二</a:t>
            </a:r>
            <a:endParaRPr lang="en-US" sz="1800" kern="0" baseline="0" dirty="0">
              <a:solidFill>
                <a:sysClr val="windowText" lastClr="000000">
                  <a:lumMod val="65000"/>
                  <a:lumOff val="35000"/>
                </a:sysClr>
              </a:solidFill>
              <a:latin typeface="+mj-ea"/>
              <a:ea typeface="+mj-ea"/>
              <a:sym typeface="方正兰亭黑_GBK" pitchFamily="2" charset="-122"/>
            </a:endParaRPr>
          </a:p>
        </p:txBody>
      </p:sp>
      <p:sp>
        <p:nvSpPr>
          <p:cNvPr id="47" name="矩形 47"/>
          <p:cNvSpPr>
            <a:spLocks noChangeArrowheads="1"/>
          </p:cNvSpPr>
          <p:nvPr/>
        </p:nvSpPr>
        <p:spPr bwMode="auto">
          <a:xfrm>
            <a:off x="7725974" y="3105599"/>
            <a:ext cx="3152350"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91414" tIns="45709" rIns="91414" bIns="45709">
            <a:spAutoFit/>
          </a:bodyPr>
          <a:lstStyle/>
          <a:p>
            <a:pPr algn="l" defTabSz="1218804" fontAlgn="auto">
              <a:lnSpc>
                <a:spcPct val="110000"/>
              </a:lnSpc>
              <a:spcBef>
                <a:spcPts val="0"/>
              </a:spcBef>
              <a:spcAft>
                <a:spcPts val="0"/>
              </a:spcAft>
              <a:defRPr/>
            </a:pPr>
            <a:r>
              <a:rPr lang="zh-CN" altLang="en-US" sz="1400" kern="0" baseline="0" dirty="0">
                <a:solidFill>
                  <a:sysClr val="windowText" lastClr="000000">
                    <a:lumMod val="65000"/>
                    <a:lumOff val="35000"/>
                  </a:sysClr>
                </a:solidFill>
                <a:latin typeface="+mj-ea"/>
                <a:ea typeface="+mj-ea"/>
                <a:sym typeface="方正兰亭黑_GBK" pitchFamily="2" charset="-122"/>
              </a:rPr>
              <a:t>在此录入上述图表的描述说明，在此录入上述图表的描述说明，在此录入上述图表的描述说明。</a:t>
            </a:r>
            <a:endParaRPr lang="zh-CN" altLang="en-US" sz="2000" kern="0" baseline="0" dirty="0">
              <a:solidFill>
                <a:sysClr val="windowText" lastClr="000000">
                  <a:lumMod val="65000"/>
                  <a:lumOff val="35000"/>
                </a:sysClr>
              </a:solidFill>
              <a:latin typeface="+mj-ea"/>
              <a:ea typeface="+mj-ea"/>
            </a:endParaRPr>
          </a:p>
        </p:txBody>
      </p:sp>
      <p:sp>
        <p:nvSpPr>
          <p:cNvPr id="48" name="矩形 51"/>
          <p:cNvSpPr>
            <a:spLocks noChangeArrowheads="1"/>
          </p:cNvSpPr>
          <p:nvPr/>
        </p:nvSpPr>
        <p:spPr bwMode="auto">
          <a:xfrm>
            <a:off x="7715738" y="4096198"/>
            <a:ext cx="1338776"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4" tIns="45709" rIns="91414" bIns="45709">
            <a:spAutoFit/>
          </a:bodyPr>
          <a:lstStyle/>
          <a:p>
            <a:pPr defTabSz="1218804" fontAlgn="auto">
              <a:spcBef>
                <a:spcPts val="0"/>
              </a:spcBef>
              <a:spcAft>
                <a:spcPts val="0"/>
              </a:spcAft>
              <a:defRPr/>
            </a:pPr>
            <a:r>
              <a:rPr lang="zh-CN" altLang="en-US" sz="1800" kern="0" baseline="0" dirty="0">
                <a:solidFill>
                  <a:sysClr val="windowText" lastClr="000000">
                    <a:lumMod val="65000"/>
                    <a:lumOff val="35000"/>
                  </a:sysClr>
                </a:solidFill>
                <a:latin typeface="+mj-ea"/>
                <a:ea typeface="+mj-ea"/>
                <a:sym typeface="方正兰亭黑_GBK" pitchFamily="2" charset="-122"/>
              </a:rPr>
              <a:t>重要工作三</a:t>
            </a:r>
            <a:endParaRPr lang="en-US" sz="1800" kern="0" baseline="0" dirty="0">
              <a:solidFill>
                <a:sysClr val="windowText" lastClr="000000">
                  <a:lumMod val="65000"/>
                  <a:lumOff val="35000"/>
                </a:sysClr>
              </a:solidFill>
              <a:latin typeface="+mj-ea"/>
              <a:ea typeface="+mj-ea"/>
              <a:sym typeface="方正兰亭黑_GBK" pitchFamily="2" charset="-122"/>
            </a:endParaRPr>
          </a:p>
        </p:txBody>
      </p:sp>
      <p:sp>
        <p:nvSpPr>
          <p:cNvPr id="49" name="矩形 47"/>
          <p:cNvSpPr>
            <a:spLocks noChangeArrowheads="1"/>
          </p:cNvSpPr>
          <p:nvPr/>
        </p:nvSpPr>
        <p:spPr bwMode="auto">
          <a:xfrm>
            <a:off x="7725974" y="4421636"/>
            <a:ext cx="3152350" cy="549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91414" tIns="45709" rIns="91414" bIns="45709">
            <a:spAutoFit/>
          </a:bodyPr>
          <a:lstStyle/>
          <a:p>
            <a:pPr algn="l" defTabSz="1218804" fontAlgn="auto">
              <a:lnSpc>
                <a:spcPct val="110000"/>
              </a:lnSpc>
              <a:spcBef>
                <a:spcPts val="0"/>
              </a:spcBef>
              <a:spcAft>
                <a:spcPts val="0"/>
              </a:spcAft>
              <a:defRPr/>
            </a:pPr>
            <a:r>
              <a:rPr lang="zh-CN" altLang="en-US" sz="1400" kern="0" baseline="0">
                <a:solidFill>
                  <a:sysClr val="windowText" lastClr="000000">
                    <a:lumMod val="65000"/>
                    <a:lumOff val="35000"/>
                  </a:sysClr>
                </a:solidFill>
                <a:latin typeface="+mj-ea"/>
                <a:ea typeface="+mj-ea"/>
                <a:sym typeface="方正兰亭黑_GBK" pitchFamily="2" charset="-122"/>
              </a:rPr>
              <a:t>在此录入上述图表的描述说明，在此录入上述图表的描述说明。</a:t>
            </a:r>
            <a:endParaRPr lang="zh-CN" altLang="en-US" sz="2000" kern="0" baseline="0">
              <a:solidFill>
                <a:sysClr val="windowText" lastClr="000000">
                  <a:lumMod val="65000"/>
                  <a:lumOff val="35000"/>
                </a:sysClr>
              </a:solidFill>
              <a:latin typeface="+mj-ea"/>
              <a:ea typeface="+mj-ea"/>
            </a:endParaRPr>
          </a:p>
        </p:txBody>
      </p:sp>
    </p:spTree>
    <p:extLst>
      <p:ext uri="{BB962C8B-B14F-4D97-AF65-F5344CB8AC3E}">
        <p14:creationId xmlns:p14="http://schemas.microsoft.com/office/powerpoint/2010/main" val="3703234925"/>
      </p:ext>
    </p:extLst>
  </p:cSld>
  <p:clrMapOvr>
    <a:masterClrMapping/>
  </p:clrMapOvr>
  <mc:AlternateContent xmlns:mc="http://schemas.openxmlformats.org/markup-compatibility/2006" xmlns:p14="http://schemas.microsoft.com/office/powerpoint/2010/main">
    <mc:Choice Requires="p14">
      <p:transition spd="slow" p14:dur="3900" advTm="0">
        <p14:glitter pattern="hexago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1+#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8" presetClass="entr" presetSubtype="3"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strips(upRight)">
                                      <p:cBhvr>
                                        <p:cTn id="12" dur="500"/>
                                        <p:tgtEl>
                                          <p:spTgt spid="3"/>
                                        </p:tgtEl>
                                      </p:cBhvr>
                                    </p:animEffect>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12" presetClass="entr" presetSubtype="4"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slide(fromBottom)">
                                      <p:cBhvr>
                                        <p:cTn id="21" dur="500"/>
                                        <p:tgtEl>
                                          <p:spTgt spid="17"/>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 calcmode="lin" valueType="num">
                                      <p:cBhvr>
                                        <p:cTn id="25" dur="500" fill="hold"/>
                                        <p:tgtEl>
                                          <p:spTgt spid="31"/>
                                        </p:tgtEl>
                                        <p:attrNameLst>
                                          <p:attrName>ppt_w</p:attrName>
                                        </p:attrNameLst>
                                      </p:cBhvr>
                                      <p:tavLst>
                                        <p:tav tm="0">
                                          <p:val>
                                            <p:fltVal val="0"/>
                                          </p:val>
                                        </p:tav>
                                        <p:tav tm="100000">
                                          <p:val>
                                            <p:strVal val="#ppt_w"/>
                                          </p:val>
                                        </p:tav>
                                      </p:tavLst>
                                    </p:anim>
                                    <p:anim calcmode="lin" valueType="num">
                                      <p:cBhvr>
                                        <p:cTn id="26" dur="500" fill="hold"/>
                                        <p:tgtEl>
                                          <p:spTgt spid="31"/>
                                        </p:tgtEl>
                                        <p:attrNameLst>
                                          <p:attrName>ppt_h</p:attrName>
                                        </p:attrNameLst>
                                      </p:cBhvr>
                                      <p:tavLst>
                                        <p:tav tm="0">
                                          <p:val>
                                            <p:fltVal val="0"/>
                                          </p:val>
                                        </p:tav>
                                        <p:tav tm="100000">
                                          <p:val>
                                            <p:strVal val="#ppt_h"/>
                                          </p:val>
                                        </p:tav>
                                      </p:tavLst>
                                    </p:anim>
                                    <p:animEffect transition="in" filter="fade">
                                      <p:cBhvr>
                                        <p:cTn id="27" dur="500"/>
                                        <p:tgtEl>
                                          <p:spTgt spid="31"/>
                                        </p:tgtEl>
                                      </p:cBhvr>
                                    </p:animEffect>
                                  </p:childTnLst>
                                </p:cTn>
                              </p:par>
                              <p:par>
                                <p:cTn id="28" presetID="16" presetClass="entr" presetSubtype="21"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barn(inVertical)">
                                      <p:cBhvr>
                                        <p:cTn id="30" dur="500"/>
                                        <p:tgtEl>
                                          <p:spTgt spid="30"/>
                                        </p:tgtEl>
                                      </p:cBhvr>
                                    </p:animEffect>
                                  </p:childTnLst>
                                </p:cTn>
                              </p:par>
                            </p:childTnLst>
                          </p:cTn>
                        </p:par>
                        <p:par>
                          <p:cTn id="31" fill="hold">
                            <p:stCondLst>
                              <p:cond delay="2500"/>
                            </p:stCondLst>
                            <p:childTnLst>
                              <p:par>
                                <p:cTn id="32" presetID="12" presetClass="entr" presetSubtype="4"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slide(fromBottom)">
                                      <p:cBhvr>
                                        <p:cTn id="34" dur="500"/>
                                        <p:tgtEl>
                                          <p:spTgt spid="27"/>
                                        </p:tgtEl>
                                      </p:cBhvr>
                                    </p:animEffect>
                                  </p:childTnLst>
                                </p:cTn>
                              </p:par>
                            </p:childTnLst>
                          </p:cTn>
                        </p:par>
                        <p:par>
                          <p:cTn id="35" fill="hold">
                            <p:stCondLst>
                              <p:cond delay="3000"/>
                            </p:stCondLst>
                            <p:childTnLst>
                              <p:par>
                                <p:cTn id="36" presetID="23" presetClass="entr" presetSubtype="16"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childTnLst>
                                </p:cTn>
                              </p:par>
                            </p:childTnLst>
                          </p:cTn>
                        </p:par>
                        <p:par>
                          <p:cTn id="40" fill="hold">
                            <p:stCondLst>
                              <p:cond delay="3500"/>
                            </p:stCondLst>
                            <p:childTnLst>
                              <p:par>
                                <p:cTn id="41" presetID="12" presetClass="entr" presetSubtype="4"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slide(fromBottom)">
                                      <p:cBhvr>
                                        <p:cTn id="43" dur="500"/>
                                        <p:tgtEl>
                                          <p:spTgt spid="14"/>
                                        </p:tgtEl>
                                      </p:cBhvr>
                                    </p:animEffect>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 calcmode="lin" valueType="num">
                                      <p:cBhvr>
                                        <p:cTn id="47" dur="500" fill="hold"/>
                                        <p:tgtEl>
                                          <p:spTgt spid="33"/>
                                        </p:tgtEl>
                                        <p:attrNameLst>
                                          <p:attrName>ppt_w</p:attrName>
                                        </p:attrNameLst>
                                      </p:cBhvr>
                                      <p:tavLst>
                                        <p:tav tm="0">
                                          <p:val>
                                            <p:fltVal val="0"/>
                                          </p:val>
                                        </p:tav>
                                        <p:tav tm="100000">
                                          <p:val>
                                            <p:strVal val="#ppt_w"/>
                                          </p:val>
                                        </p:tav>
                                      </p:tavLst>
                                    </p:anim>
                                    <p:anim calcmode="lin" valueType="num">
                                      <p:cBhvr>
                                        <p:cTn id="48" dur="500" fill="hold"/>
                                        <p:tgtEl>
                                          <p:spTgt spid="33"/>
                                        </p:tgtEl>
                                        <p:attrNameLst>
                                          <p:attrName>ppt_h</p:attrName>
                                        </p:attrNameLst>
                                      </p:cBhvr>
                                      <p:tavLst>
                                        <p:tav tm="0">
                                          <p:val>
                                            <p:fltVal val="0"/>
                                          </p:val>
                                        </p:tav>
                                        <p:tav tm="100000">
                                          <p:val>
                                            <p:strVal val="#ppt_h"/>
                                          </p:val>
                                        </p:tav>
                                      </p:tavLst>
                                    </p:anim>
                                    <p:animEffect transition="in" filter="fade">
                                      <p:cBhvr>
                                        <p:cTn id="49" dur="500"/>
                                        <p:tgtEl>
                                          <p:spTgt spid="33"/>
                                        </p:tgtEl>
                                      </p:cBhvr>
                                    </p:animEffect>
                                  </p:childTnLst>
                                </p:cTn>
                              </p:par>
                              <p:par>
                                <p:cTn id="50" presetID="16" presetClass="entr" presetSubtype="21"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barn(inVertical)">
                                      <p:cBhvr>
                                        <p:cTn id="52" dur="500"/>
                                        <p:tgtEl>
                                          <p:spTgt spid="32"/>
                                        </p:tgtEl>
                                      </p:cBhvr>
                                    </p:animEffect>
                                  </p:childTnLst>
                                </p:cTn>
                              </p:par>
                            </p:childTnLst>
                          </p:cTn>
                        </p:par>
                        <p:par>
                          <p:cTn id="53" fill="hold">
                            <p:stCondLst>
                              <p:cond delay="4500"/>
                            </p:stCondLst>
                            <p:childTnLst>
                              <p:par>
                                <p:cTn id="54" presetID="12" presetClass="entr" presetSubtype="4" fill="hold"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slide(fromBottom)">
                                      <p:cBhvr>
                                        <p:cTn id="56" dur="500"/>
                                        <p:tgtEl>
                                          <p:spTgt spid="24"/>
                                        </p:tgtEl>
                                      </p:cBhvr>
                                    </p:animEffect>
                                  </p:childTnLst>
                                </p:cTn>
                              </p:par>
                            </p:childTnLst>
                          </p:cTn>
                        </p:par>
                        <p:par>
                          <p:cTn id="57" fill="hold">
                            <p:stCondLst>
                              <p:cond delay="5000"/>
                            </p:stCondLst>
                            <p:childTnLst>
                              <p:par>
                                <p:cTn id="58" presetID="23" presetClass="entr" presetSubtype="16" fill="hold" grpId="0" nodeType="afterEffect">
                                  <p:stCondLst>
                                    <p:cond delay="0"/>
                                  </p:stCondLst>
                                  <p:childTnLst>
                                    <p:set>
                                      <p:cBhvr>
                                        <p:cTn id="59" dur="1" fill="hold">
                                          <p:stCondLst>
                                            <p:cond delay="0"/>
                                          </p:stCondLst>
                                        </p:cTn>
                                        <p:tgtEl>
                                          <p:spTgt spid="7"/>
                                        </p:tgtEl>
                                        <p:attrNameLst>
                                          <p:attrName>style.visibility</p:attrName>
                                        </p:attrNameLst>
                                      </p:cBhvr>
                                      <p:to>
                                        <p:strVal val="visible"/>
                                      </p:to>
                                    </p:set>
                                    <p:anim calcmode="lin" valueType="num">
                                      <p:cBhvr>
                                        <p:cTn id="60" dur="500" fill="hold"/>
                                        <p:tgtEl>
                                          <p:spTgt spid="7"/>
                                        </p:tgtEl>
                                        <p:attrNameLst>
                                          <p:attrName>ppt_w</p:attrName>
                                        </p:attrNameLst>
                                      </p:cBhvr>
                                      <p:tavLst>
                                        <p:tav tm="0">
                                          <p:val>
                                            <p:fltVal val="0"/>
                                          </p:val>
                                        </p:tav>
                                        <p:tav tm="100000">
                                          <p:val>
                                            <p:strVal val="#ppt_w"/>
                                          </p:val>
                                        </p:tav>
                                      </p:tavLst>
                                    </p:anim>
                                    <p:anim calcmode="lin" valueType="num">
                                      <p:cBhvr>
                                        <p:cTn id="61" dur="500" fill="hold"/>
                                        <p:tgtEl>
                                          <p:spTgt spid="7"/>
                                        </p:tgtEl>
                                        <p:attrNameLst>
                                          <p:attrName>ppt_h</p:attrName>
                                        </p:attrNameLst>
                                      </p:cBhvr>
                                      <p:tavLst>
                                        <p:tav tm="0">
                                          <p:val>
                                            <p:fltVal val="0"/>
                                          </p:val>
                                        </p:tav>
                                        <p:tav tm="100000">
                                          <p:val>
                                            <p:strVal val="#ppt_h"/>
                                          </p:val>
                                        </p:tav>
                                      </p:tavLst>
                                    </p:anim>
                                  </p:childTnLst>
                                </p:cTn>
                              </p:par>
                            </p:childTnLst>
                          </p:cTn>
                        </p:par>
                        <p:par>
                          <p:cTn id="62" fill="hold">
                            <p:stCondLst>
                              <p:cond delay="5500"/>
                            </p:stCondLst>
                            <p:childTnLst>
                              <p:par>
                                <p:cTn id="63" presetID="12" presetClass="entr" presetSubtype="4" fill="hold" nodeType="after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slide(fromBottom)">
                                      <p:cBhvr>
                                        <p:cTn id="65" dur="500"/>
                                        <p:tgtEl>
                                          <p:spTgt spid="11"/>
                                        </p:tgtEl>
                                      </p:cBhvr>
                                    </p:animEffect>
                                  </p:childTnLst>
                                </p:cTn>
                              </p:par>
                            </p:childTnLst>
                          </p:cTn>
                        </p:par>
                        <p:par>
                          <p:cTn id="66" fill="hold">
                            <p:stCondLst>
                              <p:cond delay="6000"/>
                            </p:stCondLst>
                            <p:childTnLst>
                              <p:par>
                                <p:cTn id="67" presetID="53" presetClass="entr" presetSubtype="16" fill="hold" grpId="0" nodeType="afterEffect">
                                  <p:stCondLst>
                                    <p:cond delay="0"/>
                                  </p:stCondLst>
                                  <p:childTnLst>
                                    <p:set>
                                      <p:cBhvr>
                                        <p:cTn id="68" dur="1" fill="hold">
                                          <p:stCondLst>
                                            <p:cond delay="0"/>
                                          </p:stCondLst>
                                        </p:cTn>
                                        <p:tgtEl>
                                          <p:spTgt spid="35"/>
                                        </p:tgtEl>
                                        <p:attrNameLst>
                                          <p:attrName>style.visibility</p:attrName>
                                        </p:attrNameLst>
                                      </p:cBhvr>
                                      <p:to>
                                        <p:strVal val="visible"/>
                                      </p:to>
                                    </p:set>
                                    <p:anim calcmode="lin" valueType="num">
                                      <p:cBhvr>
                                        <p:cTn id="69" dur="500" fill="hold"/>
                                        <p:tgtEl>
                                          <p:spTgt spid="35"/>
                                        </p:tgtEl>
                                        <p:attrNameLst>
                                          <p:attrName>ppt_w</p:attrName>
                                        </p:attrNameLst>
                                      </p:cBhvr>
                                      <p:tavLst>
                                        <p:tav tm="0">
                                          <p:val>
                                            <p:fltVal val="0"/>
                                          </p:val>
                                        </p:tav>
                                        <p:tav tm="100000">
                                          <p:val>
                                            <p:strVal val="#ppt_w"/>
                                          </p:val>
                                        </p:tav>
                                      </p:tavLst>
                                    </p:anim>
                                    <p:anim calcmode="lin" valueType="num">
                                      <p:cBhvr>
                                        <p:cTn id="70" dur="500" fill="hold"/>
                                        <p:tgtEl>
                                          <p:spTgt spid="35"/>
                                        </p:tgtEl>
                                        <p:attrNameLst>
                                          <p:attrName>ppt_h</p:attrName>
                                        </p:attrNameLst>
                                      </p:cBhvr>
                                      <p:tavLst>
                                        <p:tav tm="0">
                                          <p:val>
                                            <p:fltVal val="0"/>
                                          </p:val>
                                        </p:tav>
                                        <p:tav tm="100000">
                                          <p:val>
                                            <p:strVal val="#ppt_h"/>
                                          </p:val>
                                        </p:tav>
                                      </p:tavLst>
                                    </p:anim>
                                    <p:animEffect transition="in" filter="fade">
                                      <p:cBhvr>
                                        <p:cTn id="71" dur="500"/>
                                        <p:tgtEl>
                                          <p:spTgt spid="35"/>
                                        </p:tgtEl>
                                      </p:cBhvr>
                                    </p:animEffect>
                                  </p:childTnLst>
                                </p:cTn>
                              </p:par>
                              <p:par>
                                <p:cTn id="72" presetID="16" presetClass="entr" presetSubtype="21" fill="hold" grpId="0" nodeType="with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barn(inVertical)">
                                      <p:cBhvr>
                                        <p:cTn id="74" dur="500"/>
                                        <p:tgtEl>
                                          <p:spTgt spid="34"/>
                                        </p:tgtEl>
                                      </p:cBhvr>
                                    </p:animEffect>
                                  </p:childTnLst>
                                </p:cTn>
                              </p:par>
                            </p:childTnLst>
                          </p:cTn>
                        </p:par>
                        <p:par>
                          <p:cTn id="75" fill="hold">
                            <p:stCondLst>
                              <p:cond delay="6500"/>
                            </p:stCondLst>
                            <p:childTnLst>
                              <p:par>
                                <p:cTn id="76" presetID="12" presetClass="entr" presetSubtype="4" fill="hold" nodeType="after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slide(fromBottom)">
                                      <p:cBhvr>
                                        <p:cTn id="78" dur="500"/>
                                        <p:tgtEl>
                                          <p:spTgt spid="20"/>
                                        </p:tgtEl>
                                      </p:cBhvr>
                                    </p:animEffect>
                                  </p:childTnLst>
                                </p:cTn>
                              </p:par>
                            </p:childTnLst>
                          </p:cTn>
                        </p:par>
                        <p:par>
                          <p:cTn id="79" fill="hold">
                            <p:stCondLst>
                              <p:cond delay="7000"/>
                            </p:stCondLst>
                            <p:childTnLst>
                              <p:par>
                                <p:cTn id="80" presetID="23" presetClass="entr" presetSubtype="16" fill="hold" grpId="0" nodeType="afterEffect">
                                  <p:stCondLst>
                                    <p:cond delay="0"/>
                                  </p:stCondLst>
                                  <p:childTnLst>
                                    <p:set>
                                      <p:cBhvr>
                                        <p:cTn id="81" dur="1" fill="hold">
                                          <p:stCondLst>
                                            <p:cond delay="0"/>
                                          </p:stCondLst>
                                        </p:cTn>
                                        <p:tgtEl>
                                          <p:spTgt spid="4"/>
                                        </p:tgtEl>
                                        <p:attrNameLst>
                                          <p:attrName>style.visibility</p:attrName>
                                        </p:attrNameLst>
                                      </p:cBhvr>
                                      <p:to>
                                        <p:strVal val="visible"/>
                                      </p:to>
                                    </p:set>
                                    <p:anim calcmode="lin" valueType="num">
                                      <p:cBhvr>
                                        <p:cTn id="82" dur="500" fill="hold"/>
                                        <p:tgtEl>
                                          <p:spTgt spid="4"/>
                                        </p:tgtEl>
                                        <p:attrNameLst>
                                          <p:attrName>ppt_w</p:attrName>
                                        </p:attrNameLst>
                                      </p:cBhvr>
                                      <p:tavLst>
                                        <p:tav tm="0">
                                          <p:val>
                                            <p:fltVal val="0"/>
                                          </p:val>
                                        </p:tav>
                                        <p:tav tm="100000">
                                          <p:val>
                                            <p:strVal val="#ppt_w"/>
                                          </p:val>
                                        </p:tav>
                                      </p:tavLst>
                                    </p:anim>
                                    <p:anim calcmode="lin" valueType="num">
                                      <p:cBhvr>
                                        <p:cTn id="83" dur="500" fill="hold"/>
                                        <p:tgtEl>
                                          <p:spTgt spid="4"/>
                                        </p:tgtEl>
                                        <p:attrNameLst>
                                          <p:attrName>ppt_h</p:attrName>
                                        </p:attrNameLst>
                                      </p:cBhvr>
                                      <p:tavLst>
                                        <p:tav tm="0">
                                          <p:val>
                                            <p:fltVal val="0"/>
                                          </p:val>
                                        </p:tav>
                                        <p:tav tm="100000">
                                          <p:val>
                                            <p:strVal val="#ppt_h"/>
                                          </p:val>
                                        </p:tav>
                                      </p:tavLst>
                                    </p:anim>
                                  </p:childTnLst>
                                </p:cTn>
                              </p:par>
                            </p:childTnLst>
                          </p:cTn>
                        </p:par>
                        <p:par>
                          <p:cTn id="84" fill="hold">
                            <p:stCondLst>
                              <p:cond delay="7500"/>
                            </p:stCondLst>
                            <p:childTnLst>
                              <p:par>
                                <p:cTn id="85" presetID="12" presetClass="entr" presetSubtype="4" fill="hold" nodeType="afterEffect">
                                  <p:stCondLst>
                                    <p:cond delay="0"/>
                                  </p:stCondLst>
                                  <p:childTnLst>
                                    <p:set>
                                      <p:cBhvr>
                                        <p:cTn id="86" dur="1" fill="hold">
                                          <p:stCondLst>
                                            <p:cond delay="0"/>
                                          </p:stCondLst>
                                        </p:cTn>
                                        <p:tgtEl>
                                          <p:spTgt spid="8"/>
                                        </p:tgtEl>
                                        <p:attrNameLst>
                                          <p:attrName>style.visibility</p:attrName>
                                        </p:attrNameLst>
                                      </p:cBhvr>
                                      <p:to>
                                        <p:strVal val="visible"/>
                                      </p:to>
                                    </p:set>
                                    <p:animEffect transition="in" filter="slide(fromBottom)">
                                      <p:cBhvr>
                                        <p:cTn id="87" dur="500"/>
                                        <p:tgtEl>
                                          <p:spTgt spid="8"/>
                                        </p:tgtEl>
                                      </p:cBhvr>
                                    </p:animEffect>
                                  </p:childTnLst>
                                </p:cTn>
                              </p:par>
                            </p:childTnLst>
                          </p:cTn>
                        </p:par>
                        <p:par>
                          <p:cTn id="88" fill="hold">
                            <p:stCondLst>
                              <p:cond delay="8000"/>
                            </p:stCondLst>
                            <p:childTnLst>
                              <p:par>
                                <p:cTn id="89" presetID="53" presetClass="entr" presetSubtype="16"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 calcmode="lin" valueType="num">
                                      <p:cBhvr>
                                        <p:cTn id="91" dur="500" fill="hold"/>
                                        <p:tgtEl>
                                          <p:spTgt spid="37"/>
                                        </p:tgtEl>
                                        <p:attrNameLst>
                                          <p:attrName>ppt_w</p:attrName>
                                        </p:attrNameLst>
                                      </p:cBhvr>
                                      <p:tavLst>
                                        <p:tav tm="0">
                                          <p:val>
                                            <p:fltVal val="0"/>
                                          </p:val>
                                        </p:tav>
                                        <p:tav tm="100000">
                                          <p:val>
                                            <p:strVal val="#ppt_w"/>
                                          </p:val>
                                        </p:tav>
                                      </p:tavLst>
                                    </p:anim>
                                    <p:anim calcmode="lin" valueType="num">
                                      <p:cBhvr>
                                        <p:cTn id="92" dur="500" fill="hold"/>
                                        <p:tgtEl>
                                          <p:spTgt spid="37"/>
                                        </p:tgtEl>
                                        <p:attrNameLst>
                                          <p:attrName>ppt_h</p:attrName>
                                        </p:attrNameLst>
                                      </p:cBhvr>
                                      <p:tavLst>
                                        <p:tav tm="0">
                                          <p:val>
                                            <p:fltVal val="0"/>
                                          </p:val>
                                        </p:tav>
                                        <p:tav tm="100000">
                                          <p:val>
                                            <p:strVal val="#ppt_h"/>
                                          </p:val>
                                        </p:tav>
                                      </p:tavLst>
                                    </p:anim>
                                    <p:animEffect transition="in" filter="fade">
                                      <p:cBhvr>
                                        <p:cTn id="93" dur="500"/>
                                        <p:tgtEl>
                                          <p:spTgt spid="37"/>
                                        </p:tgtEl>
                                      </p:cBhvr>
                                    </p:animEffect>
                                  </p:childTnLst>
                                </p:cTn>
                              </p:par>
                              <p:par>
                                <p:cTn id="94" presetID="16" presetClass="entr" presetSubtype="21" fill="hold" grpId="0" nodeType="withEffect">
                                  <p:stCondLst>
                                    <p:cond delay="0"/>
                                  </p:stCondLst>
                                  <p:childTnLst>
                                    <p:set>
                                      <p:cBhvr>
                                        <p:cTn id="95" dur="1" fill="hold">
                                          <p:stCondLst>
                                            <p:cond delay="0"/>
                                          </p:stCondLst>
                                        </p:cTn>
                                        <p:tgtEl>
                                          <p:spTgt spid="36"/>
                                        </p:tgtEl>
                                        <p:attrNameLst>
                                          <p:attrName>style.visibility</p:attrName>
                                        </p:attrNameLst>
                                      </p:cBhvr>
                                      <p:to>
                                        <p:strVal val="visible"/>
                                      </p:to>
                                    </p:set>
                                    <p:animEffect transition="in" filter="barn(inVertical)">
                                      <p:cBhvr>
                                        <p:cTn id="96" dur="500"/>
                                        <p:tgtEl>
                                          <p:spTgt spid="36"/>
                                        </p:tgtEl>
                                      </p:cBhvr>
                                    </p:animEffect>
                                  </p:childTnLst>
                                </p:cTn>
                              </p:par>
                            </p:childTnLst>
                          </p:cTn>
                        </p:par>
                        <p:par>
                          <p:cTn id="97" fill="hold">
                            <p:stCondLst>
                              <p:cond delay="8500"/>
                            </p:stCondLst>
                            <p:childTnLst>
                              <p:par>
                                <p:cTn id="98" presetID="16" presetClass="entr" presetSubtype="42" fill="hold" grpId="0" nodeType="afterEffect">
                                  <p:stCondLst>
                                    <p:cond delay="0"/>
                                  </p:stCondLst>
                                  <p:childTnLst>
                                    <p:set>
                                      <p:cBhvr>
                                        <p:cTn id="99" dur="1" fill="hold">
                                          <p:stCondLst>
                                            <p:cond delay="0"/>
                                          </p:stCondLst>
                                        </p:cTn>
                                        <p:tgtEl>
                                          <p:spTgt spid="38"/>
                                        </p:tgtEl>
                                        <p:attrNameLst>
                                          <p:attrName>style.visibility</p:attrName>
                                        </p:attrNameLst>
                                      </p:cBhvr>
                                      <p:to>
                                        <p:strVal val="visible"/>
                                      </p:to>
                                    </p:set>
                                    <p:animEffect>
                                      <p:cBhvr>
                                        <p:cTn id="100" dur="400"/>
                                        <p:tgtEl>
                                          <p:spTgt spid="38"/>
                                        </p:tgtEl>
                                      </p:cBhvr>
                                    </p:animEffect>
                                  </p:childTnLst>
                                </p:cTn>
                              </p:par>
                            </p:childTnLst>
                          </p:cTn>
                        </p:par>
                        <p:par>
                          <p:cTn id="101" fill="hold">
                            <p:stCondLst>
                              <p:cond delay="8900"/>
                            </p:stCondLst>
                            <p:childTnLst>
                              <p:par>
                                <p:cTn id="102" presetID="14" presetClass="entr" presetSubtype="10" fill="hold" grpId="0" nodeType="afterEffect">
                                  <p:stCondLst>
                                    <p:cond delay="0"/>
                                  </p:stCondLst>
                                  <p:childTnLst>
                                    <p:set>
                                      <p:cBhvr>
                                        <p:cTn id="103" dur="1" fill="hold">
                                          <p:stCondLst>
                                            <p:cond delay="0"/>
                                          </p:stCondLst>
                                        </p:cTn>
                                        <p:tgtEl>
                                          <p:spTgt spid="42"/>
                                        </p:tgtEl>
                                        <p:attrNameLst>
                                          <p:attrName>style.visibility</p:attrName>
                                        </p:attrNameLst>
                                      </p:cBhvr>
                                      <p:to>
                                        <p:strVal val="visible"/>
                                      </p:to>
                                    </p:set>
                                    <p:animEffect>
                                      <p:cBhvr>
                                        <p:cTn id="104" dur="400"/>
                                        <p:tgtEl>
                                          <p:spTgt spid="42"/>
                                        </p:tgtEl>
                                      </p:cBhvr>
                                    </p:animEffect>
                                  </p:childTnLst>
                                </p:cTn>
                              </p:par>
                              <p:par>
                                <p:cTn id="105" presetID="14" presetClass="entr" presetSubtype="10" fill="hold" grpId="0" nodeType="withEffect">
                                  <p:stCondLst>
                                    <p:cond delay="0"/>
                                  </p:stCondLst>
                                  <p:childTnLst>
                                    <p:set>
                                      <p:cBhvr>
                                        <p:cTn id="106" dur="1" fill="hold">
                                          <p:stCondLst>
                                            <p:cond delay="0"/>
                                          </p:stCondLst>
                                        </p:cTn>
                                        <p:tgtEl>
                                          <p:spTgt spid="43"/>
                                        </p:tgtEl>
                                        <p:attrNameLst>
                                          <p:attrName>style.visibility</p:attrName>
                                        </p:attrNameLst>
                                      </p:cBhvr>
                                      <p:to>
                                        <p:strVal val="visible"/>
                                      </p:to>
                                    </p:set>
                                    <p:animEffect>
                                      <p:cBhvr>
                                        <p:cTn id="107" dur="400"/>
                                        <p:tgtEl>
                                          <p:spTgt spid="43"/>
                                        </p:tgtEl>
                                      </p:cBhvr>
                                    </p:animEffect>
                                  </p:childTnLst>
                                </p:cTn>
                              </p:par>
                              <p:par>
                                <p:cTn id="108" presetID="14" presetClass="entr" presetSubtype="10" fill="hold" grpId="0" nodeType="withEffect">
                                  <p:stCondLst>
                                    <p:cond delay="0"/>
                                  </p:stCondLst>
                                  <p:childTnLst>
                                    <p:set>
                                      <p:cBhvr>
                                        <p:cTn id="109" dur="1" fill="hold">
                                          <p:stCondLst>
                                            <p:cond delay="0"/>
                                          </p:stCondLst>
                                        </p:cTn>
                                        <p:tgtEl>
                                          <p:spTgt spid="44"/>
                                        </p:tgtEl>
                                        <p:attrNameLst>
                                          <p:attrName>style.visibility</p:attrName>
                                        </p:attrNameLst>
                                      </p:cBhvr>
                                      <p:to>
                                        <p:strVal val="visible"/>
                                      </p:to>
                                    </p:set>
                                    <p:animEffect>
                                      <p:cBhvr>
                                        <p:cTn id="110" dur="400"/>
                                        <p:tgtEl>
                                          <p:spTgt spid="44"/>
                                        </p:tgtEl>
                                      </p:cBhvr>
                                    </p:animEffect>
                                  </p:childTnLst>
                                </p:cTn>
                              </p:par>
                              <p:par>
                                <p:cTn id="111" presetID="14" presetClass="entr" presetSubtype="10" fill="hold" grpId="0" nodeType="withEffect">
                                  <p:stCondLst>
                                    <p:cond delay="0"/>
                                  </p:stCondLst>
                                  <p:childTnLst>
                                    <p:set>
                                      <p:cBhvr>
                                        <p:cTn id="112" dur="1" fill="hold">
                                          <p:stCondLst>
                                            <p:cond delay="0"/>
                                          </p:stCondLst>
                                        </p:cTn>
                                        <p:tgtEl>
                                          <p:spTgt spid="45"/>
                                        </p:tgtEl>
                                        <p:attrNameLst>
                                          <p:attrName>style.visibility</p:attrName>
                                        </p:attrNameLst>
                                      </p:cBhvr>
                                      <p:to>
                                        <p:strVal val="visible"/>
                                      </p:to>
                                    </p:set>
                                    <p:animEffect>
                                      <p:cBhvr>
                                        <p:cTn id="113" dur="400"/>
                                        <p:tgtEl>
                                          <p:spTgt spid="45"/>
                                        </p:tgtEl>
                                      </p:cBhvr>
                                    </p:animEffect>
                                  </p:childTnLst>
                                </p:cTn>
                              </p:par>
                              <p:par>
                                <p:cTn id="114" presetID="14" presetClass="entr" presetSubtype="10" fill="hold" grpId="0" nodeType="withEffect">
                                  <p:stCondLst>
                                    <p:cond delay="0"/>
                                  </p:stCondLst>
                                  <p:childTnLst>
                                    <p:set>
                                      <p:cBhvr>
                                        <p:cTn id="115" dur="1" fill="hold">
                                          <p:stCondLst>
                                            <p:cond delay="0"/>
                                          </p:stCondLst>
                                        </p:cTn>
                                        <p:tgtEl>
                                          <p:spTgt spid="46"/>
                                        </p:tgtEl>
                                        <p:attrNameLst>
                                          <p:attrName>style.visibility</p:attrName>
                                        </p:attrNameLst>
                                      </p:cBhvr>
                                      <p:to>
                                        <p:strVal val="visible"/>
                                      </p:to>
                                    </p:set>
                                    <p:animEffect>
                                      <p:cBhvr>
                                        <p:cTn id="116" dur="400"/>
                                        <p:tgtEl>
                                          <p:spTgt spid="46"/>
                                        </p:tgtEl>
                                      </p:cBhvr>
                                    </p:animEffect>
                                  </p:childTnLst>
                                </p:cTn>
                              </p:par>
                              <p:par>
                                <p:cTn id="117" presetID="14" presetClass="entr" presetSubtype="10" fill="hold" grpId="0" nodeType="withEffect">
                                  <p:stCondLst>
                                    <p:cond delay="0"/>
                                  </p:stCondLst>
                                  <p:childTnLst>
                                    <p:set>
                                      <p:cBhvr>
                                        <p:cTn id="118" dur="1" fill="hold">
                                          <p:stCondLst>
                                            <p:cond delay="0"/>
                                          </p:stCondLst>
                                        </p:cTn>
                                        <p:tgtEl>
                                          <p:spTgt spid="47"/>
                                        </p:tgtEl>
                                        <p:attrNameLst>
                                          <p:attrName>style.visibility</p:attrName>
                                        </p:attrNameLst>
                                      </p:cBhvr>
                                      <p:to>
                                        <p:strVal val="visible"/>
                                      </p:to>
                                    </p:set>
                                    <p:animEffect>
                                      <p:cBhvr>
                                        <p:cTn id="119" dur="400"/>
                                        <p:tgtEl>
                                          <p:spTgt spid="47"/>
                                        </p:tgtEl>
                                      </p:cBhvr>
                                    </p:animEffect>
                                  </p:childTnLst>
                                </p:cTn>
                              </p:par>
                              <p:par>
                                <p:cTn id="120" presetID="14" presetClass="entr" presetSubtype="10" fill="hold" grpId="0" nodeType="withEffect">
                                  <p:stCondLst>
                                    <p:cond delay="0"/>
                                  </p:stCondLst>
                                  <p:childTnLst>
                                    <p:set>
                                      <p:cBhvr>
                                        <p:cTn id="121" dur="1" fill="hold">
                                          <p:stCondLst>
                                            <p:cond delay="0"/>
                                          </p:stCondLst>
                                        </p:cTn>
                                        <p:tgtEl>
                                          <p:spTgt spid="48"/>
                                        </p:tgtEl>
                                        <p:attrNameLst>
                                          <p:attrName>style.visibility</p:attrName>
                                        </p:attrNameLst>
                                      </p:cBhvr>
                                      <p:to>
                                        <p:strVal val="visible"/>
                                      </p:to>
                                    </p:set>
                                    <p:animEffect>
                                      <p:cBhvr>
                                        <p:cTn id="122" dur="400"/>
                                        <p:tgtEl>
                                          <p:spTgt spid="48"/>
                                        </p:tgtEl>
                                      </p:cBhvr>
                                    </p:animEffect>
                                  </p:childTnLst>
                                </p:cTn>
                              </p:par>
                              <p:par>
                                <p:cTn id="123" presetID="14" presetClass="entr" presetSubtype="10" fill="hold" grpId="0" nodeType="withEffect">
                                  <p:stCondLst>
                                    <p:cond delay="0"/>
                                  </p:stCondLst>
                                  <p:childTnLst>
                                    <p:set>
                                      <p:cBhvr>
                                        <p:cTn id="124" dur="1" fill="hold">
                                          <p:stCondLst>
                                            <p:cond delay="0"/>
                                          </p:stCondLst>
                                        </p:cTn>
                                        <p:tgtEl>
                                          <p:spTgt spid="49"/>
                                        </p:tgtEl>
                                        <p:attrNameLst>
                                          <p:attrName>style.visibility</p:attrName>
                                        </p:attrNameLst>
                                      </p:cBhvr>
                                      <p:to>
                                        <p:strVal val="visible"/>
                                      </p:to>
                                    </p:set>
                                    <p:animEffect>
                                      <p:cBhvr>
                                        <p:cTn id="125" dur="400"/>
                                        <p:tgtEl>
                                          <p:spTgt spid="49"/>
                                        </p:tgtEl>
                                      </p:cBhvr>
                                    </p:animEffect>
                                  </p:childTnLst>
                                </p:cTn>
                              </p:par>
                            </p:childTnLst>
                          </p:cTn>
                        </p:par>
                        <p:par>
                          <p:cTn id="126" fill="hold">
                            <p:stCondLst>
                              <p:cond delay="9300"/>
                            </p:stCondLst>
                            <p:childTnLst>
                              <p:par>
                                <p:cTn id="127" presetID="16" presetClass="entr" presetSubtype="37" fill="hold" grpId="0" nodeType="afterEffect">
                                  <p:stCondLst>
                                    <p:cond delay="0"/>
                                  </p:stCondLst>
                                  <p:childTnLst>
                                    <p:set>
                                      <p:cBhvr>
                                        <p:cTn id="128" dur="1" fill="hold">
                                          <p:stCondLst>
                                            <p:cond delay="0"/>
                                          </p:stCondLst>
                                        </p:cTn>
                                        <p:tgtEl>
                                          <p:spTgt spid="39"/>
                                        </p:tgtEl>
                                        <p:attrNameLst>
                                          <p:attrName>style.visibility</p:attrName>
                                        </p:attrNameLst>
                                      </p:cBhvr>
                                      <p:to>
                                        <p:strVal val="visible"/>
                                      </p:to>
                                    </p:set>
                                    <p:animEffect>
                                      <p:cBhvr>
                                        <p:cTn id="129" dur="500"/>
                                        <p:tgtEl>
                                          <p:spTgt spid="39"/>
                                        </p:tgtEl>
                                      </p:cBhvr>
                                    </p:animEffect>
                                  </p:childTnLst>
                                </p:cTn>
                              </p:par>
                              <p:par>
                                <p:cTn id="130" presetID="16" presetClass="entr" presetSubtype="37" fill="hold" grpId="0" nodeType="withEffect">
                                  <p:stCondLst>
                                    <p:cond delay="0"/>
                                  </p:stCondLst>
                                  <p:childTnLst>
                                    <p:set>
                                      <p:cBhvr>
                                        <p:cTn id="131" dur="1" fill="hold">
                                          <p:stCondLst>
                                            <p:cond delay="0"/>
                                          </p:stCondLst>
                                        </p:cTn>
                                        <p:tgtEl>
                                          <p:spTgt spid="40"/>
                                        </p:tgtEl>
                                        <p:attrNameLst>
                                          <p:attrName>style.visibility</p:attrName>
                                        </p:attrNameLst>
                                      </p:cBhvr>
                                      <p:to>
                                        <p:strVal val="visible"/>
                                      </p:to>
                                    </p:set>
                                    <p:animEffect>
                                      <p:cBhvr>
                                        <p:cTn id="132" dur="500"/>
                                        <p:tgtEl>
                                          <p:spTgt spid="40"/>
                                        </p:tgtEl>
                                      </p:cBhvr>
                                    </p:animEffect>
                                  </p:childTnLst>
                                </p:cTn>
                              </p:par>
                              <p:par>
                                <p:cTn id="133" presetID="16" presetClass="entr" presetSubtype="37" fill="hold" grpId="0" nodeType="withEffect">
                                  <p:stCondLst>
                                    <p:cond delay="0"/>
                                  </p:stCondLst>
                                  <p:childTnLst>
                                    <p:set>
                                      <p:cBhvr>
                                        <p:cTn id="134" dur="1" fill="hold">
                                          <p:stCondLst>
                                            <p:cond delay="0"/>
                                          </p:stCondLst>
                                        </p:cTn>
                                        <p:tgtEl>
                                          <p:spTgt spid="41"/>
                                        </p:tgtEl>
                                        <p:attrNameLst>
                                          <p:attrName>style.visibility</p:attrName>
                                        </p:attrNameLst>
                                      </p:cBhvr>
                                      <p:to>
                                        <p:strVal val="visible"/>
                                      </p:to>
                                    </p:set>
                                    <p:animEffect>
                                      <p:cBhvr>
                                        <p:cTn id="13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 grpId="0" animBg="1"/>
      <p:bldP spid="4" grpId="0" animBg="1"/>
      <p:bldP spid="5" grpId="0" animBg="1"/>
      <p:bldP spid="6" grpId="0" animBg="1"/>
      <p:bldP spid="7" grpId="0" animBg="1"/>
      <p:bldP spid="30" grpId="0"/>
      <p:bldP spid="31" grpId="0"/>
      <p:bldP spid="32" grpId="0"/>
      <p:bldP spid="33" grpId="0"/>
      <p:bldP spid="34" grpId="0"/>
      <p:bldP spid="35" grpId="0"/>
      <p:bldP spid="36" grpId="0"/>
      <p:bldP spid="37" grpId="0"/>
      <p:bldP spid="38" grpId="0" animBg="1"/>
      <p:bldP spid="39" grpId="0" animBg="1"/>
      <p:bldP spid="40" grpId="0" animBg="1"/>
      <p:bldP spid="41" grpId="0" animBg="1"/>
      <p:bldP spid="42" grpId="0" bldLvl="0" autoUpdateAnimBg="0"/>
      <p:bldP spid="43" grpId="0" bldLvl="0" autoUpdateAnimBg="0"/>
      <p:bldP spid="44" grpId="0" bldLvl="0" autoUpdateAnimBg="0"/>
      <p:bldP spid="45" grpId="0" bldLvl="0" autoUpdateAnimBg="0"/>
      <p:bldP spid="46" grpId="0" bldLvl="0" autoUpdateAnimBg="0"/>
      <p:bldP spid="47" grpId="0" bldLvl="0" autoUpdateAnimBg="0"/>
      <p:bldP spid="48" grpId="0" bldLvl="0" autoUpdateAnimBg="0"/>
      <p:bldP spid="49" grpId="0" bldLvl="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3"/>
          <p:cNvSpPr txBox="1"/>
          <p:nvPr/>
        </p:nvSpPr>
        <p:spPr>
          <a:xfrm>
            <a:off x="5718484" y="2181663"/>
            <a:ext cx="7445963" cy="923301"/>
          </a:xfrm>
          <a:prstGeom prst="rect">
            <a:avLst/>
          </a:prstGeom>
          <a:noFill/>
        </p:spPr>
        <p:txBody>
          <a:bodyPr wrap="square" lIns="91412" tIns="45706" rIns="91412" bIns="45706">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r>
              <a:rPr lang="zh-CN" altLang="en-US" sz="5400" b="1" dirty="0" smtClean="0">
                <a:solidFill>
                  <a:schemeClr val="tx1">
                    <a:lumMod val="75000"/>
                    <a:lumOff val="25000"/>
                  </a:schemeClr>
                </a:solidFill>
                <a:latin typeface="+mj-ea"/>
                <a:ea typeface="+mj-ea"/>
              </a:rPr>
              <a:t>感谢观看一起努力！</a:t>
            </a:r>
            <a:endParaRPr lang="en-US" altLang="zh-CN" sz="5400" b="1" dirty="0">
              <a:solidFill>
                <a:schemeClr val="tx1">
                  <a:lumMod val="75000"/>
                  <a:lumOff val="25000"/>
                </a:schemeClr>
              </a:solidFill>
              <a:latin typeface="+mj-ea"/>
              <a:ea typeface="+mj-ea"/>
            </a:endParaRPr>
          </a:p>
        </p:txBody>
      </p:sp>
      <p:grpSp>
        <p:nvGrpSpPr>
          <p:cNvPr id="20" name="Group 62"/>
          <p:cNvGrpSpPr>
            <a:grpSpLocks/>
          </p:cNvGrpSpPr>
          <p:nvPr/>
        </p:nvGrpSpPr>
        <p:grpSpPr bwMode="auto">
          <a:xfrm>
            <a:off x="-1032792" y="2204864"/>
            <a:ext cx="5975095" cy="4780916"/>
            <a:chOff x="1805736" y="3382152"/>
            <a:chExt cx="5977370" cy="4779624"/>
          </a:xfrm>
        </p:grpSpPr>
        <p:grpSp>
          <p:nvGrpSpPr>
            <p:cNvPr id="21" name="Group 63"/>
            <p:cNvGrpSpPr>
              <a:grpSpLocks/>
            </p:cNvGrpSpPr>
            <p:nvPr/>
          </p:nvGrpSpPr>
          <p:grpSpPr bwMode="auto">
            <a:xfrm>
              <a:off x="1805736" y="3979465"/>
              <a:ext cx="3087581" cy="4182311"/>
              <a:chOff x="369691" y="2275682"/>
              <a:chExt cx="1838305" cy="2490093"/>
            </a:xfrm>
          </p:grpSpPr>
          <p:sp>
            <p:nvSpPr>
              <p:cNvPr id="33" name="Freeform 5"/>
              <p:cNvSpPr>
                <a:spLocks/>
              </p:cNvSpPr>
              <p:nvPr/>
            </p:nvSpPr>
            <p:spPr bwMode="auto">
              <a:xfrm>
                <a:off x="1029914" y="3007142"/>
                <a:ext cx="675960" cy="695325"/>
              </a:xfrm>
              <a:custGeom>
                <a:avLst/>
                <a:gdLst>
                  <a:gd name="T0" fmla="*/ 531975 w 615"/>
                  <a:gd name="T1" fmla="*/ 538525 h 643"/>
                  <a:gd name="T2" fmla="*/ 158274 w 615"/>
                  <a:gd name="T3" fmla="*/ 116789 h 643"/>
                  <a:gd name="T4" fmla="*/ 531975 w 615"/>
                  <a:gd name="T5" fmla="*/ 538525 h 643"/>
                  <a:gd name="T6" fmla="*/ 0 60000 65536"/>
                  <a:gd name="T7" fmla="*/ 0 60000 65536"/>
                  <a:gd name="T8" fmla="*/ 0 60000 65536"/>
                </a:gdLst>
                <a:ahLst/>
                <a:cxnLst>
                  <a:cxn ang="T6">
                    <a:pos x="T0" y="T1"/>
                  </a:cxn>
                  <a:cxn ang="T7">
                    <a:pos x="T2" y="T3"/>
                  </a:cxn>
                  <a:cxn ang="T8">
                    <a:pos x="T4" y="T5"/>
                  </a:cxn>
                </a:cxnLst>
                <a:rect l="0" t="0" r="r" b="b"/>
                <a:pathLst>
                  <a:path w="615" h="643">
                    <a:moveTo>
                      <a:pt x="484" y="498"/>
                    </a:moveTo>
                    <a:cubicBezTo>
                      <a:pt x="615" y="363"/>
                      <a:pt x="250" y="0"/>
                      <a:pt x="144" y="108"/>
                    </a:cubicBezTo>
                    <a:cubicBezTo>
                      <a:pt x="0" y="257"/>
                      <a:pt x="342" y="643"/>
                      <a:pt x="484" y="498"/>
                    </a:cubicBezTo>
                    <a:close/>
                  </a:path>
                </a:pathLst>
              </a:custGeom>
              <a:solidFill>
                <a:srgbClr val="4444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48" name="Freeform 6"/>
              <p:cNvSpPr>
                <a:spLocks/>
              </p:cNvSpPr>
              <p:nvPr/>
            </p:nvSpPr>
            <p:spPr bwMode="auto">
              <a:xfrm>
                <a:off x="1096169" y="2990850"/>
                <a:ext cx="617538" cy="644525"/>
              </a:xfrm>
              <a:custGeom>
                <a:avLst/>
                <a:gdLst>
                  <a:gd name="T0" fmla="*/ 485595 w 571"/>
                  <a:gd name="T1" fmla="*/ 499858 h 597"/>
                  <a:gd name="T2" fmla="*/ 144921 w 571"/>
                  <a:gd name="T3" fmla="*/ 109040 h 597"/>
                  <a:gd name="T4" fmla="*/ 485595 w 571"/>
                  <a:gd name="T5" fmla="*/ 499858 h 597"/>
                  <a:gd name="T6" fmla="*/ 0 60000 65536"/>
                  <a:gd name="T7" fmla="*/ 0 60000 65536"/>
                  <a:gd name="T8" fmla="*/ 0 60000 65536"/>
                </a:gdLst>
                <a:ahLst/>
                <a:cxnLst>
                  <a:cxn ang="T6">
                    <a:pos x="T0" y="T1"/>
                  </a:cxn>
                  <a:cxn ang="T7">
                    <a:pos x="T2" y="T3"/>
                  </a:cxn>
                  <a:cxn ang="T8">
                    <a:pos x="T4" y="T5"/>
                  </a:cxn>
                </a:cxnLst>
                <a:rect l="0" t="0" r="r" b="b"/>
                <a:pathLst>
                  <a:path w="571" h="597">
                    <a:moveTo>
                      <a:pt x="449" y="463"/>
                    </a:moveTo>
                    <a:cubicBezTo>
                      <a:pt x="571" y="337"/>
                      <a:pt x="232" y="0"/>
                      <a:pt x="134" y="101"/>
                    </a:cubicBezTo>
                    <a:cubicBezTo>
                      <a:pt x="0" y="238"/>
                      <a:pt x="318" y="597"/>
                      <a:pt x="449" y="463"/>
                    </a:cubicBezTo>
                    <a:close/>
                  </a:path>
                </a:pathLst>
              </a:custGeom>
              <a:solidFill>
                <a:srgbClr val="C4C4C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49" name="Freeform 7"/>
              <p:cNvSpPr>
                <a:spLocks/>
              </p:cNvSpPr>
              <p:nvPr/>
            </p:nvSpPr>
            <p:spPr bwMode="auto">
              <a:xfrm>
                <a:off x="1059657" y="2942431"/>
                <a:ext cx="690563" cy="808038"/>
              </a:xfrm>
              <a:custGeom>
                <a:avLst/>
                <a:gdLst>
                  <a:gd name="T0" fmla="*/ 395288 w 435"/>
                  <a:gd name="T1" fmla="*/ 0 h 509"/>
                  <a:gd name="T2" fmla="*/ 0 w 435"/>
                  <a:gd name="T3" fmla="*/ 465138 h 509"/>
                  <a:gd name="T4" fmla="*/ 0 w 435"/>
                  <a:gd name="T5" fmla="*/ 808038 h 509"/>
                  <a:gd name="T6" fmla="*/ 233363 w 435"/>
                  <a:gd name="T7" fmla="*/ 808038 h 509"/>
                  <a:gd name="T8" fmla="*/ 690563 w 435"/>
                  <a:gd name="T9" fmla="*/ 338138 h 509"/>
                  <a:gd name="T10" fmla="*/ 395288 w 435"/>
                  <a:gd name="T11" fmla="*/ 0 h 50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435" h="509">
                    <a:moveTo>
                      <a:pt x="249" y="0"/>
                    </a:moveTo>
                    <a:lnTo>
                      <a:pt x="0" y="293"/>
                    </a:lnTo>
                    <a:lnTo>
                      <a:pt x="0" y="509"/>
                    </a:lnTo>
                    <a:lnTo>
                      <a:pt x="147" y="509"/>
                    </a:lnTo>
                    <a:lnTo>
                      <a:pt x="435" y="213"/>
                    </a:lnTo>
                    <a:lnTo>
                      <a:pt x="249" y="0"/>
                    </a:lnTo>
                    <a:close/>
                  </a:path>
                </a:pathLst>
              </a:custGeom>
              <a:solidFill>
                <a:srgbClr val="E7D1A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50" name="Freeform 8"/>
              <p:cNvSpPr>
                <a:spLocks/>
              </p:cNvSpPr>
              <p:nvPr/>
            </p:nvSpPr>
            <p:spPr bwMode="auto">
              <a:xfrm>
                <a:off x="1005786" y="2994025"/>
                <a:ext cx="700088" cy="525463"/>
              </a:xfrm>
              <a:custGeom>
                <a:avLst/>
                <a:gdLst>
                  <a:gd name="T0" fmla="*/ 303120 w 649"/>
                  <a:gd name="T1" fmla="*/ 96227 h 486"/>
                  <a:gd name="T2" fmla="*/ 0 w 649"/>
                  <a:gd name="T3" fmla="*/ 418424 h 486"/>
                  <a:gd name="T4" fmla="*/ 0 w 649"/>
                  <a:gd name="T5" fmla="*/ 507083 h 486"/>
                  <a:gd name="T6" fmla="*/ 220058 w 649"/>
                  <a:gd name="T7" fmla="*/ 270300 h 486"/>
                  <a:gd name="T8" fmla="*/ 509155 w 649"/>
                  <a:gd name="T9" fmla="*/ 525463 h 486"/>
                  <a:gd name="T10" fmla="*/ 563091 w 649"/>
                  <a:gd name="T11" fmla="*/ 470322 h 486"/>
                  <a:gd name="T12" fmla="*/ 322537 w 649"/>
                  <a:gd name="T13" fmla="*/ 243270 h 486"/>
                  <a:gd name="T14" fmla="*/ 373236 w 649"/>
                  <a:gd name="T15" fmla="*/ 207590 h 486"/>
                  <a:gd name="T16" fmla="*/ 666648 w 649"/>
                  <a:gd name="T17" fmla="*/ 363283 h 486"/>
                  <a:gd name="T18" fmla="*/ 700088 w 649"/>
                  <a:gd name="T19" fmla="*/ 329766 h 486"/>
                  <a:gd name="T20" fmla="*/ 395890 w 649"/>
                  <a:gd name="T21" fmla="*/ 0 h 486"/>
                  <a:gd name="T22" fmla="*/ 303120 w 649"/>
                  <a:gd name="T23" fmla="*/ 96227 h 48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49" h="486">
                    <a:moveTo>
                      <a:pt x="281" y="89"/>
                    </a:moveTo>
                    <a:cubicBezTo>
                      <a:pt x="0" y="387"/>
                      <a:pt x="0" y="387"/>
                      <a:pt x="0" y="387"/>
                    </a:cubicBezTo>
                    <a:cubicBezTo>
                      <a:pt x="0" y="469"/>
                      <a:pt x="0" y="469"/>
                      <a:pt x="0" y="469"/>
                    </a:cubicBezTo>
                    <a:cubicBezTo>
                      <a:pt x="204" y="250"/>
                      <a:pt x="204" y="250"/>
                      <a:pt x="204" y="250"/>
                    </a:cubicBezTo>
                    <a:cubicBezTo>
                      <a:pt x="472" y="486"/>
                      <a:pt x="472" y="486"/>
                      <a:pt x="472" y="486"/>
                    </a:cubicBezTo>
                    <a:cubicBezTo>
                      <a:pt x="522" y="435"/>
                      <a:pt x="522" y="435"/>
                      <a:pt x="522" y="435"/>
                    </a:cubicBezTo>
                    <a:cubicBezTo>
                      <a:pt x="425" y="396"/>
                      <a:pt x="328" y="304"/>
                      <a:pt x="299" y="225"/>
                    </a:cubicBezTo>
                    <a:cubicBezTo>
                      <a:pt x="281" y="172"/>
                      <a:pt x="311" y="151"/>
                      <a:pt x="346" y="192"/>
                    </a:cubicBezTo>
                    <a:cubicBezTo>
                      <a:pt x="424" y="282"/>
                      <a:pt x="496" y="325"/>
                      <a:pt x="618" y="336"/>
                    </a:cubicBezTo>
                    <a:cubicBezTo>
                      <a:pt x="649" y="305"/>
                      <a:pt x="649" y="305"/>
                      <a:pt x="649" y="305"/>
                    </a:cubicBezTo>
                    <a:cubicBezTo>
                      <a:pt x="367" y="0"/>
                      <a:pt x="367" y="0"/>
                      <a:pt x="367" y="0"/>
                    </a:cubicBezTo>
                    <a:lnTo>
                      <a:pt x="281" y="89"/>
                    </a:lnTo>
                    <a:close/>
                  </a:path>
                </a:pathLst>
              </a:custGeom>
              <a:solidFill>
                <a:srgbClr val="D5B2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51" name="Freeform 9"/>
              <p:cNvSpPr>
                <a:spLocks/>
              </p:cNvSpPr>
              <p:nvPr/>
            </p:nvSpPr>
            <p:spPr bwMode="auto">
              <a:xfrm>
                <a:off x="990600" y="3105150"/>
                <a:ext cx="588963" cy="712788"/>
              </a:xfrm>
              <a:custGeom>
                <a:avLst/>
                <a:gdLst>
                  <a:gd name="T0" fmla="*/ 249177 w 546"/>
                  <a:gd name="T1" fmla="*/ 0 h 660"/>
                  <a:gd name="T2" fmla="*/ 0 w 546"/>
                  <a:gd name="T3" fmla="*/ 282955 h 660"/>
                  <a:gd name="T4" fmla="*/ 0 w 546"/>
                  <a:gd name="T5" fmla="*/ 712788 h 660"/>
                  <a:gd name="T6" fmla="*/ 275065 w 546"/>
                  <a:gd name="T7" fmla="*/ 712788 h 660"/>
                  <a:gd name="T8" fmla="*/ 588963 w 546"/>
                  <a:gd name="T9" fmla="*/ 389873 h 660"/>
                  <a:gd name="T10" fmla="*/ 351652 w 546"/>
                  <a:gd name="T11" fmla="*/ 238676 h 660"/>
                  <a:gd name="T12" fmla="*/ 249177 w 546"/>
                  <a:gd name="T13" fmla="*/ 0 h 6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46" h="660">
                    <a:moveTo>
                      <a:pt x="231" y="0"/>
                    </a:moveTo>
                    <a:cubicBezTo>
                      <a:pt x="0" y="262"/>
                      <a:pt x="0" y="262"/>
                      <a:pt x="0" y="262"/>
                    </a:cubicBezTo>
                    <a:cubicBezTo>
                      <a:pt x="0" y="660"/>
                      <a:pt x="0" y="660"/>
                      <a:pt x="0" y="660"/>
                    </a:cubicBezTo>
                    <a:cubicBezTo>
                      <a:pt x="255" y="660"/>
                      <a:pt x="255" y="660"/>
                      <a:pt x="255" y="660"/>
                    </a:cubicBezTo>
                    <a:cubicBezTo>
                      <a:pt x="546" y="361"/>
                      <a:pt x="546" y="361"/>
                      <a:pt x="546" y="361"/>
                    </a:cubicBezTo>
                    <a:cubicBezTo>
                      <a:pt x="451" y="329"/>
                      <a:pt x="378" y="282"/>
                      <a:pt x="326" y="221"/>
                    </a:cubicBezTo>
                    <a:cubicBezTo>
                      <a:pt x="275" y="160"/>
                      <a:pt x="243" y="86"/>
                      <a:pt x="231" y="0"/>
                    </a:cubicBezTo>
                    <a:close/>
                  </a:path>
                </a:pathLst>
              </a:custGeom>
              <a:solidFill>
                <a:srgbClr val="CFD0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52" name="Freeform 10"/>
              <p:cNvSpPr>
                <a:spLocks/>
              </p:cNvSpPr>
              <p:nvPr/>
            </p:nvSpPr>
            <p:spPr bwMode="auto">
              <a:xfrm>
                <a:off x="369691" y="3146426"/>
                <a:ext cx="1165421" cy="1619349"/>
              </a:xfrm>
              <a:custGeom>
                <a:avLst/>
                <a:gdLst>
                  <a:gd name="T0" fmla="*/ 798093 w 21403"/>
                  <a:gd name="T1" fmla="*/ 0 h 10000"/>
                  <a:gd name="T2" fmla="*/ 0 w 21403"/>
                  <a:gd name="T3" fmla="*/ 880579 h 10000"/>
                  <a:gd name="T4" fmla="*/ 620908 w 21403"/>
                  <a:gd name="T5" fmla="*/ 887412 h 10000"/>
                  <a:gd name="T6" fmla="*/ 713802 w 21403"/>
                  <a:gd name="T7" fmla="*/ 887412 h 10000"/>
                  <a:gd name="T8" fmla="*/ 1165421 w 21403"/>
                  <a:gd name="T9" fmla="*/ 421521 h 10000"/>
                  <a:gd name="T10" fmla="*/ 909391 w 21403"/>
                  <a:gd name="T11" fmla="*/ 257261 h 10000"/>
                  <a:gd name="T12" fmla="*/ 798093 w 21403"/>
                  <a:gd name="T13" fmla="*/ 0 h 10000"/>
                  <a:gd name="T14" fmla="*/ 0 60000 65536"/>
                  <a:gd name="T15" fmla="*/ 0 60000 65536"/>
                  <a:gd name="T16" fmla="*/ 0 60000 65536"/>
                  <a:gd name="T17" fmla="*/ 0 60000 65536"/>
                  <a:gd name="T18" fmla="*/ 0 60000 65536"/>
                  <a:gd name="T19" fmla="*/ 0 60000 65536"/>
                  <a:gd name="T20" fmla="*/ 0 60000 65536"/>
                  <a:gd name="connsiteX0" fmla="*/ 14657 w 21403"/>
                  <a:gd name="connsiteY0" fmla="*/ 0 h 18248"/>
                  <a:gd name="connsiteX1" fmla="*/ 0 w 21403"/>
                  <a:gd name="connsiteY1" fmla="*/ 9923 h 18248"/>
                  <a:gd name="connsiteX2" fmla="*/ 4160 w 21403"/>
                  <a:gd name="connsiteY2" fmla="*/ 18248 h 18248"/>
                  <a:gd name="connsiteX3" fmla="*/ 13109 w 21403"/>
                  <a:gd name="connsiteY3" fmla="*/ 10000 h 18248"/>
                  <a:gd name="connsiteX4" fmla="*/ 21403 w 21403"/>
                  <a:gd name="connsiteY4" fmla="*/ 4750 h 18248"/>
                  <a:gd name="connsiteX5" fmla="*/ 16701 w 21403"/>
                  <a:gd name="connsiteY5" fmla="*/ 2899 h 18248"/>
                  <a:gd name="connsiteX6" fmla="*/ 14657 w 21403"/>
                  <a:gd name="connsiteY6" fmla="*/ 0 h 18248"/>
                  <a:gd name="connsiteX0" fmla="*/ 14657 w 21403"/>
                  <a:gd name="connsiteY0" fmla="*/ 0 h 18248"/>
                  <a:gd name="connsiteX1" fmla="*/ 0 w 21403"/>
                  <a:gd name="connsiteY1" fmla="*/ 9923 h 18248"/>
                  <a:gd name="connsiteX2" fmla="*/ 4160 w 21403"/>
                  <a:gd name="connsiteY2" fmla="*/ 18248 h 18248"/>
                  <a:gd name="connsiteX3" fmla="*/ 13799 w 21403"/>
                  <a:gd name="connsiteY3" fmla="*/ 10211 h 18248"/>
                  <a:gd name="connsiteX4" fmla="*/ 21403 w 21403"/>
                  <a:gd name="connsiteY4" fmla="*/ 4750 h 18248"/>
                  <a:gd name="connsiteX5" fmla="*/ 16701 w 21403"/>
                  <a:gd name="connsiteY5" fmla="*/ 2899 h 18248"/>
                  <a:gd name="connsiteX6" fmla="*/ 14657 w 21403"/>
                  <a:gd name="connsiteY6" fmla="*/ 0 h 18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403" h="18248">
                    <a:moveTo>
                      <a:pt x="14657" y="0"/>
                    </a:moveTo>
                    <a:cubicBezTo>
                      <a:pt x="11403" y="2058"/>
                      <a:pt x="0" y="9923"/>
                      <a:pt x="0" y="9923"/>
                    </a:cubicBezTo>
                    <a:lnTo>
                      <a:pt x="4160" y="18248"/>
                    </a:lnTo>
                    <a:lnTo>
                      <a:pt x="13799" y="10211"/>
                    </a:lnTo>
                    <a:lnTo>
                      <a:pt x="21403" y="4750"/>
                    </a:lnTo>
                    <a:cubicBezTo>
                      <a:pt x="19379" y="4336"/>
                      <a:pt x="17812" y="3715"/>
                      <a:pt x="16701" y="2899"/>
                    </a:cubicBezTo>
                    <a:cubicBezTo>
                      <a:pt x="15609" y="2107"/>
                      <a:pt x="14935" y="1145"/>
                      <a:pt x="14657" y="0"/>
                    </a:cubicBezTo>
                    <a:close/>
                  </a:path>
                </a:pathLst>
              </a:custGeom>
              <a:solidFill>
                <a:srgbClr val="54545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53" name="Oval 11"/>
              <p:cNvSpPr>
                <a:spLocks noChangeArrowheads="1"/>
              </p:cNvSpPr>
              <p:nvPr/>
            </p:nvSpPr>
            <p:spPr bwMode="auto">
              <a:xfrm>
                <a:off x="1380908" y="2548732"/>
                <a:ext cx="827088" cy="827088"/>
              </a:xfrm>
              <a:prstGeom prst="ellipse">
                <a:avLst/>
              </a:prstGeom>
              <a:solidFill>
                <a:srgbClr val="E7D1A7"/>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endParaRPr lang="zh-CN" altLang="zh-CN" sz="2487">
                  <a:solidFill>
                    <a:schemeClr val="tx1">
                      <a:lumMod val="75000"/>
                      <a:lumOff val="25000"/>
                    </a:schemeClr>
                  </a:solidFill>
                  <a:latin typeface="Arial" pitchFamily="34" charset="0"/>
                </a:endParaRPr>
              </a:p>
            </p:txBody>
          </p:sp>
          <p:sp>
            <p:nvSpPr>
              <p:cNvPr id="54" name="Freeform 12"/>
              <p:cNvSpPr>
                <a:spLocks/>
              </p:cNvSpPr>
              <p:nvPr/>
            </p:nvSpPr>
            <p:spPr bwMode="auto">
              <a:xfrm>
                <a:off x="1724311" y="2275682"/>
                <a:ext cx="292100" cy="655638"/>
              </a:xfrm>
              <a:custGeom>
                <a:avLst/>
                <a:gdLst>
                  <a:gd name="T0" fmla="*/ 233680 w 270"/>
                  <a:gd name="T1" fmla="*/ 25966 h 606"/>
                  <a:gd name="T2" fmla="*/ 138477 w 270"/>
                  <a:gd name="T3" fmla="*/ 27048 h 606"/>
                  <a:gd name="T4" fmla="*/ 14064 w 270"/>
                  <a:gd name="T5" fmla="*/ 154713 h 606"/>
                  <a:gd name="T6" fmla="*/ 0 w 270"/>
                  <a:gd name="T7" fmla="*/ 470631 h 606"/>
                  <a:gd name="T8" fmla="*/ 45438 w 270"/>
                  <a:gd name="T9" fmla="*/ 510662 h 606"/>
                  <a:gd name="T10" fmla="*/ 187160 w 270"/>
                  <a:gd name="T11" fmla="*/ 655638 h 606"/>
                  <a:gd name="T12" fmla="*/ 129822 w 270"/>
                  <a:gd name="T13" fmla="*/ 427355 h 606"/>
                  <a:gd name="T14" fmla="*/ 218534 w 270"/>
                  <a:gd name="T15" fmla="*/ 279133 h 606"/>
                  <a:gd name="T16" fmla="*/ 233680 w 270"/>
                  <a:gd name="T17" fmla="*/ 25966 h 6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0" h="606">
                    <a:moveTo>
                      <a:pt x="216" y="24"/>
                    </a:moveTo>
                    <a:cubicBezTo>
                      <a:pt x="191" y="0"/>
                      <a:pt x="152" y="1"/>
                      <a:pt x="128" y="25"/>
                    </a:cubicBezTo>
                    <a:cubicBezTo>
                      <a:pt x="13" y="143"/>
                      <a:pt x="13" y="143"/>
                      <a:pt x="13" y="143"/>
                    </a:cubicBezTo>
                    <a:cubicBezTo>
                      <a:pt x="0" y="435"/>
                      <a:pt x="0" y="435"/>
                      <a:pt x="0" y="435"/>
                    </a:cubicBezTo>
                    <a:cubicBezTo>
                      <a:pt x="0" y="437"/>
                      <a:pt x="41" y="471"/>
                      <a:pt x="42" y="472"/>
                    </a:cubicBezTo>
                    <a:cubicBezTo>
                      <a:pt x="173" y="606"/>
                      <a:pt x="173" y="606"/>
                      <a:pt x="173" y="606"/>
                    </a:cubicBezTo>
                    <a:cubicBezTo>
                      <a:pt x="192" y="465"/>
                      <a:pt x="151" y="414"/>
                      <a:pt x="120" y="395"/>
                    </a:cubicBezTo>
                    <a:cubicBezTo>
                      <a:pt x="202" y="258"/>
                      <a:pt x="202" y="258"/>
                      <a:pt x="202" y="258"/>
                    </a:cubicBezTo>
                    <a:cubicBezTo>
                      <a:pt x="270" y="189"/>
                      <a:pt x="268" y="76"/>
                      <a:pt x="216" y="24"/>
                    </a:cubicBezTo>
                    <a:close/>
                  </a:path>
                </a:pathLst>
              </a:custGeom>
              <a:solidFill>
                <a:srgbClr val="D5B2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55" name="Freeform 19"/>
              <p:cNvSpPr>
                <a:spLocks/>
              </p:cNvSpPr>
              <p:nvPr/>
            </p:nvSpPr>
            <p:spPr bwMode="auto">
              <a:xfrm>
                <a:off x="1544203" y="2676525"/>
                <a:ext cx="452438" cy="466725"/>
              </a:xfrm>
              <a:custGeom>
                <a:avLst/>
                <a:gdLst>
                  <a:gd name="T0" fmla="*/ 142534 w 419"/>
                  <a:gd name="T1" fmla="*/ 32411 h 432"/>
                  <a:gd name="T2" fmla="*/ 46432 w 419"/>
                  <a:gd name="T3" fmla="*/ 292784 h 432"/>
                  <a:gd name="T4" fmla="*/ 309904 w 419"/>
                  <a:gd name="T5" fmla="*/ 434314 h 432"/>
                  <a:gd name="T6" fmla="*/ 406006 w 419"/>
                  <a:gd name="T7" fmla="*/ 173941 h 432"/>
                  <a:gd name="T8" fmla="*/ 142534 w 419"/>
                  <a:gd name="T9" fmla="*/ 32411 h 4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19" h="432">
                    <a:moveTo>
                      <a:pt x="132" y="30"/>
                    </a:moveTo>
                    <a:cubicBezTo>
                      <a:pt x="40" y="60"/>
                      <a:pt x="0" y="168"/>
                      <a:pt x="43" y="271"/>
                    </a:cubicBezTo>
                    <a:cubicBezTo>
                      <a:pt x="85" y="373"/>
                      <a:pt x="195" y="432"/>
                      <a:pt x="287" y="402"/>
                    </a:cubicBezTo>
                    <a:cubicBezTo>
                      <a:pt x="379" y="372"/>
                      <a:pt x="419" y="264"/>
                      <a:pt x="376" y="161"/>
                    </a:cubicBezTo>
                    <a:cubicBezTo>
                      <a:pt x="333" y="59"/>
                      <a:pt x="224" y="0"/>
                      <a:pt x="132" y="30"/>
                    </a:cubicBezTo>
                    <a:close/>
                  </a:path>
                </a:pathLst>
              </a:custGeom>
              <a:solidFill>
                <a:srgbClr val="D5B2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grpSp>
        <p:grpSp>
          <p:nvGrpSpPr>
            <p:cNvPr id="22" name="Group 64"/>
            <p:cNvGrpSpPr>
              <a:grpSpLocks/>
            </p:cNvGrpSpPr>
            <p:nvPr/>
          </p:nvGrpSpPr>
          <p:grpSpPr bwMode="auto">
            <a:xfrm>
              <a:off x="4428858" y="3382152"/>
              <a:ext cx="3354248" cy="2263718"/>
              <a:chOff x="3041166" y="2185411"/>
              <a:chExt cx="1997075" cy="1347788"/>
            </a:xfrm>
          </p:grpSpPr>
          <p:sp>
            <p:nvSpPr>
              <p:cNvPr id="28" name="Freeform 13"/>
              <p:cNvSpPr>
                <a:spLocks/>
              </p:cNvSpPr>
              <p:nvPr/>
            </p:nvSpPr>
            <p:spPr bwMode="auto">
              <a:xfrm>
                <a:off x="3041166" y="2185411"/>
                <a:ext cx="1997075" cy="1347788"/>
              </a:xfrm>
              <a:custGeom>
                <a:avLst/>
                <a:gdLst>
                  <a:gd name="T0" fmla="*/ 1997075 w 1849"/>
                  <a:gd name="T1" fmla="*/ 1159875 h 1248"/>
                  <a:gd name="T2" fmla="*/ 1997075 w 1849"/>
                  <a:gd name="T3" fmla="*/ 187913 h 1248"/>
                  <a:gd name="T4" fmla="*/ 1809140 w 1849"/>
                  <a:gd name="T5" fmla="*/ 0 h 1248"/>
                  <a:gd name="T6" fmla="*/ 187935 w 1849"/>
                  <a:gd name="T7" fmla="*/ 0 h 1248"/>
                  <a:gd name="T8" fmla="*/ 0 w 1849"/>
                  <a:gd name="T9" fmla="*/ 187913 h 1248"/>
                  <a:gd name="T10" fmla="*/ 0 w 1849"/>
                  <a:gd name="T11" fmla="*/ 1159875 h 1248"/>
                  <a:gd name="T12" fmla="*/ 187935 w 1849"/>
                  <a:gd name="T13" fmla="*/ 1347788 h 1248"/>
                  <a:gd name="T14" fmla="*/ 1809140 w 1849"/>
                  <a:gd name="T15" fmla="*/ 1347788 h 1248"/>
                  <a:gd name="T16" fmla="*/ 1997075 w 1849"/>
                  <a:gd name="T17" fmla="*/ 1159875 h 12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849" h="1248">
                    <a:moveTo>
                      <a:pt x="1849" y="1074"/>
                    </a:moveTo>
                    <a:cubicBezTo>
                      <a:pt x="1849" y="174"/>
                      <a:pt x="1849" y="174"/>
                      <a:pt x="1849" y="174"/>
                    </a:cubicBezTo>
                    <a:cubicBezTo>
                      <a:pt x="1849" y="78"/>
                      <a:pt x="1771" y="0"/>
                      <a:pt x="1675" y="0"/>
                    </a:cubicBezTo>
                    <a:cubicBezTo>
                      <a:pt x="174" y="0"/>
                      <a:pt x="174" y="0"/>
                      <a:pt x="174" y="0"/>
                    </a:cubicBezTo>
                    <a:cubicBezTo>
                      <a:pt x="79" y="0"/>
                      <a:pt x="0" y="78"/>
                      <a:pt x="0" y="174"/>
                    </a:cubicBezTo>
                    <a:cubicBezTo>
                      <a:pt x="0" y="1074"/>
                      <a:pt x="0" y="1074"/>
                      <a:pt x="0" y="1074"/>
                    </a:cubicBezTo>
                    <a:cubicBezTo>
                      <a:pt x="0" y="1170"/>
                      <a:pt x="79" y="1248"/>
                      <a:pt x="174" y="1248"/>
                    </a:cubicBezTo>
                    <a:cubicBezTo>
                      <a:pt x="1675" y="1248"/>
                      <a:pt x="1675" y="1248"/>
                      <a:pt x="1675" y="1248"/>
                    </a:cubicBezTo>
                    <a:cubicBezTo>
                      <a:pt x="1771" y="1248"/>
                      <a:pt x="1849" y="1170"/>
                      <a:pt x="1849" y="1074"/>
                    </a:cubicBezTo>
                    <a:close/>
                  </a:path>
                </a:pathLst>
              </a:custGeom>
              <a:solidFill>
                <a:srgbClr val="000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29" name="Freeform 14"/>
              <p:cNvSpPr>
                <a:spLocks/>
              </p:cNvSpPr>
              <p:nvPr/>
            </p:nvSpPr>
            <p:spPr bwMode="auto">
              <a:xfrm>
                <a:off x="3388828" y="2185411"/>
                <a:ext cx="1649413" cy="915988"/>
              </a:xfrm>
              <a:custGeom>
                <a:avLst/>
                <a:gdLst>
                  <a:gd name="T0" fmla="*/ 1649413 w 1527"/>
                  <a:gd name="T1" fmla="*/ 915988 h 848"/>
                  <a:gd name="T2" fmla="*/ 0 w 1527"/>
                  <a:gd name="T3" fmla="*/ 0 h 848"/>
                  <a:gd name="T4" fmla="*/ 1460384 w 1527"/>
                  <a:gd name="T5" fmla="*/ 0 h 848"/>
                  <a:gd name="T6" fmla="*/ 1649413 w 1527"/>
                  <a:gd name="T7" fmla="*/ 187950 h 848"/>
                  <a:gd name="T8" fmla="*/ 1649413 w 1527"/>
                  <a:gd name="T9" fmla="*/ 915988 h 8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27" h="848">
                    <a:moveTo>
                      <a:pt x="1527" y="848"/>
                    </a:moveTo>
                    <a:cubicBezTo>
                      <a:pt x="0" y="0"/>
                      <a:pt x="0" y="0"/>
                      <a:pt x="0" y="0"/>
                    </a:cubicBezTo>
                    <a:cubicBezTo>
                      <a:pt x="1352" y="0"/>
                      <a:pt x="1352" y="0"/>
                      <a:pt x="1352" y="0"/>
                    </a:cubicBezTo>
                    <a:cubicBezTo>
                      <a:pt x="1448" y="0"/>
                      <a:pt x="1527" y="78"/>
                      <a:pt x="1527" y="174"/>
                    </a:cubicBezTo>
                    <a:lnTo>
                      <a:pt x="1527" y="848"/>
                    </a:lnTo>
                    <a:close/>
                  </a:path>
                </a:pathLst>
              </a:custGeom>
              <a:solidFill>
                <a:srgbClr val="5E5D5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30" name="Freeform 15"/>
              <p:cNvSpPr>
                <a:spLocks/>
              </p:cNvSpPr>
              <p:nvPr/>
            </p:nvSpPr>
            <p:spPr bwMode="auto">
              <a:xfrm>
                <a:off x="3352800" y="2192487"/>
                <a:ext cx="1457325" cy="1236663"/>
              </a:xfrm>
              <a:custGeom>
                <a:avLst/>
                <a:gdLst>
                  <a:gd name="T0" fmla="*/ 1457325 w 918"/>
                  <a:gd name="T1" fmla="*/ 0 h 779"/>
                  <a:gd name="T2" fmla="*/ 1130300 w 918"/>
                  <a:gd name="T3" fmla="*/ 550863 h 779"/>
                  <a:gd name="T4" fmla="*/ 633413 w 918"/>
                  <a:gd name="T5" fmla="*/ 617538 h 779"/>
                  <a:gd name="T6" fmla="*/ 306388 w 918"/>
                  <a:gd name="T7" fmla="*/ 1236663 h 779"/>
                  <a:gd name="T8" fmla="*/ 0 w 918"/>
                  <a:gd name="T9" fmla="*/ 1236663 h 779"/>
                  <a:gd name="T10" fmla="*/ 0 w 918"/>
                  <a:gd name="T11" fmla="*/ 1150938 h 779"/>
                  <a:gd name="T12" fmla="*/ 457200 w 918"/>
                  <a:gd name="T13" fmla="*/ 481013 h 779"/>
                  <a:gd name="T14" fmla="*/ 1012825 w 918"/>
                  <a:gd name="T15" fmla="*/ 419100 h 779"/>
                  <a:gd name="T16" fmla="*/ 1290638 w 918"/>
                  <a:gd name="T17" fmla="*/ 0 h 779"/>
                  <a:gd name="T18" fmla="*/ 1457325 w 918"/>
                  <a:gd name="T19" fmla="*/ 0 h 77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18" h="779">
                    <a:moveTo>
                      <a:pt x="918" y="0"/>
                    </a:moveTo>
                    <a:lnTo>
                      <a:pt x="712" y="347"/>
                    </a:lnTo>
                    <a:lnTo>
                      <a:pt x="399" y="389"/>
                    </a:lnTo>
                    <a:lnTo>
                      <a:pt x="193" y="779"/>
                    </a:lnTo>
                    <a:lnTo>
                      <a:pt x="0" y="779"/>
                    </a:lnTo>
                    <a:lnTo>
                      <a:pt x="0" y="725"/>
                    </a:lnTo>
                    <a:lnTo>
                      <a:pt x="288" y="303"/>
                    </a:lnTo>
                    <a:lnTo>
                      <a:pt x="638" y="264"/>
                    </a:lnTo>
                    <a:lnTo>
                      <a:pt x="813" y="0"/>
                    </a:lnTo>
                    <a:lnTo>
                      <a:pt x="918" y="0"/>
                    </a:lnTo>
                    <a:close/>
                  </a:path>
                </a:pathLst>
              </a:custGeom>
              <a:solidFill>
                <a:srgbClr val="0006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31" name="Freeform 16"/>
              <p:cNvSpPr>
                <a:spLocks/>
              </p:cNvSpPr>
              <p:nvPr/>
            </p:nvSpPr>
            <p:spPr bwMode="auto">
              <a:xfrm>
                <a:off x="3371431" y="2289460"/>
                <a:ext cx="1547813" cy="1139690"/>
              </a:xfrm>
              <a:custGeom>
                <a:avLst/>
                <a:gdLst>
                  <a:gd name="T0" fmla="*/ 1547813 w 1432"/>
                  <a:gd name="T1" fmla="*/ 1135315 h 1042"/>
                  <a:gd name="T2" fmla="*/ 1547813 w 1432"/>
                  <a:gd name="T3" fmla="*/ 4375 h 1042"/>
                  <a:gd name="T4" fmla="*/ 1544570 w 1432"/>
                  <a:gd name="T5" fmla="*/ 0 h 1042"/>
                  <a:gd name="T6" fmla="*/ 4324 w 1432"/>
                  <a:gd name="T7" fmla="*/ 0 h 1042"/>
                  <a:gd name="T8" fmla="*/ 0 w 1432"/>
                  <a:gd name="T9" fmla="*/ 4375 h 1042"/>
                  <a:gd name="T10" fmla="*/ 0 w 1432"/>
                  <a:gd name="T11" fmla="*/ 1135315 h 1042"/>
                  <a:gd name="T12" fmla="*/ 4324 w 1432"/>
                  <a:gd name="T13" fmla="*/ 1139690 h 1042"/>
                  <a:gd name="T14" fmla="*/ 1544570 w 1432"/>
                  <a:gd name="T15" fmla="*/ 1139690 h 1042"/>
                  <a:gd name="T16" fmla="*/ 1547813 w 1432"/>
                  <a:gd name="T17" fmla="*/ 1135315 h 10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432" h="1042">
                    <a:moveTo>
                      <a:pt x="1432" y="1038"/>
                    </a:moveTo>
                    <a:cubicBezTo>
                      <a:pt x="1432" y="4"/>
                      <a:pt x="1432" y="4"/>
                      <a:pt x="1432" y="4"/>
                    </a:cubicBezTo>
                    <a:cubicBezTo>
                      <a:pt x="1432" y="2"/>
                      <a:pt x="1431" y="0"/>
                      <a:pt x="1429" y="0"/>
                    </a:cubicBezTo>
                    <a:cubicBezTo>
                      <a:pt x="4" y="0"/>
                      <a:pt x="4" y="0"/>
                      <a:pt x="4" y="0"/>
                    </a:cubicBezTo>
                    <a:cubicBezTo>
                      <a:pt x="2" y="0"/>
                      <a:pt x="0" y="2"/>
                      <a:pt x="0" y="4"/>
                    </a:cubicBezTo>
                    <a:cubicBezTo>
                      <a:pt x="0" y="1038"/>
                      <a:pt x="0" y="1038"/>
                      <a:pt x="0" y="1038"/>
                    </a:cubicBezTo>
                    <a:cubicBezTo>
                      <a:pt x="0" y="1040"/>
                      <a:pt x="2" y="1042"/>
                      <a:pt x="4" y="1042"/>
                    </a:cubicBezTo>
                    <a:cubicBezTo>
                      <a:pt x="1429" y="1042"/>
                      <a:pt x="1429" y="1042"/>
                      <a:pt x="1429" y="1042"/>
                    </a:cubicBezTo>
                    <a:cubicBezTo>
                      <a:pt x="1431" y="1042"/>
                      <a:pt x="1432" y="1040"/>
                      <a:pt x="1432" y="103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32" name="Oval 18"/>
              <p:cNvSpPr>
                <a:spLocks noChangeArrowheads="1"/>
              </p:cNvSpPr>
              <p:nvPr/>
            </p:nvSpPr>
            <p:spPr bwMode="auto">
              <a:xfrm>
                <a:off x="3124200" y="2810093"/>
                <a:ext cx="96838" cy="98425"/>
              </a:xfrm>
              <a:prstGeom prst="ellipse">
                <a:avLst/>
              </a:prstGeom>
              <a:solidFill>
                <a:srgbClr val="5E5D5D"/>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endParaRPr lang="zh-CN" altLang="zh-CN" sz="2487">
                  <a:solidFill>
                    <a:schemeClr val="tx1">
                      <a:lumMod val="75000"/>
                      <a:lumOff val="25000"/>
                    </a:schemeClr>
                  </a:solidFill>
                  <a:latin typeface="Arial" pitchFamily="34" charset="0"/>
                </a:endParaRPr>
              </a:p>
            </p:txBody>
          </p:sp>
        </p:grpSp>
        <p:grpSp>
          <p:nvGrpSpPr>
            <p:cNvPr id="23" name="Group 65"/>
            <p:cNvGrpSpPr>
              <a:grpSpLocks/>
            </p:cNvGrpSpPr>
            <p:nvPr/>
          </p:nvGrpSpPr>
          <p:grpSpPr bwMode="auto">
            <a:xfrm>
              <a:off x="3663004" y="3957760"/>
              <a:ext cx="922882" cy="1493147"/>
              <a:chOff x="1463764" y="2275682"/>
              <a:chExt cx="549472" cy="889000"/>
            </a:xfrm>
          </p:grpSpPr>
          <p:sp>
            <p:nvSpPr>
              <p:cNvPr id="24" name="Freeform 66"/>
              <p:cNvSpPr>
                <a:spLocks/>
              </p:cNvSpPr>
              <p:nvPr/>
            </p:nvSpPr>
            <p:spPr bwMode="auto">
              <a:xfrm>
                <a:off x="1470311" y="2275682"/>
                <a:ext cx="542925" cy="592138"/>
              </a:xfrm>
              <a:custGeom>
                <a:avLst/>
                <a:gdLst>
                  <a:gd name="T0" fmla="*/ 484639 w 503"/>
                  <a:gd name="T1" fmla="*/ 25933 h 548"/>
                  <a:gd name="T2" fmla="*/ 389654 w 503"/>
                  <a:gd name="T3" fmla="*/ 27014 h 548"/>
                  <a:gd name="T4" fmla="*/ 74477 w 503"/>
                  <a:gd name="T5" fmla="*/ 350096 h 548"/>
                  <a:gd name="T6" fmla="*/ 46413 w 503"/>
                  <a:gd name="T7" fmla="*/ 546755 h 548"/>
                  <a:gd name="T8" fmla="*/ 46413 w 503"/>
                  <a:gd name="T9" fmla="*/ 546755 h 548"/>
                  <a:gd name="T10" fmla="*/ 211557 w 503"/>
                  <a:gd name="T11" fmla="*/ 545675 h 548"/>
                  <a:gd name="T12" fmla="*/ 470607 w 503"/>
                  <a:gd name="T13" fmla="*/ 278780 h 548"/>
                  <a:gd name="T14" fmla="*/ 484639 w 503"/>
                  <a:gd name="T15" fmla="*/ 25933 h 54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03" h="548">
                    <a:moveTo>
                      <a:pt x="449" y="24"/>
                    </a:moveTo>
                    <a:cubicBezTo>
                      <a:pt x="425" y="0"/>
                      <a:pt x="385" y="0"/>
                      <a:pt x="361" y="25"/>
                    </a:cubicBezTo>
                    <a:cubicBezTo>
                      <a:pt x="69" y="324"/>
                      <a:pt x="69" y="324"/>
                      <a:pt x="69" y="324"/>
                    </a:cubicBezTo>
                    <a:cubicBezTo>
                      <a:pt x="28" y="367"/>
                      <a:pt x="0" y="464"/>
                      <a:pt x="43" y="506"/>
                    </a:cubicBezTo>
                    <a:cubicBezTo>
                      <a:pt x="43" y="506"/>
                      <a:pt x="43" y="506"/>
                      <a:pt x="43" y="506"/>
                    </a:cubicBezTo>
                    <a:cubicBezTo>
                      <a:pt x="85" y="548"/>
                      <a:pt x="154" y="547"/>
                      <a:pt x="196" y="505"/>
                    </a:cubicBezTo>
                    <a:cubicBezTo>
                      <a:pt x="436" y="258"/>
                      <a:pt x="436" y="258"/>
                      <a:pt x="436" y="258"/>
                    </a:cubicBezTo>
                    <a:cubicBezTo>
                      <a:pt x="503" y="189"/>
                      <a:pt x="502" y="75"/>
                      <a:pt x="449" y="24"/>
                    </a:cubicBezTo>
                    <a:close/>
                  </a:path>
                </a:pathLst>
              </a:custGeom>
              <a:solidFill>
                <a:srgbClr val="E7D1A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25" name="Freeform 67"/>
              <p:cNvSpPr>
                <a:spLocks/>
              </p:cNvSpPr>
              <p:nvPr/>
            </p:nvSpPr>
            <p:spPr bwMode="auto">
              <a:xfrm>
                <a:off x="1463764" y="2655094"/>
                <a:ext cx="460375" cy="509588"/>
              </a:xfrm>
              <a:custGeom>
                <a:avLst/>
                <a:gdLst>
                  <a:gd name="T0" fmla="*/ 131844 w 426"/>
                  <a:gd name="T1" fmla="*/ 35628 h 472"/>
                  <a:gd name="T2" fmla="*/ 54035 w 426"/>
                  <a:gd name="T3" fmla="*/ 318493 h 472"/>
                  <a:gd name="T4" fmla="*/ 327450 w 426"/>
                  <a:gd name="T5" fmla="*/ 473960 h 472"/>
                  <a:gd name="T6" fmla="*/ 406340 w 426"/>
                  <a:gd name="T7" fmla="*/ 190016 h 472"/>
                  <a:gd name="T8" fmla="*/ 131844 w 426"/>
                  <a:gd name="T9" fmla="*/ 35628 h 47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26" h="472">
                    <a:moveTo>
                      <a:pt x="122" y="33"/>
                    </a:moveTo>
                    <a:cubicBezTo>
                      <a:pt x="32" y="66"/>
                      <a:pt x="0" y="183"/>
                      <a:pt x="50" y="295"/>
                    </a:cubicBezTo>
                    <a:cubicBezTo>
                      <a:pt x="100" y="407"/>
                      <a:pt x="213" y="472"/>
                      <a:pt x="303" y="439"/>
                    </a:cubicBezTo>
                    <a:cubicBezTo>
                      <a:pt x="393" y="406"/>
                      <a:pt x="426" y="288"/>
                      <a:pt x="376" y="176"/>
                    </a:cubicBezTo>
                    <a:cubicBezTo>
                      <a:pt x="326" y="64"/>
                      <a:pt x="212" y="0"/>
                      <a:pt x="122" y="33"/>
                    </a:cubicBezTo>
                    <a:close/>
                  </a:path>
                </a:pathLst>
              </a:custGeom>
              <a:solidFill>
                <a:srgbClr val="E7D1A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26" name="Freeform 68"/>
              <p:cNvSpPr>
                <a:spLocks/>
              </p:cNvSpPr>
              <p:nvPr/>
            </p:nvSpPr>
            <p:spPr bwMode="auto">
              <a:xfrm>
                <a:off x="1792573" y="2279651"/>
                <a:ext cx="144463" cy="146050"/>
              </a:xfrm>
              <a:custGeom>
                <a:avLst/>
                <a:gdLst>
                  <a:gd name="T0" fmla="*/ 0 w 134"/>
                  <a:gd name="T1" fmla="*/ 101363 h 134"/>
                  <a:gd name="T2" fmla="*/ 102418 w 134"/>
                  <a:gd name="T3" fmla="*/ 146050 h 134"/>
                  <a:gd name="T4" fmla="*/ 99184 w 134"/>
                  <a:gd name="T5" fmla="*/ 0 h 134"/>
                  <a:gd name="T6" fmla="*/ 0 w 134"/>
                  <a:gd name="T7" fmla="*/ 101363 h 13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4" h="134">
                    <a:moveTo>
                      <a:pt x="0" y="93"/>
                    </a:moveTo>
                    <a:cubicBezTo>
                      <a:pt x="41" y="117"/>
                      <a:pt x="60" y="126"/>
                      <a:pt x="95" y="134"/>
                    </a:cubicBezTo>
                    <a:cubicBezTo>
                      <a:pt x="134" y="94"/>
                      <a:pt x="129" y="18"/>
                      <a:pt x="92" y="0"/>
                    </a:cubicBezTo>
                    <a:cubicBezTo>
                      <a:pt x="70" y="8"/>
                      <a:pt x="18" y="72"/>
                      <a:pt x="0" y="93"/>
                    </a:cubicBezTo>
                    <a:close/>
                  </a:path>
                </a:pathLst>
              </a:custGeom>
              <a:solidFill>
                <a:srgbClr val="F7EC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grpSp>
      </p:grpSp>
      <p:grpSp>
        <p:nvGrpSpPr>
          <p:cNvPr id="56" name="Group 83"/>
          <p:cNvGrpSpPr>
            <a:grpSpLocks/>
          </p:cNvGrpSpPr>
          <p:nvPr/>
        </p:nvGrpSpPr>
        <p:grpSpPr bwMode="auto">
          <a:xfrm>
            <a:off x="2151022" y="713882"/>
            <a:ext cx="3026429" cy="3581400"/>
            <a:chOff x="4975756" y="1890224"/>
            <a:chExt cx="3026290" cy="3580889"/>
          </a:xfrm>
          <a:solidFill>
            <a:srgbClr val="3E8853"/>
          </a:solidFill>
        </p:grpSpPr>
        <p:sp>
          <p:nvSpPr>
            <p:cNvPr id="57" name="Freeform 17"/>
            <p:cNvSpPr>
              <a:spLocks/>
            </p:cNvSpPr>
            <p:nvPr/>
          </p:nvSpPr>
          <p:spPr bwMode="auto">
            <a:xfrm>
              <a:off x="4975756" y="3556912"/>
              <a:ext cx="2333043" cy="1914201"/>
            </a:xfrm>
            <a:custGeom>
              <a:avLst/>
              <a:gdLst>
                <a:gd name="T0" fmla="*/ 2333043 w 1287"/>
                <a:gd name="T1" fmla="*/ 0 h 1042"/>
                <a:gd name="T2" fmla="*/ 2041186 w 1287"/>
                <a:gd name="T3" fmla="*/ 0 h 1042"/>
                <a:gd name="T4" fmla="*/ 1698571 w 1287"/>
                <a:gd name="T5" fmla="*/ 525395 h 1042"/>
                <a:gd name="T6" fmla="*/ 766804 w 1287"/>
                <a:gd name="T7" fmla="*/ 630106 h 1042"/>
                <a:gd name="T8" fmla="*/ 0 w 1287"/>
                <a:gd name="T9" fmla="*/ 1769074 h 1042"/>
                <a:gd name="T10" fmla="*/ 0 w 1287"/>
                <a:gd name="T11" fmla="*/ 1906853 h 1042"/>
                <a:gd name="T12" fmla="*/ 5438 w 1287"/>
                <a:gd name="T13" fmla="*/ 1914201 h 1042"/>
                <a:gd name="T14" fmla="*/ 513016 w 1287"/>
                <a:gd name="T15" fmla="*/ 1914201 h 1042"/>
                <a:gd name="T16" fmla="*/ 1062287 w 1287"/>
                <a:gd name="T17" fmla="*/ 861574 h 1042"/>
                <a:gd name="T18" fmla="*/ 1896164 w 1287"/>
                <a:gd name="T19" fmla="*/ 749514 h 1042"/>
                <a:gd name="T20" fmla="*/ 2333043 w 1287"/>
                <a:gd name="T21" fmla="*/ 0 h 10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87" h="1042">
                  <a:moveTo>
                    <a:pt x="1287" y="0"/>
                  </a:moveTo>
                  <a:cubicBezTo>
                    <a:pt x="1126" y="0"/>
                    <a:pt x="1126" y="0"/>
                    <a:pt x="1126" y="0"/>
                  </a:cubicBezTo>
                  <a:cubicBezTo>
                    <a:pt x="937" y="286"/>
                    <a:pt x="937" y="286"/>
                    <a:pt x="937" y="286"/>
                  </a:cubicBezTo>
                  <a:cubicBezTo>
                    <a:pt x="423" y="343"/>
                    <a:pt x="423" y="343"/>
                    <a:pt x="423" y="343"/>
                  </a:cubicBezTo>
                  <a:cubicBezTo>
                    <a:pt x="0" y="963"/>
                    <a:pt x="0" y="963"/>
                    <a:pt x="0" y="963"/>
                  </a:cubicBezTo>
                  <a:cubicBezTo>
                    <a:pt x="0" y="1038"/>
                    <a:pt x="0" y="1038"/>
                    <a:pt x="0" y="1038"/>
                  </a:cubicBezTo>
                  <a:cubicBezTo>
                    <a:pt x="0" y="1040"/>
                    <a:pt x="1" y="1042"/>
                    <a:pt x="3" y="1042"/>
                  </a:cubicBezTo>
                  <a:cubicBezTo>
                    <a:pt x="283" y="1042"/>
                    <a:pt x="283" y="1042"/>
                    <a:pt x="283" y="1042"/>
                  </a:cubicBezTo>
                  <a:cubicBezTo>
                    <a:pt x="586" y="469"/>
                    <a:pt x="586" y="469"/>
                    <a:pt x="586" y="469"/>
                  </a:cubicBezTo>
                  <a:cubicBezTo>
                    <a:pt x="1046" y="408"/>
                    <a:pt x="1046" y="408"/>
                    <a:pt x="1046" y="408"/>
                  </a:cubicBezTo>
                  <a:lnTo>
                    <a:pt x="128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58" name="Freeform 23"/>
            <p:cNvSpPr>
              <a:spLocks/>
            </p:cNvSpPr>
            <p:nvPr/>
          </p:nvSpPr>
          <p:spPr bwMode="auto">
            <a:xfrm>
              <a:off x="4975756" y="1890224"/>
              <a:ext cx="3026290" cy="3580889"/>
            </a:xfrm>
            <a:custGeom>
              <a:avLst/>
              <a:gdLst>
                <a:gd name="T0" fmla="*/ 1135 w 1135"/>
                <a:gd name="T1" fmla="*/ 185 h 1343"/>
                <a:gd name="T2" fmla="*/ 1133 w 1135"/>
                <a:gd name="T3" fmla="*/ 296 h 1343"/>
                <a:gd name="T4" fmla="*/ 1034 w 1135"/>
                <a:gd name="T5" fmla="*/ 242 h 1343"/>
                <a:gd name="T6" fmla="*/ 712 w 1135"/>
                <a:gd name="T7" fmla="*/ 857 h 1343"/>
                <a:gd name="T8" fmla="*/ 399 w 1135"/>
                <a:gd name="T9" fmla="*/ 903 h 1343"/>
                <a:gd name="T10" fmla="*/ 192 w 1135"/>
                <a:gd name="T11" fmla="*/ 1343 h 1343"/>
                <a:gd name="T12" fmla="*/ 0 w 1135"/>
                <a:gd name="T13" fmla="*/ 1343 h 1343"/>
                <a:gd name="T14" fmla="*/ 0 w 1135"/>
                <a:gd name="T15" fmla="*/ 1283 h 1343"/>
                <a:gd name="T16" fmla="*/ 287 w 1135"/>
                <a:gd name="T17" fmla="*/ 807 h 1343"/>
                <a:gd name="T18" fmla="*/ 637 w 1135"/>
                <a:gd name="T19" fmla="*/ 763 h 1343"/>
                <a:gd name="T20" fmla="*/ 965 w 1135"/>
                <a:gd name="T21" fmla="*/ 205 h 1343"/>
                <a:gd name="T22" fmla="*/ 867 w 1135"/>
                <a:gd name="T23" fmla="*/ 152 h 1343"/>
                <a:gd name="T24" fmla="*/ 1135 w 1135"/>
                <a:gd name="T25" fmla="*/ 0 h 1343"/>
                <a:gd name="T26" fmla="*/ 1135 w 1135"/>
                <a:gd name="T27" fmla="*/ 117 h 1343"/>
                <a:gd name="T28" fmla="*/ 1135 w 1135"/>
                <a:gd name="T29" fmla="*/ 185 h 1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35" h="1343">
                  <a:moveTo>
                    <a:pt x="1135" y="185"/>
                  </a:moveTo>
                  <a:lnTo>
                    <a:pt x="1133" y="296"/>
                  </a:lnTo>
                  <a:lnTo>
                    <a:pt x="1034" y="242"/>
                  </a:lnTo>
                  <a:lnTo>
                    <a:pt x="712" y="857"/>
                  </a:lnTo>
                  <a:lnTo>
                    <a:pt x="399" y="903"/>
                  </a:lnTo>
                  <a:lnTo>
                    <a:pt x="192" y="1343"/>
                  </a:lnTo>
                  <a:lnTo>
                    <a:pt x="0" y="1343"/>
                  </a:lnTo>
                  <a:lnTo>
                    <a:pt x="0" y="1283"/>
                  </a:lnTo>
                  <a:lnTo>
                    <a:pt x="287" y="807"/>
                  </a:lnTo>
                  <a:lnTo>
                    <a:pt x="637" y="763"/>
                  </a:lnTo>
                  <a:lnTo>
                    <a:pt x="965" y="205"/>
                  </a:lnTo>
                  <a:lnTo>
                    <a:pt x="867" y="152"/>
                  </a:lnTo>
                  <a:lnTo>
                    <a:pt x="1135" y="0"/>
                  </a:lnTo>
                  <a:lnTo>
                    <a:pt x="1135" y="117"/>
                  </a:lnTo>
                  <a:lnTo>
                    <a:pt x="1135" y="1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auto">
                <a:spcBef>
                  <a:spcPts val="0"/>
                </a:spcBef>
                <a:spcAft>
                  <a:spcPts val="0"/>
                </a:spcAft>
                <a:defRPr/>
              </a:pPr>
              <a:endParaRPr lang="en-US" sz="2487" dirty="0">
                <a:solidFill>
                  <a:schemeClr val="tx1">
                    <a:lumMod val="75000"/>
                    <a:lumOff val="25000"/>
                  </a:schemeClr>
                </a:solidFill>
                <a:latin typeface="Arial" panose="020B0604020202020204" pitchFamily="34" charset="0"/>
                <a:ea typeface="+mn-ea"/>
              </a:endParaRPr>
            </a:p>
          </p:txBody>
        </p:sp>
      </p:grpSp>
      <p:grpSp>
        <p:nvGrpSpPr>
          <p:cNvPr id="59" name="Group 86"/>
          <p:cNvGrpSpPr>
            <a:grpSpLocks/>
          </p:cNvGrpSpPr>
          <p:nvPr/>
        </p:nvGrpSpPr>
        <p:grpSpPr bwMode="auto">
          <a:xfrm>
            <a:off x="3594935" y="2693814"/>
            <a:ext cx="3695030" cy="4478375"/>
            <a:chOff x="6861248" y="2767807"/>
            <a:chExt cx="2200671" cy="2666327"/>
          </a:xfrm>
        </p:grpSpPr>
        <p:sp>
          <p:nvSpPr>
            <p:cNvPr id="60" name="Freeform 25"/>
            <p:cNvSpPr>
              <a:spLocks/>
            </p:cNvSpPr>
            <p:nvPr/>
          </p:nvSpPr>
          <p:spPr bwMode="auto">
            <a:xfrm>
              <a:off x="7571506" y="3771292"/>
              <a:ext cx="576902" cy="489668"/>
            </a:xfrm>
            <a:custGeom>
              <a:avLst/>
              <a:gdLst>
                <a:gd name="T0" fmla="*/ 19262 w 6709"/>
                <a:gd name="T1" fmla="*/ 423205 h 6535"/>
                <a:gd name="T2" fmla="*/ 553255 w 6709"/>
                <a:gd name="T3" fmla="*/ 43984 h 6535"/>
                <a:gd name="T4" fmla="*/ 19262 w 6709"/>
                <a:gd name="T5" fmla="*/ 423205 h 6535"/>
                <a:gd name="T6" fmla="*/ 0 60000 65536"/>
                <a:gd name="T7" fmla="*/ 0 60000 65536"/>
                <a:gd name="T8" fmla="*/ 0 60000 65536"/>
              </a:gdLst>
              <a:ahLst/>
              <a:cxnLst>
                <a:cxn ang="T6">
                  <a:pos x="T0" y="T1"/>
                </a:cxn>
                <a:cxn ang="T7">
                  <a:pos x="T2" y="T3"/>
                </a:cxn>
                <a:cxn ang="T8">
                  <a:pos x="T4" y="T5"/>
                </a:cxn>
              </a:cxnLst>
              <a:rect l="0" t="0" r="r" b="b"/>
              <a:pathLst>
                <a:path w="6709" h="6535">
                  <a:moveTo>
                    <a:pt x="224" y="5648"/>
                  </a:moveTo>
                  <a:cubicBezTo>
                    <a:pt x="-1276" y="2910"/>
                    <a:pt x="5226" y="-1618"/>
                    <a:pt x="6434" y="587"/>
                  </a:cubicBezTo>
                  <a:cubicBezTo>
                    <a:pt x="8087" y="3584"/>
                    <a:pt x="1835" y="8573"/>
                    <a:pt x="224" y="5648"/>
                  </a:cubicBezTo>
                  <a:close/>
                </a:path>
              </a:pathLst>
            </a:custGeom>
            <a:solidFill>
              <a:srgbClr val="4444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61" name="Freeform 26"/>
            <p:cNvSpPr>
              <a:spLocks/>
            </p:cNvSpPr>
            <p:nvPr/>
          </p:nvSpPr>
          <p:spPr bwMode="auto">
            <a:xfrm>
              <a:off x="7572194" y="3747066"/>
              <a:ext cx="539522" cy="433666"/>
            </a:xfrm>
            <a:custGeom>
              <a:avLst/>
              <a:gdLst>
                <a:gd name="T0" fmla="*/ 14529 w 10435"/>
                <a:gd name="T1" fmla="*/ 368593 h 9430"/>
                <a:gd name="T2" fmla="*/ 521684 w 10435"/>
                <a:gd name="T3" fmla="*/ 42815 h 9430"/>
                <a:gd name="T4" fmla="*/ 14529 w 10435"/>
                <a:gd name="T5" fmla="*/ 368593 h 9430"/>
                <a:gd name="T6" fmla="*/ 0 60000 65536"/>
                <a:gd name="T7" fmla="*/ 0 60000 65536"/>
                <a:gd name="T8" fmla="*/ 0 60000 65536"/>
                <a:gd name="T9" fmla="*/ 0 w 10435"/>
                <a:gd name="T10" fmla="*/ 0 h 9430"/>
                <a:gd name="T11" fmla="*/ 10435 w 10435"/>
                <a:gd name="T12" fmla="*/ 9430 h 9430"/>
              </a:gdLst>
              <a:ahLst/>
              <a:cxnLst>
                <a:cxn ang="T6">
                  <a:pos x="T0" y="T1"/>
                </a:cxn>
                <a:cxn ang="T7">
                  <a:pos x="T2" y="T3"/>
                </a:cxn>
                <a:cxn ang="T8">
                  <a:pos x="T4" y="T5"/>
                </a:cxn>
              </a:cxnLst>
              <a:rect l="T9" t="T10" r="T11" b="T12"/>
              <a:pathLst>
                <a:path w="10435" h="9430">
                  <a:moveTo>
                    <a:pt x="281" y="8015"/>
                  </a:moveTo>
                  <a:cubicBezTo>
                    <a:pt x="-1810" y="3885"/>
                    <a:pt x="8418" y="-2377"/>
                    <a:pt x="10090" y="931"/>
                  </a:cubicBezTo>
                  <a:cubicBezTo>
                    <a:pt x="12391" y="5458"/>
                    <a:pt x="2540" y="12449"/>
                    <a:pt x="281" y="8015"/>
                  </a:cubicBezTo>
                  <a:close/>
                </a:path>
              </a:pathLst>
            </a:custGeom>
            <a:solidFill>
              <a:srgbClr val="C4C4C4"/>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r>
                <a:rPr lang="en-US" altLang="zh-CN" sz="2487">
                  <a:solidFill>
                    <a:schemeClr val="tx1">
                      <a:lumMod val="75000"/>
                      <a:lumOff val="25000"/>
                    </a:schemeClr>
                  </a:solidFill>
                  <a:latin typeface="Arial" pitchFamily="34" charset="0"/>
                </a:rPr>
                <a:t>z</a:t>
              </a:r>
            </a:p>
          </p:txBody>
        </p:sp>
        <p:sp>
          <p:nvSpPr>
            <p:cNvPr id="62" name="Freeform 27"/>
            <p:cNvSpPr>
              <a:spLocks/>
            </p:cNvSpPr>
            <p:nvPr/>
          </p:nvSpPr>
          <p:spPr bwMode="auto">
            <a:xfrm>
              <a:off x="7501732" y="3550959"/>
              <a:ext cx="800100" cy="804863"/>
            </a:xfrm>
            <a:custGeom>
              <a:avLst/>
              <a:gdLst>
                <a:gd name="T0" fmla="*/ 428625 w 504"/>
                <a:gd name="T1" fmla="*/ 0 h 507"/>
                <a:gd name="T2" fmla="*/ 800100 w 504"/>
                <a:gd name="T3" fmla="*/ 652463 h 507"/>
                <a:gd name="T4" fmla="*/ 760413 w 504"/>
                <a:gd name="T5" fmla="*/ 804863 h 507"/>
                <a:gd name="T6" fmla="*/ 215900 w 504"/>
                <a:gd name="T7" fmla="*/ 673100 h 507"/>
                <a:gd name="T8" fmla="*/ 0 w 504"/>
                <a:gd name="T9" fmla="*/ 292100 h 507"/>
                <a:gd name="T10" fmla="*/ 428625 w 504"/>
                <a:gd name="T11" fmla="*/ 0 h 5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504" h="507">
                  <a:moveTo>
                    <a:pt x="270" y="0"/>
                  </a:moveTo>
                  <a:lnTo>
                    <a:pt x="504" y="411"/>
                  </a:lnTo>
                  <a:lnTo>
                    <a:pt x="479" y="507"/>
                  </a:lnTo>
                  <a:lnTo>
                    <a:pt x="136" y="424"/>
                  </a:lnTo>
                  <a:lnTo>
                    <a:pt x="0" y="184"/>
                  </a:lnTo>
                  <a:lnTo>
                    <a:pt x="270" y="0"/>
                  </a:lnTo>
                  <a:close/>
                </a:path>
              </a:pathLst>
            </a:custGeom>
            <a:solidFill>
              <a:srgbClr val="E7D1A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63" name="Freeform 28"/>
            <p:cNvSpPr>
              <a:spLocks/>
            </p:cNvSpPr>
            <p:nvPr/>
          </p:nvSpPr>
          <p:spPr bwMode="auto">
            <a:xfrm>
              <a:off x="7604126" y="3687763"/>
              <a:ext cx="717550" cy="655638"/>
            </a:xfrm>
            <a:custGeom>
              <a:avLst/>
              <a:gdLst>
                <a:gd name="T0" fmla="*/ 403082 w 664"/>
                <a:gd name="T1" fmla="*/ 0 h 607"/>
                <a:gd name="T2" fmla="*/ 717550 w 664"/>
                <a:gd name="T3" fmla="*/ 556266 h 607"/>
                <a:gd name="T4" fmla="*/ 691614 w 664"/>
                <a:gd name="T5" fmla="*/ 655638 h 607"/>
                <a:gd name="T6" fmla="*/ 464678 w 664"/>
                <a:gd name="T7" fmla="*/ 257071 h 607"/>
                <a:gd name="T8" fmla="*/ 67000 w 664"/>
                <a:gd name="T9" fmla="*/ 457974 h 607"/>
                <a:gd name="T10" fmla="*/ 0 w 664"/>
                <a:gd name="T11" fmla="*/ 348882 h 607"/>
                <a:gd name="T12" fmla="*/ 358775 w 664"/>
                <a:gd name="T13" fmla="*/ 170660 h 607"/>
                <a:gd name="T14" fmla="*/ 403082 w 664"/>
                <a:gd name="T15" fmla="*/ 0 h 60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64" h="607">
                  <a:moveTo>
                    <a:pt x="373" y="0"/>
                  </a:moveTo>
                  <a:cubicBezTo>
                    <a:pt x="664" y="515"/>
                    <a:pt x="664" y="515"/>
                    <a:pt x="664" y="515"/>
                  </a:cubicBezTo>
                  <a:cubicBezTo>
                    <a:pt x="640" y="607"/>
                    <a:pt x="640" y="607"/>
                    <a:pt x="640" y="607"/>
                  </a:cubicBezTo>
                  <a:cubicBezTo>
                    <a:pt x="430" y="238"/>
                    <a:pt x="430" y="238"/>
                    <a:pt x="430" y="238"/>
                  </a:cubicBezTo>
                  <a:cubicBezTo>
                    <a:pt x="62" y="424"/>
                    <a:pt x="62" y="424"/>
                    <a:pt x="62" y="424"/>
                  </a:cubicBezTo>
                  <a:cubicBezTo>
                    <a:pt x="0" y="323"/>
                    <a:pt x="0" y="323"/>
                    <a:pt x="0" y="323"/>
                  </a:cubicBezTo>
                  <a:cubicBezTo>
                    <a:pt x="128" y="320"/>
                    <a:pt x="244" y="290"/>
                    <a:pt x="332" y="158"/>
                  </a:cubicBezTo>
                  <a:cubicBezTo>
                    <a:pt x="368" y="105"/>
                    <a:pt x="375" y="55"/>
                    <a:pt x="373" y="0"/>
                  </a:cubicBezTo>
                  <a:close/>
                </a:path>
              </a:pathLst>
            </a:custGeom>
            <a:solidFill>
              <a:srgbClr val="D5B2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64" name="Freeform 29"/>
            <p:cNvSpPr>
              <a:spLocks/>
            </p:cNvSpPr>
            <p:nvPr/>
          </p:nvSpPr>
          <p:spPr bwMode="auto">
            <a:xfrm>
              <a:off x="7594600" y="3787775"/>
              <a:ext cx="746125" cy="677863"/>
            </a:xfrm>
            <a:custGeom>
              <a:avLst/>
              <a:gdLst>
                <a:gd name="T0" fmla="*/ 495254 w 690"/>
                <a:gd name="T1" fmla="*/ 0 h 628"/>
                <a:gd name="T2" fmla="*/ 746125 w 690"/>
                <a:gd name="T3" fmla="*/ 440395 h 628"/>
                <a:gd name="T4" fmla="*/ 684489 w 690"/>
                <a:gd name="T5" fmla="*/ 677863 h 628"/>
                <a:gd name="T6" fmla="*/ 115703 w 690"/>
                <a:gd name="T7" fmla="*/ 540779 h 628"/>
                <a:gd name="T8" fmla="*/ 0 w 690"/>
                <a:gd name="T9" fmla="*/ 337852 h 628"/>
                <a:gd name="T10" fmla="*/ 310345 w 690"/>
                <a:gd name="T11" fmla="*/ 236389 h 628"/>
                <a:gd name="T12" fmla="*/ 495254 w 690"/>
                <a:gd name="T13" fmla="*/ 0 h 6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90" h="628">
                  <a:moveTo>
                    <a:pt x="458" y="0"/>
                  </a:moveTo>
                  <a:cubicBezTo>
                    <a:pt x="690" y="408"/>
                    <a:pt x="690" y="408"/>
                    <a:pt x="690" y="408"/>
                  </a:cubicBezTo>
                  <a:cubicBezTo>
                    <a:pt x="633" y="628"/>
                    <a:pt x="633" y="628"/>
                    <a:pt x="633" y="628"/>
                  </a:cubicBezTo>
                  <a:cubicBezTo>
                    <a:pt x="107" y="501"/>
                    <a:pt x="107" y="501"/>
                    <a:pt x="107" y="501"/>
                  </a:cubicBezTo>
                  <a:cubicBezTo>
                    <a:pt x="0" y="313"/>
                    <a:pt x="0" y="313"/>
                    <a:pt x="0" y="313"/>
                  </a:cubicBezTo>
                  <a:cubicBezTo>
                    <a:pt x="115" y="305"/>
                    <a:pt x="211" y="273"/>
                    <a:pt x="287" y="219"/>
                  </a:cubicBezTo>
                  <a:cubicBezTo>
                    <a:pt x="362" y="167"/>
                    <a:pt x="418" y="93"/>
                    <a:pt x="458" y="0"/>
                  </a:cubicBezTo>
                  <a:close/>
                </a:path>
              </a:pathLst>
            </a:custGeom>
            <a:solidFill>
              <a:srgbClr val="CFD0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65" name="Freeform 30"/>
            <p:cNvSpPr>
              <a:spLocks/>
            </p:cNvSpPr>
            <p:nvPr/>
          </p:nvSpPr>
          <p:spPr bwMode="auto">
            <a:xfrm>
              <a:off x="7594600" y="3829050"/>
              <a:ext cx="1467319" cy="1605084"/>
            </a:xfrm>
            <a:custGeom>
              <a:avLst/>
              <a:gdLst>
                <a:gd name="T0" fmla="*/ 533850 w 12795"/>
                <a:gd name="T1" fmla="*/ 0 h 10203"/>
                <a:gd name="T2" fmla="*/ 983104 w 12795"/>
                <a:gd name="T3" fmla="*/ 764125 h 10203"/>
                <a:gd name="T4" fmla="*/ 768350 w 12795"/>
                <a:gd name="T5" fmla="*/ 1052514 h 10203"/>
                <a:gd name="T6" fmla="*/ 494971 w 12795"/>
                <a:gd name="T7" fmla="*/ 1052514 h 10203"/>
                <a:gd name="T8" fmla="*/ 0 w 12795"/>
                <a:gd name="T9" fmla="*/ 364907 h 10203"/>
                <a:gd name="T10" fmla="*/ 335001 w 12795"/>
                <a:gd name="T11" fmla="*/ 255866 h 10203"/>
                <a:gd name="T12" fmla="*/ 533850 w 12795"/>
                <a:gd name="T13" fmla="*/ 0 h 10203"/>
                <a:gd name="T14" fmla="*/ 0 60000 65536"/>
                <a:gd name="T15" fmla="*/ 0 60000 65536"/>
                <a:gd name="T16" fmla="*/ 0 60000 65536"/>
                <a:gd name="T17" fmla="*/ 0 60000 65536"/>
                <a:gd name="T18" fmla="*/ 0 60000 65536"/>
                <a:gd name="T19" fmla="*/ 0 60000 65536"/>
                <a:gd name="T20" fmla="*/ 0 60000 65536"/>
                <a:gd name="connsiteX0" fmla="*/ 6948 w 12795"/>
                <a:gd name="connsiteY0" fmla="*/ 0 h 13924"/>
                <a:gd name="connsiteX1" fmla="*/ 12795 w 12795"/>
                <a:gd name="connsiteY1" fmla="*/ 7260 h 13924"/>
                <a:gd name="connsiteX2" fmla="*/ 10000 w 12795"/>
                <a:gd name="connsiteY2" fmla="*/ 10000 h 13924"/>
                <a:gd name="connsiteX3" fmla="*/ 9986 w 12795"/>
                <a:gd name="connsiteY3" fmla="*/ 13924 h 13924"/>
                <a:gd name="connsiteX4" fmla="*/ 0 w 12795"/>
                <a:gd name="connsiteY4" fmla="*/ 3467 h 13924"/>
                <a:gd name="connsiteX5" fmla="*/ 4360 w 12795"/>
                <a:gd name="connsiteY5" fmla="*/ 2431 h 13924"/>
                <a:gd name="connsiteX6" fmla="*/ 6948 w 12795"/>
                <a:gd name="connsiteY6" fmla="*/ 0 h 13924"/>
                <a:gd name="connsiteX0" fmla="*/ 6948 w 18783"/>
                <a:gd name="connsiteY0" fmla="*/ 0 h 13924"/>
                <a:gd name="connsiteX1" fmla="*/ 18783 w 18783"/>
                <a:gd name="connsiteY1" fmla="*/ 13057 h 13924"/>
                <a:gd name="connsiteX2" fmla="*/ 10000 w 18783"/>
                <a:gd name="connsiteY2" fmla="*/ 10000 h 13924"/>
                <a:gd name="connsiteX3" fmla="*/ 9986 w 18783"/>
                <a:gd name="connsiteY3" fmla="*/ 13924 h 13924"/>
                <a:gd name="connsiteX4" fmla="*/ 0 w 18783"/>
                <a:gd name="connsiteY4" fmla="*/ 3467 h 13924"/>
                <a:gd name="connsiteX5" fmla="*/ 4360 w 18783"/>
                <a:gd name="connsiteY5" fmla="*/ 2431 h 13924"/>
                <a:gd name="connsiteX6" fmla="*/ 6948 w 18783"/>
                <a:gd name="connsiteY6" fmla="*/ 0 h 13924"/>
                <a:gd name="connsiteX0" fmla="*/ 6948 w 19074"/>
                <a:gd name="connsiteY0" fmla="*/ 0 h 15183"/>
                <a:gd name="connsiteX1" fmla="*/ 18783 w 19074"/>
                <a:gd name="connsiteY1" fmla="*/ 13057 h 15183"/>
                <a:gd name="connsiteX2" fmla="*/ 15010 w 19074"/>
                <a:gd name="connsiteY2" fmla="*/ 15173 h 15183"/>
                <a:gd name="connsiteX3" fmla="*/ 9986 w 19074"/>
                <a:gd name="connsiteY3" fmla="*/ 13924 h 15183"/>
                <a:gd name="connsiteX4" fmla="*/ 0 w 19074"/>
                <a:gd name="connsiteY4" fmla="*/ 3467 h 15183"/>
                <a:gd name="connsiteX5" fmla="*/ 4360 w 19074"/>
                <a:gd name="connsiteY5" fmla="*/ 2431 h 15183"/>
                <a:gd name="connsiteX6" fmla="*/ 6948 w 19074"/>
                <a:gd name="connsiteY6" fmla="*/ 0 h 15183"/>
                <a:gd name="connsiteX0" fmla="*/ 6948 w 19097"/>
                <a:gd name="connsiteY0" fmla="*/ 0 h 15250"/>
                <a:gd name="connsiteX1" fmla="*/ 18783 w 19097"/>
                <a:gd name="connsiteY1" fmla="*/ 13057 h 15250"/>
                <a:gd name="connsiteX2" fmla="*/ 15010 w 19097"/>
                <a:gd name="connsiteY2" fmla="*/ 15173 h 15250"/>
                <a:gd name="connsiteX3" fmla="*/ 9986 w 19097"/>
                <a:gd name="connsiteY3" fmla="*/ 13924 h 15250"/>
                <a:gd name="connsiteX4" fmla="*/ 0 w 19097"/>
                <a:gd name="connsiteY4" fmla="*/ 3467 h 15250"/>
                <a:gd name="connsiteX5" fmla="*/ 4360 w 19097"/>
                <a:gd name="connsiteY5" fmla="*/ 2431 h 15250"/>
                <a:gd name="connsiteX6" fmla="*/ 6948 w 19097"/>
                <a:gd name="connsiteY6" fmla="*/ 0 h 15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097" h="15250">
                  <a:moveTo>
                    <a:pt x="6948" y="0"/>
                  </a:moveTo>
                  <a:cubicBezTo>
                    <a:pt x="10000" y="3867"/>
                    <a:pt x="17439" y="10528"/>
                    <a:pt x="18783" y="13057"/>
                  </a:cubicBezTo>
                  <a:cubicBezTo>
                    <a:pt x="20127" y="15586"/>
                    <a:pt x="16843" y="15297"/>
                    <a:pt x="15010" y="15173"/>
                  </a:cubicBezTo>
                  <a:cubicBezTo>
                    <a:pt x="13177" y="15049"/>
                    <a:pt x="9986" y="13924"/>
                    <a:pt x="9986" y="13924"/>
                  </a:cubicBezTo>
                  <a:cubicBezTo>
                    <a:pt x="7839" y="11746"/>
                    <a:pt x="2147" y="5645"/>
                    <a:pt x="0" y="3467"/>
                  </a:cubicBezTo>
                  <a:cubicBezTo>
                    <a:pt x="1758" y="3374"/>
                    <a:pt x="3207" y="3026"/>
                    <a:pt x="4360" y="2431"/>
                  </a:cubicBezTo>
                  <a:cubicBezTo>
                    <a:pt x="5485" y="1846"/>
                    <a:pt x="6343" y="1036"/>
                    <a:pt x="6948" y="0"/>
                  </a:cubicBezTo>
                  <a:close/>
                </a:path>
              </a:pathLst>
            </a:custGeom>
            <a:solidFill>
              <a:srgbClr val="54545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66" name="Freeform 31"/>
            <p:cNvSpPr>
              <a:spLocks/>
            </p:cNvSpPr>
            <p:nvPr/>
          </p:nvSpPr>
          <p:spPr bwMode="auto">
            <a:xfrm>
              <a:off x="6951735" y="3330068"/>
              <a:ext cx="530225" cy="563563"/>
            </a:xfrm>
            <a:custGeom>
              <a:avLst/>
              <a:gdLst>
                <a:gd name="T0" fmla="*/ 35636 w 491"/>
                <a:gd name="T1" fmla="*/ 37787 h 522"/>
                <a:gd name="T2" fmla="*/ 19438 w 491"/>
                <a:gd name="T3" fmla="*/ 118758 h 522"/>
                <a:gd name="T4" fmla="*/ 230016 w 491"/>
                <a:gd name="T5" fmla="*/ 386505 h 522"/>
                <a:gd name="T6" fmla="*/ 483790 w 491"/>
                <a:gd name="T7" fmla="*/ 532254 h 522"/>
                <a:gd name="T8" fmla="*/ 420076 w 491"/>
                <a:gd name="T9" fmla="*/ 306613 h 522"/>
                <a:gd name="T10" fmla="*/ 247294 w 491"/>
                <a:gd name="T11" fmla="*/ 97166 h 522"/>
                <a:gd name="T12" fmla="*/ 35636 w 491"/>
                <a:gd name="T13" fmla="*/ 37787 h 52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91" h="522">
                  <a:moveTo>
                    <a:pt x="33" y="35"/>
                  </a:moveTo>
                  <a:cubicBezTo>
                    <a:pt x="8" y="52"/>
                    <a:pt x="0" y="87"/>
                    <a:pt x="18" y="110"/>
                  </a:cubicBezTo>
                  <a:cubicBezTo>
                    <a:pt x="213" y="358"/>
                    <a:pt x="213" y="358"/>
                    <a:pt x="213" y="358"/>
                  </a:cubicBezTo>
                  <a:cubicBezTo>
                    <a:pt x="245" y="399"/>
                    <a:pt x="405" y="522"/>
                    <a:pt x="448" y="493"/>
                  </a:cubicBezTo>
                  <a:cubicBezTo>
                    <a:pt x="491" y="465"/>
                    <a:pt x="421" y="324"/>
                    <a:pt x="389" y="284"/>
                  </a:cubicBezTo>
                  <a:cubicBezTo>
                    <a:pt x="229" y="90"/>
                    <a:pt x="229" y="90"/>
                    <a:pt x="229" y="90"/>
                  </a:cubicBezTo>
                  <a:cubicBezTo>
                    <a:pt x="175" y="25"/>
                    <a:pt x="86" y="0"/>
                    <a:pt x="33" y="35"/>
                  </a:cubicBezTo>
                  <a:close/>
                </a:path>
              </a:pathLst>
            </a:custGeom>
            <a:solidFill>
              <a:srgbClr val="D5B2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67" name="Freeform 32"/>
            <p:cNvSpPr>
              <a:spLocks/>
            </p:cNvSpPr>
            <p:nvPr/>
          </p:nvSpPr>
          <p:spPr bwMode="auto">
            <a:xfrm>
              <a:off x="6955711" y="3391694"/>
              <a:ext cx="123825" cy="127000"/>
            </a:xfrm>
            <a:custGeom>
              <a:avLst/>
              <a:gdLst>
                <a:gd name="T0" fmla="*/ 74947 w 114"/>
                <a:gd name="T1" fmla="*/ 127000 h 117"/>
                <a:gd name="T2" fmla="*/ 123825 w 114"/>
                <a:gd name="T3" fmla="*/ 53188 h 117"/>
                <a:gd name="T4" fmla="*/ 0 w 114"/>
                <a:gd name="T5" fmla="*/ 29308 h 117"/>
                <a:gd name="T6" fmla="*/ 74947 w 114"/>
                <a:gd name="T7" fmla="*/ 127000 h 11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4" h="117">
                  <a:moveTo>
                    <a:pt x="69" y="117"/>
                  </a:moveTo>
                  <a:cubicBezTo>
                    <a:pt x="97" y="87"/>
                    <a:pt x="101" y="77"/>
                    <a:pt x="114" y="49"/>
                  </a:cubicBezTo>
                  <a:cubicBezTo>
                    <a:pt x="87" y="9"/>
                    <a:pt x="22" y="0"/>
                    <a:pt x="0" y="27"/>
                  </a:cubicBezTo>
                  <a:cubicBezTo>
                    <a:pt x="5" y="48"/>
                    <a:pt x="54" y="104"/>
                    <a:pt x="69" y="117"/>
                  </a:cubicBezTo>
                  <a:close/>
                </a:path>
              </a:pathLst>
            </a:custGeom>
            <a:solidFill>
              <a:srgbClr val="E0BF8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68" name="Freeform 33"/>
            <p:cNvSpPr>
              <a:spLocks/>
            </p:cNvSpPr>
            <p:nvPr/>
          </p:nvSpPr>
          <p:spPr bwMode="auto">
            <a:xfrm>
              <a:off x="6861248" y="2767807"/>
              <a:ext cx="1160463" cy="1247775"/>
            </a:xfrm>
            <a:custGeom>
              <a:avLst/>
              <a:gdLst>
                <a:gd name="T0" fmla="*/ 248285 w 1075"/>
                <a:gd name="T1" fmla="*/ 110193 h 1155"/>
                <a:gd name="T2" fmla="*/ 368110 w 1075"/>
                <a:gd name="T3" fmla="*/ 356507 h 1155"/>
                <a:gd name="T4" fmla="*/ 554863 w 1075"/>
                <a:gd name="T5" fmla="*/ 330579 h 1155"/>
                <a:gd name="T6" fmla="*/ 730822 w 1075"/>
                <a:gd name="T7" fmla="*/ 275483 h 1155"/>
                <a:gd name="T8" fmla="*/ 912178 w 1075"/>
                <a:gd name="T9" fmla="*/ 263599 h 1155"/>
                <a:gd name="T10" fmla="*/ 1102170 w 1075"/>
                <a:gd name="T11" fmla="*/ 643874 h 1155"/>
                <a:gd name="T12" fmla="*/ 1110806 w 1075"/>
                <a:gd name="T13" fmla="*/ 1071682 h 1155"/>
                <a:gd name="T14" fmla="*/ 927291 w 1075"/>
                <a:gd name="T15" fmla="*/ 1109493 h 1155"/>
                <a:gd name="T16" fmla="*/ 688721 w 1075"/>
                <a:gd name="T17" fmla="*/ 1179715 h 1155"/>
                <a:gd name="T18" fmla="*/ 509524 w 1075"/>
                <a:gd name="T19" fmla="*/ 1046835 h 1155"/>
                <a:gd name="T20" fmla="*/ 69088 w 1075"/>
                <a:gd name="T21" fmla="*/ 197699 h 1155"/>
                <a:gd name="T22" fmla="*/ 248285 w 1075"/>
                <a:gd name="T23" fmla="*/ 110193 h 11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075" h="1155">
                  <a:moveTo>
                    <a:pt x="230" y="102"/>
                  </a:moveTo>
                  <a:cubicBezTo>
                    <a:pt x="341" y="330"/>
                    <a:pt x="341" y="330"/>
                    <a:pt x="341" y="330"/>
                  </a:cubicBezTo>
                  <a:cubicBezTo>
                    <a:pt x="352" y="253"/>
                    <a:pt x="468" y="235"/>
                    <a:pt x="514" y="306"/>
                  </a:cubicBezTo>
                  <a:cubicBezTo>
                    <a:pt x="514" y="225"/>
                    <a:pt x="623" y="199"/>
                    <a:pt x="677" y="255"/>
                  </a:cubicBezTo>
                  <a:cubicBezTo>
                    <a:pt x="689" y="180"/>
                    <a:pt x="806" y="168"/>
                    <a:pt x="845" y="244"/>
                  </a:cubicBezTo>
                  <a:cubicBezTo>
                    <a:pt x="1021" y="596"/>
                    <a:pt x="1021" y="596"/>
                    <a:pt x="1021" y="596"/>
                  </a:cubicBezTo>
                  <a:cubicBezTo>
                    <a:pt x="1075" y="704"/>
                    <a:pt x="1058" y="918"/>
                    <a:pt x="1029" y="992"/>
                  </a:cubicBezTo>
                  <a:cubicBezTo>
                    <a:pt x="1001" y="1061"/>
                    <a:pt x="904" y="994"/>
                    <a:pt x="859" y="1027"/>
                  </a:cubicBezTo>
                  <a:cubicBezTo>
                    <a:pt x="783" y="1081"/>
                    <a:pt x="745" y="1155"/>
                    <a:pt x="638" y="1092"/>
                  </a:cubicBezTo>
                  <a:cubicBezTo>
                    <a:pt x="560" y="1046"/>
                    <a:pt x="499" y="1021"/>
                    <a:pt x="472" y="969"/>
                  </a:cubicBezTo>
                  <a:cubicBezTo>
                    <a:pt x="64" y="183"/>
                    <a:pt x="64" y="183"/>
                    <a:pt x="64" y="183"/>
                  </a:cubicBezTo>
                  <a:cubicBezTo>
                    <a:pt x="0" y="60"/>
                    <a:pt x="180" y="0"/>
                    <a:pt x="230" y="102"/>
                  </a:cubicBezTo>
                  <a:close/>
                </a:path>
              </a:pathLst>
            </a:custGeom>
            <a:solidFill>
              <a:srgbClr val="E7D1A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69" name="Freeform 34"/>
            <p:cNvSpPr>
              <a:spLocks/>
            </p:cNvSpPr>
            <p:nvPr/>
          </p:nvSpPr>
          <p:spPr bwMode="auto">
            <a:xfrm>
              <a:off x="6902523" y="2804097"/>
              <a:ext cx="204788" cy="190500"/>
            </a:xfrm>
            <a:custGeom>
              <a:avLst/>
              <a:gdLst>
                <a:gd name="T0" fmla="*/ 184309 w 190"/>
                <a:gd name="T1" fmla="*/ 80720 h 177"/>
                <a:gd name="T2" fmla="*/ 204788 w 190"/>
                <a:gd name="T3" fmla="*/ 123771 h 177"/>
                <a:gd name="T4" fmla="*/ 67903 w 190"/>
                <a:gd name="T5" fmla="*/ 190500 h 177"/>
                <a:gd name="T6" fmla="*/ 48502 w 190"/>
                <a:gd name="T7" fmla="*/ 150678 h 177"/>
                <a:gd name="T8" fmla="*/ 184309 w 190"/>
                <a:gd name="T9" fmla="*/ 80720 h 1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0" h="177">
                  <a:moveTo>
                    <a:pt x="171" y="75"/>
                  </a:moveTo>
                  <a:cubicBezTo>
                    <a:pt x="190" y="115"/>
                    <a:pt x="190" y="115"/>
                    <a:pt x="190" y="115"/>
                  </a:cubicBezTo>
                  <a:cubicBezTo>
                    <a:pt x="161" y="144"/>
                    <a:pt x="115" y="169"/>
                    <a:pt x="63" y="177"/>
                  </a:cubicBezTo>
                  <a:cubicBezTo>
                    <a:pt x="45" y="140"/>
                    <a:pt x="45" y="140"/>
                    <a:pt x="45" y="140"/>
                  </a:cubicBezTo>
                  <a:cubicBezTo>
                    <a:pt x="0" y="49"/>
                    <a:pt x="133" y="0"/>
                    <a:pt x="171" y="75"/>
                  </a:cubicBezTo>
                  <a:close/>
                </a:path>
              </a:pathLst>
            </a:custGeom>
            <a:solidFill>
              <a:srgbClr val="F7ECD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70" name="Freeform 35"/>
            <p:cNvSpPr>
              <a:spLocks/>
            </p:cNvSpPr>
            <p:nvPr/>
          </p:nvSpPr>
          <p:spPr bwMode="auto">
            <a:xfrm>
              <a:off x="7574493" y="3028173"/>
              <a:ext cx="88900" cy="144463"/>
            </a:xfrm>
            <a:custGeom>
              <a:avLst/>
              <a:gdLst>
                <a:gd name="T0" fmla="*/ 88900 w 83"/>
                <a:gd name="T1" fmla="*/ 144463 h 133"/>
                <a:gd name="T2" fmla="*/ 20351 w 83"/>
                <a:gd name="T3" fmla="*/ 0 h 133"/>
                <a:gd name="T4" fmla="*/ 17137 w 83"/>
                <a:gd name="T5" fmla="*/ 13034 h 133"/>
                <a:gd name="T6" fmla="*/ 0 w 83"/>
                <a:gd name="T7" fmla="*/ 0 h 133"/>
                <a:gd name="T8" fmla="*/ 88900 w 83"/>
                <a:gd name="T9" fmla="*/ 144463 h 1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3" h="133">
                  <a:moveTo>
                    <a:pt x="83" y="133"/>
                  </a:moveTo>
                  <a:cubicBezTo>
                    <a:pt x="83" y="133"/>
                    <a:pt x="49" y="62"/>
                    <a:pt x="19" y="0"/>
                  </a:cubicBezTo>
                  <a:cubicBezTo>
                    <a:pt x="17" y="4"/>
                    <a:pt x="16" y="8"/>
                    <a:pt x="16" y="12"/>
                  </a:cubicBezTo>
                  <a:cubicBezTo>
                    <a:pt x="11" y="8"/>
                    <a:pt x="6" y="3"/>
                    <a:pt x="0" y="0"/>
                  </a:cubicBezTo>
                  <a:cubicBezTo>
                    <a:pt x="37" y="60"/>
                    <a:pt x="83" y="133"/>
                    <a:pt x="83" y="133"/>
                  </a:cubicBezTo>
                  <a:close/>
                </a:path>
              </a:pathLst>
            </a:custGeom>
            <a:solidFill>
              <a:srgbClr val="D5B2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71" name="Freeform 36"/>
            <p:cNvSpPr>
              <a:spLocks/>
            </p:cNvSpPr>
            <p:nvPr/>
          </p:nvSpPr>
          <p:spPr bwMode="auto">
            <a:xfrm>
              <a:off x="7224353" y="3111285"/>
              <a:ext cx="101600" cy="206375"/>
            </a:xfrm>
            <a:custGeom>
              <a:avLst/>
              <a:gdLst>
                <a:gd name="T0" fmla="*/ 0 w 94"/>
                <a:gd name="T1" fmla="*/ 21610 h 191"/>
                <a:gd name="T2" fmla="*/ 6485 w 94"/>
                <a:gd name="T3" fmla="*/ 0 h 191"/>
                <a:gd name="T4" fmla="*/ 101600 w 94"/>
                <a:gd name="T5" fmla="*/ 206375 h 191"/>
                <a:gd name="T6" fmla="*/ 0 w 94"/>
                <a:gd name="T7" fmla="*/ 23771 h 191"/>
                <a:gd name="T8" fmla="*/ 0 w 94"/>
                <a:gd name="T9" fmla="*/ 21610 h 19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4" h="191">
                  <a:moveTo>
                    <a:pt x="0" y="20"/>
                  </a:moveTo>
                  <a:cubicBezTo>
                    <a:pt x="1" y="13"/>
                    <a:pt x="3" y="6"/>
                    <a:pt x="6" y="0"/>
                  </a:cubicBezTo>
                  <a:cubicBezTo>
                    <a:pt x="39" y="71"/>
                    <a:pt x="94" y="191"/>
                    <a:pt x="94" y="191"/>
                  </a:cubicBezTo>
                  <a:cubicBezTo>
                    <a:pt x="94" y="191"/>
                    <a:pt x="26" y="73"/>
                    <a:pt x="0" y="22"/>
                  </a:cubicBezTo>
                  <a:cubicBezTo>
                    <a:pt x="0" y="23"/>
                    <a:pt x="0" y="22"/>
                    <a:pt x="0" y="20"/>
                  </a:cubicBezTo>
                  <a:close/>
                </a:path>
              </a:pathLst>
            </a:custGeom>
            <a:solidFill>
              <a:srgbClr val="D5B2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sp>
          <p:nvSpPr>
            <p:cNvPr id="72" name="Freeform 37"/>
            <p:cNvSpPr>
              <a:spLocks/>
            </p:cNvSpPr>
            <p:nvPr/>
          </p:nvSpPr>
          <p:spPr bwMode="auto">
            <a:xfrm>
              <a:off x="7391139" y="3074194"/>
              <a:ext cx="109538" cy="177800"/>
            </a:xfrm>
            <a:custGeom>
              <a:avLst/>
              <a:gdLst>
                <a:gd name="T0" fmla="*/ 0 w 101"/>
                <a:gd name="T1" fmla="*/ 0 h 164"/>
                <a:gd name="T2" fmla="*/ 26029 w 101"/>
                <a:gd name="T3" fmla="*/ 27104 h 164"/>
                <a:gd name="T4" fmla="*/ 27113 w 101"/>
                <a:gd name="T5" fmla="*/ 10841 h 164"/>
                <a:gd name="T6" fmla="*/ 109538 w 101"/>
                <a:gd name="T7" fmla="*/ 177800 h 164"/>
                <a:gd name="T8" fmla="*/ 0 w 101"/>
                <a:gd name="T9" fmla="*/ 0 h 16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1" h="164">
                  <a:moveTo>
                    <a:pt x="0" y="0"/>
                  </a:moveTo>
                  <a:cubicBezTo>
                    <a:pt x="9" y="7"/>
                    <a:pt x="17" y="15"/>
                    <a:pt x="24" y="25"/>
                  </a:cubicBezTo>
                  <a:cubicBezTo>
                    <a:pt x="24" y="20"/>
                    <a:pt x="25" y="15"/>
                    <a:pt x="25" y="10"/>
                  </a:cubicBezTo>
                  <a:cubicBezTo>
                    <a:pt x="59" y="79"/>
                    <a:pt x="101" y="164"/>
                    <a:pt x="101" y="164"/>
                  </a:cubicBezTo>
                  <a:cubicBezTo>
                    <a:pt x="101" y="164"/>
                    <a:pt x="38" y="63"/>
                    <a:pt x="0" y="0"/>
                  </a:cubicBezTo>
                  <a:close/>
                </a:path>
              </a:pathLst>
            </a:custGeom>
            <a:solidFill>
              <a:srgbClr val="D5B27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87">
                <a:solidFill>
                  <a:schemeClr val="tx1">
                    <a:lumMod val="75000"/>
                    <a:lumOff val="25000"/>
                  </a:schemeClr>
                </a:solidFill>
              </a:endParaRPr>
            </a:p>
          </p:txBody>
        </p:sp>
      </p:grpSp>
      <p:sp>
        <p:nvSpPr>
          <p:cNvPr id="43" name="Rectangle 4"/>
          <p:cNvSpPr>
            <a:spLocks noChangeArrowheads="1"/>
          </p:cNvSpPr>
          <p:nvPr/>
        </p:nvSpPr>
        <p:spPr bwMode="auto">
          <a:xfrm>
            <a:off x="5787121" y="3170368"/>
            <a:ext cx="4856270" cy="400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6" rIns="91412" bIns="45706">
            <a:spAutoFit/>
          </a:bodyPr>
          <a:lstStyle>
            <a:lvl1pPr>
              <a:defRPr>
                <a:solidFill>
                  <a:schemeClr val="tx1"/>
                </a:solidFill>
                <a:latin typeface="Calibri" pitchFamily="34" charset="0"/>
                <a:ea typeface="MS PGothic" pitchFamily="34" charset="-128"/>
              </a:defRPr>
            </a:lvl1pPr>
            <a:lvl2pPr marL="742950" indent="-285750">
              <a:defRPr>
                <a:solidFill>
                  <a:schemeClr val="tx1"/>
                </a:solidFill>
                <a:latin typeface="Calibri" pitchFamily="34" charset="0"/>
                <a:ea typeface="MS PGothic" pitchFamily="34" charset="-128"/>
              </a:defRPr>
            </a:lvl2pPr>
            <a:lvl3pPr marL="1143000" indent="-228600">
              <a:defRPr>
                <a:solidFill>
                  <a:schemeClr val="tx1"/>
                </a:solidFill>
                <a:latin typeface="Calibri" pitchFamily="34" charset="0"/>
                <a:ea typeface="MS PGothic" pitchFamily="34" charset="-128"/>
              </a:defRPr>
            </a:lvl3pPr>
            <a:lvl4pPr marL="1600200" indent="-228600">
              <a:defRPr>
                <a:solidFill>
                  <a:schemeClr val="tx1"/>
                </a:solidFill>
                <a:latin typeface="Calibri" pitchFamily="34" charset="0"/>
                <a:ea typeface="MS PGothic" pitchFamily="34" charset="-128"/>
              </a:defRPr>
            </a:lvl4pPr>
            <a:lvl5pPr marL="2057400" indent="-228600">
              <a:defRPr>
                <a:solidFill>
                  <a:schemeClr val="tx1"/>
                </a:solidFill>
                <a:latin typeface="Calibri" pitchFamily="34" charset="0"/>
                <a:ea typeface="MS PGothic" pitchFamily="34" charset="-128"/>
              </a:defRPr>
            </a:lvl5pPr>
            <a:lvl6pPr marL="2514600" indent="-228600" fontAlgn="base">
              <a:spcBef>
                <a:spcPct val="0"/>
              </a:spcBef>
              <a:spcAft>
                <a:spcPct val="0"/>
              </a:spcAft>
              <a:defRPr>
                <a:solidFill>
                  <a:schemeClr val="tx1"/>
                </a:solidFill>
                <a:latin typeface="Calibri" pitchFamily="34" charset="0"/>
                <a:ea typeface="MS PGothic" pitchFamily="34" charset="-128"/>
              </a:defRPr>
            </a:lvl6pPr>
            <a:lvl7pPr marL="2971800" indent="-228600" fontAlgn="base">
              <a:spcBef>
                <a:spcPct val="0"/>
              </a:spcBef>
              <a:spcAft>
                <a:spcPct val="0"/>
              </a:spcAft>
              <a:defRPr>
                <a:solidFill>
                  <a:schemeClr val="tx1"/>
                </a:solidFill>
                <a:latin typeface="Calibri" pitchFamily="34" charset="0"/>
                <a:ea typeface="MS PGothic" pitchFamily="34" charset="-128"/>
              </a:defRPr>
            </a:lvl7pPr>
            <a:lvl8pPr marL="3429000" indent="-228600" fontAlgn="base">
              <a:spcBef>
                <a:spcPct val="0"/>
              </a:spcBef>
              <a:spcAft>
                <a:spcPct val="0"/>
              </a:spcAft>
              <a:defRPr>
                <a:solidFill>
                  <a:schemeClr val="tx1"/>
                </a:solidFill>
                <a:latin typeface="Calibri" pitchFamily="34" charset="0"/>
                <a:ea typeface="MS PGothic" pitchFamily="34" charset="-128"/>
              </a:defRPr>
            </a:lvl8pPr>
            <a:lvl9pPr marL="3886200" indent="-228600" fontAlgn="base">
              <a:spcBef>
                <a:spcPct val="0"/>
              </a:spcBef>
              <a:spcAft>
                <a:spcPct val="0"/>
              </a:spcAft>
              <a:defRPr>
                <a:solidFill>
                  <a:schemeClr val="tx1"/>
                </a:solidFill>
                <a:latin typeface="Calibri" pitchFamily="34" charset="0"/>
                <a:ea typeface="MS PGothic" pitchFamily="34" charset="-128"/>
              </a:defRPr>
            </a:lvl9pPr>
          </a:lstStyle>
          <a:p>
            <a:pPr fontAlgn="auto">
              <a:spcAft>
                <a:spcPts val="0"/>
              </a:spcAft>
              <a:defRPr/>
            </a:pPr>
            <a:r>
              <a:rPr lang="zh-CN" altLang="en-US" sz="2000" dirty="0" smtClean="0">
                <a:solidFill>
                  <a:schemeClr val="tx1">
                    <a:lumMod val="75000"/>
                    <a:lumOff val="25000"/>
                  </a:schemeClr>
                </a:solidFill>
                <a:latin typeface="+mj-ea"/>
                <a:ea typeface="+mj-ea"/>
              </a:rPr>
              <a:t>汇报人</a:t>
            </a:r>
            <a:r>
              <a:rPr lang="zh-CN" altLang="en-US" sz="2000" dirty="0" smtClean="0">
                <a:solidFill>
                  <a:schemeClr val="tx1">
                    <a:lumMod val="75000"/>
                    <a:lumOff val="25000"/>
                  </a:schemeClr>
                </a:solidFill>
                <a:latin typeface="+mj-ea"/>
                <a:ea typeface="+mj-ea"/>
              </a:rPr>
              <a:t>：</a:t>
            </a:r>
            <a:r>
              <a:rPr lang="zh-CN" altLang="en-US" sz="2000" dirty="0" smtClean="0">
                <a:solidFill>
                  <a:schemeClr val="tx1">
                    <a:lumMod val="75000"/>
                    <a:lumOff val="25000"/>
                  </a:schemeClr>
                </a:solidFill>
                <a:latin typeface="+mj-ea"/>
                <a:ea typeface="+mj-ea"/>
              </a:rPr>
              <a:t>第一</a:t>
            </a:r>
            <a:r>
              <a:rPr lang="en-US" altLang="zh-CN" sz="2000" dirty="0" smtClean="0">
                <a:solidFill>
                  <a:schemeClr val="tx1">
                    <a:lumMod val="75000"/>
                    <a:lumOff val="25000"/>
                  </a:schemeClr>
                </a:solidFill>
                <a:latin typeface="+mj-ea"/>
                <a:ea typeface="+mj-ea"/>
              </a:rPr>
              <a:t>PPT</a:t>
            </a:r>
            <a:r>
              <a:rPr lang="zh-CN" altLang="en-US" sz="2000" dirty="0" smtClean="0">
                <a:solidFill>
                  <a:schemeClr val="tx1">
                    <a:lumMod val="75000"/>
                    <a:lumOff val="25000"/>
                  </a:schemeClr>
                </a:solidFill>
                <a:latin typeface="+mj-ea"/>
                <a:ea typeface="+mj-ea"/>
              </a:rPr>
              <a:t>模板网</a:t>
            </a:r>
            <a:endParaRPr lang="en-US" altLang="zh-CN" sz="2000" dirty="0" smtClean="0">
              <a:solidFill>
                <a:schemeClr val="tx1">
                  <a:lumMod val="75000"/>
                  <a:lumOff val="25000"/>
                </a:schemeClr>
              </a:solidFill>
              <a:latin typeface="+mj-ea"/>
              <a:ea typeface="+mj-ea"/>
            </a:endParaRPr>
          </a:p>
        </p:txBody>
      </p:sp>
    </p:spTree>
    <p:custDataLst>
      <p:tags r:id="rId1"/>
    </p:custDataLst>
    <p:extLst>
      <p:ext uri="{BB962C8B-B14F-4D97-AF65-F5344CB8AC3E}">
        <p14:creationId xmlns:p14="http://schemas.microsoft.com/office/powerpoint/2010/main" val="1537433081"/>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fade">
                                      <p:cBhvr>
                                        <p:cTn id="13" dur="1000"/>
                                        <p:tgtEl>
                                          <p:spTgt spid="59"/>
                                        </p:tgtEl>
                                      </p:cBhvr>
                                    </p:animEffect>
                                    <p:anim calcmode="lin" valueType="num">
                                      <p:cBhvr>
                                        <p:cTn id="14" dur="1000" fill="hold"/>
                                        <p:tgtEl>
                                          <p:spTgt spid="59"/>
                                        </p:tgtEl>
                                        <p:attrNameLst>
                                          <p:attrName>ppt_x</p:attrName>
                                        </p:attrNameLst>
                                      </p:cBhvr>
                                      <p:tavLst>
                                        <p:tav tm="0">
                                          <p:val>
                                            <p:strVal val="#ppt_x"/>
                                          </p:val>
                                        </p:tav>
                                        <p:tav tm="100000">
                                          <p:val>
                                            <p:strVal val="#ppt_x"/>
                                          </p:val>
                                        </p:tav>
                                      </p:tavLst>
                                    </p:anim>
                                    <p:anim calcmode="lin" valueType="num">
                                      <p:cBhvr>
                                        <p:cTn id="15" dur="1000" fill="hold"/>
                                        <p:tgtEl>
                                          <p:spTgt spid="5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4" fill="hold" nodeType="after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wipe(down)">
                                      <p:cBhvr>
                                        <p:cTn id="19" dur="500"/>
                                        <p:tgtEl>
                                          <p:spTgt spid="56"/>
                                        </p:tgtEl>
                                      </p:cBhvr>
                                    </p:animEffect>
                                  </p:childTnLst>
                                </p:cTn>
                              </p:par>
                            </p:childTnLst>
                          </p:cTn>
                        </p:par>
                        <p:par>
                          <p:cTn id="20" fill="hold">
                            <p:stCondLst>
                              <p:cond delay="2500"/>
                            </p:stCondLst>
                            <p:childTnLst>
                              <p:par>
                                <p:cTn id="21" presetID="22" presetClass="entr" presetSubtype="2" fill="hold" grpId="0"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right)">
                                      <p:cBhvr>
                                        <p:cTn id="23" dur="500"/>
                                        <p:tgtEl>
                                          <p:spTgt spid="18"/>
                                        </p:tgtEl>
                                      </p:cBhvr>
                                    </p:animEffect>
                                  </p:childTnLst>
                                </p:cTn>
                              </p:par>
                            </p:childTnLst>
                          </p:cTn>
                        </p:par>
                        <p:par>
                          <p:cTn id="24" fill="hold">
                            <p:stCondLst>
                              <p:cond delay="3000"/>
                            </p:stCondLst>
                            <p:childTnLst>
                              <p:par>
                                <p:cTn id="25" presetID="22" presetClass="entr" presetSubtype="8" fill="hold" grpId="0" nodeType="after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wipe(left)">
                                      <p:cBhvr>
                                        <p:cTn id="27" dur="75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43"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1" name="Rectangle 4"/>
          <p:cNvSpPr>
            <a:spLocks/>
          </p:cNvSpPr>
          <p:nvPr/>
        </p:nvSpPr>
        <p:spPr bwMode="auto">
          <a:xfrm>
            <a:off x="0" y="2420888"/>
            <a:ext cx="12192000" cy="2214551"/>
          </a:xfrm>
          <a:prstGeom prst="rect">
            <a:avLst/>
          </a:prstGeom>
          <a:solidFill>
            <a:srgbClr val="00823B"/>
          </a:solidFill>
          <a:ln>
            <a:noFill/>
          </a:ln>
          <a:effectLst>
            <a:reflection blurRad="6350" stA="52000" endA="300" endPos="35000" dir="5400000" sy="-100000" algn="bl" rotWithShape="0"/>
          </a:effectLst>
          <a:extLst/>
        </p:spPr>
        <p:txBody>
          <a:bodyPr lIns="0" tIns="0" rIns="0" bIns="0" anchor="ctr"/>
          <a:lstStyle/>
          <a:p>
            <a:pPr algn="ctr"/>
            <a:endParaRPr lang="zh-CN" altLang="zh-CN" sz="1620">
              <a:solidFill>
                <a:srgbClr val="FFFFFF"/>
              </a:solidFill>
              <a:latin typeface="Helvetica Light" charset="0"/>
              <a:ea typeface="宋体" panose="02010600030101010101" pitchFamily="2" charset="-122"/>
              <a:cs typeface="Helvetica Light" charset="0"/>
            </a:endParaRPr>
          </a:p>
        </p:txBody>
      </p:sp>
      <p:sp>
        <p:nvSpPr>
          <p:cNvPr id="95" name="TextBox 59"/>
          <p:cNvSpPr txBox="1">
            <a:spLocks noChangeArrowheads="1"/>
          </p:cNvSpPr>
          <p:nvPr/>
        </p:nvSpPr>
        <p:spPr bwMode="auto">
          <a:xfrm>
            <a:off x="4439816" y="712754"/>
            <a:ext cx="3312368" cy="1323439"/>
          </a:xfrm>
          <a:prstGeom prst="rect">
            <a:avLst/>
          </a:prstGeom>
          <a:noFill/>
          <a:ln w="9525">
            <a:noFill/>
            <a:miter lim="800000"/>
            <a:headEnd/>
            <a:tailEnd/>
          </a:ln>
          <a:extLst/>
        </p:spPr>
        <p:txBody>
          <a:bodyPr wrap="square">
            <a:spAutoFit/>
          </a:bodyPr>
          <a:lstStyle>
            <a:defPPr>
              <a:defRPr lang="zh-CN"/>
            </a:defPPr>
            <a:lvl1pPr>
              <a:defRPr sz="2800" b="1">
                <a:solidFill>
                  <a:srgbClr val="009644"/>
                </a:solidFill>
                <a:effectLst>
                  <a:outerShdw dist="25400" dir="2700000" algn="tl">
                    <a:schemeClr val="bg1">
                      <a:alpha val="81000"/>
                    </a:schemeClr>
                  </a:outerShdw>
                  <a:reflection blurRad="6350" stA="55000" endA="300" endPos="45500" dist="50800" dir="5400000" sy="-100000" algn="bl" rotWithShape="0"/>
                </a:effectLst>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sz="4000" dirty="0"/>
              <a:t>目  录 </a:t>
            </a:r>
            <a:endParaRPr lang="en-US" altLang="zh-CN" sz="4000" dirty="0"/>
          </a:p>
          <a:p>
            <a:r>
              <a:rPr lang="en-US" altLang="zh-CN" sz="4000" dirty="0"/>
              <a:t>Contents</a:t>
            </a:r>
            <a:endParaRPr lang="en-US" altLang="ko-KR" sz="4000" dirty="0"/>
          </a:p>
        </p:txBody>
      </p:sp>
      <p:grpSp>
        <p:nvGrpSpPr>
          <p:cNvPr id="2" name="组合 1"/>
          <p:cNvGrpSpPr/>
          <p:nvPr/>
        </p:nvGrpSpPr>
        <p:grpSpPr>
          <a:xfrm>
            <a:off x="1193918" y="3546418"/>
            <a:ext cx="1826142" cy="813130"/>
            <a:chOff x="1193918" y="3546418"/>
            <a:chExt cx="1826142" cy="813130"/>
          </a:xfrm>
        </p:grpSpPr>
        <p:sp>
          <p:nvSpPr>
            <p:cNvPr id="96" name="TextBox 64"/>
            <p:cNvSpPr txBox="1"/>
            <p:nvPr/>
          </p:nvSpPr>
          <p:spPr>
            <a:xfrm>
              <a:off x="1512305" y="3546418"/>
              <a:ext cx="1189365" cy="338554"/>
            </a:xfrm>
            <a:prstGeom prst="rect">
              <a:avLst/>
            </a:prstGeom>
            <a:noFill/>
          </p:spPr>
          <p:txBody>
            <a:bodyPr wrap="none" rtlCol="0">
              <a:spAutoFit/>
            </a:bodyPr>
            <a:lstStyle>
              <a:defPPr>
                <a:defRPr lang="zh-CN"/>
              </a:defPPr>
              <a:lvl1pPr>
                <a:defRPr sz="1800">
                  <a:solidFill>
                    <a:schemeClr val="tx1">
                      <a:lumMod val="75000"/>
                      <a:lumOff val="25000"/>
                    </a:schemeClr>
                  </a:solidFill>
                </a:defRPr>
              </a:lvl1pPr>
            </a:lstStyle>
            <a:p>
              <a:pPr algn="ctr"/>
              <a:r>
                <a:rPr lang="en-US" altLang="zh-CN" sz="1600" dirty="0">
                  <a:solidFill>
                    <a:schemeClr val="bg1"/>
                  </a:solidFill>
                  <a:latin typeface="+mj-ea"/>
                  <a:ea typeface="+mj-ea"/>
                </a:rPr>
                <a:t>PART </a:t>
              </a:r>
              <a:r>
                <a:rPr lang="en-US" altLang="zh-CN" sz="1600" dirty="0" smtClean="0">
                  <a:solidFill>
                    <a:schemeClr val="bg1"/>
                  </a:solidFill>
                  <a:latin typeface="+mj-ea"/>
                  <a:ea typeface="+mj-ea"/>
                </a:rPr>
                <a:t>ONE</a:t>
              </a:r>
              <a:endParaRPr lang="en-US" altLang="zh-CN" sz="1600" dirty="0">
                <a:solidFill>
                  <a:schemeClr val="bg1"/>
                </a:solidFill>
                <a:latin typeface="+mj-ea"/>
                <a:ea typeface="+mj-ea"/>
              </a:endParaRPr>
            </a:p>
          </p:txBody>
        </p:sp>
        <p:sp>
          <p:nvSpPr>
            <p:cNvPr id="97" name="TextBox 65"/>
            <p:cNvSpPr txBox="1"/>
            <p:nvPr/>
          </p:nvSpPr>
          <p:spPr>
            <a:xfrm>
              <a:off x="1193918" y="3774773"/>
              <a:ext cx="1826142" cy="584775"/>
            </a:xfrm>
            <a:prstGeom prst="rect">
              <a:avLst/>
            </a:prstGeom>
            <a:noFill/>
          </p:spPr>
          <p:txBody>
            <a:bodyPr wrap="none" rtlCol="0">
              <a:spAutoFit/>
            </a:bodyPr>
            <a:lstStyle/>
            <a:p>
              <a:pPr algn="ctr"/>
              <a:r>
                <a:rPr lang="zh-CN" altLang="en-US" sz="3200" b="1" dirty="0" smtClean="0">
                  <a:solidFill>
                    <a:schemeClr val="bg1"/>
                  </a:solidFill>
                  <a:latin typeface="+mj-ea"/>
                  <a:ea typeface="+mj-ea"/>
                  <a:cs typeface="Arial" panose="020B0604020202020204" pitchFamily="34" charset="0"/>
                </a:rPr>
                <a:t>工作概述</a:t>
              </a:r>
              <a:endParaRPr lang="zh-CN" altLang="en-US" sz="3200" b="1" dirty="0">
                <a:solidFill>
                  <a:schemeClr val="bg1"/>
                </a:solidFill>
                <a:latin typeface="+mj-ea"/>
                <a:ea typeface="+mj-ea"/>
                <a:cs typeface="Arial" panose="020B0604020202020204" pitchFamily="34" charset="0"/>
              </a:endParaRPr>
            </a:p>
          </p:txBody>
        </p:sp>
      </p:grpSp>
      <p:sp>
        <p:nvSpPr>
          <p:cNvPr id="101" name="任意多边形 100"/>
          <p:cNvSpPr>
            <a:spLocks/>
          </p:cNvSpPr>
          <p:nvPr/>
        </p:nvSpPr>
        <p:spPr bwMode="auto">
          <a:xfrm>
            <a:off x="9311912" y="2755076"/>
            <a:ext cx="826394" cy="619100"/>
          </a:xfrm>
          <a:custGeom>
            <a:avLst/>
            <a:gdLst>
              <a:gd name="connsiteX0" fmla="*/ 152941 w 574972"/>
              <a:gd name="connsiteY0" fmla="*/ 323694 h 399845"/>
              <a:gd name="connsiteX1" fmla="*/ 152941 w 574972"/>
              <a:gd name="connsiteY1" fmla="*/ 399844 h 399845"/>
              <a:gd name="connsiteX2" fmla="*/ 61228 w 574972"/>
              <a:gd name="connsiteY2" fmla="*/ 399844 h 399845"/>
              <a:gd name="connsiteX3" fmla="*/ 61228 w 574972"/>
              <a:gd name="connsiteY3" fmla="*/ 398217 h 399845"/>
              <a:gd name="connsiteX4" fmla="*/ 65606 w 574972"/>
              <a:gd name="connsiteY4" fmla="*/ 394470 h 399845"/>
              <a:gd name="connsiteX5" fmla="*/ 121790 w 574972"/>
              <a:gd name="connsiteY5" fmla="*/ 346388 h 399845"/>
              <a:gd name="connsiteX6" fmla="*/ 145086 w 574972"/>
              <a:gd name="connsiteY6" fmla="*/ 328444 h 399845"/>
              <a:gd name="connsiteX7" fmla="*/ 147415 w 574972"/>
              <a:gd name="connsiteY7" fmla="*/ 328444 h 399845"/>
              <a:gd name="connsiteX8" fmla="*/ 270881 w 574972"/>
              <a:gd name="connsiteY8" fmla="*/ 219691 h 399845"/>
              <a:gd name="connsiteX9" fmla="*/ 270881 w 574972"/>
              <a:gd name="connsiteY9" fmla="*/ 399845 h 399845"/>
              <a:gd name="connsiteX10" fmla="*/ 179168 w 574972"/>
              <a:gd name="connsiteY10" fmla="*/ 399845 h 399845"/>
              <a:gd name="connsiteX11" fmla="*/ 179168 w 574972"/>
              <a:gd name="connsiteY11" fmla="*/ 296830 h 399845"/>
              <a:gd name="connsiteX12" fmla="*/ 185489 w 574972"/>
              <a:gd name="connsiteY12" fmla="*/ 291396 h 399845"/>
              <a:gd name="connsiteX13" fmla="*/ 216939 w 574972"/>
              <a:gd name="connsiteY13" fmla="*/ 264361 h 399845"/>
              <a:gd name="connsiteX14" fmla="*/ 226257 w 574972"/>
              <a:gd name="connsiteY14" fmla="*/ 259235 h 399845"/>
              <a:gd name="connsiteX15" fmla="*/ 240235 w 574972"/>
              <a:gd name="connsiteY15" fmla="*/ 246418 h 399845"/>
              <a:gd name="connsiteX16" fmla="*/ 263531 w 574972"/>
              <a:gd name="connsiteY16" fmla="*/ 225912 h 399845"/>
              <a:gd name="connsiteX17" fmla="*/ 297108 w 574972"/>
              <a:gd name="connsiteY17" fmla="*/ 209429 h 399845"/>
              <a:gd name="connsiteX18" fmla="*/ 300913 w 574972"/>
              <a:gd name="connsiteY18" fmla="*/ 213616 h 399845"/>
              <a:gd name="connsiteX19" fmla="*/ 309758 w 574972"/>
              <a:gd name="connsiteY19" fmla="*/ 223349 h 399845"/>
              <a:gd name="connsiteX20" fmla="*/ 333054 w 574972"/>
              <a:gd name="connsiteY20" fmla="*/ 248982 h 399845"/>
              <a:gd name="connsiteX21" fmla="*/ 342372 w 574972"/>
              <a:gd name="connsiteY21" fmla="*/ 256672 h 399845"/>
              <a:gd name="connsiteX22" fmla="*/ 344702 w 574972"/>
              <a:gd name="connsiteY22" fmla="*/ 261799 h 399845"/>
              <a:gd name="connsiteX23" fmla="*/ 370328 w 574972"/>
              <a:gd name="connsiteY23" fmla="*/ 264362 h 399845"/>
              <a:gd name="connsiteX24" fmla="*/ 379646 w 574972"/>
              <a:gd name="connsiteY24" fmla="*/ 256672 h 399845"/>
              <a:gd name="connsiteX25" fmla="*/ 388821 w 574972"/>
              <a:gd name="connsiteY25" fmla="*/ 248907 h 399845"/>
              <a:gd name="connsiteX26" fmla="*/ 388821 w 574972"/>
              <a:gd name="connsiteY26" fmla="*/ 399844 h 399845"/>
              <a:gd name="connsiteX27" fmla="*/ 297108 w 574972"/>
              <a:gd name="connsiteY27" fmla="*/ 399844 h 399845"/>
              <a:gd name="connsiteX28" fmla="*/ 506761 w 574972"/>
              <a:gd name="connsiteY28" fmla="*/ 139370 h 399845"/>
              <a:gd name="connsiteX29" fmla="*/ 506761 w 574972"/>
              <a:gd name="connsiteY29" fmla="*/ 399844 h 399845"/>
              <a:gd name="connsiteX30" fmla="*/ 415048 w 574972"/>
              <a:gd name="connsiteY30" fmla="*/ 399844 h 399845"/>
              <a:gd name="connsiteX31" fmla="*/ 415048 w 574972"/>
              <a:gd name="connsiteY31" fmla="*/ 222112 h 399845"/>
              <a:gd name="connsiteX32" fmla="*/ 418375 w 574972"/>
              <a:gd name="connsiteY32" fmla="*/ 219183 h 399845"/>
              <a:gd name="connsiteX33" fmla="*/ 428203 w 574972"/>
              <a:gd name="connsiteY33" fmla="*/ 210532 h 399845"/>
              <a:gd name="connsiteX34" fmla="*/ 458488 w 574972"/>
              <a:gd name="connsiteY34" fmla="*/ 184898 h 399845"/>
              <a:gd name="connsiteX35" fmla="*/ 496198 w 574972"/>
              <a:gd name="connsiteY35" fmla="*/ 149332 h 399845"/>
              <a:gd name="connsiteX36" fmla="*/ 463151 w 574972"/>
              <a:gd name="connsiteY36" fmla="*/ 0 h 399845"/>
              <a:gd name="connsiteX37" fmla="*/ 533039 w 574972"/>
              <a:gd name="connsiteY37" fmla="*/ 0 h 399845"/>
              <a:gd name="connsiteX38" fmla="*/ 554006 w 574972"/>
              <a:gd name="connsiteY38" fmla="*/ 0 h 399845"/>
              <a:gd name="connsiteX39" fmla="*/ 567983 w 574972"/>
              <a:gd name="connsiteY39" fmla="*/ 5127 h 399845"/>
              <a:gd name="connsiteX40" fmla="*/ 574972 w 574972"/>
              <a:gd name="connsiteY40" fmla="*/ 20506 h 399845"/>
              <a:gd name="connsiteX41" fmla="*/ 574972 w 574972"/>
              <a:gd name="connsiteY41" fmla="*/ 117913 h 399845"/>
              <a:gd name="connsiteX42" fmla="*/ 554006 w 574972"/>
              <a:gd name="connsiteY42" fmla="*/ 138419 h 399845"/>
              <a:gd name="connsiteX43" fmla="*/ 535369 w 574972"/>
              <a:gd name="connsiteY43" fmla="*/ 117913 h 399845"/>
              <a:gd name="connsiteX44" fmla="*/ 535369 w 574972"/>
              <a:gd name="connsiteY44" fmla="*/ 66646 h 399845"/>
              <a:gd name="connsiteX45" fmla="*/ 533039 w 574972"/>
              <a:gd name="connsiteY45" fmla="*/ 69209 h 399845"/>
              <a:gd name="connsiteX46" fmla="*/ 467811 w 574972"/>
              <a:gd name="connsiteY46" fmla="*/ 130729 h 399845"/>
              <a:gd name="connsiteX47" fmla="*/ 437526 w 574972"/>
              <a:gd name="connsiteY47" fmla="*/ 156362 h 399845"/>
              <a:gd name="connsiteX48" fmla="*/ 414230 w 574972"/>
              <a:gd name="connsiteY48" fmla="*/ 176869 h 399845"/>
              <a:gd name="connsiteX49" fmla="*/ 383945 w 574972"/>
              <a:gd name="connsiteY49" fmla="*/ 202502 h 399845"/>
              <a:gd name="connsiteX50" fmla="*/ 374627 w 574972"/>
              <a:gd name="connsiteY50" fmla="*/ 210192 h 399845"/>
              <a:gd name="connsiteX51" fmla="*/ 349001 w 574972"/>
              <a:gd name="connsiteY51" fmla="*/ 207629 h 399845"/>
              <a:gd name="connsiteX52" fmla="*/ 346671 w 574972"/>
              <a:gd name="connsiteY52" fmla="*/ 202502 h 399845"/>
              <a:gd name="connsiteX53" fmla="*/ 337353 w 574972"/>
              <a:gd name="connsiteY53" fmla="*/ 194812 h 399845"/>
              <a:gd name="connsiteX54" fmla="*/ 314057 w 574972"/>
              <a:gd name="connsiteY54" fmla="*/ 169179 h 399845"/>
              <a:gd name="connsiteX55" fmla="*/ 293091 w 574972"/>
              <a:gd name="connsiteY55" fmla="*/ 146109 h 399845"/>
              <a:gd name="connsiteX56" fmla="*/ 262806 w 574972"/>
              <a:gd name="connsiteY56" fmla="*/ 171742 h 399845"/>
              <a:gd name="connsiteX57" fmla="*/ 239510 w 574972"/>
              <a:gd name="connsiteY57" fmla="*/ 192249 h 399845"/>
              <a:gd name="connsiteX58" fmla="*/ 225532 w 574972"/>
              <a:gd name="connsiteY58" fmla="*/ 205065 h 399845"/>
              <a:gd name="connsiteX59" fmla="*/ 216214 w 574972"/>
              <a:gd name="connsiteY59" fmla="*/ 210192 h 399845"/>
              <a:gd name="connsiteX60" fmla="*/ 141666 w 574972"/>
              <a:gd name="connsiteY60" fmla="*/ 274275 h 399845"/>
              <a:gd name="connsiteX61" fmla="*/ 139337 w 574972"/>
              <a:gd name="connsiteY61" fmla="*/ 274275 h 399845"/>
              <a:gd name="connsiteX62" fmla="*/ 116041 w 574972"/>
              <a:gd name="connsiteY62" fmla="*/ 292218 h 399845"/>
              <a:gd name="connsiteX63" fmla="*/ 32175 w 574972"/>
              <a:gd name="connsiteY63" fmla="*/ 363992 h 399845"/>
              <a:gd name="connsiteX64" fmla="*/ 22856 w 574972"/>
              <a:gd name="connsiteY64" fmla="*/ 366555 h 399845"/>
              <a:gd name="connsiteX65" fmla="*/ 4220 w 574972"/>
              <a:gd name="connsiteY65" fmla="*/ 358865 h 399845"/>
              <a:gd name="connsiteX66" fmla="*/ 6549 w 574972"/>
              <a:gd name="connsiteY66" fmla="*/ 328105 h 399845"/>
              <a:gd name="connsiteX67" fmla="*/ 18197 w 574972"/>
              <a:gd name="connsiteY67" fmla="*/ 317851 h 399845"/>
              <a:gd name="connsiteX68" fmla="*/ 116041 w 574972"/>
              <a:gd name="connsiteY68" fmla="*/ 238389 h 399845"/>
              <a:gd name="connsiteX69" fmla="*/ 139337 w 574972"/>
              <a:gd name="connsiteY69" fmla="*/ 220445 h 399845"/>
              <a:gd name="connsiteX70" fmla="*/ 141666 w 574972"/>
              <a:gd name="connsiteY70" fmla="*/ 217882 h 399845"/>
              <a:gd name="connsiteX71" fmla="*/ 216214 w 574972"/>
              <a:gd name="connsiteY71" fmla="*/ 156362 h 399845"/>
              <a:gd name="connsiteX72" fmla="*/ 223203 w 574972"/>
              <a:gd name="connsiteY72" fmla="*/ 148672 h 399845"/>
              <a:gd name="connsiteX73" fmla="*/ 239510 w 574972"/>
              <a:gd name="connsiteY73" fmla="*/ 138419 h 399845"/>
              <a:gd name="connsiteX74" fmla="*/ 262806 w 574972"/>
              <a:gd name="connsiteY74" fmla="*/ 117913 h 399845"/>
              <a:gd name="connsiteX75" fmla="*/ 283772 w 574972"/>
              <a:gd name="connsiteY75" fmla="*/ 99969 h 399845"/>
              <a:gd name="connsiteX76" fmla="*/ 309398 w 574972"/>
              <a:gd name="connsiteY76" fmla="*/ 102533 h 399845"/>
              <a:gd name="connsiteX77" fmla="*/ 314057 w 574972"/>
              <a:gd name="connsiteY77" fmla="*/ 107659 h 399845"/>
              <a:gd name="connsiteX78" fmla="*/ 337353 w 574972"/>
              <a:gd name="connsiteY78" fmla="*/ 133292 h 399845"/>
              <a:gd name="connsiteX79" fmla="*/ 346671 w 574972"/>
              <a:gd name="connsiteY79" fmla="*/ 140982 h 399845"/>
              <a:gd name="connsiteX80" fmla="*/ 365308 w 574972"/>
              <a:gd name="connsiteY80" fmla="*/ 161489 h 399845"/>
              <a:gd name="connsiteX81" fmla="*/ 383945 w 574972"/>
              <a:gd name="connsiteY81" fmla="*/ 146109 h 399845"/>
              <a:gd name="connsiteX82" fmla="*/ 414230 w 574972"/>
              <a:gd name="connsiteY82" fmla="*/ 120476 h 399845"/>
              <a:gd name="connsiteX83" fmla="*/ 437526 w 574972"/>
              <a:gd name="connsiteY83" fmla="*/ 99969 h 399845"/>
              <a:gd name="connsiteX84" fmla="*/ 477129 w 574972"/>
              <a:gd name="connsiteY84" fmla="*/ 61520 h 399845"/>
              <a:gd name="connsiteX85" fmla="*/ 498095 w 574972"/>
              <a:gd name="connsiteY85" fmla="*/ 43576 h 399845"/>
              <a:gd name="connsiteX86" fmla="*/ 486447 w 574972"/>
              <a:gd name="connsiteY86" fmla="*/ 43576 h 399845"/>
              <a:gd name="connsiteX87" fmla="*/ 463151 w 574972"/>
              <a:gd name="connsiteY87" fmla="*/ 43576 h 399845"/>
              <a:gd name="connsiteX88" fmla="*/ 456163 w 574972"/>
              <a:gd name="connsiteY88" fmla="*/ 41013 h 399845"/>
              <a:gd name="connsiteX89" fmla="*/ 442185 w 574972"/>
              <a:gd name="connsiteY89" fmla="*/ 20506 h 399845"/>
              <a:gd name="connsiteX90" fmla="*/ 453833 w 574972"/>
              <a:gd name="connsiteY90" fmla="*/ 2563 h 399845"/>
              <a:gd name="connsiteX91" fmla="*/ 456163 w 574972"/>
              <a:gd name="connsiteY91" fmla="*/ 2563 h 399845"/>
              <a:gd name="connsiteX92" fmla="*/ 463151 w 574972"/>
              <a:gd name="connsiteY92" fmla="*/ 0 h 399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574972" h="399845">
                <a:moveTo>
                  <a:pt x="152941" y="323694"/>
                </a:moveTo>
                <a:lnTo>
                  <a:pt x="152941" y="399844"/>
                </a:lnTo>
                <a:lnTo>
                  <a:pt x="61228" y="399844"/>
                </a:lnTo>
                <a:lnTo>
                  <a:pt x="61228" y="398217"/>
                </a:lnTo>
                <a:lnTo>
                  <a:pt x="65606" y="394470"/>
                </a:lnTo>
                <a:cubicBezTo>
                  <a:pt x="121790" y="346388"/>
                  <a:pt x="121790" y="346388"/>
                  <a:pt x="121790" y="346388"/>
                </a:cubicBezTo>
                <a:cubicBezTo>
                  <a:pt x="145086" y="328444"/>
                  <a:pt x="145086" y="328444"/>
                  <a:pt x="145086" y="328444"/>
                </a:cubicBezTo>
                <a:cubicBezTo>
                  <a:pt x="147415" y="328444"/>
                  <a:pt x="147415" y="328444"/>
                  <a:pt x="147415" y="328444"/>
                </a:cubicBezTo>
                <a:close/>
                <a:moveTo>
                  <a:pt x="270881" y="219691"/>
                </a:moveTo>
                <a:lnTo>
                  <a:pt x="270881" y="399845"/>
                </a:lnTo>
                <a:lnTo>
                  <a:pt x="179168" y="399845"/>
                </a:lnTo>
                <a:lnTo>
                  <a:pt x="179168" y="296830"/>
                </a:lnTo>
                <a:lnTo>
                  <a:pt x="185489" y="291396"/>
                </a:lnTo>
                <a:cubicBezTo>
                  <a:pt x="216939" y="264361"/>
                  <a:pt x="216939" y="264361"/>
                  <a:pt x="216939" y="264361"/>
                </a:cubicBezTo>
                <a:cubicBezTo>
                  <a:pt x="226257" y="259235"/>
                  <a:pt x="226257" y="259235"/>
                  <a:pt x="226257" y="259235"/>
                </a:cubicBezTo>
                <a:cubicBezTo>
                  <a:pt x="240235" y="246418"/>
                  <a:pt x="240235" y="246418"/>
                  <a:pt x="240235" y="246418"/>
                </a:cubicBezTo>
                <a:cubicBezTo>
                  <a:pt x="263531" y="225912"/>
                  <a:pt x="263531" y="225912"/>
                  <a:pt x="263531" y="225912"/>
                </a:cubicBezTo>
                <a:close/>
                <a:moveTo>
                  <a:pt x="297108" y="209429"/>
                </a:moveTo>
                <a:lnTo>
                  <a:pt x="300913" y="213616"/>
                </a:lnTo>
                <a:cubicBezTo>
                  <a:pt x="309758" y="223349"/>
                  <a:pt x="309758" y="223349"/>
                  <a:pt x="309758" y="223349"/>
                </a:cubicBezTo>
                <a:cubicBezTo>
                  <a:pt x="333054" y="248982"/>
                  <a:pt x="333054" y="248982"/>
                  <a:pt x="333054" y="248982"/>
                </a:cubicBezTo>
                <a:cubicBezTo>
                  <a:pt x="342372" y="256672"/>
                  <a:pt x="342372" y="256672"/>
                  <a:pt x="342372" y="256672"/>
                </a:cubicBezTo>
                <a:cubicBezTo>
                  <a:pt x="344702" y="261799"/>
                  <a:pt x="344702" y="261799"/>
                  <a:pt x="344702" y="261799"/>
                </a:cubicBezTo>
                <a:cubicBezTo>
                  <a:pt x="351691" y="269489"/>
                  <a:pt x="363339" y="269489"/>
                  <a:pt x="370328" y="264362"/>
                </a:cubicBezTo>
                <a:cubicBezTo>
                  <a:pt x="379646" y="256672"/>
                  <a:pt x="379646" y="256672"/>
                  <a:pt x="379646" y="256672"/>
                </a:cubicBezTo>
                <a:lnTo>
                  <a:pt x="388821" y="248907"/>
                </a:lnTo>
                <a:lnTo>
                  <a:pt x="388821" y="399844"/>
                </a:lnTo>
                <a:lnTo>
                  <a:pt x="297108" y="399844"/>
                </a:lnTo>
                <a:close/>
                <a:moveTo>
                  <a:pt x="506761" y="139370"/>
                </a:moveTo>
                <a:lnTo>
                  <a:pt x="506761" y="399844"/>
                </a:lnTo>
                <a:lnTo>
                  <a:pt x="415048" y="399844"/>
                </a:lnTo>
                <a:lnTo>
                  <a:pt x="415048" y="222112"/>
                </a:lnTo>
                <a:lnTo>
                  <a:pt x="418375" y="219183"/>
                </a:lnTo>
                <a:cubicBezTo>
                  <a:pt x="428203" y="210532"/>
                  <a:pt x="428203" y="210532"/>
                  <a:pt x="428203" y="210532"/>
                </a:cubicBezTo>
                <a:cubicBezTo>
                  <a:pt x="458488" y="184898"/>
                  <a:pt x="458488" y="184898"/>
                  <a:pt x="458488" y="184898"/>
                </a:cubicBezTo>
                <a:cubicBezTo>
                  <a:pt x="474795" y="169518"/>
                  <a:pt x="487025" y="157984"/>
                  <a:pt x="496198" y="149332"/>
                </a:cubicBezTo>
                <a:close/>
                <a:moveTo>
                  <a:pt x="463151" y="0"/>
                </a:moveTo>
                <a:cubicBezTo>
                  <a:pt x="463151" y="0"/>
                  <a:pt x="463151" y="0"/>
                  <a:pt x="533039" y="0"/>
                </a:cubicBezTo>
                <a:cubicBezTo>
                  <a:pt x="533039" y="0"/>
                  <a:pt x="533039" y="0"/>
                  <a:pt x="554006" y="0"/>
                </a:cubicBezTo>
                <a:cubicBezTo>
                  <a:pt x="558665" y="0"/>
                  <a:pt x="563324" y="2563"/>
                  <a:pt x="567983" y="5127"/>
                </a:cubicBezTo>
                <a:cubicBezTo>
                  <a:pt x="572643" y="10253"/>
                  <a:pt x="574972" y="15380"/>
                  <a:pt x="574972" y="20506"/>
                </a:cubicBezTo>
                <a:lnTo>
                  <a:pt x="574972" y="117913"/>
                </a:lnTo>
                <a:cubicBezTo>
                  <a:pt x="574972" y="128166"/>
                  <a:pt x="565654" y="138419"/>
                  <a:pt x="554006" y="138419"/>
                </a:cubicBezTo>
                <a:cubicBezTo>
                  <a:pt x="542358" y="138419"/>
                  <a:pt x="535369" y="128166"/>
                  <a:pt x="535369" y="117913"/>
                </a:cubicBezTo>
                <a:cubicBezTo>
                  <a:pt x="535369" y="117913"/>
                  <a:pt x="535369" y="117913"/>
                  <a:pt x="535369" y="66646"/>
                </a:cubicBezTo>
                <a:cubicBezTo>
                  <a:pt x="535369" y="66646"/>
                  <a:pt x="535369" y="66646"/>
                  <a:pt x="533039" y="69209"/>
                </a:cubicBezTo>
                <a:cubicBezTo>
                  <a:pt x="533039" y="69209"/>
                  <a:pt x="533039" y="69209"/>
                  <a:pt x="467811" y="130729"/>
                </a:cubicBezTo>
                <a:cubicBezTo>
                  <a:pt x="467811" y="130729"/>
                  <a:pt x="467811" y="130729"/>
                  <a:pt x="437526" y="156362"/>
                </a:cubicBezTo>
                <a:cubicBezTo>
                  <a:pt x="437526" y="156362"/>
                  <a:pt x="437526" y="156362"/>
                  <a:pt x="414230" y="176869"/>
                </a:cubicBezTo>
                <a:cubicBezTo>
                  <a:pt x="414230" y="176869"/>
                  <a:pt x="414230" y="176869"/>
                  <a:pt x="383945" y="202502"/>
                </a:cubicBezTo>
                <a:cubicBezTo>
                  <a:pt x="383945" y="202502"/>
                  <a:pt x="383945" y="202502"/>
                  <a:pt x="374627" y="210192"/>
                </a:cubicBezTo>
                <a:cubicBezTo>
                  <a:pt x="367638" y="215319"/>
                  <a:pt x="355990" y="215319"/>
                  <a:pt x="349001" y="207629"/>
                </a:cubicBezTo>
                <a:cubicBezTo>
                  <a:pt x="349001" y="207629"/>
                  <a:pt x="349001" y="207629"/>
                  <a:pt x="346671" y="202502"/>
                </a:cubicBezTo>
                <a:cubicBezTo>
                  <a:pt x="346671" y="202502"/>
                  <a:pt x="346671" y="202502"/>
                  <a:pt x="337353" y="194812"/>
                </a:cubicBezTo>
                <a:cubicBezTo>
                  <a:pt x="337353" y="194812"/>
                  <a:pt x="337353" y="194812"/>
                  <a:pt x="314057" y="169179"/>
                </a:cubicBezTo>
                <a:cubicBezTo>
                  <a:pt x="314057" y="169179"/>
                  <a:pt x="314057" y="169179"/>
                  <a:pt x="293091" y="146109"/>
                </a:cubicBezTo>
                <a:cubicBezTo>
                  <a:pt x="293091" y="146109"/>
                  <a:pt x="293091" y="146109"/>
                  <a:pt x="262806" y="171742"/>
                </a:cubicBezTo>
                <a:cubicBezTo>
                  <a:pt x="262806" y="171742"/>
                  <a:pt x="262806" y="171742"/>
                  <a:pt x="239510" y="192249"/>
                </a:cubicBezTo>
                <a:cubicBezTo>
                  <a:pt x="239510" y="192249"/>
                  <a:pt x="239510" y="192249"/>
                  <a:pt x="225532" y="205065"/>
                </a:cubicBezTo>
                <a:cubicBezTo>
                  <a:pt x="225532" y="205065"/>
                  <a:pt x="225532" y="205065"/>
                  <a:pt x="216214" y="210192"/>
                </a:cubicBezTo>
                <a:cubicBezTo>
                  <a:pt x="216214" y="210192"/>
                  <a:pt x="216214" y="210192"/>
                  <a:pt x="141666" y="274275"/>
                </a:cubicBezTo>
                <a:cubicBezTo>
                  <a:pt x="141666" y="274275"/>
                  <a:pt x="141666" y="274275"/>
                  <a:pt x="139337" y="274275"/>
                </a:cubicBezTo>
                <a:cubicBezTo>
                  <a:pt x="139337" y="274275"/>
                  <a:pt x="139337" y="274275"/>
                  <a:pt x="116041" y="292218"/>
                </a:cubicBezTo>
                <a:cubicBezTo>
                  <a:pt x="116041" y="292218"/>
                  <a:pt x="116041" y="292218"/>
                  <a:pt x="32175" y="363992"/>
                </a:cubicBezTo>
                <a:cubicBezTo>
                  <a:pt x="29845" y="366555"/>
                  <a:pt x="25186" y="366555"/>
                  <a:pt x="22856" y="366555"/>
                </a:cubicBezTo>
                <a:cubicBezTo>
                  <a:pt x="15868" y="369118"/>
                  <a:pt x="8879" y="366555"/>
                  <a:pt x="4220" y="358865"/>
                </a:cubicBezTo>
                <a:cubicBezTo>
                  <a:pt x="-2769" y="348612"/>
                  <a:pt x="-440" y="335795"/>
                  <a:pt x="6549" y="328105"/>
                </a:cubicBezTo>
                <a:cubicBezTo>
                  <a:pt x="6549" y="328105"/>
                  <a:pt x="6549" y="328105"/>
                  <a:pt x="18197" y="317851"/>
                </a:cubicBezTo>
                <a:cubicBezTo>
                  <a:pt x="18197" y="317851"/>
                  <a:pt x="18197" y="317851"/>
                  <a:pt x="116041" y="238389"/>
                </a:cubicBezTo>
                <a:cubicBezTo>
                  <a:pt x="116041" y="238389"/>
                  <a:pt x="116041" y="238389"/>
                  <a:pt x="139337" y="220445"/>
                </a:cubicBezTo>
                <a:cubicBezTo>
                  <a:pt x="139337" y="220445"/>
                  <a:pt x="139337" y="220445"/>
                  <a:pt x="141666" y="217882"/>
                </a:cubicBezTo>
                <a:cubicBezTo>
                  <a:pt x="141666" y="217882"/>
                  <a:pt x="141666" y="217882"/>
                  <a:pt x="216214" y="156362"/>
                </a:cubicBezTo>
                <a:cubicBezTo>
                  <a:pt x="216214" y="156362"/>
                  <a:pt x="216214" y="156362"/>
                  <a:pt x="223203" y="148672"/>
                </a:cubicBezTo>
                <a:cubicBezTo>
                  <a:pt x="223203" y="148672"/>
                  <a:pt x="223203" y="148672"/>
                  <a:pt x="239510" y="138419"/>
                </a:cubicBezTo>
                <a:cubicBezTo>
                  <a:pt x="239510" y="138419"/>
                  <a:pt x="239510" y="138419"/>
                  <a:pt x="262806" y="117913"/>
                </a:cubicBezTo>
                <a:cubicBezTo>
                  <a:pt x="262806" y="117913"/>
                  <a:pt x="262806" y="117913"/>
                  <a:pt x="283772" y="99969"/>
                </a:cubicBezTo>
                <a:cubicBezTo>
                  <a:pt x="293091" y="92279"/>
                  <a:pt x="302409" y="94843"/>
                  <a:pt x="309398" y="102533"/>
                </a:cubicBezTo>
                <a:cubicBezTo>
                  <a:pt x="309398" y="102533"/>
                  <a:pt x="309398" y="102533"/>
                  <a:pt x="314057" y="107659"/>
                </a:cubicBezTo>
                <a:cubicBezTo>
                  <a:pt x="314057" y="107659"/>
                  <a:pt x="314057" y="107659"/>
                  <a:pt x="337353" y="133292"/>
                </a:cubicBezTo>
                <a:cubicBezTo>
                  <a:pt x="337353" y="133292"/>
                  <a:pt x="337353" y="133292"/>
                  <a:pt x="346671" y="140982"/>
                </a:cubicBezTo>
                <a:cubicBezTo>
                  <a:pt x="346671" y="140982"/>
                  <a:pt x="346671" y="140982"/>
                  <a:pt x="365308" y="161489"/>
                </a:cubicBezTo>
                <a:cubicBezTo>
                  <a:pt x="365308" y="161489"/>
                  <a:pt x="365308" y="161489"/>
                  <a:pt x="383945" y="146109"/>
                </a:cubicBezTo>
                <a:cubicBezTo>
                  <a:pt x="383945" y="146109"/>
                  <a:pt x="383945" y="146109"/>
                  <a:pt x="414230" y="120476"/>
                </a:cubicBezTo>
                <a:cubicBezTo>
                  <a:pt x="414230" y="120476"/>
                  <a:pt x="414230" y="120476"/>
                  <a:pt x="437526" y="99969"/>
                </a:cubicBezTo>
                <a:cubicBezTo>
                  <a:pt x="437526" y="99969"/>
                  <a:pt x="437526" y="99969"/>
                  <a:pt x="477129" y="61520"/>
                </a:cubicBezTo>
                <a:cubicBezTo>
                  <a:pt x="477129" y="61520"/>
                  <a:pt x="477129" y="61520"/>
                  <a:pt x="498095" y="43576"/>
                </a:cubicBezTo>
                <a:cubicBezTo>
                  <a:pt x="498095" y="43576"/>
                  <a:pt x="498095" y="43576"/>
                  <a:pt x="486447" y="43576"/>
                </a:cubicBezTo>
                <a:cubicBezTo>
                  <a:pt x="486447" y="43576"/>
                  <a:pt x="486447" y="43576"/>
                  <a:pt x="463151" y="43576"/>
                </a:cubicBezTo>
                <a:cubicBezTo>
                  <a:pt x="460822" y="43576"/>
                  <a:pt x="458492" y="43576"/>
                  <a:pt x="456163" y="41013"/>
                </a:cubicBezTo>
                <a:cubicBezTo>
                  <a:pt x="449174" y="38450"/>
                  <a:pt x="442185" y="30760"/>
                  <a:pt x="442185" y="20506"/>
                </a:cubicBezTo>
                <a:cubicBezTo>
                  <a:pt x="442185" y="12816"/>
                  <a:pt x="446844" y="5127"/>
                  <a:pt x="453833" y="2563"/>
                </a:cubicBezTo>
                <a:cubicBezTo>
                  <a:pt x="453833" y="2563"/>
                  <a:pt x="456163" y="2563"/>
                  <a:pt x="456163" y="2563"/>
                </a:cubicBezTo>
                <a:cubicBezTo>
                  <a:pt x="458492" y="0"/>
                  <a:pt x="460822" y="0"/>
                  <a:pt x="463151" y="0"/>
                </a:cubicBezTo>
                <a:close/>
              </a:path>
            </a:pathLst>
          </a:custGeom>
          <a:solidFill>
            <a:srgbClr val="E6E506"/>
          </a:solidFill>
          <a:ln>
            <a:noFill/>
          </a:ln>
          <a:extLst/>
        </p:spPr>
        <p:txBody>
          <a:bodyPr vert="horz" wrap="square" lIns="91440" tIns="45720" rIns="91440" bIns="45720" numCol="1" anchor="t" anchorCtr="0" compatLnSpc="1">
            <a:prstTxWarp prst="textNoShape">
              <a:avLst/>
            </a:prstTxWarp>
            <a:noAutofit/>
          </a:bodyPr>
          <a:lstStyle/>
          <a:p>
            <a:endParaRPr lang="zh-CN" altLang="en-US">
              <a:solidFill>
                <a:schemeClr val="bg1"/>
              </a:solidFill>
              <a:latin typeface="Arial" panose="020B0604020202020204" pitchFamily="34" charset="0"/>
              <a:ea typeface="微软雅黑" panose="020B0503020204020204" pitchFamily="34" charset="-122"/>
              <a:cs typeface="Arial" panose="020B0604020202020204" pitchFamily="34" charset="0"/>
            </a:endParaRPr>
          </a:p>
        </p:txBody>
      </p:sp>
      <p:sp>
        <p:nvSpPr>
          <p:cNvPr id="103" name="任意多边形 102"/>
          <p:cNvSpPr>
            <a:spLocks/>
          </p:cNvSpPr>
          <p:nvPr/>
        </p:nvSpPr>
        <p:spPr bwMode="auto">
          <a:xfrm>
            <a:off x="1746712" y="2731034"/>
            <a:ext cx="687730" cy="667184"/>
          </a:xfrm>
          <a:custGeom>
            <a:avLst/>
            <a:gdLst>
              <a:gd name="connsiteX0" fmla="*/ 262805 w 519288"/>
              <a:gd name="connsiteY0" fmla="*/ 111558 h 503774"/>
              <a:gd name="connsiteX1" fmla="*/ 439744 w 519288"/>
              <a:gd name="connsiteY1" fmla="*/ 276036 h 503774"/>
              <a:gd name="connsiteX2" fmla="*/ 439744 w 519288"/>
              <a:gd name="connsiteY2" fmla="*/ 484796 h 503774"/>
              <a:gd name="connsiteX3" fmla="*/ 433425 w 519288"/>
              <a:gd name="connsiteY3" fmla="*/ 503774 h 503774"/>
              <a:gd name="connsiteX4" fmla="*/ 414467 w 519288"/>
              <a:gd name="connsiteY4" fmla="*/ 503774 h 503774"/>
              <a:gd name="connsiteX5" fmla="*/ 319678 w 519288"/>
              <a:gd name="connsiteY5" fmla="*/ 503774 h 503774"/>
              <a:gd name="connsiteX6" fmla="*/ 313359 w 519288"/>
              <a:gd name="connsiteY6" fmla="*/ 503774 h 503774"/>
              <a:gd name="connsiteX7" fmla="*/ 307040 w 519288"/>
              <a:gd name="connsiteY7" fmla="*/ 497448 h 503774"/>
              <a:gd name="connsiteX8" fmla="*/ 307040 w 519288"/>
              <a:gd name="connsiteY8" fmla="*/ 396231 h 503774"/>
              <a:gd name="connsiteX9" fmla="*/ 212251 w 519288"/>
              <a:gd name="connsiteY9" fmla="*/ 396231 h 503774"/>
              <a:gd name="connsiteX10" fmla="*/ 212251 w 519288"/>
              <a:gd name="connsiteY10" fmla="*/ 497448 h 503774"/>
              <a:gd name="connsiteX11" fmla="*/ 212251 w 519288"/>
              <a:gd name="connsiteY11" fmla="*/ 503774 h 503774"/>
              <a:gd name="connsiteX12" fmla="*/ 199612 w 519288"/>
              <a:gd name="connsiteY12" fmla="*/ 503774 h 503774"/>
              <a:gd name="connsiteX13" fmla="*/ 104823 w 519288"/>
              <a:gd name="connsiteY13" fmla="*/ 503774 h 503774"/>
              <a:gd name="connsiteX14" fmla="*/ 92185 w 519288"/>
              <a:gd name="connsiteY14" fmla="*/ 503774 h 503774"/>
              <a:gd name="connsiteX15" fmla="*/ 79546 w 519288"/>
              <a:gd name="connsiteY15" fmla="*/ 484796 h 503774"/>
              <a:gd name="connsiteX16" fmla="*/ 79546 w 519288"/>
              <a:gd name="connsiteY16" fmla="*/ 276036 h 503774"/>
              <a:gd name="connsiteX17" fmla="*/ 259644 w 519288"/>
              <a:gd name="connsiteY17" fmla="*/ 0 h 503774"/>
              <a:gd name="connsiteX18" fmla="*/ 281809 w 519288"/>
              <a:gd name="connsiteY18" fmla="*/ 9516 h 503774"/>
              <a:gd name="connsiteX19" fmla="*/ 370468 w 519288"/>
              <a:gd name="connsiteY19" fmla="*/ 91992 h 503774"/>
              <a:gd name="connsiteX20" fmla="*/ 370468 w 519288"/>
              <a:gd name="connsiteY20" fmla="*/ 22205 h 503774"/>
              <a:gd name="connsiteX21" fmla="*/ 383134 w 519288"/>
              <a:gd name="connsiteY21" fmla="*/ 9516 h 503774"/>
              <a:gd name="connsiteX22" fmla="*/ 414798 w 519288"/>
              <a:gd name="connsiteY22" fmla="*/ 9516 h 503774"/>
              <a:gd name="connsiteX23" fmla="*/ 427463 w 519288"/>
              <a:gd name="connsiteY23" fmla="*/ 22205 h 503774"/>
              <a:gd name="connsiteX24" fmla="*/ 427463 w 519288"/>
              <a:gd name="connsiteY24" fmla="*/ 142746 h 503774"/>
              <a:gd name="connsiteX25" fmla="*/ 509789 w 519288"/>
              <a:gd name="connsiteY25" fmla="*/ 218877 h 503774"/>
              <a:gd name="connsiteX26" fmla="*/ 509789 w 519288"/>
              <a:gd name="connsiteY26" fmla="*/ 269631 h 503774"/>
              <a:gd name="connsiteX27" fmla="*/ 465460 w 519288"/>
              <a:gd name="connsiteY27" fmla="*/ 269631 h 503774"/>
              <a:gd name="connsiteX28" fmla="*/ 262810 w 519288"/>
              <a:gd name="connsiteY28" fmla="*/ 79303 h 503774"/>
              <a:gd name="connsiteX29" fmla="*/ 60161 w 519288"/>
              <a:gd name="connsiteY29" fmla="*/ 269631 h 503774"/>
              <a:gd name="connsiteX30" fmla="*/ 34830 w 519288"/>
              <a:gd name="connsiteY30" fmla="*/ 275975 h 503774"/>
              <a:gd name="connsiteX31" fmla="*/ 9499 w 519288"/>
              <a:gd name="connsiteY31" fmla="*/ 269631 h 503774"/>
              <a:gd name="connsiteX32" fmla="*/ 9499 w 519288"/>
              <a:gd name="connsiteY32" fmla="*/ 218877 h 503774"/>
              <a:gd name="connsiteX33" fmla="*/ 237479 w 519288"/>
              <a:gd name="connsiteY33" fmla="*/ 9516 h 503774"/>
              <a:gd name="connsiteX34" fmla="*/ 259644 w 519288"/>
              <a:gd name="connsiteY34" fmla="*/ 0 h 503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19288" h="503774">
                <a:moveTo>
                  <a:pt x="262805" y="111558"/>
                </a:moveTo>
                <a:cubicBezTo>
                  <a:pt x="262805" y="111558"/>
                  <a:pt x="262805" y="111558"/>
                  <a:pt x="439744" y="276036"/>
                </a:cubicBezTo>
                <a:cubicBezTo>
                  <a:pt x="439744" y="276036"/>
                  <a:pt x="439744" y="276036"/>
                  <a:pt x="439744" y="484796"/>
                </a:cubicBezTo>
                <a:cubicBezTo>
                  <a:pt x="439744" y="497448"/>
                  <a:pt x="433425" y="503774"/>
                  <a:pt x="433425" y="503774"/>
                </a:cubicBezTo>
                <a:cubicBezTo>
                  <a:pt x="427106" y="503774"/>
                  <a:pt x="420786" y="503774"/>
                  <a:pt x="414467" y="503774"/>
                </a:cubicBezTo>
                <a:cubicBezTo>
                  <a:pt x="414467" y="503774"/>
                  <a:pt x="414467" y="503774"/>
                  <a:pt x="319678" y="503774"/>
                </a:cubicBezTo>
                <a:cubicBezTo>
                  <a:pt x="319678" y="503774"/>
                  <a:pt x="313359" y="503774"/>
                  <a:pt x="313359" y="503774"/>
                </a:cubicBezTo>
                <a:cubicBezTo>
                  <a:pt x="313359" y="503774"/>
                  <a:pt x="307040" y="497448"/>
                  <a:pt x="307040" y="497448"/>
                </a:cubicBezTo>
                <a:cubicBezTo>
                  <a:pt x="307040" y="497448"/>
                  <a:pt x="307040" y="497448"/>
                  <a:pt x="307040" y="396231"/>
                </a:cubicBezTo>
                <a:cubicBezTo>
                  <a:pt x="307040" y="396231"/>
                  <a:pt x="307040" y="396231"/>
                  <a:pt x="212251" y="396231"/>
                </a:cubicBezTo>
                <a:cubicBezTo>
                  <a:pt x="212251" y="396231"/>
                  <a:pt x="212251" y="396231"/>
                  <a:pt x="212251" y="497448"/>
                </a:cubicBezTo>
                <a:cubicBezTo>
                  <a:pt x="212251" y="497448"/>
                  <a:pt x="212251" y="503774"/>
                  <a:pt x="212251" y="503774"/>
                </a:cubicBezTo>
                <a:cubicBezTo>
                  <a:pt x="205931" y="503774"/>
                  <a:pt x="205931" y="503774"/>
                  <a:pt x="199612" y="503774"/>
                </a:cubicBezTo>
                <a:cubicBezTo>
                  <a:pt x="199612" y="503774"/>
                  <a:pt x="199612" y="503774"/>
                  <a:pt x="104823" y="503774"/>
                </a:cubicBezTo>
                <a:cubicBezTo>
                  <a:pt x="98504" y="503774"/>
                  <a:pt x="98504" y="503774"/>
                  <a:pt x="92185" y="503774"/>
                </a:cubicBezTo>
                <a:cubicBezTo>
                  <a:pt x="85865" y="503774"/>
                  <a:pt x="79546" y="497448"/>
                  <a:pt x="79546" y="484796"/>
                </a:cubicBezTo>
                <a:cubicBezTo>
                  <a:pt x="79546" y="484796"/>
                  <a:pt x="79546" y="484796"/>
                  <a:pt x="79546" y="276036"/>
                </a:cubicBezTo>
                <a:close/>
                <a:moveTo>
                  <a:pt x="259644" y="0"/>
                </a:moveTo>
                <a:cubicBezTo>
                  <a:pt x="267560" y="0"/>
                  <a:pt x="275476" y="3172"/>
                  <a:pt x="281809" y="9516"/>
                </a:cubicBezTo>
                <a:cubicBezTo>
                  <a:pt x="281809" y="9516"/>
                  <a:pt x="281809" y="9516"/>
                  <a:pt x="370468" y="91992"/>
                </a:cubicBezTo>
                <a:cubicBezTo>
                  <a:pt x="370468" y="91992"/>
                  <a:pt x="370468" y="91992"/>
                  <a:pt x="370468" y="22205"/>
                </a:cubicBezTo>
                <a:cubicBezTo>
                  <a:pt x="370468" y="15861"/>
                  <a:pt x="376801" y="9516"/>
                  <a:pt x="383134" y="9516"/>
                </a:cubicBezTo>
                <a:cubicBezTo>
                  <a:pt x="383134" y="9516"/>
                  <a:pt x="383134" y="9516"/>
                  <a:pt x="414798" y="9516"/>
                </a:cubicBezTo>
                <a:cubicBezTo>
                  <a:pt x="421130" y="9516"/>
                  <a:pt x="427463" y="15861"/>
                  <a:pt x="427463" y="22205"/>
                </a:cubicBezTo>
                <a:cubicBezTo>
                  <a:pt x="427463" y="22205"/>
                  <a:pt x="427463" y="22205"/>
                  <a:pt x="427463" y="142746"/>
                </a:cubicBezTo>
                <a:cubicBezTo>
                  <a:pt x="427463" y="142746"/>
                  <a:pt x="427463" y="142746"/>
                  <a:pt x="509789" y="218877"/>
                </a:cubicBezTo>
                <a:cubicBezTo>
                  <a:pt x="522455" y="231565"/>
                  <a:pt x="522455" y="250598"/>
                  <a:pt x="509789" y="269631"/>
                </a:cubicBezTo>
                <a:cubicBezTo>
                  <a:pt x="503457" y="282319"/>
                  <a:pt x="478126" y="282319"/>
                  <a:pt x="465460" y="269631"/>
                </a:cubicBezTo>
                <a:cubicBezTo>
                  <a:pt x="465460" y="269631"/>
                  <a:pt x="465460" y="269631"/>
                  <a:pt x="262810" y="79303"/>
                </a:cubicBezTo>
                <a:cubicBezTo>
                  <a:pt x="262810" y="79303"/>
                  <a:pt x="262810" y="79303"/>
                  <a:pt x="60161" y="269631"/>
                </a:cubicBezTo>
                <a:cubicBezTo>
                  <a:pt x="53828" y="275975"/>
                  <a:pt x="41163" y="275975"/>
                  <a:pt x="34830" y="275975"/>
                </a:cubicBezTo>
                <a:cubicBezTo>
                  <a:pt x="28497" y="275975"/>
                  <a:pt x="15831" y="275975"/>
                  <a:pt x="9499" y="269631"/>
                </a:cubicBezTo>
                <a:cubicBezTo>
                  <a:pt x="-3167" y="250598"/>
                  <a:pt x="-3167" y="231565"/>
                  <a:pt x="9499" y="218877"/>
                </a:cubicBezTo>
                <a:cubicBezTo>
                  <a:pt x="9499" y="218877"/>
                  <a:pt x="9499" y="218877"/>
                  <a:pt x="237479" y="9516"/>
                </a:cubicBezTo>
                <a:cubicBezTo>
                  <a:pt x="243812" y="3172"/>
                  <a:pt x="251728" y="0"/>
                  <a:pt x="259644" y="0"/>
                </a:cubicBezTo>
                <a:close/>
              </a:path>
            </a:pathLst>
          </a:custGeom>
          <a:solidFill>
            <a:srgbClr val="E6E506"/>
          </a:solid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425">
              <a:solidFill>
                <a:schemeClr val="bg1"/>
              </a:solidFill>
            </a:endParaRPr>
          </a:p>
        </p:txBody>
      </p:sp>
      <p:cxnSp>
        <p:nvCxnSpPr>
          <p:cNvPr id="106" name="直接连接符 105"/>
          <p:cNvCxnSpPr/>
          <p:nvPr/>
        </p:nvCxnSpPr>
        <p:spPr>
          <a:xfrm>
            <a:off x="3258318" y="2877052"/>
            <a:ext cx="0" cy="134573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0" name="组合 19"/>
          <p:cNvGrpSpPr>
            <a:grpSpLocks noChangeAspect="1"/>
          </p:cNvGrpSpPr>
          <p:nvPr/>
        </p:nvGrpSpPr>
        <p:grpSpPr>
          <a:xfrm>
            <a:off x="4321282" y="2733057"/>
            <a:ext cx="773024" cy="663136"/>
            <a:chOff x="5084763" y="971550"/>
            <a:chExt cx="323850" cy="277813"/>
          </a:xfrm>
          <a:solidFill>
            <a:srgbClr val="E6E506"/>
          </a:solidFill>
        </p:grpSpPr>
        <p:sp>
          <p:nvSpPr>
            <p:cNvPr id="21"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25"/>
            </a:p>
          </p:txBody>
        </p:sp>
        <p:sp>
          <p:nvSpPr>
            <p:cNvPr id="22"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25"/>
            </a:p>
          </p:txBody>
        </p:sp>
        <p:sp>
          <p:nvSpPr>
            <p:cNvPr id="23"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1425"/>
            </a:p>
          </p:txBody>
        </p:sp>
      </p:grpSp>
      <p:grpSp>
        <p:nvGrpSpPr>
          <p:cNvPr id="26" name="组合 25"/>
          <p:cNvGrpSpPr/>
          <p:nvPr/>
        </p:nvGrpSpPr>
        <p:grpSpPr>
          <a:xfrm>
            <a:off x="6997026" y="2746439"/>
            <a:ext cx="495061" cy="636373"/>
            <a:chOff x="9222222" y="4228885"/>
            <a:chExt cx="360197" cy="463013"/>
          </a:xfrm>
          <a:solidFill>
            <a:srgbClr val="E6E506"/>
          </a:solidFill>
        </p:grpSpPr>
        <p:sp>
          <p:nvSpPr>
            <p:cNvPr id="27" name="Freeform 109"/>
            <p:cNvSpPr>
              <a:spLocks noEditPoints="1"/>
            </p:cNvSpPr>
            <p:nvPr/>
          </p:nvSpPr>
          <p:spPr bwMode="auto">
            <a:xfrm flipH="1">
              <a:off x="9222222" y="4228885"/>
              <a:ext cx="360197" cy="463013"/>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zh-CN" altLang="en-US" sz="2400">
                <a:solidFill>
                  <a:sysClr val="windowText" lastClr="000000"/>
                </a:solidFill>
                <a:latin typeface="Calibri"/>
                <a:ea typeface="宋体"/>
              </a:endParaRPr>
            </a:p>
          </p:txBody>
        </p:sp>
        <p:sp>
          <p:nvSpPr>
            <p:cNvPr id="28" name="任意多边形 27"/>
            <p:cNvSpPr>
              <a:spLocks noChangeArrowheads="1"/>
            </p:cNvSpPr>
            <p:nvPr/>
          </p:nvSpPr>
          <p:spPr bwMode="auto">
            <a:xfrm flipH="1">
              <a:off x="9222222" y="4490367"/>
              <a:ext cx="51067" cy="201531"/>
            </a:xfrm>
            <a:custGeom>
              <a:avLst/>
              <a:gdLst>
                <a:gd name="connsiteX0" fmla="*/ 51067 w 51067"/>
                <a:gd name="connsiteY0" fmla="*/ 149783 h 201531"/>
                <a:gd name="connsiteX1" fmla="*/ 0 w 51067"/>
                <a:gd name="connsiteY1" fmla="*/ 149783 h 201531"/>
                <a:gd name="connsiteX2" fmla="*/ 0 w 51067"/>
                <a:gd name="connsiteY2" fmla="*/ 201531 h 201531"/>
                <a:gd name="connsiteX3" fmla="*/ 25533 w 51067"/>
                <a:gd name="connsiteY3" fmla="*/ 201531 h 201531"/>
                <a:gd name="connsiteX4" fmla="*/ 51067 w 51067"/>
                <a:gd name="connsiteY4" fmla="*/ 175657 h 201531"/>
                <a:gd name="connsiteX5" fmla="*/ 51067 w 51067"/>
                <a:gd name="connsiteY5" fmla="*/ 149783 h 201531"/>
                <a:gd name="connsiteX6" fmla="*/ 51067 w 51067"/>
                <a:gd name="connsiteY6" fmla="*/ 74552 h 201531"/>
                <a:gd name="connsiteX7" fmla="*/ 0 w 51067"/>
                <a:gd name="connsiteY7" fmla="*/ 74552 h 201531"/>
                <a:gd name="connsiteX8" fmla="*/ 0 w 51067"/>
                <a:gd name="connsiteY8" fmla="*/ 126300 h 201531"/>
                <a:gd name="connsiteX9" fmla="*/ 51067 w 51067"/>
                <a:gd name="connsiteY9" fmla="*/ 126300 h 201531"/>
                <a:gd name="connsiteX10" fmla="*/ 51067 w 51067"/>
                <a:gd name="connsiteY10" fmla="*/ 0 h 201531"/>
                <a:gd name="connsiteX11" fmla="*/ 0 w 51067"/>
                <a:gd name="connsiteY11" fmla="*/ 0 h 201531"/>
                <a:gd name="connsiteX12" fmla="*/ 0 w 51067"/>
                <a:gd name="connsiteY12" fmla="*/ 51069 h 201531"/>
                <a:gd name="connsiteX13" fmla="*/ 51067 w 51067"/>
                <a:gd name="connsiteY13" fmla="*/ 51069 h 201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1067" h="201531">
                  <a:moveTo>
                    <a:pt x="51067" y="149783"/>
                  </a:moveTo>
                  <a:cubicBezTo>
                    <a:pt x="0" y="149783"/>
                    <a:pt x="0" y="149783"/>
                    <a:pt x="0" y="149783"/>
                  </a:cubicBezTo>
                  <a:lnTo>
                    <a:pt x="0" y="201531"/>
                  </a:lnTo>
                  <a:cubicBezTo>
                    <a:pt x="25533" y="201531"/>
                    <a:pt x="25533" y="201531"/>
                    <a:pt x="25533" y="201531"/>
                  </a:cubicBezTo>
                  <a:cubicBezTo>
                    <a:pt x="39896" y="201531"/>
                    <a:pt x="51067" y="190211"/>
                    <a:pt x="51067" y="175657"/>
                  </a:cubicBezTo>
                  <a:cubicBezTo>
                    <a:pt x="51067" y="149783"/>
                    <a:pt x="51067" y="149783"/>
                    <a:pt x="51067" y="149783"/>
                  </a:cubicBezTo>
                  <a:close/>
                  <a:moveTo>
                    <a:pt x="51067" y="74552"/>
                  </a:moveTo>
                  <a:lnTo>
                    <a:pt x="0" y="74552"/>
                  </a:lnTo>
                  <a:lnTo>
                    <a:pt x="0" y="126300"/>
                  </a:lnTo>
                  <a:lnTo>
                    <a:pt x="51067" y="126300"/>
                  </a:lnTo>
                  <a:close/>
                  <a:moveTo>
                    <a:pt x="51067" y="0"/>
                  </a:moveTo>
                  <a:lnTo>
                    <a:pt x="0" y="0"/>
                  </a:lnTo>
                  <a:lnTo>
                    <a:pt x="0" y="51069"/>
                  </a:lnTo>
                  <a:lnTo>
                    <a:pt x="51067" y="51069"/>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1219170">
                <a:defRPr/>
              </a:pPr>
              <a:endParaRPr lang="zh-CN" altLang="en-US" sz="2400">
                <a:solidFill>
                  <a:sysClr val="windowText" lastClr="000000"/>
                </a:solidFill>
                <a:latin typeface="Calibri"/>
                <a:ea typeface="宋体"/>
              </a:endParaRPr>
            </a:p>
          </p:txBody>
        </p:sp>
      </p:grpSp>
      <p:grpSp>
        <p:nvGrpSpPr>
          <p:cNvPr id="30" name="组合 29"/>
          <p:cNvGrpSpPr/>
          <p:nvPr/>
        </p:nvGrpSpPr>
        <p:grpSpPr>
          <a:xfrm>
            <a:off x="3774822" y="3546418"/>
            <a:ext cx="1826142" cy="813130"/>
            <a:chOff x="1193918" y="3546418"/>
            <a:chExt cx="1826142" cy="813130"/>
          </a:xfrm>
        </p:grpSpPr>
        <p:sp>
          <p:nvSpPr>
            <p:cNvPr id="31" name="TextBox 64"/>
            <p:cNvSpPr txBox="1"/>
            <p:nvPr/>
          </p:nvSpPr>
          <p:spPr>
            <a:xfrm>
              <a:off x="1486946" y="3546418"/>
              <a:ext cx="1240083" cy="338554"/>
            </a:xfrm>
            <a:prstGeom prst="rect">
              <a:avLst/>
            </a:prstGeom>
            <a:noFill/>
          </p:spPr>
          <p:txBody>
            <a:bodyPr wrap="none" rtlCol="0">
              <a:spAutoFit/>
            </a:bodyPr>
            <a:lstStyle>
              <a:defPPr>
                <a:defRPr lang="zh-CN"/>
              </a:defPPr>
              <a:lvl1pPr>
                <a:defRPr sz="1800">
                  <a:solidFill>
                    <a:schemeClr val="tx1">
                      <a:lumMod val="75000"/>
                      <a:lumOff val="25000"/>
                    </a:schemeClr>
                  </a:solidFill>
                </a:defRPr>
              </a:lvl1pPr>
            </a:lstStyle>
            <a:p>
              <a:pPr algn="ctr"/>
              <a:r>
                <a:rPr lang="en-US" altLang="zh-CN" sz="1600" dirty="0">
                  <a:solidFill>
                    <a:schemeClr val="bg1"/>
                  </a:solidFill>
                  <a:latin typeface="+mj-ea"/>
                  <a:ea typeface="+mj-ea"/>
                </a:rPr>
                <a:t>PART </a:t>
              </a:r>
              <a:r>
                <a:rPr lang="en-US" altLang="zh-CN" sz="1600" dirty="0" smtClean="0">
                  <a:solidFill>
                    <a:schemeClr val="bg1"/>
                  </a:solidFill>
                  <a:latin typeface="+mj-ea"/>
                  <a:ea typeface="+mj-ea"/>
                </a:rPr>
                <a:t>TWO</a:t>
              </a:r>
              <a:endParaRPr lang="en-US" altLang="zh-CN" sz="1600" dirty="0">
                <a:solidFill>
                  <a:schemeClr val="bg1"/>
                </a:solidFill>
                <a:latin typeface="+mj-ea"/>
                <a:ea typeface="+mj-ea"/>
              </a:endParaRPr>
            </a:p>
          </p:txBody>
        </p:sp>
        <p:sp>
          <p:nvSpPr>
            <p:cNvPr id="32" name="TextBox 65"/>
            <p:cNvSpPr txBox="1"/>
            <p:nvPr/>
          </p:nvSpPr>
          <p:spPr>
            <a:xfrm>
              <a:off x="1193918" y="3774773"/>
              <a:ext cx="1826142" cy="584775"/>
            </a:xfrm>
            <a:prstGeom prst="rect">
              <a:avLst/>
            </a:prstGeom>
            <a:noFill/>
          </p:spPr>
          <p:txBody>
            <a:bodyPr wrap="none" rtlCol="0">
              <a:spAutoFit/>
            </a:bodyPr>
            <a:lstStyle/>
            <a:p>
              <a:pPr algn="ctr"/>
              <a:r>
                <a:rPr lang="zh-CN" altLang="en-US" sz="3200" b="1" dirty="0" smtClean="0">
                  <a:solidFill>
                    <a:schemeClr val="bg1"/>
                  </a:solidFill>
                  <a:latin typeface="+mj-ea"/>
                  <a:ea typeface="+mj-ea"/>
                  <a:cs typeface="Arial" panose="020B0604020202020204" pitchFamily="34" charset="0"/>
                </a:rPr>
                <a:t>完成情况</a:t>
              </a:r>
              <a:endParaRPr lang="zh-CN" altLang="en-US" sz="3200" b="1" dirty="0">
                <a:solidFill>
                  <a:schemeClr val="bg1"/>
                </a:solidFill>
                <a:latin typeface="+mj-ea"/>
                <a:ea typeface="+mj-ea"/>
                <a:cs typeface="Arial" panose="020B0604020202020204" pitchFamily="34" charset="0"/>
              </a:endParaRPr>
            </a:p>
          </p:txBody>
        </p:sp>
      </p:grpSp>
      <p:grpSp>
        <p:nvGrpSpPr>
          <p:cNvPr id="33" name="组合 32"/>
          <p:cNvGrpSpPr/>
          <p:nvPr/>
        </p:nvGrpSpPr>
        <p:grpSpPr>
          <a:xfrm>
            <a:off x="6355726" y="3546418"/>
            <a:ext cx="1826142" cy="813130"/>
            <a:chOff x="1193918" y="3546418"/>
            <a:chExt cx="1826142" cy="813130"/>
          </a:xfrm>
        </p:grpSpPr>
        <p:sp>
          <p:nvSpPr>
            <p:cNvPr id="34" name="TextBox 64"/>
            <p:cNvSpPr txBox="1"/>
            <p:nvPr/>
          </p:nvSpPr>
          <p:spPr>
            <a:xfrm>
              <a:off x="1417728" y="3546418"/>
              <a:ext cx="1378519" cy="338554"/>
            </a:xfrm>
            <a:prstGeom prst="rect">
              <a:avLst/>
            </a:prstGeom>
            <a:noFill/>
          </p:spPr>
          <p:txBody>
            <a:bodyPr wrap="none" rtlCol="0">
              <a:spAutoFit/>
            </a:bodyPr>
            <a:lstStyle>
              <a:defPPr>
                <a:defRPr lang="zh-CN"/>
              </a:defPPr>
              <a:lvl1pPr>
                <a:defRPr sz="1800">
                  <a:solidFill>
                    <a:schemeClr val="tx1">
                      <a:lumMod val="75000"/>
                      <a:lumOff val="25000"/>
                    </a:schemeClr>
                  </a:solidFill>
                </a:defRPr>
              </a:lvl1pPr>
            </a:lstStyle>
            <a:p>
              <a:pPr algn="ctr"/>
              <a:r>
                <a:rPr lang="en-US" altLang="zh-CN" sz="1600" dirty="0">
                  <a:solidFill>
                    <a:schemeClr val="bg1"/>
                  </a:solidFill>
                  <a:latin typeface="+mj-ea"/>
                  <a:ea typeface="+mj-ea"/>
                </a:rPr>
                <a:t>PART </a:t>
              </a:r>
              <a:r>
                <a:rPr lang="en-US" altLang="zh-CN" sz="1600" dirty="0" smtClean="0">
                  <a:solidFill>
                    <a:schemeClr val="bg1"/>
                  </a:solidFill>
                  <a:latin typeface="+mj-ea"/>
                  <a:ea typeface="+mj-ea"/>
                </a:rPr>
                <a:t>THREE</a:t>
              </a:r>
              <a:endParaRPr lang="en-US" altLang="zh-CN" sz="1600" dirty="0">
                <a:solidFill>
                  <a:schemeClr val="bg1"/>
                </a:solidFill>
                <a:latin typeface="+mj-ea"/>
                <a:ea typeface="+mj-ea"/>
              </a:endParaRPr>
            </a:p>
          </p:txBody>
        </p:sp>
        <p:sp>
          <p:nvSpPr>
            <p:cNvPr id="35" name="TextBox 65"/>
            <p:cNvSpPr txBox="1"/>
            <p:nvPr/>
          </p:nvSpPr>
          <p:spPr>
            <a:xfrm>
              <a:off x="1193918" y="3774773"/>
              <a:ext cx="1826142" cy="584775"/>
            </a:xfrm>
            <a:prstGeom prst="rect">
              <a:avLst/>
            </a:prstGeom>
            <a:noFill/>
          </p:spPr>
          <p:txBody>
            <a:bodyPr wrap="none" rtlCol="0">
              <a:spAutoFit/>
            </a:bodyPr>
            <a:lstStyle/>
            <a:p>
              <a:pPr algn="ctr"/>
              <a:r>
                <a:rPr lang="zh-CN" altLang="en-US" sz="3200" b="1" dirty="0" smtClean="0">
                  <a:solidFill>
                    <a:schemeClr val="bg1"/>
                  </a:solidFill>
                  <a:latin typeface="+mj-ea"/>
                  <a:ea typeface="+mj-ea"/>
                  <a:cs typeface="Arial" panose="020B0604020202020204" pitchFamily="34" charset="0"/>
                </a:rPr>
                <a:t>经验总结</a:t>
              </a:r>
              <a:endParaRPr lang="zh-CN" altLang="en-US" sz="3200" b="1" dirty="0">
                <a:solidFill>
                  <a:schemeClr val="bg1"/>
                </a:solidFill>
                <a:latin typeface="+mj-ea"/>
                <a:ea typeface="+mj-ea"/>
                <a:cs typeface="Arial" panose="020B0604020202020204" pitchFamily="34" charset="0"/>
              </a:endParaRPr>
            </a:p>
          </p:txBody>
        </p:sp>
      </p:grpSp>
      <p:grpSp>
        <p:nvGrpSpPr>
          <p:cNvPr id="36" name="组合 35"/>
          <p:cNvGrpSpPr/>
          <p:nvPr/>
        </p:nvGrpSpPr>
        <p:grpSpPr>
          <a:xfrm>
            <a:off x="8936630" y="3546418"/>
            <a:ext cx="1826142" cy="813130"/>
            <a:chOff x="1193918" y="3546418"/>
            <a:chExt cx="1826142" cy="813130"/>
          </a:xfrm>
        </p:grpSpPr>
        <p:sp>
          <p:nvSpPr>
            <p:cNvPr id="37" name="TextBox 64"/>
            <p:cNvSpPr txBox="1"/>
            <p:nvPr/>
          </p:nvSpPr>
          <p:spPr>
            <a:xfrm>
              <a:off x="1452995" y="3546418"/>
              <a:ext cx="1307987" cy="338554"/>
            </a:xfrm>
            <a:prstGeom prst="rect">
              <a:avLst/>
            </a:prstGeom>
            <a:noFill/>
          </p:spPr>
          <p:txBody>
            <a:bodyPr wrap="none" rtlCol="0">
              <a:spAutoFit/>
            </a:bodyPr>
            <a:lstStyle>
              <a:defPPr>
                <a:defRPr lang="zh-CN"/>
              </a:defPPr>
              <a:lvl1pPr>
                <a:defRPr sz="1800">
                  <a:solidFill>
                    <a:schemeClr val="tx1">
                      <a:lumMod val="75000"/>
                      <a:lumOff val="25000"/>
                    </a:schemeClr>
                  </a:solidFill>
                </a:defRPr>
              </a:lvl1pPr>
            </a:lstStyle>
            <a:p>
              <a:pPr algn="ctr"/>
              <a:r>
                <a:rPr lang="en-US" altLang="zh-CN" sz="1600" dirty="0">
                  <a:solidFill>
                    <a:schemeClr val="bg1"/>
                  </a:solidFill>
                  <a:latin typeface="+mj-ea"/>
                  <a:ea typeface="+mj-ea"/>
                </a:rPr>
                <a:t>PART </a:t>
              </a:r>
              <a:r>
                <a:rPr lang="en-US" altLang="zh-CN" sz="1600" dirty="0" smtClean="0">
                  <a:solidFill>
                    <a:schemeClr val="bg1"/>
                  </a:solidFill>
                  <a:latin typeface="+mj-ea"/>
                  <a:ea typeface="+mj-ea"/>
                </a:rPr>
                <a:t>FOUR</a:t>
              </a:r>
              <a:endParaRPr lang="en-US" altLang="zh-CN" sz="1600" dirty="0">
                <a:solidFill>
                  <a:schemeClr val="bg1"/>
                </a:solidFill>
                <a:latin typeface="+mj-ea"/>
                <a:ea typeface="+mj-ea"/>
              </a:endParaRPr>
            </a:p>
          </p:txBody>
        </p:sp>
        <p:sp>
          <p:nvSpPr>
            <p:cNvPr id="38" name="TextBox 65"/>
            <p:cNvSpPr txBox="1"/>
            <p:nvPr/>
          </p:nvSpPr>
          <p:spPr>
            <a:xfrm>
              <a:off x="1193918" y="3774773"/>
              <a:ext cx="1826142" cy="584775"/>
            </a:xfrm>
            <a:prstGeom prst="rect">
              <a:avLst/>
            </a:prstGeom>
            <a:noFill/>
          </p:spPr>
          <p:txBody>
            <a:bodyPr wrap="none" rtlCol="0">
              <a:spAutoFit/>
            </a:bodyPr>
            <a:lstStyle/>
            <a:p>
              <a:pPr algn="ctr"/>
              <a:r>
                <a:rPr lang="zh-CN" altLang="en-US" sz="3200" b="1" dirty="0" smtClean="0">
                  <a:solidFill>
                    <a:schemeClr val="bg1"/>
                  </a:solidFill>
                  <a:latin typeface="+mj-ea"/>
                  <a:ea typeface="+mj-ea"/>
                  <a:cs typeface="Arial" panose="020B0604020202020204" pitchFamily="34" charset="0"/>
                </a:rPr>
                <a:t>未来计划</a:t>
              </a:r>
              <a:endParaRPr lang="zh-CN" altLang="en-US" sz="3200" b="1" dirty="0">
                <a:solidFill>
                  <a:schemeClr val="bg1"/>
                </a:solidFill>
                <a:latin typeface="+mj-ea"/>
                <a:ea typeface="+mj-ea"/>
                <a:cs typeface="Arial" panose="020B0604020202020204" pitchFamily="34" charset="0"/>
              </a:endParaRPr>
            </a:p>
          </p:txBody>
        </p:sp>
      </p:grpSp>
      <p:cxnSp>
        <p:nvCxnSpPr>
          <p:cNvPr id="45" name="直接连接符 44"/>
          <p:cNvCxnSpPr/>
          <p:nvPr/>
        </p:nvCxnSpPr>
        <p:spPr>
          <a:xfrm>
            <a:off x="5977767" y="2877052"/>
            <a:ext cx="0" cy="134573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8602214" y="2877052"/>
            <a:ext cx="0" cy="1345735"/>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custDataLst>
      <p:tags r:id="rId2"/>
    </p:custDataLst>
    <p:extLst>
      <p:ext uri="{BB962C8B-B14F-4D97-AF65-F5344CB8AC3E}">
        <p14:creationId xmlns:p14="http://schemas.microsoft.com/office/powerpoint/2010/main" val="269409805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10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1000"/>
                                        <p:tgtEl>
                                          <p:spTgt spid="95"/>
                                        </p:tgtEl>
                                      </p:cBhvr>
                                    </p:animEffect>
                                    <p:anim calcmode="lin" valueType="num">
                                      <p:cBhvr>
                                        <p:cTn id="8" dur="1000" fill="hold"/>
                                        <p:tgtEl>
                                          <p:spTgt spid="95"/>
                                        </p:tgtEl>
                                        <p:attrNameLst>
                                          <p:attrName>ppt_x</p:attrName>
                                        </p:attrNameLst>
                                      </p:cBhvr>
                                      <p:tavLst>
                                        <p:tav tm="0">
                                          <p:val>
                                            <p:strVal val="#ppt_x"/>
                                          </p:val>
                                        </p:tav>
                                        <p:tav tm="100000">
                                          <p:val>
                                            <p:strVal val="#ppt_x"/>
                                          </p:val>
                                        </p:tav>
                                      </p:tavLst>
                                    </p:anim>
                                    <p:anim calcmode="lin" valueType="num">
                                      <p:cBhvr>
                                        <p:cTn id="9" dur="1000" fill="hold"/>
                                        <p:tgtEl>
                                          <p:spTgt spid="9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111"/>
                                        </p:tgtEl>
                                        <p:attrNameLst>
                                          <p:attrName>style.visibility</p:attrName>
                                        </p:attrNameLst>
                                      </p:cBhvr>
                                      <p:to>
                                        <p:strVal val="visible"/>
                                      </p:to>
                                    </p:set>
                                    <p:animEffect transition="in" filter="wipe(left)">
                                      <p:cBhvr>
                                        <p:cTn id="13" dur="500"/>
                                        <p:tgtEl>
                                          <p:spTgt spid="111"/>
                                        </p:tgtEl>
                                      </p:cBhvr>
                                    </p:animEffect>
                                  </p:childTnLst>
                                </p:cTn>
                              </p:par>
                            </p:childTnLst>
                          </p:cTn>
                        </p:par>
                        <p:par>
                          <p:cTn id="14" fill="hold">
                            <p:stCondLst>
                              <p:cond delay="1500"/>
                            </p:stCondLst>
                            <p:childTnLst>
                              <p:par>
                                <p:cTn id="15" presetID="53" presetClass="entr" presetSubtype="16" fill="hold" grpId="0" nodeType="afterEffect">
                                  <p:stCondLst>
                                    <p:cond delay="0"/>
                                  </p:stCondLst>
                                  <p:childTnLst>
                                    <p:set>
                                      <p:cBhvr>
                                        <p:cTn id="16" dur="1" fill="hold">
                                          <p:stCondLst>
                                            <p:cond delay="0"/>
                                          </p:stCondLst>
                                        </p:cTn>
                                        <p:tgtEl>
                                          <p:spTgt spid="103"/>
                                        </p:tgtEl>
                                        <p:attrNameLst>
                                          <p:attrName>style.visibility</p:attrName>
                                        </p:attrNameLst>
                                      </p:cBhvr>
                                      <p:to>
                                        <p:strVal val="visible"/>
                                      </p:to>
                                    </p:set>
                                    <p:anim calcmode="lin" valueType="num">
                                      <p:cBhvr>
                                        <p:cTn id="17" dur="500" fill="hold"/>
                                        <p:tgtEl>
                                          <p:spTgt spid="103"/>
                                        </p:tgtEl>
                                        <p:attrNameLst>
                                          <p:attrName>ppt_w</p:attrName>
                                        </p:attrNameLst>
                                      </p:cBhvr>
                                      <p:tavLst>
                                        <p:tav tm="0">
                                          <p:val>
                                            <p:fltVal val="0"/>
                                          </p:val>
                                        </p:tav>
                                        <p:tav tm="100000">
                                          <p:val>
                                            <p:strVal val="#ppt_w"/>
                                          </p:val>
                                        </p:tav>
                                      </p:tavLst>
                                    </p:anim>
                                    <p:anim calcmode="lin" valueType="num">
                                      <p:cBhvr>
                                        <p:cTn id="18" dur="500" fill="hold"/>
                                        <p:tgtEl>
                                          <p:spTgt spid="103"/>
                                        </p:tgtEl>
                                        <p:attrNameLst>
                                          <p:attrName>ppt_h</p:attrName>
                                        </p:attrNameLst>
                                      </p:cBhvr>
                                      <p:tavLst>
                                        <p:tav tm="0">
                                          <p:val>
                                            <p:fltVal val="0"/>
                                          </p:val>
                                        </p:tav>
                                        <p:tav tm="100000">
                                          <p:val>
                                            <p:strVal val="#ppt_h"/>
                                          </p:val>
                                        </p:tav>
                                      </p:tavLst>
                                    </p:anim>
                                    <p:animEffect transition="in" filter="fade">
                                      <p:cBhvr>
                                        <p:cTn id="19" dur="500"/>
                                        <p:tgtEl>
                                          <p:spTgt spid="103"/>
                                        </p:tgtEl>
                                      </p:cBhvr>
                                    </p:animEffect>
                                  </p:childTnLst>
                                </p:cTn>
                              </p:par>
                              <p:par>
                                <p:cTn id="20" presetID="53" presetClass="entr" presetSubtype="16" fill="hold" nodeType="withEffect">
                                  <p:stCondLst>
                                    <p:cond delay="10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par>
                                <p:cTn id="25" presetID="53" presetClass="entr" presetSubtype="16" fill="hold" nodeType="withEffect">
                                  <p:stCondLst>
                                    <p:cond delay="200"/>
                                  </p:stCondLst>
                                  <p:childTnLst>
                                    <p:set>
                                      <p:cBhvr>
                                        <p:cTn id="26" dur="1" fill="hold">
                                          <p:stCondLst>
                                            <p:cond delay="0"/>
                                          </p:stCondLst>
                                        </p:cTn>
                                        <p:tgtEl>
                                          <p:spTgt spid="26"/>
                                        </p:tgtEl>
                                        <p:attrNameLst>
                                          <p:attrName>style.visibility</p:attrName>
                                        </p:attrNameLst>
                                      </p:cBhvr>
                                      <p:to>
                                        <p:strVal val="visible"/>
                                      </p:to>
                                    </p:set>
                                    <p:anim calcmode="lin" valueType="num">
                                      <p:cBhvr>
                                        <p:cTn id="27" dur="500" fill="hold"/>
                                        <p:tgtEl>
                                          <p:spTgt spid="26"/>
                                        </p:tgtEl>
                                        <p:attrNameLst>
                                          <p:attrName>ppt_w</p:attrName>
                                        </p:attrNameLst>
                                      </p:cBhvr>
                                      <p:tavLst>
                                        <p:tav tm="0">
                                          <p:val>
                                            <p:fltVal val="0"/>
                                          </p:val>
                                        </p:tav>
                                        <p:tav tm="100000">
                                          <p:val>
                                            <p:strVal val="#ppt_w"/>
                                          </p:val>
                                        </p:tav>
                                      </p:tavLst>
                                    </p:anim>
                                    <p:anim calcmode="lin" valueType="num">
                                      <p:cBhvr>
                                        <p:cTn id="28" dur="500" fill="hold"/>
                                        <p:tgtEl>
                                          <p:spTgt spid="26"/>
                                        </p:tgtEl>
                                        <p:attrNameLst>
                                          <p:attrName>ppt_h</p:attrName>
                                        </p:attrNameLst>
                                      </p:cBhvr>
                                      <p:tavLst>
                                        <p:tav tm="0">
                                          <p:val>
                                            <p:fltVal val="0"/>
                                          </p:val>
                                        </p:tav>
                                        <p:tav tm="100000">
                                          <p:val>
                                            <p:strVal val="#ppt_h"/>
                                          </p:val>
                                        </p:tav>
                                      </p:tavLst>
                                    </p:anim>
                                    <p:animEffect transition="in" filter="fade">
                                      <p:cBhvr>
                                        <p:cTn id="29" dur="500"/>
                                        <p:tgtEl>
                                          <p:spTgt spid="26"/>
                                        </p:tgtEl>
                                      </p:cBhvr>
                                    </p:animEffect>
                                  </p:childTnLst>
                                </p:cTn>
                              </p:par>
                              <p:par>
                                <p:cTn id="30" presetID="53" presetClass="entr" presetSubtype="16" fill="hold" grpId="0" nodeType="withEffect">
                                  <p:stCondLst>
                                    <p:cond delay="300"/>
                                  </p:stCondLst>
                                  <p:childTnLst>
                                    <p:set>
                                      <p:cBhvr>
                                        <p:cTn id="31" dur="1" fill="hold">
                                          <p:stCondLst>
                                            <p:cond delay="0"/>
                                          </p:stCondLst>
                                        </p:cTn>
                                        <p:tgtEl>
                                          <p:spTgt spid="101"/>
                                        </p:tgtEl>
                                        <p:attrNameLst>
                                          <p:attrName>style.visibility</p:attrName>
                                        </p:attrNameLst>
                                      </p:cBhvr>
                                      <p:to>
                                        <p:strVal val="visible"/>
                                      </p:to>
                                    </p:set>
                                    <p:anim calcmode="lin" valueType="num">
                                      <p:cBhvr>
                                        <p:cTn id="32" dur="500" fill="hold"/>
                                        <p:tgtEl>
                                          <p:spTgt spid="101"/>
                                        </p:tgtEl>
                                        <p:attrNameLst>
                                          <p:attrName>ppt_w</p:attrName>
                                        </p:attrNameLst>
                                      </p:cBhvr>
                                      <p:tavLst>
                                        <p:tav tm="0">
                                          <p:val>
                                            <p:fltVal val="0"/>
                                          </p:val>
                                        </p:tav>
                                        <p:tav tm="100000">
                                          <p:val>
                                            <p:strVal val="#ppt_w"/>
                                          </p:val>
                                        </p:tav>
                                      </p:tavLst>
                                    </p:anim>
                                    <p:anim calcmode="lin" valueType="num">
                                      <p:cBhvr>
                                        <p:cTn id="33" dur="500" fill="hold"/>
                                        <p:tgtEl>
                                          <p:spTgt spid="101"/>
                                        </p:tgtEl>
                                        <p:attrNameLst>
                                          <p:attrName>ppt_h</p:attrName>
                                        </p:attrNameLst>
                                      </p:cBhvr>
                                      <p:tavLst>
                                        <p:tav tm="0">
                                          <p:val>
                                            <p:fltVal val="0"/>
                                          </p:val>
                                        </p:tav>
                                        <p:tav tm="100000">
                                          <p:val>
                                            <p:strVal val="#ppt_h"/>
                                          </p:val>
                                        </p:tav>
                                      </p:tavLst>
                                    </p:anim>
                                    <p:animEffect transition="in" filter="fade">
                                      <p:cBhvr>
                                        <p:cTn id="34" dur="500"/>
                                        <p:tgtEl>
                                          <p:spTgt spid="101"/>
                                        </p:tgtEl>
                                      </p:cBhvr>
                                    </p:animEffect>
                                  </p:childTnLst>
                                </p:cTn>
                              </p:par>
                            </p:childTnLst>
                          </p:cTn>
                        </p:par>
                        <p:par>
                          <p:cTn id="35" fill="hold">
                            <p:stCondLst>
                              <p:cond delay="2300"/>
                            </p:stCondLst>
                            <p:childTnLst>
                              <p:par>
                                <p:cTn id="36" presetID="22" presetClass="entr" presetSubtype="4" fill="hold" nodeType="afterEffect">
                                  <p:stCondLst>
                                    <p:cond delay="0"/>
                                  </p:stCondLst>
                                  <p:childTnLst>
                                    <p:set>
                                      <p:cBhvr>
                                        <p:cTn id="37" dur="1" fill="hold">
                                          <p:stCondLst>
                                            <p:cond delay="0"/>
                                          </p:stCondLst>
                                        </p:cTn>
                                        <p:tgtEl>
                                          <p:spTgt spid="106"/>
                                        </p:tgtEl>
                                        <p:attrNameLst>
                                          <p:attrName>style.visibility</p:attrName>
                                        </p:attrNameLst>
                                      </p:cBhvr>
                                      <p:to>
                                        <p:strVal val="visible"/>
                                      </p:to>
                                    </p:set>
                                    <p:animEffect transition="in" filter="wipe(down)">
                                      <p:cBhvr>
                                        <p:cTn id="38" dur="500"/>
                                        <p:tgtEl>
                                          <p:spTgt spid="106"/>
                                        </p:tgtEl>
                                      </p:cBhvr>
                                    </p:animEffect>
                                  </p:childTnLst>
                                </p:cTn>
                              </p:par>
                              <p:par>
                                <p:cTn id="39" presetID="22" presetClass="entr" presetSubtype="1" fill="hold" nodeType="with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wipe(up)">
                                      <p:cBhvr>
                                        <p:cTn id="41" dur="500"/>
                                        <p:tgtEl>
                                          <p:spTgt spid="45"/>
                                        </p:tgtEl>
                                      </p:cBhvr>
                                    </p:animEffect>
                                  </p:childTnLst>
                                </p:cTn>
                              </p:par>
                              <p:par>
                                <p:cTn id="42" presetID="22" presetClass="entr" presetSubtype="4" fill="hold" nodeType="withEffect">
                                  <p:stCondLst>
                                    <p:cond delay="0"/>
                                  </p:stCondLst>
                                  <p:childTnLst>
                                    <p:set>
                                      <p:cBhvr>
                                        <p:cTn id="43" dur="1" fill="hold">
                                          <p:stCondLst>
                                            <p:cond delay="0"/>
                                          </p:stCondLst>
                                        </p:cTn>
                                        <p:tgtEl>
                                          <p:spTgt spid="46"/>
                                        </p:tgtEl>
                                        <p:attrNameLst>
                                          <p:attrName>style.visibility</p:attrName>
                                        </p:attrNameLst>
                                      </p:cBhvr>
                                      <p:to>
                                        <p:strVal val="visible"/>
                                      </p:to>
                                    </p:set>
                                    <p:animEffect transition="in" filter="wipe(down)">
                                      <p:cBhvr>
                                        <p:cTn id="44" dur="500"/>
                                        <p:tgtEl>
                                          <p:spTgt spid="46"/>
                                        </p:tgtEl>
                                      </p:cBhvr>
                                    </p:animEffect>
                                  </p:childTnLst>
                                </p:cTn>
                              </p:par>
                            </p:childTnLst>
                          </p:cTn>
                        </p:par>
                        <p:par>
                          <p:cTn id="45" fill="hold">
                            <p:stCondLst>
                              <p:cond delay="2800"/>
                            </p:stCondLst>
                            <p:childTnLst>
                              <p:par>
                                <p:cTn id="46" presetID="22" presetClass="entr" presetSubtype="1" fill="hold" nodeType="afterEffect">
                                  <p:stCondLst>
                                    <p:cond delay="0"/>
                                  </p:stCondLst>
                                  <p:childTnLst>
                                    <p:set>
                                      <p:cBhvr>
                                        <p:cTn id="47" dur="1" fill="hold">
                                          <p:stCondLst>
                                            <p:cond delay="0"/>
                                          </p:stCondLst>
                                        </p:cTn>
                                        <p:tgtEl>
                                          <p:spTgt spid="2"/>
                                        </p:tgtEl>
                                        <p:attrNameLst>
                                          <p:attrName>style.visibility</p:attrName>
                                        </p:attrNameLst>
                                      </p:cBhvr>
                                      <p:to>
                                        <p:strVal val="visible"/>
                                      </p:to>
                                    </p:set>
                                    <p:animEffect transition="in" filter="wipe(up)">
                                      <p:cBhvr>
                                        <p:cTn id="48" dur="500"/>
                                        <p:tgtEl>
                                          <p:spTgt spid="2"/>
                                        </p:tgtEl>
                                      </p:cBhvr>
                                    </p:animEffect>
                                  </p:childTnLst>
                                </p:cTn>
                              </p:par>
                              <p:par>
                                <p:cTn id="49" presetID="22" presetClass="entr" presetSubtype="1" fill="hold" nodeType="with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wipe(up)">
                                      <p:cBhvr>
                                        <p:cTn id="51" dur="500"/>
                                        <p:tgtEl>
                                          <p:spTgt spid="30"/>
                                        </p:tgtEl>
                                      </p:cBhvr>
                                    </p:animEffect>
                                  </p:childTnLst>
                                </p:cTn>
                              </p:par>
                              <p:par>
                                <p:cTn id="52" presetID="22" presetClass="entr" presetSubtype="1" fill="hold" nodeType="with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wipe(up)">
                                      <p:cBhvr>
                                        <p:cTn id="54" dur="500"/>
                                        <p:tgtEl>
                                          <p:spTgt spid="33"/>
                                        </p:tgtEl>
                                      </p:cBhvr>
                                    </p:animEffect>
                                  </p:childTnLst>
                                </p:cTn>
                              </p:par>
                              <p:par>
                                <p:cTn id="55" presetID="22" presetClass="entr" presetSubtype="1"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wipe(up)">
                                      <p:cBhvr>
                                        <p:cTn id="5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95" grpId="0"/>
      <p:bldP spid="101" grpId="0" animBg="1"/>
      <p:bldP spid="10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89985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4" name="Rectangle 4"/>
          <p:cNvSpPr>
            <a:spLocks/>
          </p:cNvSpPr>
          <p:nvPr/>
        </p:nvSpPr>
        <p:spPr bwMode="auto">
          <a:xfrm>
            <a:off x="0" y="2204864"/>
            <a:ext cx="12192000" cy="1998527"/>
          </a:xfrm>
          <a:prstGeom prst="rect">
            <a:avLst/>
          </a:prstGeom>
          <a:solidFill>
            <a:srgbClr val="00823B"/>
          </a:solidFill>
          <a:ln>
            <a:noFill/>
          </a:ln>
          <a:effectLst>
            <a:reflection blurRad="6350" stA="52000" endA="300" endPos="35000" dir="5400000" sy="-100000" algn="bl" rotWithShape="0"/>
          </a:effectLst>
          <a:extLst/>
        </p:spPr>
        <p:txBody>
          <a:bodyPr lIns="0" tIns="0" rIns="0" bIns="0" anchor="ctr"/>
          <a:lstStyle/>
          <a:p>
            <a:pPr algn="ctr"/>
            <a:endParaRPr lang="zh-CN" altLang="zh-CN" sz="1620">
              <a:solidFill>
                <a:srgbClr val="FFFFFF"/>
              </a:solidFill>
              <a:latin typeface="Helvetica Light" charset="0"/>
              <a:ea typeface="宋体" panose="02010600030101010101" pitchFamily="2" charset="-122"/>
              <a:cs typeface="Helvetica Light" charset="0"/>
            </a:endParaRPr>
          </a:p>
        </p:txBody>
      </p:sp>
      <p:sp>
        <p:nvSpPr>
          <p:cNvPr id="15" name="任意多边形 14"/>
          <p:cNvSpPr>
            <a:spLocks/>
          </p:cNvSpPr>
          <p:nvPr/>
        </p:nvSpPr>
        <p:spPr bwMode="auto">
          <a:xfrm>
            <a:off x="2783632" y="2778641"/>
            <a:ext cx="853662" cy="828157"/>
          </a:xfrm>
          <a:custGeom>
            <a:avLst/>
            <a:gdLst>
              <a:gd name="connsiteX0" fmla="*/ 432026 w 853662"/>
              <a:gd name="connsiteY0" fmla="*/ 183391 h 828157"/>
              <a:gd name="connsiteX1" fmla="*/ 722898 w 853662"/>
              <a:gd name="connsiteY1" fmla="*/ 453777 h 828157"/>
              <a:gd name="connsiteX2" fmla="*/ 722898 w 853662"/>
              <a:gd name="connsiteY2" fmla="*/ 796959 h 828157"/>
              <a:gd name="connsiteX3" fmla="*/ 712510 w 853662"/>
              <a:gd name="connsiteY3" fmla="*/ 828157 h 828157"/>
              <a:gd name="connsiteX4" fmla="*/ 681345 w 853662"/>
              <a:gd name="connsiteY4" fmla="*/ 828157 h 828157"/>
              <a:gd name="connsiteX5" fmla="*/ 525521 w 853662"/>
              <a:gd name="connsiteY5" fmla="*/ 828157 h 828157"/>
              <a:gd name="connsiteX6" fmla="*/ 515133 w 853662"/>
              <a:gd name="connsiteY6" fmla="*/ 828157 h 828157"/>
              <a:gd name="connsiteX7" fmla="*/ 504744 w 853662"/>
              <a:gd name="connsiteY7" fmla="*/ 817758 h 828157"/>
              <a:gd name="connsiteX8" fmla="*/ 504744 w 853662"/>
              <a:gd name="connsiteY8" fmla="*/ 651366 h 828157"/>
              <a:gd name="connsiteX9" fmla="*/ 348920 w 853662"/>
              <a:gd name="connsiteY9" fmla="*/ 651366 h 828157"/>
              <a:gd name="connsiteX10" fmla="*/ 348920 w 853662"/>
              <a:gd name="connsiteY10" fmla="*/ 817758 h 828157"/>
              <a:gd name="connsiteX11" fmla="*/ 348920 w 853662"/>
              <a:gd name="connsiteY11" fmla="*/ 828157 h 828157"/>
              <a:gd name="connsiteX12" fmla="*/ 328144 w 853662"/>
              <a:gd name="connsiteY12" fmla="*/ 828157 h 828157"/>
              <a:gd name="connsiteX13" fmla="*/ 172319 w 853662"/>
              <a:gd name="connsiteY13" fmla="*/ 828157 h 828157"/>
              <a:gd name="connsiteX14" fmla="*/ 151543 w 853662"/>
              <a:gd name="connsiteY14" fmla="*/ 828157 h 828157"/>
              <a:gd name="connsiteX15" fmla="*/ 130766 w 853662"/>
              <a:gd name="connsiteY15" fmla="*/ 796959 h 828157"/>
              <a:gd name="connsiteX16" fmla="*/ 130766 w 853662"/>
              <a:gd name="connsiteY16" fmla="*/ 453777 h 828157"/>
              <a:gd name="connsiteX17" fmla="*/ 426831 w 853662"/>
              <a:gd name="connsiteY17" fmla="*/ 0 h 828157"/>
              <a:gd name="connsiteX18" fmla="*/ 463268 w 853662"/>
              <a:gd name="connsiteY18" fmla="*/ 15644 h 828157"/>
              <a:gd name="connsiteX19" fmla="*/ 609015 w 853662"/>
              <a:gd name="connsiteY19" fmla="*/ 151225 h 828157"/>
              <a:gd name="connsiteX20" fmla="*/ 609015 w 853662"/>
              <a:gd name="connsiteY20" fmla="*/ 36502 h 828157"/>
              <a:gd name="connsiteX21" fmla="*/ 629837 w 853662"/>
              <a:gd name="connsiteY21" fmla="*/ 15644 h 828157"/>
              <a:gd name="connsiteX22" fmla="*/ 681889 w 853662"/>
              <a:gd name="connsiteY22" fmla="*/ 15644 h 828157"/>
              <a:gd name="connsiteX23" fmla="*/ 702710 w 853662"/>
              <a:gd name="connsiteY23" fmla="*/ 36502 h 828157"/>
              <a:gd name="connsiteX24" fmla="*/ 702710 w 853662"/>
              <a:gd name="connsiteY24" fmla="*/ 234660 h 828157"/>
              <a:gd name="connsiteX25" fmla="*/ 838047 w 853662"/>
              <a:gd name="connsiteY25" fmla="*/ 359812 h 828157"/>
              <a:gd name="connsiteX26" fmla="*/ 838047 w 853662"/>
              <a:gd name="connsiteY26" fmla="*/ 443246 h 828157"/>
              <a:gd name="connsiteX27" fmla="*/ 765173 w 853662"/>
              <a:gd name="connsiteY27" fmla="*/ 443246 h 828157"/>
              <a:gd name="connsiteX28" fmla="*/ 432036 w 853662"/>
              <a:gd name="connsiteY28" fmla="*/ 130366 h 828157"/>
              <a:gd name="connsiteX29" fmla="*/ 98899 w 853662"/>
              <a:gd name="connsiteY29" fmla="*/ 443246 h 828157"/>
              <a:gd name="connsiteX30" fmla="*/ 57257 w 853662"/>
              <a:gd name="connsiteY30" fmla="*/ 453676 h 828157"/>
              <a:gd name="connsiteX31" fmla="*/ 15615 w 853662"/>
              <a:gd name="connsiteY31" fmla="*/ 443246 h 828157"/>
              <a:gd name="connsiteX32" fmla="*/ 15615 w 853662"/>
              <a:gd name="connsiteY32" fmla="*/ 359812 h 828157"/>
              <a:gd name="connsiteX33" fmla="*/ 390394 w 853662"/>
              <a:gd name="connsiteY33" fmla="*/ 15644 h 828157"/>
              <a:gd name="connsiteX34" fmla="*/ 426831 w 853662"/>
              <a:gd name="connsiteY34" fmla="*/ 0 h 828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853662" h="828157">
                <a:moveTo>
                  <a:pt x="432026" y="183391"/>
                </a:moveTo>
                <a:cubicBezTo>
                  <a:pt x="432026" y="183391"/>
                  <a:pt x="432026" y="183391"/>
                  <a:pt x="722898" y="453777"/>
                </a:cubicBezTo>
                <a:cubicBezTo>
                  <a:pt x="722898" y="453777"/>
                  <a:pt x="722898" y="453777"/>
                  <a:pt x="722898" y="796959"/>
                </a:cubicBezTo>
                <a:cubicBezTo>
                  <a:pt x="722898" y="817758"/>
                  <a:pt x="712510" y="828157"/>
                  <a:pt x="712510" y="828157"/>
                </a:cubicBezTo>
                <a:cubicBezTo>
                  <a:pt x="702122" y="828157"/>
                  <a:pt x="691733" y="828157"/>
                  <a:pt x="681345" y="828157"/>
                </a:cubicBezTo>
                <a:cubicBezTo>
                  <a:pt x="681345" y="828157"/>
                  <a:pt x="681345" y="828157"/>
                  <a:pt x="525521" y="828157"/>
                </a:cubicBezTo>
                <a:cubicBezTo>
                  <a:pt x="525521" y="828157"/>
                  <a:pt x="515133" y="828157"/>
                  <a:pt x="515133" y="828157"/>
                </a:cubicBezTo>
                <a:cubicBezTo>
                  <a:pt x="515133" y="828157"/>
                  <a:pt x="504744" y="817758"/>
                  <a:pt x="504744" y="817758"/>
                </a:cubicBezTo>
                <a:cubicBezTo>
                  <a:pt x="504744" y="817758"/>
                  <a:pt x="504744" y="817758"/>
                  <a:pt x="504744" y="651366"/>
                </a:cubicBezTo>
                <a:cubicBezTo>
                  <a:pt x="504744" y="651366"/>
                  <a:pt x="504744" y="651366"/>
                  <a:pt x="348920" y="651366"/>
                </a:cubicBezTo>
                <a:cubicBezTo>
                  <a:pt x="348920" y="651366"/>
                  <a:pt x="348920" y="651366"/>
                  <a:pt x="348920" y="817758"/>
                </a:cubicBezTo>
                <a:cubicBezTo>
                  <a:pt x="348920" y="817758"/>
                  <a:pt x="348920" y="828157"/>
                  <a:pt x="348920" y="828157"/>
                </a:cubicBezTo>
                <a:cubicBezTo>
                  <a:pt x="338532" y="828157"/>
                  <a:pt x="338532" y="828157"/>
                  <a:pt x="328144" y="828157"/>
                </a:cubicBezTo>
                <a:cubicBezTo>
                  <a:pt x="328144" y="828157"/>
                  <a:pt x="328144" y="828157"/>
                  <a:pt x="172319" y="828157"/>
                </a:cubicBezTo>
                <a:cubicBezTo>
                  <a:pt x="161931" y="828157"/>
                  <a:pt x="161931" y="828157"/>
                  <a:pt x="151543" y="828157"/>
                </a:cubicBezTo>
                <a:cubicBezTo>
                  <a:pt x="141155" y="828157"/>
                  <a:pt x="130766" y="817758"/>
                  <a:pt x="130766" y="796959"/>
                </a:cubicBezTo>
                <a:cubicBezTo>
                  <a:pt x="130766" y="796959"/>
                  <a:pt x="130766" y="796959"/>
                  <a:pt x="130766" y="453777"/>
                </a:cubicBezTo>
                <a:close/>
                <a:moveTo>
                  <a:pt x="426831" y="0"/>
                </a:moveTo>
                <a:cubicBezTo>
                  <a:pt x="439845" y="0"/>
                  <a:pt x="452858" y="5214"/>
                  <a:pt x="463268" y="15644"/>
                </a:cubicBezTo>
                <a:cubicBezTo>
                  <a:pt x="463268" y="15644"/>
                  <a:pt x="463268" y="15644"/>
                  <a:pt x="609015" y="151225"/>
                </a:cubicBezTo>
                <a:cubicBezTo>
                  <a:pt x="609015" y="151225"/>
                  <a:pt x="609015" y="151225"/>
                  <a:pt x="609015" y="36502"/>
                </a:cubicBezTo>
                <a:cubicBezTo>
                  <a:pt x="609015" y="26073"/>
                  <a:pt x="619426" y="15644"/>
                  <a:pt x="629837" y="15644"/>
                </a:cubicBezTo>
                <a:cubicBezTo>
                  <a:pt x="629837" y="15644"/>
                  <a:pt x="629837" y="15644"/>
                  <a:pt x="681889" y="15644"/>
                </a:cubicBezTo>
                <a:cubicBezTo>
                  <a:pt x="692300" y="15644"/>
                  <a:pt x="702710" y="26073"/>
                  <a:pt x="702710" y="36502"/>
                </a:cubicBezTo>
                <a:cubicBezTo>
                  <a:pt x="702710" y="36502"/>
                  <a:pt x="702710" y="36502"/>
                  <a:pt x="702710" y="234660"/>
                </a:cubicBezTo>
                <a:cubicBezTo>
                  <a:pt x="702710" y="234660"/>
                  <a:pt x="702710" y="234660"/>
                  <a:pt x="838047" y="359812"/>
                </a:cubicBezTo>
                <a:cubicBezTo>
                  <a:pt x="858868" y="380670"/>
                  <a:pt x="858868" y="411958"/>
                  <a:pt x="838047" y="443246"/>
                </a:cubicBezTo>
                <a:cubicBezTo>
                  <a:pt x="827637" y="464105"/>
                  <a:pt x="785995" y="464105"/>
                  <a:pt x="765173" y="443246"/>
                </a:cubicBezTo>
                <a:cubicBezTo>
                  <a:pt x="765173" y="443246"/>
                  <a:pt x="765173" y="443246"/>
                  <a:pt x="432036" y="130366"/>
                </a:cubicBezTo>
                <a:cubicBezTo>
                  <a:pt x="432036" y="130366"/>
                  <a:pt x="432036" y="130366"/>
                  <a:pt x="98899" y="443246"/>
                </a:cubicBezTo>
                <a:cubicBezTo>
                  <a:pt x="88489" y="453676"/>
                  <a:pt x="67667" y="453676"/>
                  <a:pt x="57257" y="453676"/>
                </a:cubicBezTo>
                <a:cubicBezTo>
                  <a:pt x="46846" y="453676"/>
                  <a:pt x="26025" y="453676"/>
                  <a:pt x="15615" y="443246"/>
                </a:cubicBezTo>
                <a:cubicBezTo>
                  <a:pt x="-5206" y="411958"/>
                  <a:pt x="-5206" y="380670"/>
                  <a:pt x="15615" y="359812"/>
                </a:cubicBezTo>
                <a:cubicBezTo>
                  <a:pt x="15615" y="359812"/>
                  <a:pt x="15615" y="359812"/>
                  <a:pt x="390394" y="15644"/>
                </a:cubicBezTo>
                <a:cubicBezTo>
                  <a:pt x="400805" y="5214"/>
                  <a:pt x="413818" y="0"/>
                  <a:pt x="426831" y="0"/>
                </a:cubicBezTo>
                <a:close/>
              </a:path>
            </a:pathLst>
          </a:custGeom>
          <a:solidFill>
            <a:srgbClr val="E6E506"/>
          </a:solid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425">
              <a:solidFill>
                <a:srgbClr val="354F5E"/>
              </a:solidFill>
            </a:endParaRPr>
          </a:p>
        </p:txBody>
      </p:sp>
      <p:sp>
        <p:nvSpPr>
          <p:cNvPr id="16" name="TextBox 18"/>
          <p:cNvSpPr txBox="1"/>
          <p:nvPr/>
        </p:nvSpPr>
        <p:spPr>
          <a:xfrm>
            <a:off x="3549697" y="2741414"/>
            <a:ext cx="1337925" cy="954103"/>
          </a:xfrm>
          <a:prstGeom prst="rect">
            <a:avLst/>
          </a:prstGeom>
          <a:noFill/>
        </p:spPr>
        <p:txBody>
          <a:bodyPr wrap="square" lIns="91434" tIns="45718" rIns="91434" bIns="45718" rtlCol="0">
            <a:spAutoFit/>
          </a:bodyPr>
          <a:lstStyle/>
          <a:p>
            <a:pPr algn="ctr"/>
            <a:r>
              <a:rPr lang="en-US" altLang="zh-CN" sz="2000" dirty="0" smtClean="0">
                <a:solidFill>
                  <a:schemeClr val="bg1"/>
                </a:solidFill>
                <a:latin typeface="Arial" panose="020B0604020202020204" pitchFamily="34" charset="0"/>
                <a:ea typeface="Dotum" panose="020B0600000101010101" pitchFamily="34" charset="-127"/>
                <a:cs typeface="Arial" panose="020B0604020202020204" pitchFamily="34" charset="0"/>
              </a:rPr>
              <a:t>PART  </a:t>
            </a:r>
          </a:p>
          <a:p>
            <a:pPr algn="ctr"/>
            <a:r>
              <a:rPr lang="en-US" altLang="zh-CN" sz="3600" dirty="0" smtClean="0">
                <a:solidFill>
                  <a:schemeClr val="bg1"/>
                </a:solidFill>
                <a:latin typeface="Arial" panose="020B0604020202020204" pitchFamily="34" charset="0"/>
                <a:ea typeface="Dotum" panose="020B0600000101010101" pitchFamily="34" charset="-127"/>
                <a:cs typeface="Arial" panose="020B0604020202020204" pitchFamily="34" charset="0"/>
              </a:rPr>
              <a:t>ONE</a:t>
            </a:r>
            <a:endParaRPr lang="zh-CN" altLang="en-US" sz="3600" dirty="0">
              <a:solidFill>
                <a:schemeClr val="bg1"/>
              </a:solidFill>
              <a:latin typeface="Arial" panose="020B0604020202020204" pitchFamily="34" charset="0"/>
              <a:ea typeface="Dotum" panose="020B0600000101010101" pitchFamily="34" charset="-127"/>
              <a:cs typeface="Arial" panose="020B0604020202020204" pitchFamily="34" charset="0"/>
            </a:endParaRPr>
          </a:p>
        </p:txBody>
      </p:sp>
      <p:sp>
        <p:nvSpPr>
          <p:cNvPr id="17" name="文本框 8"/>
          <p:cNvSpPr txBox="1"/>
          <p:nvPr/>
        </p:nvSpPr>
        <p:spPr>
          <a:xfrm>
            <a:off x="4727849" y="2709219"/>
            <a:ext cx="5256584" cy="923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8" rIns="91434" bIns="45718">
            <a:spAutoFit/>
          </a:bodyPr>
          <a:lstStyle>
            <a:defPPr>
              <a:defRPr lang="zh-CN"/>
            </a:defPPr>
            <a:lvl1pPr fontAlgn="base">
              <a:spcBef>
                <a:spcPct val="0"/>
              </a:spcBef>
              <a:spcAft>
                <a:spcPct val="0"/>
              </a:spcAft>
              <a:buFont typeface="Arial" charset="0"/>
              <a:buNone/>
              <a:defRPr>
                <a:solidFill>
                  <a:srgbClr val="000000"/>
                </a:solidFill>
                <a:latin typeface="微软雅黑" pitchFamily="34" charset="-122"/>
                <a:ea typeface="微软雅黑" pitchFamily="34" charset="-122"/>
              </a:defRPr>
            </a:lvl1pPr>
            <a:lvl2pPr marL="742950" indent="-285750" eaLnBrk="0" fontAlgn="base" hangingPunct="0">
              <a:spcBef>
                <a:spcPct val="20000"/>
              </a:spcBef>
              <a:spcAft>
                <a:spcPct val="0"/>
              </a:spcAft>
              <a:buFont typeface="Arial" charset="0"/>
              <a:buChar char="–"/>
              <a:defRPr sz="2800">
                <a:latin typeface="微软雅黑" pitchFamily="34" charset="-122"/>
                <a:ea typeface="微软雅黑" pitchFamily="34" charset="-122"/>
              </a:defRPr>
            </a:lvl2pPr>
            <a:lvl3pPr marL="1143000" indent="-228600" eaLnBrk="0" fontAlgn="base" hangingPunct="0">
              <a:spcBef>
                <a:spcPct val="20000"/>
              </a:spcBef>
              <a:spcAft>
                <a:spcPct val="0"/>
              </a:spcAft>
              <a:buFont typeface="Arial" charset="0"/>
              <a:buChar char="•"/>
              <a:defRPr sz="2400">
                <a:latin typeface="微软雅黑" pitchFamily="34" charset="-122"/>
                <a:ea typeface="微软雅黑" pitchFamily="34" charset="-122"/>
              </a:defRPr>
            </a:lvl3pPr>
            <a:lvl4pPr marL="1600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4pPr>
            <a:lvl5pPr marL="20574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r>
              <a:rPr lang="zh-CN" altLang="en-US" sz="5400" b="1" dirty="0" smtClean="0">
                <a:solidFill>
                  <a:schemeClr val="bg1"/>
                </a:solidFill>
              </a:rPr>
              <a:t>基本工作概述</a:t>
            </a:r>
            <a:endParaRPr lang="zh-CN" altLang="en-US" sz="5400" b="1" dirty="0">
              <a:solidFill>
                <a:schemeClr val="bg1"/>
              </a:solidFill>
            </a:endParaRPr>
          </a:p>
        </p:txBody>
      </p:sp>
    </p:spTree>
    <p:custDataLst>
      <p:tags r:id="rId2"/>
    </p:custDataLst>
    <p:extLst>
      <p:ext uri="{BB962C8B-B14F-4D97-AF65-F5344CB8AC3E}">
        <p14:creationId xmlns:p14="http://schemas.microsoft.com/office/powerpoint/2010/main" val="1809611096"/>
      </p:ext>
    </p:extLst>
  </p:cSld>
  <p:clrMapOvr>
    <a:overrideClrMapping bg1="lt1" tx1="dk1" bg2="lt2" tx2="dk2" accent1="accent1" accent2="accent2" accent3="accent3" accent4="accent4" accent5="accent5" accent6="accent6" hlink="hlink" folHlink="folHlink"/>
  </p:clrMapOvr>
  <p:transition spd="slow"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right)">
                                      <p:cBhvr>
                                        <p:cTn id="7" dur="500"/>
                                        <p:tgtEl>
                                          <p:spTgt spid="5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childTnLst>
                          </p:cTn>
                        </p:par>
                        <p:par>
                          <p:cTn id="14" fill="hold">
                            <p:stCondLst>
                              <p:cond delay="1000"/>
                            </p:stCondLst>
                            <p:childTnLst>
                              <p:par>
                                <p:cTn id="15" presetID="10" presetClass="entr" presetSubtype="0" fill="hold" grpId="0" nodeType="afterEffect">
                                  <p:stCondLst>
                                    <p:cond delay="0"/>
                                  </p:stCondLst>
                                  <p:iterate type="wd">
                                    <p:tmPct val="10000"/>
                                  </p:iterate>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par>
                          <p:cTn id="18" fill="hold">
                            <p:stCondLst>
                              <p:cond delay="1550"/>
                            </p:stCondLst>
                            <p:childTnLst>
                              <p:par>
                                <p:cTn id="19" presetID="22" presetClass="entr" presetSubtype="8"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left)">
                                      <p:cBhvr>
                                        <p:cTn id="2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15" grpId="0" animBg="1"/>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6891"/>
          <p:cNvSpPr/>
          <p:nvPr/>
        </p:nvSpPr>
        <p:spPr>
          <a:xfrm flipH="1">
            <a:off x="7038229" y="2643773"/>
            <a:ext cx="1362527" cy="1362320"/>
          </a:xfrm>
          <a:custGeom>
            <a:avLst/>
            <a:gdLst/>
            <a:ahLst/>
            <a:cxnLst>
              <a:cxn ang="0">
                <a:pos x="wd2" y="hd2"/>
              </a:cxn>
              <a:cxn ang="5400000">
                <a:pos x="wd2" y="hd2"/>
              </a:cxn>
              <a:cxn ang="10800000">
                <a:pos x="wd2" y="hd2"/>
              </a:cxn>
              <a:cxn ang="16200000">
                <a:pos x="wd2" y="hd2"/>
              </a:cxn>
            </a:cxnLst>
            <a:rect l="0" t="0" r="r" b="b"/>
            <a:pathLst>
              <a:path w="21600" h="21600" extrusionOk="0">
                <a:moveTo>
                  <a:pt x="13507" y="0"/>
                </a:moveTo>
                <a:cubicBezTo>
                  <a:pt x="0" y="0"/>
                  <a:pt x="0" y="0"/>
                  <a:pt x="0" y="0"/>
                </a:cubicBezTo>
                <a:cubicBezTo>
                  <a:pt x="0" y="13507"/>
                  <a:pt x="0" y="13507"/>
                  <a:pt x="0" y="13507"/>
                </a:cubicBezTo>
                <a:cubicBezTo>
                  <a:pt x="0" y="17978"/>
                  <a:pt x="3622" y="21600"/>
                  <a:pt x="8112" y="21600"/>
                </a:cubicBezTo>
                <a:cubicBezTo>
                  <a:pt x="21600" y="21600"/>
                  <a:pt x="21600" y="21600"/>
                  <a:pt x="21600" y="21600"/>
                </a:cubicBezTo>
                <a:cubicBezTo>
                  <a:pt x="21600" y="8112"/>
                  <a:pt x="21600" y="8112"/>
                  <a:pt x="21600" y="8112"/>
                </a:cubicBezTo>
                <a:cubicBezTo>
                  <a:pt x="21600" y="3622"/>
                  <a:pt x="17978" y="0"/>
                  <a:pt x="13507" y="0"/>
                </a:cubicBezTo>
                <a:close/>
              </a:path>
            </a:pathLst>
          </a:custGeom>
          <a:solidFill>
            <a:srgbClr val="E0E0E0">
              <a:alpha val="15000"/>
            </a:srgbClr>
          </a:solidFill>
          <a:ln>
            <a:round/>
          </a:ln>
        </p:spPr>
        <p:txBody>
          <a:bodyPr lIns="0" tIns="0" rIns="0" bIns="0"/>
          <a:lstStyle/>
          <a:p>
            <a:pPr lvl="0">
              <a:buClrTx/>
            </a:pPr>
            <a:endParaRPr sz="2800">
              <a:solidFill>
                <a:schemeClr val="tx1">
                  <a:lumMod val="65000"/>
                  <a:lumOff val="35000"/>
                </a:schemeClr>
              </a:solidFill>
              <a:latin typeface="+mn-ea"/>
            </a:endParaRPr>
          </a:p>
        </p:txBody>
      </p:sp>
      <p:sp>
        <p:nvSpPr>
          <p:cNvPr id="5" name="Shape 6914"/>
          <p:cNvSpPr/>
          <p:nvPr/>
        </p:nvSpPr>
        <p:spPr>
          <a:xfrm>
            <a:off x="3861847" y="1455422"/>
            <a:ext cx="2365896" cy="2150175"/>
          </a:xfrm>
          <a:custGeom>
            <a:avLst/>
            <a:gdLst/>
            <a:ahLst/>
            <a:cxnLst>
              <a:cxn ang="0">
                <a:pos x="wd2" y="hd2"/>
              </a:cxn>
              <a:cxn ang="5400000">
                <a:pos x="wd2" y="hd2"/>
              </a:cxn>
              <a:cxn ang="10800000">
                <a:pos x="wd2" y="hd2"/>
              </a:cxn>
              <a:cxn ang="16200000">
                <a:pos x="wd2" y="hd2"/>
              </a:cxn>
            </a:cxnLst>
            <a:rect l="0" t="0" r="r" b="b"/>
            <a:pathLst>
              <a:path w="21600" h="21600" extrusionOk="0">
                <a:moveTo>
                  <a:pt x="3095" y="18391"/>
                </a:moveTo>
                <a:cubicBezTo>
                  <a:pt x="2131" y="18465"/>
                  <a:pt x="1144" y="18588"/>
                  <a:pt x="224" y="18761"/>
                </a:cubicBezTo>
                <a:cubicBezTo>
                  <a:pt x="90" y="19699"/>
                  <a:pt x="22" y="20637"/>
                  <a:pt x="0" y="21600"/>
                </a:cubicBezTo>
                <a:cubicBezTo>
                  <a:pt x="3701" y="21600"/>
                  <a:pt x="3701" y="21600"/>
                  <a:pt x="3701" y="21600"/>
                </a:cubicBezTo>
                <a:cubicBezTo>
                  <a:pt x="4060" y="20168"/>
                  <a:pt x="5249" y="19156"/>
                  <a:pt x="6639" y="19156"/>
                </a:cubicBezTo>
                <a:cubicBezTo>
                  <a:pt x="8030" y="19156"/>
                  <a:pt x="9219" y="20168"/>
                  <a:pt x="9600" y="21600"/>
                </a:cubicBezTo>
                <a:cubicBezTo>
                  <a:pt x="10273" y="21600"/>
                  <a:pt x="10273" y="21600"/>
                  <a:pt x="10273" y="21600"/>
                </a:cubicBezTo>
                <a:cubicBezTo>
                  <a:pt x="10295" y="20711"/>
                  <a:pt x="10430" y="19847"/>
                  <a:pt x="10654" y="18983"/>
                </a:cubicBezTo>
                <a:cubicBezTo>
                  <a:pt x="11125" y="17206"/>
                  <a:pt x="12045" y="15552"/>
                  <a:pt x="13279" y="14268"/>
                </a:cubicBezTo>
                <a:cubicBezTo>
                  <a:pt x="14467" y="12960"/>
                  <a:pt x="16015" y="12096"/>
                  <a:pt x="17675" y="11602"/>
                </a:cubicBezTo>
                <a:cubicBezTo>
                  <a:pt x="18258" y="11454"/>
                  <a:pt x="18841" y="11380"/>
                  <a:pt x="19447" y="11331"/>
                </a:cubicBezTo>
                <a:cubicBezTo>
                  <a:pt x="19447" y="9183"/>
                  <a:pt x="19447" y="9183"/>
                  <a:pt x="19447" y="9183"/>
                </a:cubicBezTo>
                <a:cubicBezTo>
                  <a:pt x="19828" y="9109"/>
                  <a:pt x="19828" y="9109"/>
                  <a:pt x="19828" y="9109"/>
                </a:cubicBezTo>
                <a:cubicBezTo>
                  <a:pt x="20860" y="8912"/>
                  <a:pt x="21600" y="7949"/>
                  <a:pt x="21600" y="6764"/>
                </a:cubicBezTo>
                <a:cubicBezTo>
                  <a:pt x="21600" y="5579"/>
                  <a:pt x="20860" y="4592"/>
                  <a:pt x="19828" y="4394"/>
                </a:cubicBezTo>
                <a:cubicBezTo>
                  <a:pt x="19447" y="4320"/>
                  <a:pt x="19447" y="4320"/>
                  <a:pt x="19447" y="4320"/>
                </a:cubicBezTo>
                <a:cubicBezTo>
                  <a:pt x="19447" y="0"/>
                  <a:pt x="19447" y="0"/>
                  <a:pt x="19447" y="0"/>
                </a:cubicBezTo>
                <a:cubicBezTo>
                  <a:pt x="18931" y="25"/>
                  <a:pt x="18437" y="49"/>
                  <a:pt x="17921" y="123"/>
                </a:cubicBezTo>
                <a:cubicBezTo>
                  <a:pt x="17720" y="1185"/>
                  <a:pt x="17563" y="2197"/>
                  <a:pt x="17450" y="3259"/>
                </a:cubicBezTo>
                <a:cubicBezTo>
                  <a:pt x="15880" y="3579"/>
                  <a:pt x="15880" y="3579"/>
                  <a:pt x="15880" y="3579"/>
                </a:cubicBezTo>
                <a:cubicBezTo>
                  <a:pt x="14355" y="4098"/>
                  <a:pt x="14355" y="4098"/>
                  <a:pt x="14355" y="4098"/>
                </a:cubicBezTo>
                <a:cubicBezTo>
                  <a:pt x="13817" y="3209"/>
                  <a:pt x="13234" y="2370"/>
                  <a:pt x="12628" y="1555"/>
                </a:cubicBezTo>
                <a:cubicBezTo>
                  <a:pt x="11080" y="2197"/>
                  <a:pt x="9622" y="3110"/>
                  <a:pt x="8277" y="4172"/>
                </a:cubicBezTo>
                <a:cubicBezTo>
                  <a:pt x="8568" y="5159"/>
                  <a:pt x="8905" y="6171"/>
                  <a:pt x="9286" y="7134"/>
                </a:cubicBezTo>
                <a:cubicBezTo>
                  <a:pt x="8882" y="7529"/>
                  <a:pt x="8456" y="7875"/>
                  <a:pt x="8075" y="8294"/>
                </a:cubicBezTo>
                <a:cubicBezTo>
                  <a:pt x="7716" y="8714"/>
                  <a:pt x="7312" y="9109"/>
                  <a:pt x="6976" y="9578"/>
                </a:cubicBezTo>
                <a:cubicBezTo>
                  <a:pt x="6123" y="9134"/>
                  <a:pt x="5226" y="8714"/>
                  <a:pt x="4329" y="8319"/>
                </a:cubicBezTo>
                <a:cubicBezTo>
                  <a:pt x="3297" y="9751"/>
                  <a:pt x="2422" y="11331"/>
                  <a:pt x="1750" y="12985"/>
                </a:cubicBezTo>
                <a:cubicBezTo>
                  <a:pt x="2490" y="13701"/>
                  <a:pt x="3230" y="14367"/>
                  <a:pt x="3993" y="15009"/>
                </a:cubicBezTo>
                <a:cubicBezTo>
                  <a:pt x="3746" y="15552"/>
                  <a:pt x="3634" y="16120"/>
                  <a:pt x="3454" y="16663"/>
                </a:cubicBezTo>
                <a:cubicBezTo>
                  <a:pt x="3275" y="17231"/>
                  <a:pt x="3207" y="17798"/>
                  <a:pt x="3095" y="18391"/>
                </a:cubicBezTo>
                <a:close/>
              </a:path>
            </a:pathLst>
          </a:custGeom>
          <a:solidFill>
            <a:schemeClr val="tx2">
              <a:lumMod val="75000"/>
            </a:schemeClr>
          </a:solidFill>
          <a:ln>
            <a:round/>
          </a:ln>
        </p:spPr>
        <p:txBody>
          <a:bodyPr lIns="0" tIns="0" rIns="0" bIns="0"/>
          <a:lstStyle/>
          <a:p>
            <a:pPr defTabSz="576058">
              <a:defRPr sz="1200">
                <a:uFillTx/>
                <a:latin typeface="Helvetica"/>
                <a:ea typeface="Helvetica"/>
                <a:cs typeface="Helvetica"/>
                <a:sym typeface="Helvetica"/>
              </a:defRPr>
            </a:pPr>
            <a:endParaRPr sz="1400">
              <a:solidFill>
                <a:schemeClr val="tx1">
                  <a:lumMod val="65000"/>
                  <a:lumOff val="35000"/>
                </a:schemeClr>
              </a:solidFill>
              <a:latin typeface="+mn-ea"/>
            </a:endParaRPr>
          </a:p>
        </p:txBody>
      </p:sp>
      <p:sp>
        <p:nvSpPr>
          <p:cNvPr id="6" name="Shape 6915"/>
          <p:cNvSpPr/>
          <p:nvPr/>
        </p:nvSpPr>
        <p:spPr>
          <a:xfrm>
            <a:off x="6089275" y="1455420"/>
            <a:ext cx="2145376" cy="2386045"/>
          </a:xfrm>
          <a:custGeom>
            <a:avLst/>
            <a:gdLst/>
            <a:ahLst/>
            <a:cxnLst>
              <a:cxn ang="0">
                <a:pos x="wd2" y="hd2"/>
              </a:cxn>
              <a:cxn ang="5400000">
                <a:pos x="wd2" y="hd2"/>
              </a:cxn>
              <a:cxn ang="10800000">
                <a:pos x="wd2" y="hd2"/>
              </a:cxn>
              <a:cxn ang="16200000">
                <a:pos x="wd2" y="hd2"/>
              </a:cxn>
            </a:cxnLst>
            <a:rect l="0" t="0" r="r" b="b"/>
            <a:pathLst>
              <a:path w="21600" h="21600" extrusionOk="0">
                <a:moveTo>
                  <a:pt x="0" y="3181"/>
                </a:moveTo>
                <a:cubicBezTo>
                  <a:pt x="1410" y="3559"/>
                  <a:pt x="2375" y="4738"/>
                  <a:pt x="2375" y="6095"/>
                </a:cubicBezTo>
                <a:cubicBezTo>
                  <a:pt x="2375" y="7452"/>
                  <a:pt x="1410" y="8609"/>
                  <a:pt x="0" y="9009"/>
                </a:cubicBezTo>
                <a:cubicBezTo>
                  <a:pt x="0" y="10188"/>
                  <a:pt x="0" y="10188"/>
                  <a:pt x="0" y="10188"/>
                </a:cubicBezTo>
                <a:cubicBezTo>
                  <a:pt x="866" y="10233"/>
                  <a:pt x="1732" y="10344"/>
                  <a:pt x="2573" y="10566"/>
                </a:cubicBezTo>
                <a:cubicBezTo>
                  <a:pt x="4379" y="11034"/>
                  <a:pt x="6037" y="11946"/>
                  <a:pt x="7324" y="13169"/>
                </a:cubicBezTo>
                <a:cubicBezTo>
                  <a:pt x="8635" y="14370"/>
                  <a:pt x="9501" y="15883"/>
                  <a:pt x="9971" y="17529"/>
                </a:cubicBezTo>
                <a:cubicBezTo>
                  <a:pt x="10120" y="18130"/>
                  <a:pt x="10219" y="18753"/>
                  <a:pt x="10268" y="19375"/>
                </a:cubicBezTo>
                <a:cubicBezTo>
                  <a:pt x="12767" y="19375"/>
                  <a:pt x="12767" y="19375"/>
                  <a:pt x="12767" y="19375"/>
                </a:cubicBezTo>
                <a:cubicBezTo>
                  <a:pt x="12841" y="19754"/>
                  <a:pt x="12841" y="19754"/>
                  <a:pt x="12841" y="19754"/>
                </a:cubicBezTo>
                <a:cubicBezTo>
                  <a:pt x="13014" y="20821"/>
                  <a:pt x="14029" y="21600"/>
                  <a:pt x="15216" y="21600"/>
                </a:cubicBezTo>
                <a:cubicBezTo>
                  <a:pt x="16404" y="21600"/>
                  <a:pt x="17394" y="20821"/>
                  <a:pt x="17592" y="19776"/>
                </a:cubicBezTo>
                <a:cubicBezTo>
                  <a:pt x="17641" y="19375"/>
                  <a:pt x="17641" y="19375"/>
                  <a:pt x="17641" y="19375"/>
                </a:cubicBezTo>
                <a:cubicBezTo>
                  <a:pt x="21600" y="19375"/>
                  <a:pt x="21600" y="19375"/>
                  <a:pt x="21600" y="19375"/>
                </a:cubicBezTo>
                <a:cubicBezTo>
                  <a:pt x="21600" y="18842"/>
                  <a:pt x="21551" y="18308"/>
                  <a:pt x="21476" y="17774"/>
                </a:cubicBezTo>
                <a:cubicBezTo>
                  <a:pt x="20437" y="17596"/>
                  <a:pt x="19423" y="17418"/>
                  <a:pt x="18359" y="17307"/>
                </a:cubicBezTo>
                <a:cubicBezTo>
                  <a:pt x="18012" y="15750"/>
                  <a:pt x="18012" y="15750"/>
                  <a:pt x="18012" y="15750"/>
                </a:cubicBezTo>
                <a:cubicBezTo>
                  <a:pt x="17518" y="14237"/>
                  <a:pt x="17518" y="14237"/>
                  <a:pt x="17518" y="14237"/>
                </a:cubicBezTo>
                <a:cubicBezTo>
                  <a:pt x="18408" y="13703"/>
                  <a:pt x="19225" y="13125"/>
                  <a:pt x="20066" y="12524"/>
                </a:cubicBezTo>
                <a:cubicBezTo>
                  <a:pt x="19423" y="10989"/>
                  <a:pt x="18482" y="9543"/>
                  <a:pt x="17443" y="8208"/>
                </a:cubicBezTo>
                <a:cubicBezTo>
                  <a:pt x="16429" y="8498"/>
                  <a:pt x="15414" y="8854"/>
                  <a:pt x="14449" y="9209"/>
                </a:cubicBezTo>
                <a:cubicBezTo>
                  <a:pt x="14078" y="8809"/>
                  <a:pt x="13732" y="8386"/>
                  <a:pt x="13287" y="8008"/>
                </a:cubicBezTo>
                <a:cubicBezTo>
                  <a:pt x="12866" y="7652"/>
                  <a:pt x="12470" y="7252"/>
                  <a:pt x="12000" y="6918"/>
                </a:cubicBezTo>
                <a:cubicBezTo>
                  <a:pt x="12470" y="6073"/>
                  <a:pt x="12891" y="5183"/>
                  <a:pt x="13262" y="4293"/>
                </a:cubicBezTo>
                <a:cubicBezTo>
                  <a:pt x="11827" y="3270"/>
                  <a:pt x="10268" y="2402"/>
                  <a:pt x="8586" y="1735"/>
                </a:cubicBezTo>
                <a:cubicBezTo>
                  <a:pt x="7868" y="2469"/>
                  <a:pt x="7200" y="3203"/>
                  <a:pt x="6581" y="3960"/>
                </a:cubicBezTo>
                <a:cubicBezTo>
                  <a:pt x="6037" y="3737"/>
                  <a:pt x="5468" y="3604"/>
                  <a:pt x="4899" y="3426"/>
                </a:cubicBezTo>
                <a:cubicBezTo>
                  <a:pt x="4355" y="3270"/>
                  <a:pt x="3761" y="3181"/>
                  <a:pt x="3192" y="3070"/>
                </a:cubicBezTo>
                <a:cubicBezTo>
                  <a:pt x="3093" y="2113"/>
                  <a:pt x="2994" y="1135"/>
                  <a:pt x="2796" y="200"/>
                </a:cubicBezTo>
                <a:cubicBezTo>
                  <a:pt x="1880" y="111"/>
                  <a:pt x="940" y="22"/>
                  <a:pt x="0" y="0"/>
                </a:cubicBezTo>
                <a:lnTo>
                  <a:pt x="0" y="3181"/>
                </a:lnTo>
                <a:close/>
              </a:path>
            </a:pathLst>
          </a:custGeom>
          <a:solidFill>
            <a:schemeClr val="tx2">
              <a:lumMod val="50000"/>
            </a:schemeClr>
          </a:solidFill>
          <a:ln>
            <a:round/>
          </a:ln>
        </p:spPr>
        <p:txBody>
          <a:bodyPr lIns="0" tIns="0" rIns="0" bIns="0"/>
          <a:lstStyle/>
          <a:p>
            <a:pPr defTabSz="576058">
              <a:defRPr sz="1200">
                <a:uFillTx/>
                <a:latin typeface="Helvetica"/>
                <a:ea typeface="Helvetica"/>
                <a:cs typeface="Helvetica"/>
                <a:sym typeface="Helvetica"/>
              </a:defRPr>
            </a:pPr>
            <a:endParaRPr sz="1400">
              <a:solidFill>
                <a:schemeClr val="tx1">
                  <a:lumMod val="65000"/>
                  <a:lumOff val="35000"/>
                </a:schemeClr>
              </a:solidFill>
              <a:latin typeface="+mn-ea"/>
            </a:endParaRPr>
          </a:p>
        </p:txBody>
      </p:sp>
      <p:sp>
        <p:nvSpPr>
          <p:cNvPr id="7" name="Shape 6916"/>
          <p:cNvSpPr/>
          <p:nvPr/>
        </p:nvSpPr>
        <p:spPr>
          <a:xfrm>
            <a:off x="3861848" y="3462022"/>
            <a:ext cx="2129989" cy="2367244"/>
          </a:xfrm>
          <a:custGeom>
            <a:avLst/>
            <a:gdLst/>
            <a:ahLst/>
            <a:cxnLst>
              <a:cxn ang="0">
                <a:pos x="wd2" y="hd2"/>
              </a:cxn>
              <a:cxn ang="5400000">
                <a:pos x="wd2" y="hd2"/>
              </a:cxn>
              <a:cxn ang="10800000">
                <a:pos x="wd2" y="hd2"/>
              </a:cxn>
              <a:cxn ang="16200000">
                <a:pos x="wd2" y="hd2"/>
              </a:cxn>
            </a:cxnLst>
            <a:rect l="0" t="0" r="r" b="b"/>
            <a:pathLst>
              <a:path w="21600" h="21600" extrusionOk="0">
                <a:moveTo>
                  <a:pt x="21600" y="18530"/>
                </a:moveTo>
                <a:cubicBezTo>
                  <a:pt x="20205" y="18127"/>
                  <a:pt x="19233" y="16984"/>
                  <a:pt x="19233" y="15595"/>
                </a:cubicBezTo>
                <a:cubicBezTo>
                  <a:pt x="19233" y="14228"/>
                  <a:pt x="20205" y="13063"/>
                  <a:pt x="21600" y="12682"/>
                </a:cubicBezTo>
                <a:cubicBezTo>
                  <a:pt x="21600" y="11338"/>
                  <a:pt x="21600" y="11338"/>
                  <a:pt x="21600" y="11338"/>
                </a:cubicBezTo>
                <a:cubicBezTo>
                  <a:pt x="20778" y="11293"/>
                  <a:pt x="19956" y="11181"/>
                  <a:pt x="19158" y="10957"/>
                </a:cubicBezTo>
                <a:cubicBezTo>
                  <a:pt x="17365" y="10486"/>
                  <a:pt x="15696" y="9590"/>
                  <a:pt x="14400" y="8358"/>
                </a:cubicBezTo>
                <a:cubicBezTo>
                  <a:pt x="13080" y="7148"/>
                  <a:pt x="12208" y="5602"/>
                  <a:pt x="11709" y="3966"/>
                </a:cubicBezTo>
                <a:cubicBezTo>
                  <a:pt x="11560" y="3383"/>
                  <a:pt x="11485" y="2801"/>
                  <a:pt x="11435" y="2218"/>
                </a:cubicBezTo>
                <a:cubicBezTo>
                  <a:pt x="9841" y="2218"/>
                  <a:pt x="9841" y="2218"/>
                  <a:pt x="9841" y="2218"/>
                </a:cubicBezTo>
                <a:cubicBezTo>
                  <a:pt x="9766" y="1837"/>
                  <a:pt x="9766" y="1837"/>
                  <a:pt x="9766" y="1837"/>
                </a:cubicBezTo>
                <a:cubicBezTo>
                  <a:pt x="9592" y="784"/>
                  <a:pt x="8570" y="0"/>
                  <a:pt x="7374" y="0"/>
                </a:cubicBezTo>
                <a:cubicBezTo>
                  <a:pt x="6179" y="0"/>
                  <a:pt x="5182" y="784"/>
                  <a:pt x="4983" y="1837"/>
                </a:cubicBezTo>
                <a:cubicBezTo>
                  <a:pt x="4933" y="2218"/>
                  <a:pt x="4933" y="2218"/>
                  <a:pt x="4933" y="2218"/>
                </a:cubicBezTo>
                <a:cubicBezTo>
                  <a:pt x="0" y="2218"/>
                  <a:pt x="0" y="2218"/>
                  <a:pt x="0" y="2218"/>
                </a:cubicBezTo>
                <a:cubicBezTo>
                  <a:pt x="25" y="2711"/>
                  <a:pt x="75" y="3204"/>
                  <a:pt x="125" y="3697"/>
                </a:cubicBezTo>
                <a:cubicBezTo>
                  <a:pt x="1196" y="3899"/>
                  <a:pt x="2217" y="4056"/>
                  <a:pt x="3289" y="4168"/>
                </a:cubicBezTo>
                <a:cubicBezTo>
                  <a:pt x="3612" y="5736"/>
                  <a:pt x="3612" y="5736"/>
                  <a:pt x="3612" y="5736"/>
                </a:cubicBezTo>
                <a:cubicBezTo>
                  <a:pt x="4111" y="7260"/>
                  <a:pt x="4111" y="7260"/>
                  <a:pt x="4111" y="7260"/>
                </a:cubicBezTo>
                <a:cubicBezTo>
                  <a:pt x="3239" y="7820"/>
                  <a:pt x="2392" y="8380"/>
                  <a:pt x="1570" y="8985"/>
                </a:cubicBezTo>
                <a:cubicBezTo>
                  <a:pt x="2217" y="10554"/>
                  <a:pt x="3139" y="11988"/>
                  <a:pt x="4210" y="13354"/>
                </a:cubicBezTo>
                <a:cubicBezTo>
                  <a:pt x="5207" y="13063"/>
                  <a:pt x="6228" y="12705"/>
                  <a:pt x="7200" y="12324"/>
                </a:cubicBezTo>
                <a:cubicBezTo>
                  <a:pt x="7599" y="12727"/>
                  <a:pt x="7947" y="13175"/>
                  <a:pt x="8371" y="13534"/>
                </a:cubicBezTo>
                <a:cubicBezTo>
                  <a:pt x="8794" y="13915"/>
                  <a:pt x="9193" y="14318"/>
                  <a:pt x="9666" y="14632"/>
                </a:cubicBezTo>
                <a:cubicBezTo>
                  <a:pt x="9218" y="15505"/>
                  <a:pt x="8794" y="16379"/>
                  <a:pt x="8421" y="17298"/>
                </a:cubicBezTo>
                <a:cubicBezTo>
                  <a:pt x="9841" y="18329"/>
                  <a:pt x="11435" y="19180"/>
                  <a:pt x="13104" y="19852"/>
                </a:cubicBezTo>
                <a:cubicBezTo>
                  <a:pt x="13827" y="19135"/>
                  <a:pt x="14500" y="18396"/>
                  <a:pt x="15147" y="17634"/>
                </a:cubicBezTo>
                <a:cubicBezTo>
                  <a:pt x="15671" y="17858"/>
                  <a:pt x="16269" y="17970"/>
                  <a:pt x="16817" y="18149"/>
                </a:cubicBezTo>
                <a:cubicBezTo>
                  <a:pt x="17390" y="18329"/>
                  <a:pt x="17963" y="18418"/>
                  <a:pt x="18561" y="18530"/>
                </a:cubicBezTo>
                <a:cubicBezTo>
                  <a:pt x="18635" y="19494"/>
                  <a:pt x="18760" y="20457"/>
                  <a:pt x="18934" y="21398"/>
                </a:cubicBezTo>
                <a:cubicBezTo>
                  <a:pt x="19806" y="21510"/>
                  <a:pt x="20703" y="21578"/>
                  <a:pt x="21600" y="21600"/>
                </a:cubicBezTo>
                <a:lnTo>
                  <a:pt x="21600" y="18530"/>
                </a:lnTo>
                <a:close/>
              </a:path>
            </a:pathLst>
          </a:custGeom>
          <a:solidFill>
            <a:schemeClr val="tx2">
              <a:lumMod val="50000"/>
            </a:schemeClr>
          </a:solidFill>
          <a:ln>
            <a:round/>
          </a:ln>
        </p:spPr>
        <p:txBody>
          <a:bodyPr lIns="0" tIns="0" rIns="0" bIns="0"/>
          <a:lstStyle/>
          <a:p>
            <a:pPr defTabSz="576058">
              <a:defRPr sz="1200">
                <a:uFillTx/>
                <a:latin typeface="Helvetica"/>
                <a:ea typeface="Helvetica"/>
                <a:cs typeface="Helvetica"/>
                <a:sym typeface="Helvetica"/>
              </a:defRPr>
            </a:pPr>
            <a:endParaRPr sz="1400">
              <a:solidFill>
                <a:schemeClr val="tx1">
                  <a:lumMod val="65000"/>
                  <a:lumOff val="35000"/>
                </a:schemeClr>
              </a:solidFill>
              <a:latin typeface="+mn-ea"/>
            </a:endParaRPr>
          </a:p>
        </p:txBody>
      </p:sp>
      <p:sp>
        <p:nvSpPr>
          <p:cNvPr id="8" name="Shape 6917"/>
          <p:cNvSpPr/>
          <p:nvPr/>
        </p:nvSpPr>
        <p:spPr>
          <a:xfrm>
            <a:off x="5853370" y="3694474"/>
            <a:ext cx="2381281" cy="2134793"/>
          </a:xfrm>
          <a:custGeom>
            <a:avLst/>
            <a:gdLst/>
            <a:ahLst/>
            <a:cxnLst>
              <a:cxn ang="0">
                <a:pos x="wd2" y="hd2"/>
              </a:cxn>
              <a:cxn ang="5400000">
                <a:pos x="wd2" y="hd2"/>
              </a:cxn>
              <a:cxn ang="10800000">
                <a:pos x="wd2" y="hd2"/>
              </a:cxn>
              <a:cxn ang="16200000">
                <a:pos x="wd2" y="hd2"/>
              </a:cxn>
            </a:cxnLst>
            <a:rect l="0" t="0" r="r" b="b"/>
            <a:pathLst>
              <a:path w="21600" h="21600" extrusionOk="0">
                <a:moveTo>
                  <a:pt x="18546" y="3107"/>
                </a:moveTo>
                <a:cubicBezTo>
                  <a:pt x="19482" y="3008"/>
                  <a:pt x="20463" y="2908"/>
                  <a:pt x="21399" y="2734"/>
                </a:cubicBezTo>
                <a:cubicBezTo>
                  <a:pt x="21511" y="1814"/>
                  <a:pt x="21578" y="920"/>
                  <a:pt x="21600" y="0"/>
                </a:cubicBezTo>
                <a:cubicBezTo>
                  <a:pt x="18769" y="0"/>
                  <a:pt x="18769" y="0"/>
                  <a:pt x="18769" y="0"/>
                </a:cubicBezTo>
                <a:cubicBezTo>
                  <a:pt x="18412" y="1491"/>
                  <a:pt x="17231" y="2461"/>
                  <a:pt x="15849" y="2461"/>
                </a:cubicBezTo>
                <a:cubicBezTo>
                  <a:pt x="14467" y="2461"/>
                  <a:pt x="13285" y="1491"/>
                  <a:pt x="12907" y="0"/>
                </a:cubicBezTo>
                <a:cubicBezTo>
                  <a:pt x="11391" y="0"/>
                  <a:pt x="11391" y="0"/>
                  <a:pt x="11391" y="0"/>
                </a:cubicBezTo>
                <a:cubicBezTo>
                  <a:pt x="11346" y="845"/>
                  <a:pt x="11235" y="1665"/>
                  <a:pt x="11012" y="2486"/>
                </a:cubicBezTo>
                <a:cubicBezTo>
                  <a:pt x="10544" y="4300"/>
                  <a:pt x="9630" y="5941"/>
                  <a:pt x="8426" y="7258"/>
                </a:cubicBezTo>
                <a:cubicBezTo>
                  <a:pt x="7222" y="8575"/>
                  <a:pt x="5684" y="9445"/>
                  <a:pt x="4057" y="9942"/>
                </a:cubicBezTo>
                <a:cubicBezTo>
                  <a:pt x="3433" y="10092"/>
                  <a:pt x="2786" y="10191"/>
                  <a:pt x="2140" y="10216"/>
                </a:cubicBezTo>
                <a:cubicBezTo>
                  <a:pt x="2140" y="12503"/>
                  <a:pt x="2140" y="12503"/>
                  <a:pt x="2140" y="12503"/>
                </a:cubicBezTo>
                <a:cubicBezTo>
                  <a:pt x="1761" y="12577"/>
                  <a:pt x="1761" y="12577"/>
                  <a:pt x="1761" y="12577"/>
                </a:cubicBezTo>
                <a:cubicBezTo>
                  <a:pt x="736" y="12801"/>
                  <a:pt x="0" y="13770"/>
                  <a:pt x="0" y="14939"/>
                </a:cubicBezTo>
                <a:cubicBezTo>
                  <a:pt x="0" y="16132"/>
                  <a:pt x="736" y="17101"/>
                  <a:pt x="1761" y="17325"/>
                </a:cubicBezTo>
                <a:cubicBezTo>
                  <a:pt x="2140" y="17399"/>
                  <a:pt x="2140" y="17399"/>
                  <a:pt x="2140" y="17399"/>
                </a:cubicBezTo>
                <a:cubicBezTo>
                  <a:pt x="2140" y="21600"/>
                  <a:pt x="2140" y="21600"/>
                  <a:pt x="2140" y="21600"/>
                </a:cubicBezTo>
                <a:cubicBezTo>
                  <a:pt x="2697" y="21600"/>
                  <a:pt x="3254" y="21550"/>
                  <a:pt x="3789" y="21476"/>
                </a:cubicBezTo>
                <a:cubicBezTo>
                  <a:pt x="3990" y="20432"/>
                  <a:pt x="4146" y="19413"/>
                  <a:pt x="4258" y="18344"/>
                </a:cubicBezTo>
                <a:cubicBezTo>
                  <a:pt x="5818" y="18021"/>
                  <a:pt x="5818" y="18021"/>
                  <a:pt x="5818" y="18021"/>
                </a:cubicBezTo>
                <a:cubicBezTo>
                  <a:pt x="7356" y="17499"/>
                  <a:pt x="7356" y="17499"/>
                  <a:pt x="7356" y="17499"/>
                </a:cubicBezTo>
                <a:cubicBezTo>
                  <a:pt x="7891" y="18394"/>
                  <a:pt x="8448" y="19214"/>
                  <a:pt x="9050" y="20059"/>
                </a:cubicBezTo>
                <a:cubicBezTo>
                  <a:pt x="10611" y="19413"/>
                  <a:pt x="12037" y="18468"/>
                  <a:pt x="13397" y="17424"/>
                </a:cubicBezTo>
                <a:cubicBezTo>
                  <a:pt x="13107" y="16405"/>
                  <a:pt x="12750" y="15386"/>
                  <a:pt x="12372" y="14417"/>
                </a:cubicBezTo>
                <a:cubicBezTo>
                  <a:pt x="12773" y="14044"/>
                  <a:pt x="13219" y="13696"/>
                  <a:pt x="13575" y="13248"/>
                </a:cubicBezTo>
                <a:cubicBezTo>
                  <a:pt x="13954" y="12826"/>
                  <a:pt x="14355" y="12453"/>
                  <a:pt x="14667" y="11981"/>
                </a:cubicBezTo>
                <a:cubicBezTo>
                  <a:pt x="15515" y="12428"/>
                  <a:pt x="16406" y="12826"/>
                  <a:pt x="17320" y="13223"/>
                </a:cubicBezTo>
                <a:cubicBezTo>
                  <a:pt x="18346" y="11782"/>
                  <a:pt x="19193" y="10216"/>
                  <a:pt x="19861" y="8526"/>
                </a:cubicBezTo>
                <a:cubicBezTo>
                  <a:pt x="19148" y="7805"/>
                  <a:pt x="18412" y="7134"/>
                  <a:pt x="17654" y="6512"/>
                </a:cubicBezTo>
                <a:cubicBezTo>
                  <a:pt x="17877" y="5965"/>
                  <a:pt x="17989" y="5394"/>
                  <a:pt x="18167" y="4822"/>
                </a:cubicBezTo>
                <a:cubicBezTo>
                  <a:pt x="18346" y="4275"/>
                  <a:pt x="18412" y="3679"/>
                  <a:pt x="18546" y="3107"/>
                </a:cubicBezTo>
                <a:close/>
              </a:path>
            </a:pathLst>
          </a:custGeom>
          <a:solidFill>
            <a:schemeClr val="tx2">
              <a:lumMod val="75000"/>
            </a:schemeClr>
          </a:solidFill>
          <a:ln>
            <a:round/>
          </a:ln>
        </p:spPr>
        <p:txBody>
          <a:bodyPr lIns="0" tIns="0" rIns="0" bIns="0"/>
          <a:lstStyle/>
          <a:p>
            <a:pPr defTabSz="576058">
              <a:defRPr sz="1200">
                <a:uFillTx/>
                <a:latin typeface="Helvetica"/>
                <a:ea typeface="Helvetica"/>
                <a:cs typeface="Helvetica"/>
                <a:sym typeface="Helvetica"/>
              </a:defRPr>
            </a:pPr>
            <a:endParaRPr sz="1400">
              <a:solidFill>
                <a:schemeClr val="tx1">
                  <a:lumMod val="65000"/>
                  <a:lumOff val="35000"/>
                </a:schemeClr>
              </a:solidFill>
              <a:latin typeface="+mn-ea"/>
            </a:endParaRPr>
          </a:p>
        </p:txBody>
      </p:sp>
      <p:sp>
        <p:nvSpPr>
          <p:cNvPr id="9" name="Shape 6926"/>
          <p:cNvSpPr/>
          <p:nvPr/>
        </p:nvSpPr>
        <p:spPr>
          <a:xfrm>
            <a:off x="3245943" y="1965653"/>
            <a:ext cx="1276023" cy="5948"/>
          </a:xfrm>
          <a:prstGeom prst="line">
            <a:avLst/>
          </a:prstGeom>
          <a:ln w="6350">
            <a:solidFill>
              <a:schemeClr val="bg1">
                <a:lumMod val="65000"/>
              </a:schemeClr>
            </a:solidFill>
            <a:prstDash val="dash"/>
            <a:miter lim="400000"/>
            <a:headEnd type="triangle"/>
          </a:ln>
        </p:spPr>
        <p:txBody>
          <a:bodyPr lIns="0" tIns="0" rIns="0" bIns="0"/>
          <a:lstStyle/>
          <a:p>
            <a:pPr defTabSz="576058">
              <a:defRPr sz="1200">
                <a:uFillTx/>
                <a:latin typeface="Helvetica"/>
                <a:ea typeface="Helvetica"/>
                <a:cs typeface="Helvetica"/>
                <a:sym typeface="Helvetica"/>
              </a:defRPr>
            </a:pPr>
            <a:endParaRPr sz="1400">
              <a:solidFill>
                <a:schemeClr val="tx1">
                  <a:lumMod val="65000"/>
                  <a:lumOff val="35000"/>
                </a:schemeClr>
              </a:solidFill>
              <a:latin typeface="+mn-ea"/>
            </a:endParaRPr>
          </a:p>
        </p:txBody>
      </p:sp>
      <p:sp>
        <p:nvSpPr>
          <p:cNvPr id="10" name="Shape 6927"/>
          <p:cNvSpPr/>
          <p:nvPr/>
        </p:nvSpPr>
        <p:spPr>
          <a:xfrm>
            <a:off x="3245942" y="4246825"/>
            <a:ext cx="700119" cy="203"/>
          </a:xfrm>
          <a:prstGeom prst="line">
            <a:avLst/>
          </a:prstGeom>
          <a:ln w="6350">
            <a:solidFill>
              <a:schemeClr val="bg1">
                <a:lumMod val="65000"/>
              </a:schemeClr>
            </a:solidFill>
            <a:prstDash val="dash"/>
            <a:miter lim="400000"/>
            <a:headEnd type="triangle"/>
          </a:ln>
        </p:spPr>
        <p:txBody>
          <a:bodyPr lIns="0" tIns="0" rIns="0" bIns="0"/>
          <a:lstStyle/>
          <a:p>
            <a:pPr defTabSz="576058">
              <a:defRPr sz="1200">
                <a:uFillTx/>
                <a:latin typeface="Helvetica"/>
                <a:ea typeface="Helvetica"/>
                <a:cs typeface="Helvetica"/>
                <a:sym typeface="Helvetica"/>
              </a:defRPr>
            </a:pPr>
            <a:endParaRPr sz="1400">
              <a:solidFill>
                <a:schemeClr val="tx1">
                  <a:lumMod val="65000"/>
                  <a:lumOff val="35000"/>
                </a:schemeClr>
              </a:solidFill>
              <a:latin typeface="+mn-ea"/>
            </a:endParaRPr>
          </a:p>
        </p:txBody>
      </p:sp>
      <p:sp>
        <p:nvSpPr>
          <p:cNvPr id="11" name="Shape 6928"/>
          <p:cNvSpPr/>
          <p:nvPr/>
        </p:nvSpPr>
        <p:spPr>
          <a:xfrm flipH="1">
            <a:off x="7762549" y="1965682"/>
            <a:ext cx="1172220" cy="1"/>
          </a:xfrm>
          <a:prstGeom prst="line">
            <a:avLst/>
          </a:prstGeom>
          <a:ln w="6350">
            <a:solidFill>
              <a:schemeClr val="bg1">
                <a:lumMod val="65000"/>
              </a:schemeClr>
            </a:solidFill>
            <a:prstDash val="dash"/>
            <a:miter lim="400000"/>
            <a:headEnd type="triangle"/>
          </a:ln>
        </p:spPr>
        <p:txBody>
          <a:bodyPr lIns="0" tIns="0" rIns="0" bIns="0"/>
          <a:lstStyle/>
          <a:p>
            <a:pPr defTabSz="576058">
              <a:defRPr sz="1200">
                <a:uFillTx/>
                <a:latin typeface="Helvetica"/>
                <a:ea typeface="Helvetica"/>
                <a:cs typeface="Helvetica"/>
                <a:sym typeface="Helvetica"/>
              </a:defRPr>
            </a:pPr>
            <a:endParaRPr sz="1400">
              <a:solidFill>
                <a:schemeClr val="tx1">
                  <a:lumMod val="65000"/>
                  <a:lumOff val="35000"/>
                </a:schemeClr>
              </a:solidFill>
              <a:latin typeface="+mn-ea"/>
            </a:endParaRPr>
          </a:p>
        </p:txBody>
      </p:sp>
      <p:sp>
        <p:nvSpPr>
          <p:cNvPr id="12" name="Shape 6929"/>
          <p:cNvSpPr/>
          <p:nvPr/>
        </p:nvSpPr>
        <p:spPr>
          <a:xfrm flipH="1">
            <a:off x="7966586" y="4246829"/>
            <a:ext cx="968183" cy="1"/>
          </a:xfrm>
          <a:prstGeom prst="line">
            <a:avLst/>
          </a:prstGeom>
          <a:ln w="6350">
            <a:solidFill>
              <a:schemeClr val="bg1">
                <a:lumMod val="65000"/>
              </a:schemeClr>
            </a:solidFill>
            <a:prstDash val="dash"/>
            <a:miter lim="400000"/>
            <a:headEnd type="triangle"/>
          </a:ln>
        </p:spPr>
        <p:txBody>
          <a:bodyPr lIns="0" tIns="0" rIns="0" bIns="0"/>
          <a:lstStyle/>
          <a:p>
            <a:pPr defTabSz="576058">
              <a:defRPr sz="1200">
                <a:uFillTx/>
                <a:latin typeface="Helvetica"/>
                <a:ea typeface="Helvetica"/>
                <a:cs typeface="Helvetica"/>
                <a:sym typeface="Helvetica"/>
              </a:defRPr>
            </a:pPr>
            <a:endParaRPr sz="1400">
              <a:solidFill>
                <a:schemeClr val="tx1">
                  <a:lumMod val="65000"/>
                  <a:lumOff val="35000"/>
                </a:schemeClr>
              </a:solidFill>
              <a:latin typeface="+mn-ea"/>
            </a:endParaRPr>
          </a:p>
        </p:txBody>
      </p:sp>
      <p:sp>
        <p:nvSpPr>
          <p:cNvPr id="13" name="Freeform 41"/>
          <p:cNvSpPr>
            <a:spLocks noEditPoints="1"/>
          </p:cNvSpPr>
          <p:nvPr/>
        </p:nvSpPr>
        <p:spPr bwMode="auto">
          <a:xfrm>
            <a:off x="5414139" y="3074577"/>
            <a:ext cx="1155396" cy="1051020"/>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tx2"/>
          </a:solidFill>
          <a:ln w="9525">
            <a:noFill/>
            <a:round/>
            <a:headEnd/>
            <a:tailEnd/>
          </a:ln>
        </p:spPr>
        <p:txBody>
          <a:bodyPr/>
          <a:lstStyle/>
          <a:p>
            <a:pPr>
              <a:defRPr/>
            </a:pPr>
            <a:endParaRPr lang="en-US" sz="2800" kern="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4" name="Content Placeholder 2"/>
          <p:cNvSpPr txBox="1">
            <a:spLocks/>
          </p:cNvSpPr>
          <p:nvPr/>
        </p:nvSpPr>
        <p:spPr>
          <a:xfrm>
            <a:off x="581840" y="1508787"/>
            <a:ext cx="2633840" cy="1627544"/>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zh-CN" altLang="en-US" sz="2000" b="1" dirty="0">
                <a:solidFill>
                  <a:schemeClr val="tx1">
                    <a:lumMod val="65000"/>
                    <a:lumOff val="35000"/>
                  </a:schemeClr>
                </a:solidFill>
                <a:latin typeface="+mn-ea"/>
                <a:cs typeface="Arial" panose="020B0604020202020204" pitchFamily="34" charset="0"/>
              </a:rPr>
              <a:t>以人为</a:t>
            </a:r>
            <a:r>
              <a:rPr lang="zh-CN" altLang="en-US" sz="2000" b="1" dirty="0" smtClean="0">
                <a:solidFill>
                  <a:schemeClr val="tx1">
                    <a:lumMod val="65000"/>
                    <a:lumOff val="35000"/>
                  </a:schemeClr>
                </a:solidFill>
                <a:latin typeface="+mn-ea"/>
                <a:cs typeface="Arial" panose="020B0604020202020204" pitchFamily="34" charset="0"/>
              </a:rPr>
              <a:t>本</a:t>
            </a:r>
            <a:endParaRPr lang="id-ID" sz="2000" b="1" dirty="0">
              <a:solidFill>
                <a:schemeClr val="tx1">
                  <a:lumMod val="65000"/>
                  <a:lumOff val="35000"/>
                </a:schemeClr>
              </a:solidFill>
              <a:latin typeface="+mn-ea"/>
              <a:cs typeface="Arial" panose="020B0604020202020204" pitchFamily="34" charset="0"/>
            </a:endParaRPr>
          </a:p>
          <a:p>
            <a:pPr>
              <a:lnSpc>
                <a:spcPct val="120000"/>
              </a:lnSpc>
            </a:pPr>
            <a:r>
              <a:rPr lang="zh-CN" altLang="en-US" sz="1400" dirty="0">
                <a:solidFill>
                  <a:schemeClr val="tx1">
                    <a:lumMod val="65000"/>
                    <a:lumOff val="35000"/>
                  </a:scheme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400" dirty="0">
              <a:solidFill>
                <a:schemeClr val="tx1">
                  <a:lumMod val="65000"/>
                  <a:lumOff val="35000"/>
                </a:schemeClr>
              </a:solidFill>
              <a:latin typeface="微软雅黑" pitchFamily="34" charset="-122"/>
              <a:ea typeface="微软雅黑" panose="020B0503020204020204" pitchFamily="34" charset="-122"/>
            </a:endParaRPr>
          </a:p>
        </p:txBody>
      </p:sp>
      <p:sp>
        <p:nvSpPr>
          <p:cNvPr id="15" name="Content Placeholder 2"/>
          <p:cNvSpPr txBox="1">
            <a:spLocks/>
          </p:cNvSpPr>
          <p:nvPr/>
        </p:nvSpPr>
        <p:spPr>
          <a:xfrm>
            <a:off x="540288" y="3817680"/>
            <a:ext cx="2633840" cy="1627544"/>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r>
              <a:rPr lang="zh-CN" altLang="en-US" sz="2000" b="1" dirty="0">
                <a:solidFill>
                  <a:schemeClr val="tx1">
                    <a:lumMod val="65000"/>
                    <a:lumOff val="35000"/>
                  </a:schemeClr>
                </a:solidFill>
                <a:latin typeface="+mn-ea"/>
                <a:cs typeface="Arial" panose="020B0604020202020204" pitchFamily="34" charset="0"/>
              </a:rPr>
              <a:t>勇于</a:t>
            </a:r>
            <a:r>
              <a:rPr lang="zh-CN" altLang="en-US" sz="2000" b="1" dirty="0" smtClean="0">
                <a:solidFill>
                  <a:schemeClr val="tx1">
                    <a:lumMod val="65000"/>
                    <a:lumOff val="35000"/>
                  </a:schemeClr>
                </a:solidFill>
                <a:latin typeface="+mn-ea"/>
                <a:cs typeface="Arial" panose="020B0604020202020204" pitchFamily="34" charset="0"/>
              </a:rPr>
              <a:t>创新</a:t>
            </a:r>
            <a:endParaRPr lang="en-US" altLang="zh-CN" sz="2000" b="1" dirty="0">
              <a:solidFill>
                <a:schemeClr val="tx1">
                  <a:lumMod val="65000"/>
                  <a:lumOff val="35000"/>
                </a:schemeClr>
              </a:solidFill>
              <a:latin typeface="+mn-ea"/>
              <a:cs typeface="Arial" panose="020B0604020202020204" pitchFamily="34" charset="0"/>
            </a:endParaRPr>
          </a:p>
          <a:p>
            <a:pPr>
              <a:lnSpc>
                <a:spcPct val="120000"/>
              </a:lnSpc>
            </a:pPr>
            <a:r>
              <a:rPr lang="zh-CN" altLang="en-US" sz="1400" dirty="0">
                <a:solidFill>
                  <a:schemeClr val="tx1">
                    <a:lumMod val="65000"/>
                    <a:lumOff val="35000"/>
                  </a:scheme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400" dirty="0">
              <a:solidFill>
                <a:schemeClr val="tx1">
                  <a:lumMod val="65000"/>
                  <a:lumOff val="35000"/>
                </a:schemeClr>
              </a:solidFill>
              <a:latin typeface="微软雅黑" pitchFamily="34" charset="-122"/>
              <a:ea typeface="微软雅黑" panose="020B0503020204020204" pitchFamily="34" charset="-122"/>
            </a:endParaRPr>
          </a:p>
        </p:txBody>
      </p:sp>
      <p:sp>
        <p:nvSpPr>
          <p:cNvPr id="16" name="Content Placeholder 2"/>
          <p:cNvSpPr txBox="1">
            <a:spLocks/>
          </p:cNvSpPr>
          <p:nvPr/>
        </p:nvSpPr>
        <p:spPr>
          <a:xfrm>
            <a:off x="9030779" y="1522885"/>
            <a:ext cx="2633840" cy="1627544"/>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000" b="1" dirty="0" smtClean="0">
                <a:solidFill>
                  <a:schemeClr val="tx1">
                    <a:lumMod val="65000"/>
                    <a:lumOff val="35000"/>
                  </a:schemeClr>
                </a:solidFill>
                <a:latin typeface="+mn-ea"/>
                <a:cs typeface="Arial" panose="020B0604020202020204" pitchFamily="34" charset="0"/>
              </a:rPr>
              <a:t>业务至精</a:t>
            </a:r>
            <a:endParaRPr lang="en-US" altLang="zh-CN" sz="2000" b="1" dirty="0" smtClean="0">
              <a:solidFill>
                <a:schemeClr val="tx1">
                  <a:lumMod val="65000"/>
                  <a:lumOff val="35000"/>
                </a:schemeClr>
              </a:solidFill>
              <a:latin typeface="+mn-ea"/>
              <a:cs typeface="Arial" panose="020B0604020202020204" pitchFamily="34" charset="0"/>
            </a:endParaRPr>
          </a:p>
          <a:p>
            <a:pPr algn="l"/>
            <a:r>
              <a:rPr lang="zh-CN" altLang="en-US" sz="1400" dirty="0" smtClean="0">
                <a:solidFill>
                  <a:schemeClr val="tx1">
                    <a:lumMod val="65000"/>
                    <a:lumOff val="35000"/>
                  </a:schemeClr>
                </a:solidFill>
                <a:latin typeface="微软雅黑" pitchFamily="34" charset="-122"/>
                <a:ea typeface="微软雅黑" panose="020B0503020204020204" pitchFamily="34" charset="-122"/>
              </a:rPr>
              <a:t>单击</a:t>
            </a:r>
            <a:r>
              <a:rPr lang="zh-CN" altLang="en-US" sz="1400" dirty="0">
                <a:solidFill>
                  <a:schemeClr val="tx1">
                    <a:lumMod val="65000"/>
                    <a:lumOff val="35000"/>
                  </a:schemeClr>
                </a:solidFill>
                <a:latin typeface="微软雅黑" pitchFamily="34" charset="-122"/>
                <a:ea typeface="微软雅黑" panose="020B0503020204020204" pitchFamily="34" charset="-122"/>
              </a:rPr>
              <a:t>添加文本单击添加文本单击添加文本单击添加文本单击添加文本单击添加文本</a:t>
            </a:r>
            <a:endParaRPr lang="en-US" altLang="zh-CN" sz="1400" dirty="0">
              <a:solidFill>
                <a:schemeClr val="tx1">
                  <a:lumMod val="65000"/>
                  <a:lumOff val="35000"/>
                </a:schemeClr>
              </a:solidFill>
              <a:latin typeface="微软雅黑" pitchFamily="34" charset="-122"/>
              <a:ea typeface="微软雅黑" panose="020B0503020204020204" pitchFamily="34" charset="-122"/>
            </a:endParaRPr>
          </a:p>
        </p:txBody>
      </p:sp>
      <p:sp>
        <p:nvSpPr>
          <p:cNvPr id="17" name="Content Placeholder 2"/>
          <p:cNvSpPr txBox="1">
            <a:spLocks/>
          </p:cNvSpPr>
          <p:nvPr/>
        </p:nvSpPr>
        <p:spPr>
          <a:xfrm>
            <a:off x="9030779" y="3813851"/>
            <a:ext cx="2633840" cy="1627544"/>
          </a:xfrm>
          <a:prstGeom prst="rect">
            <a:avLst/>
          </a:prstGeom>
        </p:spPr>
        <p:txBody>
          <a:bodyPr vert="horz" lIns="121920" tIns="60960" rIns="121920" bIns="6096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000" b="1" dirty="0" smtClean="0">
                <a:solidFill>
                  <a:schemeClr val="tx1">
                    <a:lumMod val="65000"/>
                    <a:lumOff val="35000"/>
                  </a:schemeClr>
                </a:solidFill>
                <a:latin typeface="+mn-ea"/>
                <a:cs typeface="Arial" panose="020B0604020202020204" pitchFamily="34" charset="0"/>
              </a:rPr>
              <a:t>工作至善</a:t>
            </a:r>
            <a:endParaRPr lang="en-US" altLang="zh-CN" sz="2000" b="1" dirty="0">
              <a:solidFill>
                <a:schemeClr val="tx1">
                  <a:lumMod val="65000"/>
                  <a:lumOff val="35000"/>
                </a:schemeClr>
              </a:solidFill>
              <a:latin typeface="+mn-ea"/>
              <a:cs typeface="Arial" panose="020B0604020202020204" pitchFamily="34" charset="0"/>
            </a:endParaRPr>
          </a:p>
          <a:p>
            <a:pPr algn="l">
              <a:lnSpc>
                <a:spcPct val="120000"/>
              </a:lnSpc>
            </a:pPr>
            <a:r>
              <a:rPr lang="zh-CN" altLang="en-US" sz="1400" dirty="0">
                <a:solidFill>
                  <a:schemeClr val="tx1">
                    <a:lumMod val="65000"/>
                    <a:lumOff val="35000"/>
                  </a:schemeClr>
                </a:solidFill>
                <a:latin typeface="微软雅黑" pitchFamily="34" charset="-122"/>
                <a:ea typeface="微软雅黑" panose="020B0503020204020204" pitchFamily="34" charset="-122"/>
              </a:rPr>
              <a:t>单击添加文本单击添加文本单击添加文本单击添加文本单击添加文本单击添加文本</a:t>
            </a:r>
            <a:endParaRPr lang="en-US" altLang="zh-CN" sz="1400" dirty="0">
              <a:solidFill>
                <a:schemeClr val="tx1">
                  <a:lumMod val="65000"/>
                  <a:lumOff val="35000"/>
                </a:schemeClr>
              </a:solidFill>
              <a:latin typeface="微软雅黑" pitchFamily="34" charset="-122"/>
              <a:ea typeface="微软雅黑" panose="020B0503020204020204" pitchFamily="34" charset="-122"/>
            </a:endParaRPr>
          </a:p>
        </p:txBody>
      </p:sp>
      <p:sp>
        <p:nvSpPr>
          <p:cNvPr id="18" name="文本框 45"/>
          <p:cNvSpPr txBox="1">
            <a:spLocks noChangeArrowheads="1"/>
          </p:cNvSpPr>
          <p:nvPr/>
        </p:nvSpPr>
        <p:spPr bwMode="auto">
          <a:xfrm>
            <a:off x="856697" y="369333"/>
            <a:ext cx="4375207" cy="523875"/>
          </a:xfrm>
          <a:prstGeom prst="rect">
            <a:avLst/>
          </a:prstGeom>
          <a:noFill/>
          <a:ln w="9525">
            <a:noFill/>
            <a:miter lim="800000"/>
            <a:headEnd/>
            <a:tailEnd/>
          </a:ln>
        </p:spPr>
        <p:txBody>
          <a:bodyPr wrap="square">
            <a:spAutoFit/>
          </a:bodyPr>
          <a:lstStyle>
            <a:defPPr>
              <a:defRPr lang="zh-CN"/>
            </a:defPPr>
            <a:lvl1pPr>
              <a:defRPr sz="2800" b="1">
                <a:solidFill>
                  <a:srgbClr val="009644"/>
                </a:solidFill>
                <a:effectLst>
                  <a:outerShdw dist="25400" dir="2700000" algn="tl">
                    <a:schemeClr val="bg1">
                      <a:alpha val="81000"/>
                    </a:schemeClr>
                  </a:outerShdw>
                  <a:reflection blurRad="6350" stA="55000" endA="300" endPos="45500" dist="50800" dir="5400000" sy="-100000" algn="bl" rotWithShape="0"/>
                </a:effectLst>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smtClean="0"/>
              <a:t>修改相关页面主题文字</a:t>
            </a:r>
            <a:endParaRPr lang="zh-CN" altLang="en-US" dirty="0"/>
          </a:p>
        </p:txBody>
      </p:sp>
    </p:spTree>
    <p:custDataLst>
      <p:tags r:id="rId1"/>
    </p:custDataLst>
    <p:extLst>
      <p:ext uri="{BB962C8B-B14F-4D97-AF65-F5344CB8AC3E}">
        <p14:creationId xmlns:p14="http://schemas.microsoft.com/office/powerpoint/2010/main" val="215964664"/>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5" presetClass="entr" presetSubtype="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2000"/>
                                        <p:tgtEl>
                                          <p:spTgt spid="13"/>
                                        </p:tgtEl>
                                      </p:cBhvr>
                                    </p:animEffect>
                                    <p:anim calcmode="lin" valueType="num">
                                      <p:cBhvr>
                                        <p:cTn id="13" dur="2000" fill="hold"/>
                                        <p:tgtEl>
                                          <p:spTgt spid="13"/>
                                        </p:tgtEl>
                                        <p:attrNameLst>
                                          <p:attrName>ppt_w</p:attrName>
                                        </p:attrNameLst>
                                      </p:cBhvr>
                                      <p:tavLst>
                                        <p:tav tm="0" fmla="#ppt_w*sin(2.5*pi*$)">
                                          <p:val>
                                            <p:fltVal val="0"/>
                                          </p:val>
                                        </p:tav>
                                        <p:tav tm="100000">
                                          <p:val>
                                            <p:fltVal val="1"/>
                                          </p:val>
                                        </p:tav>
                                      </p:tavLst>
                                    </p:anim>
                                    <p:anim calcmode="lin" valueType="num">
                                      <p:cBhvr>
                                        <p:cTn id="14" dur="2000" fill="hold"/>
                                        <p:tgtEl>
                                          <p:spTgt spid="13"/>
                                        </p:tgtEl>
                                        <p:attrNameLst>
                                          <p:attrName>ppt_h</p:attrName>
                                        </p:attrNameLst>
                                      </p:cBhvr>
                                      <p:tavLst>
                                        <p:tav tm="0">
                                          <p:val>
                                            <p:strVal val="#ppt_h"/>
                                          </p:val>
                                        </p:tav>
                                        <p:tav tm="100000">
                                          <p:val>
                                            <p:strVal val="#ppt_h"/>
                                          </p:val>
                                        </p:tav>
                                      </p:tavLst>
                                    </p:anim>
                                  </p:childTnLst>
                                </p:cTn>
                              </p:par>
                              <p:par>
                                <p:cTn id="15" presetID="22" presetClass="entr" presetSubtype="8"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par>
                                <p:cTn id="18" presetID="22" presetClass="entr" presetSubtype="1" fill="hold" grpId="0" nodeType="withEffect">
                                  <p:stCondLst>
                                    <p:cond delay="500"/>
                                  </p:stCondLst>
                                  <p:childTnLst>
                                    <p:set>
                                      <p:cBhvr>
                                        <p:cTn id="19" dur="1" fill="hold">
                                          <p:stCondLst>
                                            <p:cond delay="0"/>
                                          </p:stCondLst>
                                        </p:cTn>
                                        <p:tgtEl>
                                          <p:spTgt spid="6"/>
                                        </p:tgtEl>
                                        <p:attrNameLst>
                                          <p:attrName>style.visibility</p:attrName>
                                        </p:attrNameLst>
                                      </p:cBhvr>
                                      <p:to>
                                        <p:strVal val="visible"/>
                                      </p:to>
                                    </p:set>
                                    <p:animEffect transition="in" filter="wipe(up)">
                                      <p:cBhvr>
                                        <p:cTn id="20" dur="500"/>
                                        <p:tgtEl>
                                          <p:spTgt spid="6"/>
                                        </p:tgtEl>
                                      </p:cBhvr>
                                    </p:animEffect>
                                  </p:childTnLst>
                                </p:cTn>
                              </p:par>
                              <p:par>
                                <p:cTn id="21" presetID="22" presetClass="entr" presetSubtype="2" fill="hold" grpId="0" nodeType="withEffect">
                                  <p:stCondLst>
                                    <p:cond delay="1000"/>
                                  </p:stCondLst>
                                  <p:childTnLst>
                                    <p:set>
                                      <p:cBhvr>
                                        <p:cTn id="22" dur="1" fill="hold">
                                          <p:stCondLst>
                                            <p:cond delay="0"/>
                                          </p:stCondLst>
                                        </p:cTn>
                                        <p:tgtEl>
                                          <p:spTgt spid="8"/>
                                        </p:tgtEl>
                                        <p:attrNameLst>
                                          <p:attrName>style.visibility</p:attrName>
                                        </p:attrNameLst>
                                      </p:cBhvr>
                                      <p:to>
                                        <p:strVal val="visible"/>
                                      </p:to>
                                    </p:set>
                                    <p:animEffect transition="in" filter="wipe(right)">
                                      <p:cBhvr>
                                        <p:cTn id="23" dur="500"/>
                                        <p:tgtEl>
                                          <p:spTgt spid="8"/>
                                        </p:tgtEl>
                                      </p:cBhvr>
                                    </p:animEffect>
                                  </p:childTnLst>
                                </p:cTn>
                              </p:par>
                              <p:par>
                                <p:cTn id="24" presetID="22" presetClass="entr" presetSubtype="4" fill="hold" grpId="0" nodeType="withEffect">
                                  <p:stCondLst>
                                    <p:cond delay="1500"/>
                                  </p:stCondLst>
                                  <p:childTnLst>
                                    <p:set>
                                      <p:cBhvr>
                                        <p:cTn id="25" dur="1" fill="hold">
                                          <p:stCondLst>
                                            <p:cond delay="0"/>
                                          </p:stCondLst>
                                        </p:cTn>
                                        <p:tgtEl>
                                          <p:spTgt spid="7"/>
                                        </p:tgtEl>
                                        <p:attrNameLst>
                                          <p:attrName>style.visibility</p:attrName>
                                        </p:attrNameLst>
                                      </p:cBhvr>
                                      <p:to>
                                        <p:strVal val="visible"/>
                                      </p:to>
                                    </p:set>
                                    <p:animEffect transition="in" filter="wipe(down)">
                                      <p:cBhvr>
                                        <p:cTn id="26" dur="500"/>
                                        <p:tgtEl>
                                          <p:spTgt spid="7"/>
                                        </p:tgtEl>
                                      </p:cBhvr>
                                    </p:animEffect>
                                  </p:childTnLst>
                                </p:cTn>
                              </p:par>
                            </p:childTnLst>
                          </p:cTn>
                        </p:par>
                        <p:par>
                          <p:cTn id="27" fill="hold">
                            <p:stCondLst>
                              <p:cond delay="2500"/>
                            </p:stCondLst>
                            <p:childTnLst>
                              <p:par>
                                <p:cTn id="28" presetID="22" presetClass="entr" presetSubtype="2"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right)">
                                      <p:cBhvr>
                                        <p:cTn id="30" dur="500"/>
                                        <p:tgtEl>
                                          <p:spTgt spid="9"/>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right)">
                                      <p:cBhvr>
                                        <p:cTn id="33" dur="500"/>
                                        <p:tgtEl>
                                          <p:spTgt spid="10"/>
                                        </p:tgtEl>
                                      </p:cBhvr>
                                    </p:animEffect>
                                  </p:childTnLst>
                                </p:cTn>
                              </p:par>
                            </p:childTnLst>
                          </p:cTn>
                        </p:par>
                        <p:par>
                          <p:cTn id="34" fill="hold">
                            <p:stCondLst>
                              <p:cond delay="3000"/>
                            </p:stCondLst>
                            <p:childTnLst>
                              <p:par>
                                <p:cTn id="35" presetID="42" presetClass="entr" presetSubtype="0"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wipe(left)">
                                      <p:cBhvr>
                                        <p:cTn id="46" dur="500"/>
                                        <p:tgtEl>
                                          <p:spTgt spid="12"/>
                                        </p:tgtEl>
                                      </p:cBhvr>
                                    </p:animEffect>
                                  </p:childTnLst>
                                </p:cTn>
                              </p:par>
                            </p:childTnLst>
                          </p:cTn>
                        </p:par>
                        <p:par>
                          <p:cTn id="47" fill="hold">
                            <p:stCondLst>
                              <p:cond delay="4500"/>
                            </p:stCondLst>
                            <p:childTnLst>
                              <p:par>
                                <p:cTn id="48" presetID="42" presetClass="entr" presetSubtype="0"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1000"/>
                                        <p:tgtEl>
                                          <p:spTgt spid="15"/>
                                        </p:tgtEl>
                                      </p:cBhvr>
                                    </p:animEffect>
                                    <p:anim calcmode="lin" valueType="num">
                                      <p:cBhvr>
                                        <p:cTn id="51" dur="1000" fill="hold"/>
                                        <p:tgtEl>
                                          <p:spTgt spid="15"/>
                                        </p:tgtEl>
                                        <p:attrNameLst>
                                          <p:attrName>ppt_x</p:attrName>
                                        </p:attrNameLst>
                                      </p:cBhvr>
                                      <p:tavLst>
                                        <p:tav tm="0">
                                          <p:val>
                                            <p:strVal val="#ppt_x"/>
                                          </p:val>
                                        </p:tav>
                                        <p:tav tm="100000">
                                          <p:val>
                                            <p:strVal val="#ppt_x"/>
                                          </p:val>
                                        </p:tav>
                                      </p:tavLst>
                                    </p:anim>
                                    <p:anim calcmode="lin" valueType="num">
                                      <p:cBhvr>
                                        <p:cTn id="52" dur="1000" fill="hold"/>
                                        <p:tgtEl>
                                          <p:spTgt spid="15"/>
                                        </p:tgtEl>
                                        <p:attrNameLst>
                                          <p:attrName>ppt_y</p:attrName>
                                        </p:attrNameLst>
                                      </p:cBhvr>
                                      <p:tavLst>
                                        <p:tav tm="0">
                                          <p:val>
                                            <p:strVal val="#ppt_y+.1"/>
                                          </p:val>
                                        </p:tav>
                                        <p:tav tm="100000">
                                          <p:val>
                                            <p:strVal val="#ppt_y"/>
                                          </p:val>
                                        </p:tav>
                                      </p:tavLst>
                                    </p:anim>
                                  </p:childTnLst>
                                </p:cTn>
                              </p:par>
                            </p:childTnLst>
                          </p:cTn>
                        </p:par>
                        <p:par>
                          <p:cTn id="53" fill="hold">
                            <p:stCondLst>
                              <p:cond delay="5500"/>
                            </p:stCondLst>
                            <p:childTnLst>
                              <p:par>
                                <p:cTn id="54" presetID="42" presetClass="entr" presetSubtype="0"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1000"/>
                                        <p:tgtEl>
                                          <p:spTgt spid="16"/>
                                        </p:tgtEl>
                                      </p:cBhvr>
                                    </p:animEffect>
                                    <p:anim calcmode="lin" valueType="num">
                                      <p:cBhvr>
                                        <p:cTn id="57" dur="1000" fill="hold"/>
                                        <p:tgtEl>
                                          <p:spTgt spid="16"/>
                                        </p:tgtEl>
                                        <p:attrNameLst>
                                          <p:attrName>ppt_x</p:attrName>
                                        </p:attrNameLst>
                                      </p:cBhvr>
                                      <p:tavLst>
                                        <p:tav tm="0">
                                          <p:val>
                                            <p:strVal val="#ppt_x"/>
                                          </p:val>
                                        </p:tav>
                                        <p:tav tm="100000">
                                          <p:val>
                                            <p:strVal val="#ppt_x"/>
                                          </p:val>
                                        </p:tav>
                                      </p:tavLst>
                                    </p:anim>
                                    <p:anim calcmode="lin" valueType="num">
                                      <p:cBhvr>
                                        <p:cTn id="58" dur="1000" fill="hold"/>
                                        <p:tgtEl>
                                          <p:spTgt spid="16"/>
                                        </p:tgtEl>
                                        <p:attrNameLst>
                                          <p:attrName>ppt_y</p:attrName>
                                        </p:attrNameLst>
                                      </p:cBhvr>
                                      <p:tavLst>
                                        <p:tav tm="0">
                                          <p:val>
                                            <p:strVal val="#ppt_y+.1"/>
                                          </p:val>
                                        </p:tav>
                                        <p:tav tm="100000">
                                          <p:val>
                                            <p:strVal val="#ppt_y"/>
                                          </p:val>
                                        </p:tav>
                                      </p:tavLst>
                                    </p:anim>
                                  </p:childTnLst>
                                </p:cTn>
                              </p:par>
                            </p:childTnLst>
                          </p:cTn>
                        </p:par>
                        <p:par>
                          <p:cTn id="59" fill="hold">
                            <p:stCondLst>
                              <p:cond delay="6500"/>
                            </p:stCondLst>
                            <p:childTnLst>
                              <p:par>
                                <p:cTn id="60" presetID="42" presetClass="entr" presetSubtype="0"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Effect transition="in" filter="fade">
                                      <p:cBhvr>
                                        <p:cTn id="62" dur="1000"/>
                                        <p:tgtEl>
                                          <p:spTgt spid="17"/>
                                        </p:tgtEl>
                                      </p:cBhvr>
                                    </p:animEffect>
                                    <p:anim calcmode="lin" valueType="num">
                                      <p:cBhvr>
                                        <p:cTn id="63" dur="1000" fill="hold"/>
                                        <p:tgtEl>
                                          <p:spTgt spid="17"/>
                                        </p:tgtEl>
                                        <p:attrNameLst>
                                          <p:attrName>ppt_x</p:attrName>
                                        </p:attrNameLst>
                                      </p:cBhvr>
                                      <p:tavLst>
                                        <p:tav tm="0">
                                          <p:val>
                                            <p:strVal val="#ppt_x"/>
                                          </p:val>
                                        </p:tav>
                                        <p:tav tm="100000">
                                          <p:val>
                                            <p:strVal val="#ppt_x"/>
                                          </p:val>
                                        </p:tav>
                                      </p:tavLst>
                                    </p:anim>
                                    <p:anim calcmode="lin" valueType="num">
                                      <p:cBhvr>
                                        <p:cTn id="6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文本框 45"/>
          <p:cNvSpPr txBox="1">
            <a:spLocks noChangeArrowheads="1"/>
          </p:cNvSpPr>
          <p:nvPr/>
        </p:nvSpPr>
        <p:spPr bwMode="auto">
          <a:xfrm>
            <a:off x="867330" y="369333"/>
            <a:ext cx="5161331" cy="523220"/>
          </a:xfrm>
          <a:prstGeom prst="rect">
            <a:avLst/>
          </a:prstGeom>
          <a:noFill/>
          <a:ln w="9525">
            <a:noFill/>
            <a:miter lim="800000"/>
            <a:headEnd/>
            <a:tailEnd/>
          </a:ln>
        </p:spPr>
        <p:txBody>
          <a:bodyPr wrap="square">
            <a:spAutoFit/>
          </a:bodyPr>
          <a:lstStyle>
            <a:defPPr>
              <a:defRPr lang="zh-CN"/>
            </a:defPPr>
            <a:lvl1pPr>
              <a:defRPr sz="2800" b="1">
                <a:solidFill>
                  <a:srgbClr val="009644"/>
                </a:solidFill>
                <a:effectLst>
                  <a:outerShdw dist="25400" dir="2700000" algn="tl">
                    <a:schemeClr val="bg1">
                      <a:alpha val="81000"/>
                    </a:schemeClr>
                  </a:outerShdw>
                  <a:reflection blurRad="6350" stA="55000" endA="300" endPos="45500" dist="50800" dir="5400000" sy="-100000" algn="bl" rotWithShape="0"/>
                </a:effectLst>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a:t>修改相关页面主题文字</a:t>
            </a:r>
          </a:p>
        </p:txBody>
      </p:sp>
      <p:sp>
        <p:nvSpPr>
          <p:cNvPr id="3" name="Freeform 5"/>
          <p:cNvSpPr>
            <a:spLocks/>
          </p:cNvSpPr>
          <p:nvPr/>
        </p:nvSpPr>
        <p:spPr bwMode="auto">
          <a:xfrm>
            <a:off x="1163601" y="1628977"/>
            <a:ext cx="2112235" cy="4160440"/>
          </a:xfrm>
          <a:custGeom>
            <a:avLst/>
            <a:gdLst>
              <a:gd name="T0" fmla="*/ 594 w 4434"/>
              <a:gd name="T1" fmla="*/ 57 h 8717"/>
              <a:gd name="T2" fmla="*/ 4102 w 4434"/>
              <a:gd name="T3" fmla="*/ 715 h 8717"/>
              <a:gd name="T4" fmla="*/ 4434 w 4434"/>
              <a:gd name="T5" fmla="*/ 1130 h 8717"/>
              <a:gd name="T6" fmla="*/ 4434 w 4434"/>
              <a:gd name="T7" fmla="*/ 6880 h 8717"/>
              <a:gd name="T8" fmla="*/ 4158 w 4434"/>
              <a:gd name="T9" fmla="*/ 7287 h 8717"/>
              <a:gd name="T10" fmla="*/ 685 w 4434"/>
              <a:gd name="T11" fmla="*/ 8590 h 8717"/>
              <a:gd name="T12" fmla="*/ 0 w 4434"/>
              <a:gd name="T13" fmla="*/ 8135 h 8717"/>
              <a:gd name="T14" fmla="*/ 0 w 4434"/>
              <a:gd name="T15" fmla="*/ 555 h 8717"/>
              <a:gd name="T16" fmla="*/ 594 w 4434"/>
              <a:gd name="T17" fmla="*/ 57 h 8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34" h="8717">
                <a:moveTo>
                  <a:pt x="594" y="57"/>
                </a:moveTo>
                <a:lnTo>
                  <a:pt x="4102" y="715"/>
                </a:lnTo>
                <a:cubicBezTo>
                  <a:pt x="4287" y="749"/>
                  <a:pt x="4434" y="926"/>
                  <a:pt x="4434" y="1130"/>
                </a:cubicBezTo>
                <a:lnTo>
                  <a:pt x="4434" y="6880"/>
                </a:lnTo>
                <a:cubicBezTo>
                  <a:pt x="4434" y="7095"/>
                  <a:pt x="4301" y="7234"/>
                  <a:pt x="4158" y="7287"/>
                </a:cubicBezTo>
                <a:lnTo>
                  <a:pt x="685" y="8590"/>
                </a:lnTo>
                <a:cubicBezTo>
                  <a:pt x="346" y="8717"/>
                  <a:pt x="0" y="8476"/>
                  <a:pt x="0" y="8135"/>
                </a:cubicBezTo>
                <a:lnTo>
                  <a:pt x="0" y="555"/>
                </a:lnTo>
                <a:cubicBezTo>
                  <a:pt x="0" y="223"/>
                  <a:pt x="288" y="0"/>
                  <a:pt x="594" y="57"/>
                </a:cubicBezTo>
                <a:close/>
              </a:path>
            </a:pathLst>
          </a:custGeom>
          <a:solidFill>
            <a:schemeClr val="tx2">
              <a:lumMod val="75000"/>
            </a:schemeClr>
          </a:solidFill>
          <a:ln w="12700">
            <a:noFill/>
            <a:round/>
            <a:headEnd/>
            <a:tailEnd/>
          </a:ln>
        </p:spPr>
        <p:txBody>
          <a:bodyPr vert="horz" wrap="square" lIns="121917" tIns="60959" rIns="121917" bIns="60959" numCol="1" anchor="t" anchorCtr="0" compatLnSpc="1">
            <a:prstTxWarp prst="textNoShape">
              <a:avLst/>
            </a:prstTxWarp>
          </a:bodyPr>
          <a:lstStyle/>
          <a:p>
            <a:pPr defTabSz="914377">
              <a:defRPr/>
            </a:pPr>
            <a:endParaRPr lang="zh-CN" altLang="en-US" sz="1867" kern="0">
              <a:solidFill>
                <a:prstClr val="black"/>
              </a:solidFill>
              <a:latin typeface="Calibri"/>
              <a:ea typeface="宋体"/>
            </a:endParaRPr>
          </a:p>
        </p:txBody>
      </p:sp>
      <p:sp>
        <p:nvSpPr>
          <p:cNvPr id="4" name="Freeform 25"/>
          <p:cNvSpPr>
            <a:spLocks/>
          </p:cNvSpPr>
          <p:nvPr/>
        </p:nvSpPr>
        <p:spPr bwMode="auto">
          <a:xfrm>
            <a:off x="1163601" y="2262947"/>
            <a:ext cx="434635" cy="650071"/>
          </a:xfrm>
          <a:custGeom>
            <a:avLst/>
            <a:gdLst>
              <a:gd name="T0" fmla="*/ 232 w 913"/>
              <a:gd name="T1" fmla="*/ 1362 h 1362"/>
              <a:gd name="T2" fmla="*/ 0 w 913"/>
              <a:gd name="T3" fmla="*/ 1322 h 1362"/>
              <a:gd name="T4" fmla="*/ 0 w 913"/>
              <a:gd name="T5" fmla="*/ 40 h 1362"/>
              <a:gd name="T6" fmla="*/ 232 w 913"/>
              <a:gd name="T7" fmla="*/ 0 h 1362"/>
              <a:gd name="T8" fmla="*/ 913 w 913"/>
              <a:gd name="T9" fmla="*/ 681 h 1362"/>
              <a:gd name="T10" fmla="*/ 232 w 913"/>
              <a:gd name="T11" fmla="*/ 1362 h 1362"/>
            </a:gdLst>
            <a:ahLst/>
            <a:cxnLst>
              <a:cxn ang="0">
                <a:pos x="T0" y="T1"/>
              </a:cxn>
              <a:cxn ang="0">
                <a:pos x="T2" y="T3"/>
              </a:cxn>
              <a:cxn ang="0">
                <a:pos x="T4" y="T5"/>
              </a:cxn>
              <a:cxn ang="0">
                <a:pos x="T6" y="T7"/>
              </a:cxn>
              <a:cxn ang="0">
                <a:pos x="T8" y="T9"/>
              </a:cxn>
              <a:cxn ang="0">
                <a:pos x="T10" y="T11"/>
              </a:cxn>
            </a:cxnLst>
            <a:rect l="0" t="0" r="r" b="b"/>
            <a:pathLst>
              <a:path w="913" h="1362">
                <a:moveTo>
                  <a:pt x="232" y="1362"/>
                </a:moveTo>
                <a:cubicBezTo>
                  <a:pt x="150" y="1362"/>
                  <a:pt x="72" y="1348"/>
                  <a:pt x="0" y="1322"/>
                </a:cubicBezTo>
                <a:lnTo>
                  <a:pt x="0" y="40"/>
                </a:lnTo>
                <a:cubicBezTo>
                  <a:pt x="72" y="14"/>
                  <a:pt x="150" y="0"/>
                  <a:pt x="232" y="0"/>
                </a:cubicBezTo>
                <a:cubicBezTo>
                  <a:pt x="608" y="0"/>
                  <a:pt x="913" y="305"/>
                  <a:pt x="913" y="681"/>
                </a:cubicBezTo>
                <a:cubicBezTo>
                  <a:pt x="913" y="1057"/>
                  <a:pt x="608" y="1362"/>
                  <a:pt x="232" y="1362"/>
                </a:cubicBezTo>
                <a:close/>
              </a:path>
            </a:pathLst>
          </a:custGeom>
          <a:solidFill>
            <a:srgbClr val="EEECE1"/>
          </a:solidFill>
          <a:ln>
            <a:noFill/>
          </a:ln>
        </p:spPr>
        <p:txBody>
          <a:bodyPr vert="horz" wrap="square" lIns="121917" tIns="60959" rIns="121917" bIns="60959" numCol="1" anchor="t" anchorCtr="0" compatLnSpc="1">
            <a:prstTxWarp prst="textNoShape">
              <a:avLst/>
            </a:prstTxWarp>
          </a:bodyPr>
          <a:lstStyle/>
          <a:p>
            <a:pPr defTabSz="914377">
              <a:defRPr/>
            </a:pPr>
            <a:endParaRPr lang="zh-CN" altLang="en-US" sz="1867" kern="0">
              <a:solidFill>
                <a:prstClr val="black"/>
              </a:solidFill>
              <a:latin typeface="Calibri"/>
              <a:ea typeface="宋体"/>
            </a:endParaRPr>
          </a:p>
        </p:txBody>
      </p:sp>
      <p:sp>
        <p:nvSpPr>
          <p:cNvPr id="5" name="矩形 4"/>
          <p:cNvSpPr/>
          <p:nvPr/>
        </p:nvSpPr>
        <p:spPr>
          <a:xfrm>
            <a:off x="1207629" y="2358642"/>
            <a:ext cx="288032" cy="307777"/>
          </a:xfrm>
          <a:prstGeom prst="rect">
            <a:avLst/>
          </a:prstGeom>
        </p:spPr>
        <p:txBody>
          <a:bodyPr wrap="square" lIns="0" tIns="0" rIns="0" bIns="0">
            <a:spAutoFit/>
          </a:bodyPr>
          <a:lstStyle/>
          <a:p>
            <a:pPr algn="ctr" defTabSz="914377"/>
            <a:r>
              <a:rPr lang="en-US" altLang="zh-CN" sz="2000" dirty="0">
                <a:solidFill>
                  <a:srgbClr val="4F81BD">
                    <a:lumMod val="75000"/>
                  </a:srgbClr>
                </a:solidFill>
                <a:latin typeface="Swiss911 UCm BT" pitchFamily="34" charset="0"/>
                <a:ea typeface="宋体"/>
              </a:rPr>
              <a:t>01</a:t>
            </a:r>
            <a:endParaRPr lang="zh-CN" altLang="en-US" sz="2000" dirty="0">
              <a:solidFill>
                <a:srgbClr val="4F81BD">
                  <a:lumMod val="75000"/>
                </a:srgbClr>
              </a:solidFill>
              <a:latin typeface="Swiss911 UCm BT" pitchFamily="34" charset="0"/>
              <a:ea typeface="宋体"/>
            </a:endParaRPr>
          </a:p>
        </p:txBody>
      </p:sp>
      <p:sp>
        <p:nvSpPr>
          <p:cNvPr id="6" name="TextBox 48"/>
          <p:cNvSpPr txBox="1"/>
          <p:nvPr/>
        </p:nvSpPr>
        <p:spPr>
          <a:xfrm>
            <a:off x="1482188" y="3226055"/>
            <a:ext cx="1505616" cy="1431159"/>
          </a:xfrm>
          <a:prstGeom prst="rect">
            <a:avLst/>
          </a:prstGeom>
          <a:noFill/>
        </p:spPr>
        <p:txBody>
          <a:bodyPr wrap="square" lIns="121917" tIns="60959" rIns="121917" bIns="60959" rtlCol="0">
            <a:spAutoFit/>
          </a:bodyPr>
          <a:lstStyle/>
          <a:p>
            <a:pPr algn="just" defTabSz="914377">
              <a:lnSpc>
                <a:spcPts val="1733"/>
              </a:lnSpc>
            </a:pPr>
            <a:r>
              <a:rPr lang="zh-CN" altLang="en-US" sz="1200" dirty="0">
                <a:solidFill>
                  <a:prstClr val="white"/>
                </a:solidFill>
                <a:latin typeface="方正兰亭纤黑简体" pitchFamily="65" charset="-122"/>
                <a:ea typeface="方正兰亭纤黑简体" pitchFamily="65" charset="-122"/>
              </a:rPr>
              <a:t>点击输入简要文字内容，文字内容需概括精炼，不用多余的文字修饰，言简意赅的说明该项内容。</a:t>
            </a:r>
            <a:endParaRPr lang="en-US" altLang="zh-CN" sz="1200" dirty="0">
              <a:solidFill>
                <a:prstClr val="white"/>
              </a:solidFill>
              <a:latin typeface="方正兰亭纤黑简体" pitchFamily="65" charset="-122"/>
              <a:ea typeface="方正兰亭纤黑简体" pitchFamily="65" charset="-122"/>
            </a:endParaRPr>
          </a:p>
        </p:txBody>
      </p:sp>
      <p:sp>
        <p:nvSpPr>
          <p:cNvPr id="7" name="TextBox 49"/>
          <p:cNvSpPr txBox="1"/>
          <p:nvPr/>
        </p:nvSpPr>
        <p:spPr>
          <a:xfrm>
            <a:off x="1539644" y="2362227"/>
            <a:ext cx="1342669" cy="451340"/>
          </a:xfrm>
          <a:prstGeom prst="rect">
            <a:avLst/>
          </a:prstGeom>
          <a:noFill/>
        </p:spPr>
        <p:txBody>
          <a:bodyPr wrap="none" lIns="121917" tIns="60959" rIns="121917" bIns="60959" rtlCol="0">
            <a:spAutoFit/>
          </a:bodyPr>
          <a:lstStyle/>
          <a:p>
            <a:pPr algn="ctr" defTabSz="914377"/>
            <a:r>
              <a:rPr lang="zh-CN" altLang="en-US" sz="2133" dirty="0">
                <a:solidFill>
                  <a:prstClr val="white"/>
                </a:solidFill>
                <a:latin typeface="方正兰亭准黑_GBK" pitchFamily="2" charset="-122"/>
                <a:ea typeface="方正兰亭准黑_GBK" pitchFamily="2" charset="-122"/>
              </a:rPr>
              <a:t>输入标题</a:t>
            </a:r>
          </a:p>
        </p:txBody>
      </p:sp>
      <p:sp>
        <p:nvSpPr>
          <p:cNvPr id="8" name="Freeform 5"/>
          <p:cNvSpPr>
            <a:spLocks/>
          </p:cNvSpPr>
          <p:nvPr/>
        </p:nvSpPr>
        <p:spPr bwMode="auto">
          <a:xfrm>
            <a:off x="3563868" y="1628977"/>
            <a:ext cx="2112235" cy="4160440"/>
          </a:xfrm>
          <a:custGeom>
            <a:avLst/>
            <a:gdLst>
              <a:gd name="T0" fmla="*/ 594 w 4434"/>
              <a:gd name="T1" fmla="*/ 57 h 8717"/>
              <a:gd name="T2" fmla="*/ 4102 w 4434"/>
              <a:gd name="T3" fmla="*/ 715 h 8717"/>
              <a:gd name="T4" fmla="*/ 4434 w 4434"/>
              <a:gd name="T5" fmla="*/ 1130 h 8717"/>
              <a:gd name="T6" fmla="*/ 4434 w 4434"/>
              <a:gd name="T7" fmla="*/ 6880 h 8717"/>
              <a:gd name="T8" fmla="*/ 4158 w 4434"/>
              <a:gd name="T9" fmla="*/ 7287 h 8717"/>
              <a:gd name="T10" fmla="*/ 685 w 4434"/>
              <a:gd name="T11" fmla="*/ 8590 h 8717"/>
              <a:gd name="T12" fmla="*/ 0 w 4434"/>
              <a:gd name="T13" fmla="*/ 8135 h 8717"/>
              <a:gd name="T14" fmla="*/ 0 w 4434"/>
              <a:gd name="T15" fmla="*/ 555 h 8717"/>
              <a:gd name="T16" fmla="*/ 594 w 4434"/>
              <a:gd name="T17" fmla="*/ 57 h 8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34" h="8717">
                <a:moveTo>
                  <a:pt x="594" y="57"/>
                </a:moveTo>
                <a:lnTo>
                  <a:pt x="4102" y="715"/>
                </a:lnTo>
                <a:cubicBezTo>
                  <a:pt x="4287" y="749"/>
                  <a:pt x="4434" y="926"/>
                  <a:pt x="4434" y="1130"/>
                </a:cubicBezTo>
                <a:lnTo>
                  <a:pt x="4434" y="6880"/>
                </a:lnTo>
                <a:cubicBezTo>
                  <a:pt x="4434" y="7095"/>
                  <a:pt x="4301" y="7234"/>
                  <a:pt x="4158" y="7287"/>
                </a:cubicBezTo>
                <a:lnTo>
                  <a:pt x="685" y="8590"/>
                </a:lnTo>
                <a:cubicBezTo>
                  <a:pt x="346" y="8717"/>
                  <a:pt x="0" y="8476"/>
                  <a:pt x="0" y="8135"/>
                </a:cubicBezTo>
                <a:lnTo>
                  <a:pt x="0" y="555"/>
                </a:lnTo>
                <a:cubicBezTo>
                  <a:pt x="0" y="223"/>
                  <a:pt x="288" y="0"/>
                  <a:pt x="594" y="57"/>
                </a:cubicBezTo>
                <a:close/>
              </a:path>
            </a:pathLst>
          </a:custGeom>
          <a:solidFill>
            <a:schemeClr val="tx2"/>
          </a:solidFill>
          <a:ln w="12700">
            <a:noFill/>
            <a:round/>
            <a:headEnd/>
            <a:tailEnd/>
          </a:ln>
        </p:spPr>
        <p:txBody>
          <a:bodyPr vert="horz" wrap="square" lIns="121917" tIns="60959" rIns="121917" bIns="60959" numCol="1" anchor="t" anchorCtr="0" compatLnSpc="1">
            <a:prstTxWarp prst="textNoShape">
              <a:avLst/>
            </a:prstTxWarp>
          </a:bodyPr>
          <a:lstStyle/>
          <a:p>
            <a:pPr defTabSz="914377">
              <a:defRPr/>
            </a:pPr>
            <a:endParaRPr lang="zh-CN" altLang="en-US" sz="1867" kern="0">
              <a:solidFill>
                <a:prstClr val="black"/>
              </a:solidFill>
              <a:latin typeface="Calibri"/>
              <a:ea typeface="宋体"/>
            </a:endParaRPr>
          </a:p>
        </p:txBody>
      </p:sp>
      <p:sp>
        <p:nvSpPr>
          <p:cNvPr id="9" name="Freeform 25"/>
          <p:cNvSpPr>
            <a:spLocks/>
          </p:cNvSpPr>
          <p:nvPr/>
        </p:nvSpPr>
        <p:spPr bwMode="auto">
          <a:xfrm>
            <a:off x="3563868" y="2262947"/>
            <a:ext cx="434635" cy="650071"/>
          </a:xfrm>
          <a:custGeom>
            <a:avLst/>
            <a:gdLst>
              <a:gd name="T0" fmla="*/ 232 w 913"/>
              <a:gd name="T1" fmla="*/ 1362 h 1362"/>
              <a:gd name="T2" fmla="*/ 0 w 913"/>
              <a:gd name="T3" fmla="*/ 1322 h 1362"/>
              <a:gd name="T4" fmla="*/ 0 w 913"/>
              <a:gd name="T5" fmla="*/ 40 h 1362"/>
              <a:gd name="T6" fmla="*/ 232 w 913"/>
              <a:gd name="T7" fmla="*/ 0 h 1362"/>
              <a:gd name="T8" fmla="*/ 913 w 913"/>
              <a:gd name="T9" fmla="*/ 681 h 1362"/>
              <a:gd name="T10" fmla="*/ 232 w 913"/>
              <a:gd name="T11" fmla="*/ 1362 h 1362"/>
            </a:gdLst>
            <a:ahLst/>
            <a:cxnLst>
              <a:cxn ang="0">
                <a:pos x="T0" y="T1"/>
              </a:cxn>
              <a:cxn ang="0">
                <a:pos x="T2" y="T3"/>
              </a:cxn>
              <a:cxn ang="0">
                <a:pos x="T4" y="T5"/>
              </a:cxn>
              <a:cxn ang="0">
                <a:pos x="T6" y="T7"/>
              </a:cxn>
              <a:cxn ang="0">
                <a:pos x="T8" y="T9"/>
              </a:cxn>
              <a:cxn ang="0">
                <a:pos x="T10" y="T11"/>
              </a:cxn>
            </a:cxnLst>
            <a:rect l="0" t="0" r="r" b="b"/>
            <a:pathLst>
              <a:path w="913" h="1362">
                <a:moveTo>
                  <a:pt x="232" y="1362"/>
                </a:moveTo>
                <a:cubicBezTo>
                  <a:pt x="150" y="1362"/>
                  <a:pt x="72" y="1348"/>
                  <a:pt x="0" y="1322"/>
                </a:cubicBezTo>
                <a:lnTo>
                  <a:pt x="0" y="40"/>
                </a:lnTo>
                <a:cubicBezTo>
                  <a:pt x="72" y="14"/>
                  <a:pt x="150" y="0"/>
                  <a:pt x="232" y="0"/>
                </a:cubicBezTo>
                <a:cubicBezTo>
                  <a:pt x="608" y="0"/>
                  <a:pt x="913" y="305"/>
                  <a:pt x="913" y="681"/>
                </a:cubicBezTo>
                <a:cubicBezTo>
                  <a:pt x="913" y="1057"/>
                  <a:pt x="608" y="1362"/>
                  <a:pt x="232" y="1362"/>
                </a:cubicBezTo>
                <a:close/>
              </a:path>
            </a:pathLst>
          </a:custGeom>
          <a:solidFill>
            <a:schemeClr val="bg2">
              <a:lumMod val="50000"/>
            </a:schemeClr>
          </a:solidFill>
          <a:ln>
            <a:noFill/>
          </a:ln>
        </p:spPr>
        <p:txBody>
          <a:bodyPr vert="horz" wrap="square" lIns="121917" tIns="60959" rIns="121917" bIns="60959" numCol="1" anchor="t" anchorCtr="0" compatLnSpc="1">
            <a:prstTxWarp prst="textNoShape">
              <a:avLst/>
            </a:prstTxWarp>
          </a:bodyPr>
          <a:lstStyle/>
          <a:p>
            <a:pPr defTabSz="914377">
              <a:defRPr/>
            </a:pPr>
            <a:endParaRPr lang="zh-CN" altLang="en-US" sz="1867" kern="0">
              <a:solidFill>
                <a:prstClr val="black"/>
              </a:solidFill>
              <a:latin typeface="Calibri"/>
              <a:ea typeface="宋体"/>
            </a:endParaRPr>
          </a:p>
        </p:txBody>
      </p:sp>
      <p:sp>
        <p:nvSpPr>
          <p:cNvPr id="10" name="矩形 9"/>
          <p:cNvSpPr/>
          <p:nvPr/>
        </p:nvSpPr>
        <p:spPr>
          <a:xfrm>
            <a:off x="3607897" y="2358642"/>
            <a:ext cx="288032" cy="307777"/>
          </a:xfrm>
          <a:prstGeom prst="rect">
            <a:avLst/>
          </a:prstGeom>
        </p:spPr>
        <p:txBody>
          <a:bodyPr wrap="square" lIns="0" tIns="0" rIns="0" bIns="0">
            <a:spAutoFit/>
          </a:bodyPr>
          <a:lstStyle/>
          <a:p>
            <a:pPr algn="ctr" defTabSz="914377"/>
            <a:r>
              <a:rPr lang="en-US" altLang="zh-CN" sz="2000" dirty="0">
                <a:solidFill>
                  <a:prstClr val="white"/>
                </a:solidFill>
                <a:latin typeface="Swiss911 UCm BT" pitchFamily="34" charset="0"/>
                <a:ea typeface="宋体"/>
              </a:rPr>
              <a:t>02</a:t>
            </a:r>
            <a:endParaRPr lang="zh-CN" altLang="en-US" sz="2000" dirty="0">
              <a:solidFill>
                <a:prstClr val="white"/>
              </a:solidFill>
              <a:latin typeface="Swiss911 UCm BT" pitchFamily="34" charset="0"/>
              <a:ea typeface="宋体"/>
            </a:endParaRPr>
          </a:p>
        </p:txBody>
      </p:sp>
      <p:sp>
        <p:nvSpPr>
          <p:cNvPr id="11" name="TextBox 53"/>
          <p:cNvSpPr txBox="1"/>
          <p:nvPr/>
        </p:nvSpPr>
        <p:spPr>
          <a:xfrm>
            <a:off x="3882455" y="3226055"/>
            <a:ext cx="1505616" cy="1431159"/>
          </a:xfrm>
          <a:prstGeom prst="rect">
            <a:avLst/>
          </a:prstGeom>
          <a:noFill/>
        </p:spPr>
        <p:txBody>
          <a:bodyPr wrap="square" lIns="121917" tIns="60959" rIns="121917" bIns="60959" rtlCol="0">
            <a:spAutoFit/>
          </a:bodyPr>
          <a:lstStyle/>
          <a:p>
            <a:pPr algn="just" defTabSz="914377">
              <a:lnSpc>
                <a:spcPts val="1733"/>
              </a:lnSpc>
            </a:pPr>
            <a:r>
              <a:rPr lang="zh-CN" altLang="en-US" sz="1200" dirty="0">
                <a:solidFill>
                  <a:prstClr val="white"/>
                </a:solidFill>
                <a:latin typeface="方正兰亭纤黑简体" pitchFamily="65" charset="-122"/>
                <a:ea typeface="方正兰亭纤黑简体" pitchFamily="65" charset="-122"/>
              </a:rPr>
              <a:t>点击输入简要文字内容，文字内容需概括精炼，不用多余的文字修饰，言简意赅的说明该项内容。</a:t>
            </a:r>
            <a:endParaRPr lang="en-US" altLang="zh-CN" sz="1200" dirty="0">
              <a:solidFill>
                <a:prstClr val="white"/>
              </a:solidFill>
              <a:latin typeface="方正兰亭纤黑简体" pitchFamily="65" charset="-122"/>
              <a:ea typeface="方正兰亭纤黑简体" pitchFamily="65" charset="-122"/>
            </a:endParaRPr>
          </a:p>
        </p:txBody>
      </p:sp>
      <p:sp>
        <p:nvSpPr>
          <p:cNvPr id="12" name="TextBox 54"/>
          <p:cNvSpPr txBox="1"/>
          <p:nvPr/>
        </p:nvSpPr>
        <p:spPr>
          <a:xfrm>
            <a:off x="3939910" y="2362227"/>
            <a:ext cx="1342669" cy="451340"/>
          </a:xfrm>
          <a:prstGeom prst="rect">
            <a:avLst/>
          </a:prstGeom>
          <a:noFill/>
        </p:spPr>
        <p:txBody>
          <a:bodyPr wrap="none" lIns="121917" tIns="60959" rIns="121917" bIns="60959" rtlCol="0">
            <a:spAutoFit/>
          </a:bodyPr>
          <a:lstStyle/>
          <a:p>
            <a:pPr algn="ctr" defTabSz="914377"/>
            <a:r>
              <a:rPr lang="zh-CN" altLang="en-US" sz="2133" dirty="0">
                <a:solidFill>
                  <a:prstClr val="white"/>
                </a:solidFill>
                <a:latin typeface="方正兰亭准黑_GBK" pitchFamily="2" charset="-122"/>
                <a:ea typeface="方正兰亭准黑_GBK" pitchFamily="2" charset="-122"/>
              </a:rPr>
              <a:t>输入标题</a:t>
            </a:r>
          </a:p>
        </p:txBody>
      </p:sp>
      <p:sp>
        <p:nvSpPr>
          <p:cNvPr id="13" name="Freeform 5"/>
          <p:cNvSpPr>
            <a:spLocks/>
          </p:cNvSpPr>
          <p:nvPr/>
        </p:nvSpPr>
        <p:spPr bwMode="auto">
          <a:xfrm>
            <a:off x="5964135" y="1628977"/>
            <a:ext cx="2112235" cy="4160440"/>
          </a:xfrm>
          <a:custGeom>
            <a:avLst/>
            <a:gdLst>
              <a:gd name="T0" fmla="*/ 594 w 4434"/>
              <a:gd name="T1" fmla="*/ 57 h 8717"/>
              <a:gd name="T2" fmla="*/ 4102 w 4434"/>
              <a:gd name="T3" fmla="*/ 715 h 8717"/>
              <a:gd name="T4" fmla="*/ 4434 w 4434"/>
              <a:gd name="T5" fmla="*/ 1130 h 8717"/>
              <a:gd name="T6" fmla="*/ 4434 w 4434"/>
              <a:gd name="T7" fmla="*/ 6880 h 8717"/>
              <a:gd name="T8" fmla="*/ 4158 w 4434"/>
              <a:gd name="T9" fmla="*/ 7287 h 8717"/>
              <a:gd name="T10" fmla="*/ 685 w 4434"/>
              <a:gd name="T11" fmla="*/ 8590 h 8717"/>
              <a:gd name="T12" fmla="*/ 0 w 4434"/>
              <a:gd name="T13" fmla="*/ 8135 h 8717"/>
              <a:gd name="T14" fmla="*/ 0 w 4434"/>
              <a:gd name="T15" fmla="*/ 555 h 8717"/>
              <a:gd name="T16" fmla="*/ 594 w 4434"/>
              <a:gd name="T17" fmla="*/ 57 h 8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34" h="8717">
                <a:moveTo>
                  <a:pt x="594" y="57"/>
                </a:moveTo>
                <a:lnTo>
                  <a:pt x="4102" y="715"/>
                </a:lnTo>
                <a:cubicBezTo>
                  <a:pt x="4287" y="749"/>
                  <a:pt x="4434" y="926"/>
                  <a:pt x="4434" y="1130"/>
                </a:cubicBezTo>
                <a:lnTo>
                  <a:pt x="4434" y="6880"/>
                </a:lnTo>
                <a:cubicBezTo>
                  <a:pt x="4434" y="7095"/>
                  <a:pt x="4301" y="7234"/>
                  <a:pt x="4158" y="7287"/>
                </a:cubicBezTo>
                <a:lnTo>
                  <a:pt x="685" y="8590"/>
                </a:lnTo>
                <a:cubicBezTo>
                  <a:pt x="346" y="8717"/>
                  <a:pt x="0" y="8476"/>
                  <a:pt x="0" y="8135"/>
                </a:cubicBezTo>
                <a:lnTo>
                  <a:pt x="0" y="555"/>
                </a:lnTo>
                <a:cubicBezTo>
                  <a:pt x="0" y="223"/>
                  <a:pt x="288" y="0"/>
                  <a:pt x="594" y="57"/>
                </a:cubicBezTo>
                <a:close/>
              </a:path>
            </a:pathLst>
          </a:custGeom>
          <a:solidFill>
            <a:schemeClr val="tx2">
              <a:lumMod val="75000"/>
            </a:schemeClr>
          </a:solidFill>
          <a:ln w="12700">
            <a:noFill/>
            <a:round/>
            <a:headEnd/>
            <a:tailEnd/>
          </a:ln>
        </p:spPr>
        <p:txBody>
          <a:bodyPr vert="horz" wrap="square" lIns="121917" tIns="60959" rIns="121917" bIns="60959" numCol="1" anchor="t" anchorCtr="0" compatLnSpc="1">
            <a:prstTxWarp prst="textNoShape">
              <a:avLst/>
            </a:prstTxWarp>
          </a:bodyPr>
          <a:lstStyle/>
          <a:p>
            <a:pPr defTabSz="914377">
              <a:defRPr/>
            </a:pPr>
            <a:endParaRPr lang="zh-CN" altLang="en-US" sz="1867" kern="0">
              <a:solidFill>
                <a:prstClr val="black"/>
              </a:solidFill>
              <a:latin typeface="Calibri"/>
              <a:ea typeface="宋体"/>
            </a:endParaRPr>
          </a:p>
        </p:txBody>
      </p:sp>
      <p:sp>
        <p:nvSpPr>
          <p:cNvPr id="14" name="Freeform 25"/>
          <p:cNvSpPr>
            <a:spLocks/>
          </p:cNvSpPr>
          <p:nvPr/>
        </p:nvSpPr>
        <p:spPr bwMode="auto">
          <a:xfrm>
            <a:off x="5964135" y="2262947"/>
            <a:ext cx="434635" cy="650071"/>
          </a:xfrm>
          <a:custGeom>
            <a:avLst/>
            <a:gdLst>
              <a:gd name="T0" fmla="*/ 232 w 913"/>
              <a:gd name="T1" fmla="*/ 1362 h 1362"/>
              <a:gd name="T2" fmla="*/ 0 w 913"/>
              <a:gd name="T3" fmla="*/ 1322 h 1362"/>
              <a:gd name="T4" fmla="*/ 0 w 913"/>
              <a:gd name="T5" fmla="*/ 40 h 1362"/>
              <a:gd name="T6" fmla="*/ 232 w 913"/>
              <a:gd name="T7" fmla="*/ 0 h 1362"/>
              <a:gd name="T8" fmla="*/ 913 w 913"/>
              <a:gd name="T9" fmla="*/ 681 h 1362"/>
              <a:gd name="T10" fmla="*/ 232 w 913"/>
              <a:gd name="T11" fmla="*/ 1362 h 1362"/>
            </a:gdLst>
            <a:ahLst/>
            <a:cxnLst>
              <a:cxn ang="0">
                <a:pos x="T0" y="T1"/>
              </a:cxn>
              <a:cxn ang="0">
                <a:pos x="T2" y="T3"/>
              </a:cxn>
              <a:cxn ang="0">
                <a:pos x="T4" y="T5"/>
              </a:cxn>
              <a:cxn ang="0">
                <a:pos x="T6" y="T7"/>
              </a:cxn>
              <a:cxn ang="0">
                <a:pos x="T8" y="T9"/>
              </a:cxn>
              <a:cxn ang="0">
                <a:pos x="T10" y="T11"/>
              </a:cxn>
            </a:cxnLst>
            <a:rect l="0" t="0" r="r" b="b"/>
            <a:pathLst>
              <a:path w="913" h="1362">
                <a:moveTo>
                  <a:pt x="232" y="1362"/>
                </a:moveTo>
                <a:cubicBezTo>
                  <a:pt x="150" y="1362"/>
                  <a:pt x="72" y="1348"/>
                  <a:pt x="0" y="1322"/>
                </a:cubicBezTo>
                <a:lnTo>
                  <a:pt x="0" y="40"/>
                </a:lnTo>
                <a:cubicBezTo>
                  <a:pt x="72" y="14"/>
                  <a:pt x="150" y="0"/>
                  <a:pt x="232" y="0"/>
                </a:cubicBezTo>
                <a:cubicBezTo>
                  <a:pt x="608" y="0"/>
                  <a:pt x="913" y="305"/>
                  <a:pt x="913" y="681"/>
                </a:cubicBezTo>
                <a:cubicBezTo>
                  <a:pt x="913" y="1057"/>
                  <a:pt x="608" y="1362"/>
                  <a:pt x="232" y="1362"/>
                </a:cubicBezTo>
                <a:close/>
              </a:path>
            </a:pathLst>
          </a:custGeom>
          <a:solidFill>
            <a:srgbClr val="EEECE1"/>
          </a:solidFill>
          <a:ln>
            <a:noFill/>
          </a:ln>
        </p:spPr>
        <p:txBody>
          <a:bodyPr vert="horz" wrap="square" lIns="121917" tIns="60959" rIns="121917" bIns="60959" numCol="1" anchor="t" anchorCtr="0" compatLnSpc="1">
            <a:prstTxWarp prst="textNoShape">
              <a:avLst/>
            </a:prstTxWarp>
          </a:bodyPr>
          <a:lstStyle/>
          <a:p>
            <a:pPr defTabSz="914377">
              <a:defRPr/>
            </a:pPr>
            <a:endParaRPr lang="zh-CN" altLang="en-US" sz="1867" kern="0">
              <a:solidFill>
                <a:prstClr val="black"/>
              </a:solidFill>
              <a:latin typeface="Calibri"/>
              <a:ea typeface="宋体"/>
            </a:endParaRPr>
          </a:p>
        </p:txBody>
      </p:sp>
      <p:sp>
        <p:nvSpPr>
          <p:cNvPr id="15" name="矩形 14"/>
          <p:cNvSpPr/>
          <p:nvPr/>
        </p:nvSpPr>
        <p:spPr>
          <a:xfrm>
            <a:off x="6008164" y="2358642"/>
            <a:ext cx="288032" cy="307777"/>
          </a:xfrm>
          <a:prstGeom prst="rect">
            <a:avLst/>
          </a:prstGeom>
        </p:spPr>
        <p:txBody>
          <a:bodyPr wrap="square" lIns="0" tIns="0" rIns="0" bIns="0">
            <a:spAutoFit/>
          </a:bodyPr>
          <a:lstStyle/>
          <a:p>
            <a:pPr algn="ctr" defTabSz="914377"/>
            <a:r>
              <a:rPr lang="en-US" altLang="zh-CN" sz="2000" dirty="0">
                <a:solidFill>
                  <a:srgbClr val="4F81BD">
                    <a:lumMod val="75000"/>
                  </a:srgbClr>
                </a:solidFill>
                <a:latin typeface="Swiss911 UCm BT" pitchFamily="34" charset="0"/>
                <a:ea typeface="宋体"/>
              </a:rPr>
              <a:t>03</a:t>
            </a:r>
            <a:endParaRPr lang="zh-CN" altLang="en-US" sz="2000" dirty="0">
              <a:solidFill>
                <a:srgbClr val="4F81BD">
                  <a:lumMod val="75000"/>
                </a:srgbClr>
              </a:solidFill>
              <a:latin typeface="Swiss911 UCm BT" pitchFamily="34" charset="0"/>
              <a:ea typeface="宋体"/>
            </a:endParaRPr>
          </a:p>
        </p:txBody>
      </p:sp>
      <p:sp>
        <p:nvSpPr>
          <p:cNvPr id="16" name="TextBox 58"/>
          <p:cNvSpPr txBox="1"/>
          <p:nvPr/>
        </p:nvSpPr>
        <p:spPr>
          <a:xfrm>
            <a:off x="6282721" y="3226055"/>
            <a:ext cx="1505616" cy="1431159"/>
          </a:xfrm>
          <a:prstGeom prst="rect">
            <a:avLst/>
          </a:prstGeom>
          <a:noFill/>
        </p:spPr>
        <p:txBody>
          <a:bodyPr wrap="square" lIns="121917" tIns="60959" rIns="121917" bIns="60959" rtlCol="0">
            <a:spAutoFit/>
          </a:bodyPr>
          <a:lstStyle/>
          <a:p>
            <a:pPr algn="just" defTabSz="914377">
              <a:lnSpc>
                <a:spcPts val="1733"/>
              </a:lnSpc>
            </a:pPr>
            <a:r>
              <a:rPr lang="zh-CN" altLang="en-US" sz="1200" dirty="0">
                <a:solidFill>
                  <a:prstClr val="white"/>
                </a:solidFill>
                <a:latin typeface="方正兰亭纤黑简体" pitchFamily="65" charset="-122"/>
                <a:ea typeface="方正兰亭纤黑简体" pitchFamily="65" charset="-122"/>
              </a:rPr>
              <a:t>点击输入简要文字内容，文字内容需概括精炼，不用多余的文字修饰，言简意赅的说明该项内容。</a:t>
            </a:r>
            <a:endParaRPr lang="en-US" altLang="zh-CN" sz="1200" dirty="0">
              <a:solidFill>
                <a:prstClr val="white"/>
              </a:solidFill>
              <a:latin typeface="方正兰亭纤黑简体" pitchFamily="65" charset="-122"/>
              <a:ea typeface="方正兰亭纤黑简体" pitchFamily="65" charset="-122"/>
            </a:endParaRPr>
          </a:p>
        </p:txBody>
      </p:sp>
      <p:sp>
        <p:nvSpPr>
          <p:cNvPr id="17" name="TextBox 59"/>
          <p:cNvSpPr txBox="1"/>
          <p:nvPr/>
        </p:nvSpPr>
        <p:spPr>
          <a:xfrm>
            <a:off x="6340177" y="2362227"/>
            <a:ext cx="1342669" cy="451340"/>
          </a:xfrm>
          <a:prstGeom prst="rect">
            <a:avLst/>
          </a:prstGeom>
          <a:noFill/>
        </p:spPr>
        <p:txBody>
          <a:bodyPr wrap="none" lIns="121917" tIns="60959" rIns="121917" bIns="60959" rtlCol="0">
            <a:spAutoFit/>
          </a:bodyPr>
          <a:lstStyle/>
          <a:p>
            <a:pPr algn="ctr" defTabSz="914377"/>
            <a:r>
              <a:rPr lang="zh-CN" altLang="en-US" sz="2133" dirty="0">
                <a:solidFill>
                  <a:prstClr val="white"/>
                </a:solidFill>
                <a:latin typeface="方正兰亭准黑_GBK" pitchFamily="2" charset="-122"/>
                <a:ea typeface="方正兰亭准黑_GBK" pitchFamily="2" charset="-122"/>
              </a:rPr>
              <a:t>输入标题</a:t>
            </a:r>
          </a:p>
        </p:txBody>
      </p:sp>
      <p:sp>
        <p:nvSpPr>
          <p:cNvPr id="18" name="Freeform 5"/>
          <p:cNvSpPr>
            <a:spLocks/>
          </p:cNvSpPr>
          <p:nvPr/>
        </p:nvSpPr>
        <p:spPr bwMode="auto">
          <a:xfrm>
            <a:off x="8364401" y="1628977"/>
            <a:ext cx="2112235" cy="4160440"/>
          </a:xfrm>
          <a:custGeom>
            <a:avLst/>
            <a:gdLst>
              <a:gd name="T0" fmla="*/ 594 w 4434"/>
              <a:gd name="T1" fmla="*/ 57 h 8717"/>
              <a:gd name="T2" fmla="*/ 4102 w 4434"/>
              <a:gd name="T3" fmla="*/ 715 h 8717"/>
              <a:gd name="T4" fmla="*/ 4434 w 4434"/>
              <a:gd name="T5" fmla="*/ 1130 h 8717"/>
              <a:gd name="T6" fmla="*/ 4434 w 4434"/>
              <a:gd name="T7" fmla="*/ 6880 h 8717"/>
              <a:gd name="T8" fmla="*/ 4158 w 4434"/>
              <a:gd name="T9" fmla="*/ 7287 h 8717"/>
              <a:gd name="T10" fmla="*/ 685 w 4434"/>
              <a:gd name="T11" fmla="*/ 8590 h 8717"/>
              <a:gd name="T12" fmla="*/ 0 w 4434"/>
              <a:gd name="T13" fmla="*/ 8135 h 8717"/>
              <a:gd name="T14" fmla="*/ 0 w 4434"/>
              <a:gd name="T15" fmla="*/ 555 h 8717"/>
              <a:gd name="T16" fmla="*/ 594 w 4434"/>
              <a:gd name="T17" fmla="*/ 57 h 8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34" h="8717">
                <a:moveTo>
                  <a:pt x="594" y="57"/>
                </a:moveTo>
                <a:lnTo>
                  <a:pt x="4102" y="715"/>
                </a:lnTo>
                <a:cubicBezTo>
                  <a:pt x="4287" y="749"/>
                  <a:pt x="4434" y="926"/>
                  <a:pt x="4434" y="1130"/>
                </a:cubicBezTo>
                <a:lnTo>
                  <a:pt x="4434" y="6880"/>
                </a:lnTo>
                <a:cubicBezTo>
                  <a:pt x="4434" y="7095"/>
                  <a:pt x="4301" y="7234"/>
                  <a:pt x="4158" y="7287"/>
                </a:cubicBezTo>
                <a:lnTo>
                  <a:pt x="685" y="8590"/>
                </a:lnTo>
                <a:cubicBezTo>
                  <a:pt x="346" y="8717"/>
                  <a:pt x="0" y="8476"/>
                  <a:pt x="0" y="8135"/>
                </a:cubicBezTo>
                <a:lnTo>
                  <a:pt x="0" y="555"/>
                </a:lnTo>
                <a:cubicBezTo>
                  <a:pt x="0" y="223"/>
                  <a:pt x="288" y="0"/>
                  <a:pt x="594" y="57"/>
                </a:cubicBezTo>
                <a:close/>
              </a:path>
            </a:pathLst>
          </a:custGeom>
          <a:solidFill>
            <a:schemeClr val="tx2"/>
          </a:solidFill>
          <a:ln w="12700">
            <a:noFill/>
            <a:round/>
            <a:headEnd/>
            <a:tailEnd/>
          </a:ln>
        </p:spPr>
        <p:txBody>
          <a:bodyPr vert="horz" wrap="square" lIns="121917" tIns="60959" rIns="121917" bIns="60959" numCol="1" anchor="t" anchorCtr="0" compatLnSpc="1">
            <a:prstTxWarp prst="textNoShape">
              <a:avLst/>
            </a:prstTxWarp>
          </a:bodyPr>
          <a:lstStyle/>
          <a:p>
            <a:pPr defTabSz="914377">
              <a:defRPr/>
            </a:pPr>
            <a:endParaRPr lang="zh-CN" altLang="en-US" sz="1867" kern="0">
              <a:solidFill>
                <a:prstClr val="black"/>
              </a:solidFill>
              <a:latin typeface="Calibri"/>
              <a:ea typeface="宋体"/>
            </a:endParaRPr>
          </a:p>
        </p:txBody>
      </p:sp>
      <p:sp>
        <p:nvSpPr>
          <p:cNvPr id="19" name="Freeform 25"/>
          <p:cNvSpPr>
            <a:spLocks/>
          </p:cNvSpPr>
          <p:nvPr/>
        </p:nvSpPr>
        <p:spPr bwMode="auto">
          <a:xfrm>
            <a:off x="8364401" y="2262947"/>
            <a:ext cx="434635" cy="650071"/>
          </a:xfrm>
          <a:custGeom>
            <a:avLst/>
            <a:gdLst>
              <a:gd name="T0" fmla="*/ 232 w 913"/>
              <a:gd name="T1" fmla="*/ 1362 h 1362"/>
              <a:gd name="T2" fmla="*/ 0 w 913"/>
              <a:gd name="T3" fmla="*/ 1322 h 1362"/>
              <a:gd name="T4" fmla="*/ 0 w 913"/>
              <a:gd name="T5" fmla="*/ 40 h 1362"/>
              <a:gd name="T6" fmla="*/ 232 w 913"/>
              <a:gd name="T7" fmla="*/ 0 h 1362"/>
              <a:gd name="T8" fmla="*/ 913 w 913"/>
              <a:gd name="T9" fmla="*/ 681 h 1362"/>
              <a:gd name="T10" fmla="*/ 232 w 913"/>
              <a:gd name="T11" fmla="*/ 1362 h 1362"/>
            </a:gdLst>
            <a:ahLst/>
            <a:cxnLst>
              <a:cxn ang="0">
                <a:pos x="T0" y="T1"/>
              </a:cxn>
              <a:cxn ang="0">
                <a:pos x="T2" y="T3"/>
              </a:cxn>
              <a:cxn ang="0">
                <a:pos x="T4" y="T5"/>
              </a:cxn>
              <a:cxn ang="0">
                <a:pos x="T6" y="T7"/>
              </a:cxn>
              <a:cxn ang="0">
                <a:pos x="T8" y="T9"/>
              </a:cxn>
              <a:cxn ang="0">
                <a:pos x="T10" y="T11"/>
              </a:cxn>
            </a:cxnLst>
            <a:rect l="0" t="0" r="r" b="b"/>
            <a:pathLst>
              <a:path w="913" h="1362">
                <a:moveTo>
                  <a:pt x="232" y="1362"/>
                </a:moveTo>
                <a:cubicBezTo>
                  <a:pt x="150" y="1362"/>
                  <a:pt x="72" y="1348"/>
                  <a:pt x="0" y="1322"/>
                </a:cubicBezTo>
                <a:lnTo>
                  <a:pt x="0" y="40"/>
                </a:lnTo>
                <a:cubicBezTo>
                  <a:pt x="72" y="14"/>
                  <a:pt x="150" y="0"/>
                  <a:pt x="232" y="0"/>
                </a:cubicBezTo>
                <a:cubicBezTo>
                  <a:pt x="608" y="0"/>
                  <a:pt x="913" y="305"/>
                  <a:pt x="913" y="681"/>
                </a:cubicBezTo>
                <a:cubicBezTo>
                  <a:pt x="913" y="1057"/>
                  <a:pt x="608" y="1362"/>
                  <a:pt x="232" y="1362"/>
                </a:cubicBezTo>
                <a:close/>
              </a:path>
            </a:pathLst>
          </a:custGeom>
          <a:solidFill>
            <a:schemeClr val="bg2">
              <a:lumMod val="50000"/>
            </a:schemeClr>
          </a:solidFill>
          <a:ln>
            <a:noFill/>
          </a:ln>
        </p:spPr>
        <p:txBody>
          <a:bodyPr vert="horz" wrap="square" lIns="121917" tIns="60959" rIns="121917" bIns="60959" numCol="1" anchor="t" anchorCtr="0" compatLnSpc="1">
            <a:prstTxWarp prst="textNoShape">
              <a:avLst/>
            </a:prstTxWarp>
          </a:bodyPr>
          <a:lstStyle/>
          <a:p>
            <a:pPr defTabSz="914377">
              <a:defRPr/>
            </a:pPr>
            <a:endParaRPr lang="zh-CN" altLang="en-US" sz="1867" kern="0">
              <a:solidFill>
                <a:prstClr val="black"/>
              </a:solidFill>
              <a:latin typeface="Calibri"/>
              <a:ea typeface="宋体"/>
            </a:endParaRPr>
          </a:p>
        </p:txBody>
      </p:sp>
      <p:sp>
        <p:nvSpPr>
          <p:cNvPr id="20" name="TextBox 62"/>
          <p:cNvSpPr txBox="1"/>
          <p:nvPr/>
        </p:nvSpPr>
        <p:spPr>
          <a:xfrm>
            <a:off x="8682988" y="3226055"/>
            <a:ext cx="1505616" cy="1431159"/>
          </a:xfrm>
          <a:prstGeom prst="rect">
            <a:avLst/>
          </a:prstGeom>
          <a:noFill/>
        </p:spPr>
        <p:txBody>
          <a:bodyPr wrap="square" lIns="121917" tIns="60959" rIns="121917" bIns="60959" rtlCol="0">
            <a:spAutoFit/>
          </a:bodyPr>
          <a:lstStyle/>
          <a:p>
            <a:pPr algn="just" defTabSz="914377">
              <a:lnSpc>
                <a:spcPts val="1733"/>
              </a:lnSpc>
            </a:pPr>
            <a:r>
              <a:rPr lang="zh-CN" altLang="en-US" sz="1200" dirty="0">
                <a:solidFill>
                  <a:prstClr val="white"/>
                </a:solidFill>
                <a:latin typeface="方正兰亭纤黑简体" pitchFamily="65" charset="-122"/>
                <a:ea typeface="方正兰亭纤黑简体" pitchFamily="65" charset="-122"/>
              </a:rPr>
              <a:t>点击输入简要文字内容，文字内容需概括精炼，不用多余的文字修饰，言简意赅的说明该项内容。</a:t>
            </a:r>
            <a:endParaRPr lang="en-US" altLang="zh-CN" sz="1200" dirty="0">
              <a:solidFill>
                <a:prstClr val="white"/>
              </a:solidFill>
              <a:latin typeface="方正兰亭纤黑简体" pitchFamily="65" charset="-122"/>
              <a:ea typeface="方正兰亭纤黑简体" pitchFamily="65" charset="-122"/>
            </a:endParaRPr>
          </a:p>
        </p:txBody>
      </p:sp>
      <p:sp>
        <p:nvSpPr>
          <p:cNvPr id="21" name="TextBox 63"/>
          <p:cNvSpPr txBox="1"/>
          <p:nvPr/>
        </p:nvSpPr>
        <p:spPr>
          <a:xfrm>
            <a:off x="8740444" y="2362227"/>
            <a:ext cx="1342669" cy="451340"/>
          </a:xfrm>
          <a:prstGeom prst="rect">
            <a:avLst/>
          </a:prstGeom>
          <a:noFill/>
        </p:spPr>
        <p:txBody>
          <a:bodyPr wrap="none" lIns="121917" tIns="60959" rIns="121917" bIns="60959" rtlCol="0">
            <a:spAutoFit/>
          </a:bodyPr>
          <a:lstStyle/>
          <a:p>
            <a:pPr algn="ctr" defTabSz="914377"/>
            <a:r>
              <a:rPr lang="zh-CN" altLang="en-US" sz="2133" dirty="0">
                <a:solidFill>
                  <a:prstClr val="white"/>
                </a:solidFill>
                <a:latin typeface="方正兰亭准黑_GBK" pitchFamily="2" charset="-122"/>
                <a:ea typeface="方正兰亭准黑_GBK" pitchFamily="2" charset="-122"/>
              </a:rPr>
              <a:t>输入标题</a:t>
            </a:r>
          </a:p>
        </p:txBody>
      </p:sp>
      <p:sp>
        <p:nvSpPr>
          <p:cNvPr id="22" name="矩形 21"/>
          <p:cNvSpPr/>
          <p:nvPr/>
        </p:nvSpPr>
        <p:spPr>
          <a:xfrm>
            <a:off x="8408429" y="2358642"/>
            <a:ext cx="288032" cy="307777"/>
          </a:xfrm>
          <a:prstGeom prst="rect">
            <a:avLst/>
          </a:prstGeom>
        </p:spPr>
        <p:txBody>
          <a:bodyPr wrap="square" lIns="0" tIns="0" rIns="0" bIns="0">
            <a:spAutoFit/>
          </a:bodyPr>
          <a:lstStyle/>
          <a:p>
            <a:pPr algn="ctr" defTabSz="914377"/>
            <a:r>
              <a:rPr lang="en-US" altLang="zh-CN" sz="2000" dirty="0">
                <a:solidFill>
                  <a:prstClr val="white"/>
                </a:solidFill>
                <a:latin typeface="Swiss911 UCm BT" pitchFamily="34" charset="0"/>
                <a:ea typeface="宋体"/>
              </a:rPr>
              <a:t>04</a:t>
            </a:r>
            <a:endParaRPr lang="zh-CN" altLang="en-US" sz="2000" dirty="0">
              <a:solidFill>
                <a:prstClr val="white"/>
              </a:solidFill>
              <a:latin typeface="Swiss911 UCm BT" pitchFamily="34" charset="0"/>
              <a:ea typeface="宋体"/>
            </a:endParaRPr>
          </a:p>
        </p:txBody>
      </p:sp>
    </p:spTree>
    <p:extLst>
      <p:ext uri="{BB962C8B-B14F-4D97-AF65-F5344CB8AC3E}">
        <p14:creationId xmlns:p14="http://schemas.microsoft.com/office/powerpoint/2010/main" val="2951061806"/>
      </p:ext>
    </p:extLst>
  </p:cSld>
  <p:clrMapOvr>
    <a:masterClrMapping/>
  </p:clrMapOvr>
  <p:transition spd="med"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1+#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par>
                                <p:cTn id="9" presetID="52" presetClass="entr" presetSubtype="0"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Scale>
                                      <p:cBhvr>
                                        <p:cTn id="11"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2" dur="1000" decel="50000" fill="hold">
                                          <p:stCondLst>
                                            <p:cond delay="0"/>
                                          </p:stCondLst>
                                        </p:cTn>
                                        <p:tgtEl>
                                          <p:spTgt spid="3"/>
                                        </p:tgtEl>
                                        <p:attrNameLst>
                                          <p:attrName>ppt_x</p:attrName>
                                          <p:attrName>ppt_y</p:attrName>
                                        </p:attrNameLst>
                                      </p:cBhvr>
                                    </p:animMotion>
                                    <p:animEffect transition="in" filter="fade">
                                      <p:cBhvr>
                                        <p:cTn id="13" dur="1000"/>
                                        <p:tgtEl>
                                          <p:spTgt spid="3"/>
                                        </p:tgtEl>
                                      </p:cBhvr>
                                    </p:animEffect>
                                  </p:childTnLst>
                                </p:cTn>
                              </p:par>
                              <p:par>
                                <p:cTn id="14" presetID="52" presetClass="entr" presetSubtype="0"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Scale>
                                      <p:cBhvr>
                                        <p:cTn id="16"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4"/>
                                        </p:tgtEl>
                                        <p:attrNameLst>
                                          <p:attrName>ppt_x</p:attrName>
                                          <p:attrName>ppt_y</p:attrName>
                                        </p:attrNameLst>
                                      </p:cBhvr>
                                    </p:animMotion>
                                    <p:animEffect transition="in" filter="fade">
                                      <p:cBhvr>
                                        <p:cTn id="18" dur="1000"/>
                                        <p:tgtEl>
                                          <p:spTgt spid="4"/>
                                        </p:tgtEl>
                                      </p:cBhvr>
                                    </p:animEffect>
                                  </p:childTnLst>
                                </p:cTn>
                              </p:par>
                              <p:par>
                                <p:cTn id="19" presetID="52"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Scale>
                                      <p:cBhvr>
                                        <p:cTn id="21"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5"/>
                                        </p:tgtEl>
                                        <p:attrNameLst>
                                          <p:attrName>ppt_x</p:attrName>
                                          <p:attrName>ppt_y</p:attrName>
                                        </p:attrNameLst>
                                      </p:cBhvr>
                                    </p:animMotion>
                                    <p:animEffect transition="in" filter="fade">
                                      <p:cBhvr>
                                        <p:cTn id="23" dur="1000"/>
                                        <p:tgtEl>
                                          <p:spTgt spid="5"/>
                                        </p:tgtEl>
                                      </p:cBhvr>
                                    </p:animEffect>
                                  </p:childTnLst>
                                </p:cTn>
                              </p:par>
                              <p:par>
                                <p:cTn id="24" presetID="52"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Scale>
                                      <p:cBhvr>
                                        <p:cTn id="26"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6"/>
                                        </p:tgtEl>
                                        <p:attrNameLst>
                                          <p:attrName>ppt_x</p:attrName>
                                          <p:attrName>ppt_y</p:attrName>
                                        </p:attrNameLst>
                                      </p:cBhvr>
                                    </p:animMotion>
                                    <p:animEffect transition="in" filter="fade">
                                      <p:cBhvr>
                                        <p:cTn id="28" dur="1000"/>
                                        <p:tgtEl>
                                          <p:spTgt spid="6"/>
                                        </p:tgtEl>
                                      </p:cBhvr>
                                    </p:animEffect>
                                  </p:childTnLst>
                                </p:cTn>
                              </p:par>
                              <p:par>
                                <p:cTn id="29" presetID="52"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Scale>
                                      <p:cBhvr>
                                        <p:cTn id="31"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7"/>
                                        </p:tgtEl>
                                        <p:attrNameLst>
                                          <p:attrName>ppt_x</p:attrName>
                                          <p:attrName>ppt_y</p:attrName>
                                        </p:attrNameLst>
                                      </p:cBhvr>
                                    </p:animMotion>
                                    <p:animEffect transition="in" filter="fade">
                                      <p:cBhvr>
                                        <p:cTn id="33" dur="1000"/>
                                        <p:tgtEl>
                                          <p:spTgt spid="7"/>
                                        </p:tgtEl>
                                      </p:cBhvr>
                                    </p:animEffect>
                                  </p:childTnLst>
                                </p:cTn>
                              </p:par>
                            </p:childTnLst>
                          </p:cTn>
                        </p:par>
                        <p:par>
                          <p:cTn id="34" fill="hold">
                            <p:stCondLst>
                              <p:cond delay="1000"/>
                            </p:stCondLst>
                            <p:childTnLst>
                              <p:par>
                                <p:cTn id="35" presetID="52" presetClass="entr" presetSubtype="0"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Scale>
                                      <p:cBhvr>
                                        <p:cTn id="37"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8"/>
                                        </p:tgtEl>
                                        <p:attrNameLst>
                                          <p:attrName>ppt_x</p:attrName>
                                          <p:attrName>ppt_y</p:attrName>
                                        </p:attrNameLst>
                                      </p:cBhvr>
                                    </p:animMotion>
                                    <p:animEffect transition="in" filter="fade">
                                      <p:cBhvr>
                                        <p:cTn id="39" dur="1000"/>
                                        <p:tgtEl>
                                          <p:spTgt spid="8"/>
                                        </p:tgtEl>
                                      </p:cBhvr>
                                    </p:animEffect>
                                  </p:childTnLst>
                                </p:cTn>
                              </p:par>
                              <p:par>
                                <p:cTn id="40" presetID="52"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Scale>
                                      <p:cBhvr>
                                        <p:cTn id="42"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9"/>
                                        </p:tgtEl>
                                        <p:attrNameLst>
                                          <p:attrName>ppt_x</p:attrName>
                                          <p:attrName>ppt_y</p:attrName>
                                        </p:attrNameLst>
                                      </p:cBhvr>
                                    </p:animMotion>
                                    <p:animEffect transition="in" filter="fade">
                                      <p:cBhvr>
                                        <p:cTn id="44" dur="1000"/>
                                        <p:tgtEl>
                                          <p:spTgt spid="9"/>
                                        </p:tgtEl>
                                      </p:cBhvr>
                                    </p:animEffect>
                                  </p:childTnLst>
                                </p:cTn>
                              </p:par>
                              <p:par>
                                <p:cTn id="45" presetID="52" presetClass="entr" presetSubtype="0"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Scale>
                                      <p:cBhvr>
                                        <p:cTn id="47"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8" dur="1000" decel="50000" fill="hold">
                                          <p:stCondLst>
                                            <p:cond delay="0"/>
                                          </p:stCondLst>
                                        </p:cTn>
                                        <p:tgtEl>
                                          <p:spTgt spid="10"/>
                                        </p:tgtEl>
                                        <p:attrNameLst>
                                          <p:attrName>ppt_x</p:attrName>
                                          <p:attrName>ppt_y</p:attrName>
                                        </p:attrNameLst>
                                      </p:cBhvr>
                                    </p:animMotion>
                                    <p:animEffect transition="in" filter="fade">
                                      <p:cBhvr>
                                        <p:cTn id="49" dur="1000"/>
                                        <p:tgtEl>
                                          <p:spTgt spid="10"/>
                                        </p:tgtEl>
                                      </p:cBhvr>
                                    </p:animEffect>
                                  </p:childTnLst>
                                </p:cTn>
                              </p:par>
                              <p:par>
                                <p:cTn id="50" presetID="52" presetClass="entr" presetSubtype="0"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Scale>
                                      <p:cBhvr>
                                        <p:cTn id="52"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3" dur="1000" decel="50000" fill="hold">
                                          <p:stCondLst>
                                            <p:cond delay="0"/>
                                          </p:stCondLst>
                                        </p:cTn>
                                        <p:tgtEl>
                                          <p:spTgt spid="11"/>
                                        </p:tgtEl>
                                        <p:attrNameLst>
                                          <p:attrName>ppt_x</p:attrName>
                                          <p:attrName>ppt_y</p:attrName>
                                        </p:attrNameLst>
                                      </p:cBhvr>
                                    </p:animMotion>
                                    <p:animEffect transition="in" filter="fade">
                                      <p:cBhvr>
                                        <p:cTn id="54" dur="1000"/>
                                        <p:tgtEl>
                                          <p:spTgt spid="11"/>
                                        </p:tgtEl>
                                      </p:cBhvr>
                                    </p:animEffect>
                                  </p:childTnLst>
                                </p:cTn>
                              </p:par>
                              <p:par>
                                <p:cTn id="55" presetID="52" presetClass="entr" presetSubtype="0" fill="hold" grpId="0" nodeType="withEffect">
                                  <p:stCondLst>
                                    <p:cond delay="0"/>
                                  </p:stCondLst>
                                  <p:childTnLst>
                                    <p:set>
                                      <p:cBhvr>
                                        <p:cTn id="56" dur="1" fill="hold">
                                          <p:stCondLst>
                                            <p:cond delay="0"/>
                                          </p:stCondLst>
                                        </p:cTn>
                                        <p:tgtEl>
                                          <p:spTgt spid="12"/>
                                        </p:tgtEl>
                                        <p:attrNameLst>
                                          <p:attrName>style.visibility</p:attrName>
                                        </p:attrNameLst>
                                      </p:cBhvr>
                                      <p:to>
                                        <p:strVal val="visible"/>
                                      </p:to>
                                    </p:set>
                                    <p:animScale>
                                      <p:cBhvr>
                                        <p:cTn id="57"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8" dur="1000" decel="50000" fill="hold">
                                          <p:stCondLst>
                                            <p:cond delay="0"/>
                                          </p:stCondLst>
                                        </p:cTn>
                                        <p:tgtEl>
                                          <p:spTgt spid="12"/>
                                        </p:tgtEl>
                                        <p:attrNameLst>
                                          <p:attrName>ppt_x</p:attrName>
                                          <p:attrName>ppt_y</p:attrName>
                                        </p:attrNameLst>
                                      </p:cBhvr>
                                    </p:animMotion>
                                    <p:animEffect transition="in" filter="fade">
                                      <p:cBhvr>
                                        <p:cTn id="59" dur="1000"/>
                                        <p:tgtEl>
                                          <p:spTgt spid="12"/>
                                        </p:tgtEl>
                                      </p:cBhvr>
                                    </p:animEffect>
                                  </p:childTnLst>
                                </p:cTn>
                              </p:par>
                            </p:childTnLst>
                          </p:cTn>
                        </p:par>
                        <p:par>
                          <p:cTn id="60" fill="hold">
                            <p:stCondLst>
                              <p:cond delay="2000"/>
                            </p:stCondLst>
                            <p:childTnLst>
                              <p:par>
                                <p:cTn id="61" presetID="52" presetClass="entr" presetSubtype="0"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Scale>
                                      <p:cBhvr>
                                        <p:cTn id="63"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4" dur="1000" decel="50000" fill="hold">
                                          <p:stCondLst>
                                            <p:cond delay="0"/>
                                          </p:stCondLst>
                                        </p:cTn>
                                        <p:tgtEl>
                                          <p:spTgt spid="13"/>
                                        </p:tgtEl>
                                        <p:attrNameLst>
                                          <p:attrName>ppt_x</p:attrName>
                                          <p:attrName>ppt_y</p:attrName>
                                        </p:attrNameLst>
                                      </p:cBhvr>
                                    </p:animMotion>
                                    <p:animEffect transition="in" filter="fade">
                                      <p:cBhvr>
                                        <p:cTn id="65" dur="1000"/>
                                        <p:tgtEl>
                                          <p:spTgt spid="13"/>
                                        </p:tgtEl>
                                      </p:cBhvr>
                                    </p:animEffect>
                                  </p:childTnLst>
                                </p:cTn>
                              </p:par>
                              <p:par>
                                <p:cTn id="66" presetID="52" presetClass="entr" presetSubtype="0" fill="hold" grpId="0" nodeType="withEffect">
                                  <p:stCondLst>
                                    <p:cond delay="0"/>
                                  </p:stCondLst>
                                  <p:childTnLst>
                                    <p:set>
                                      <p:cBhvr>
                                        <p:cTn id="67" dur="1" fill="hold">
                                          <p:stCondLst>
                                            <p:cond delay="0"/>
                                          </p:stCondLst>
                                        </p:cTn>
                                        <p:tgtEl>
                                          <p:spTgt spid="14"/>
                                        </p:tgtEl>
                                        <p:attrNameLst>
                                          <p:attrName>style.visibility</p:attrName>
                                        </p:attrNameLst>
                                      </p:cBhvr>
                                      <p:to>
                                        <p:strVal val="visible"/>
                                      </p:to>
                                    </p:set>
                                    <p:animScale>
                                      <p:cBhvr>
                                        <p:cTn id="68"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9" dur="1000" decel="50000" fill="hold">
                                          <p:stCondLst>
                                            <p:cond delay="0"/>
                                          </p:stCondLst>
                                        </p:cTn>
                                        <p:tgtEl>
                                          <p:spTgt spid="14"/>
                                        </p:tgtEl>
                                        <p:attrNameLst>
                                          <p:attrName>ppt_x</p:attrName>
                                          <p:attrName>ppt_y</p:attrName>
                                        </p:attrNameLst>
                                      </p:cBhvr>
                                    </p:animMotion>
                                    <p:animEffect transition="in" filter="fade">
                                      <p:cBhvr>
                                        <p:cTn id="70" dur="1000"/>
                                        <p:tgtEl>
                                          <p:spTgt spid="14"/>
                                        </p:tgtEl>
                                      </p:cBhvr>
                                    </p:animEffect>
                                  </p:childTnLst>
                                </p:cTn>
                              </p:par>
                              <p:par>
                                <p:cTn id="71" presetID="52" presetClass="entr" presetSubtype="0" fill="hold" grpId="0" nodeType="withEffect">
                                  <p:stCondLst>
                                    <p:cond delay="0"/>
                                  </p:stCondLst>
                                  <p:childTnLst>
                                    <p:set>
                                      <p:cBhvr>
                                        <p:cTn id="72" dur="1" fill="hold">
                                          <p:stCondLst>
                                            <p:cond delay="0"/>
                                          </p:stCondLst>
                                        </p:cTn>
                                        <p:tgtEl>
                                          <p:spTgt spid="15"/>
                                        </p:tgtEl>
                                        <p:attrNameLst>
                                          <p:attrName>style.visibility</p:attrName>
                                        </p:attrNameLst>
                                      </p:cBhvr>
                                      <p:to>
                                        <p:strVal val="visible"/>
                                      </p:to>
                                    </p:set>
                                    <p:animScale>
                                      <p:cBhvr>
                                        <p:cTn id="73"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4" dur="1000" decel="50000" fill="hold">
                                          <p:stCondLst>
                                            <p:cond delay="0"/>
                                          </p:stCondLst>
                                        </p:cTn>
                                        <p:tgtEl>
                                          <p:spTgt spid="15"/>
                                        </p:tgtEl>
                                        <p:attrNameLst>
                                          <p:attrName>ppt_x</p:attrName>
                                          <p:attrName>ppt_y</p:attrName>
                                        </p:attrNameLst>
                                      </p:cBhvr>
                                    </p:animMotion>
                                    <p:animEffect transition="in" filter="fade">
                                      <p:cBhvr>
                                        <p:cTn id="75" dur="1000"/>
                                        <p:tgtEl>
                                          <p:spTgt spid="15"/>
                                        </p:tgtEl>
                                      </p:cBhvr>
                                    </p:animEffect>
                                  </p:childTnLst>
                                </p:cTn>
                              </p:par>
                              <p:par>
                                <p:cTn id="76" presetID="52" presetClass="entr" presetSubtype="0" fill="hold" grpId="0" nodeType="withEffect">
                                  <p:stCondLst>
                                    <p:cond delay="0"/>
                                  </p:stCondLst>
                                  <p:childTnLst>
                                    <p:set>
                                      <p:cBhvr>
                                        <p:cTn id="77" dur="1" fill="hold">
                                          <p:stCondLst>
                                            <p:cond delay="0"/>
                                          </p:stCondLst>
                                        </p:cTn>
                                        <p:tgtEl>
                                          <p:spTgt spid="16"/>
                                        </p:tgtEl>
                                        <p:attrNameLst>
                                          <p:attrName>style.visibility</p:attrName>
                                        </p:attrNameLst>
                                      </p:cBhvr>
                                      <p:to>
                                        <p:strVal val="visible"/>
                                      </p:to>
                                    </p:set>
                                    <p:animScale>
                                      <p:cBhvr>
                                        <p:cTn id="78"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9" dur="1000" decel="50000" fill="hold">
                                          <p:stCondLst>
                                            <p:cond delay="0"/>
                                          </p:stCondLst>
                                        </p:cTn>
                                        <p:tgtEl>
                                          <p:spTgt spid="16"/>
                                        </p:tgtEl>
                                        <p:attrNameLst>
                                          <p:attrName>ppt_x</p:attrName>
                                          <p:attrName>ppt_y</p:attrName>
                                        </p:attrNameLst>
                                      </p:cBhvr>
                                    </p:animMotion>
                                    <p:animEffect transition="in" filter="fade">
                                      <p:cBhvr>
                                        <p:cTn id="80" dur="1000"/>
                                        <p:tgtEl>
                                          <p:spTgt spid="16"/>
                                        </p:tgtEl>
                                      </p:cBhvr>
                                    </p:animEffect>
                                  </p:childTnLst>
                                </p:cTn>
                              </p:par>
                              <p:par>
                                <p:cTn id="81" presetID="52" presetClass="entr" presetSubtype="0" fill="hold" grpId="0" nodeType="withEffect">
                                  <p:stCondLst>
                                    <p:cond delay="0"/>
                                  </p:stCondLst>
                                  <p:childTnLst>
                                    <p:set>
                                      <p:cBhvr>
                                        <p:cTn id="82" dur="1" fill="hold">
                                          <p:stCondLst>
                                            <p:cond delay="0"/>
                                          </p:stCondLst>
                                        </p:cTn>
                                        <p:tgtEl>
                                          <p:spTgt spid="17"/>
                                        </p:tgtEl>
                                        <p:attrNameLst>
                                          <p:attrName>style.visibility</p:attrName>
                                        </p:attrNameLst>
                                      </p:cBhvr>
                                      <p:to>
                                        <p:strVal val="visible"/>
                                      </p:to>
                                    </p:set>
                                    <p:animScale>
                                      <p:cBhvr>
                                        <p:cTn id="83"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4" dur="1000" decel="50000" fill="hold">
                                          <p:stCondLst>
                                            <p:cond delay="0"/>
                                          </p:stCondLst>
                                        </p:cTn>
                                        <p:tgtEl>
                                          <p:spTgt spid="17"/>
                                        </p:tgtEl>
                                        <p:attrNameLst>
                                          <p:attrName>ppt_x</p:attrName>
                                          <p:attrName>ppt_y</p:attrName>
                                        </p:attrNameLst>
                                      </p:cBhvr>
                                    </p:animMotion>
                                    <p:animEffect transition="in" filter="fade">
                                      <p:cBhvr>
                                        <p:cTn id="85" dur="1000"/>
                                        <p:tgtEl>
                                          <p:spTgt spid="17"/>
                                        </p:tgtEl>
                                      </p:cBhvr>
                                    </p:animEffect>
                                  </p:childTnLst>
                                </p:cTn>
                              </p:par>
                            </p:childTnLst>
                          </p:cTn>
                        </p:par>
                        <p:par>
                          <p:cTn id="86" fill="hold">
                            <p:stCondLst>
                              <p:cond delay="3000"/>
                            </p:stCondLst>
                            <p:childTnLst>
                              <p:par>
                                <p:cTn id="87" presetID="52" presetClass="entr" presetSubtype="0" fill="hold" grpId="0" nodeType="afterEffect">
                                  <p:stCondLst>
                                    <p:cond delay="0"/>
                                  </p:stCondLst>
                                  <p:childTnLst>
                                    <p:set>
                                      <p:cBhvr>
                                        <p:cTn id="88" dur="1" fill="hold">
                                          <p:stCondLst>
                                            <p:cond delay="0"/>
                                          </p:stCondLst>
                                        </p:cTn>
                                        <p:tgtEl>
                                          <p:spTgt spid="18"/>
                                        </p:tgtEl>
                                        <p:attrNameLst>
                                          <p:attrName>style.visibility</p:attrName>
                                        </p:attrNameLst>
                                      </p:cBhvr>
                                      <p:to>
                                        <p:strVal val="visible"/>
                                      </p:to>
                                    </p:set>
                                    <p:animScale>
                                      <p:cBhvr>
                                        <p:cTn id="89"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0" dur="1000" decel="50000" fill="hold">
                                          <p:stCondLst>
                                            <p:cond delay="0"/>
                                          </p:stCondLst>
                                        </p:cTn>
                                        <p:tgtEl>
                                          <p:spTgt spid="18"/>
                                        </p:tgtEl>
                                        <p:attrNameLst>
                                          <p:attrName>ppt_x</p:attrName>
                                          <p:attrName>ppt_y</p:attrName>
                                        </p:attrNameLst>
                                      </p:cBhvr>
                                    </p:animMotion>
                                    <p:animEffect transition="in" filter="fade">
                                      <p:cBhvr>
                                        <p:cTn id="91" dur="1000"/>
                                        <p:tgtEl>
                                          <p:spTgt spid="18"/>
                                        </p:tgtEl>
                                      </p:cBhvr>
                                    </p:animEffect>
                                  </p:childTnLst>
                                </p:cTn>
                              </p:par>
                              <p:par>
                                <p:cTn id="92" presetID="52" presetClass="entr" presetSubtype="0" fill="hold" grpId="0" nodeType="withEffect">
                                  <p:stCondLst>
                                    <p:cond delay="0"/>
                                  </p:stCondLst>
                                  <p:childTnLst>
                                    <p:set>
                                      <p:cBhvr>
                                        <p:cTn id="93" dur="1" fill="hold">
                                          <p:stCondLst>
                                            <p:cond delay="0"/>
                                          </p:stCondLst>
                                        </p:cTn>
                                        <p:tgtEl>
                                          <p:spTgt spid="19"/>
                                        </p:tgtEl>
                                        <p:attrNameLst>
                                          <p:attrName>style.visibility</p:attrName>
                                        </p:attrNameLst>
                                      </p:cBhvr>
                                      <p:to>
                                        <p:strVal val="visible"/>
                                      </p:to>
                                    </p:set>
                                    <p:animScale>
                                      <p:cBhvr>
                                        <p:cTn id="94"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95" dur="1000" decel="50000" fill="hold">
                                          <p:stCondLst>
                                            <p:cond delay="0"/>
                                          </p:stCondLst>
                                        </p:cTn>
                                        <p:tgtEl>
                                          <p:spTgt spid="19"/>
                                        </p:tgtEl>
                                        <p:attrNameLst>
                                          <p:attrName>ppt_x</p:attrName>
                                          <p:attrName>ppt_y</p:attrName>
                                        </p:attrNameLst>
                                      </p:cBhvr>
                                    </p:animMotion>
                                    <p:animEffect transition="in" filter="fade">
                                      <p:cBhvr>
                                        <p:cTn id="96" dur="1000"/>
                                        <p:tgtEl>
                                          <p:spTgt spid="19"/>
                                        </p:tgtEl>
                                      </p:cBhvr>
                                    </p:animEffect>
                                  </p:childTnLst>
                                </p:cTn>
                              </p:par>
                              <p:par>
                                <p:cTn id="97" presetID="52" presetClass="entr" presetSubtype="0" fill="hold" grpId="0" nodeType="withEffect">
                                  <p:stCondLst>
                                    <p:cond delay="0"/>
                                  </p:stCondLst>
                                  <p:childTnLst>
                                    <p:set>
                                      <p:cBhvr>
                                        <p:cTn id="98" dur="1" fill="hold">
                                          <p:stCondLst>
                                            <p:cond delay="0"/>
                                          </p:stCondLst>
                                        </p:cTn>
                                        <p:tgtEl>
                                          <p:spTgt spid="22"/>
                                        </p:tgtEl>
                                        <p:attrNameLst>
                                          <p:attrName>style.visibility</p:attrName>
                                        </p:attrNameLst>
                                      </p:cBhvr>
                                      <p:to>
                                        <p:strVal val="visible"/>
                                      </p:to>
                                    </p:set>
                                    <p:animScale>
                                      <p:cBhvr>
                                        <p:cTn id="99"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0" dur="1000" decel="50000" fill="hold">
                                          <p:stCondLst>
                                            <p:cond delay="0"/>
                                          </p:stCondLst>
                                        </p:cTn>
                                        <p:tgtEl>
                                          <p:spTgt spid="22"/>
                                        </p:tgtEl>
                                        <p:attrNameLst>
                                          <p:attrName>ppt_x</p:attrName>
                                          <p:attrName>ppt_y</p:attrName>
                                        </p:attrNameLst>
                                      </p:cBhvr>
                                    </p:animMotion>
                                    <p:animEffect transition="in" filter="fade">
                                      <p:cBhvr>
                                        <p:cTn id="101" dur="1000"/>
                                        <p:tgtEl>
                                          <p:spTgt spid="22"/>
                                        </p:tgtEl>
                                      </p:cBhvr>
                                    </p:animEffect>
                                  </p:childTnLst>
                                </p:cTn>
                              </p:par>
                              <p:par>
                                <p:cTn id="102" presetID="52" presetClass="entr" presetSubtype="0" fill="hold" grpId="0" nodeType="withEffect">
                                  <p:stCondLst>
                                    <p:cond delay="0"/>
                                  </p:stCondLst>
                                  <p:childTnLst>
                                    <p:set>
                                      <p:cBhvr>
                                        <p:cTn id="103" dur="1" fill="hold">
                                          <p:stCondLst>
                                            <p:cond delay="0"/>
                                          </p:stCondLst>
                                        </p:cTn>
                                        <p:tgtEl>
                                          <p:spTgt spid="20"/>
                                        </p:tgtEl>
                                        <p:attrNameLst>
                                          <p:attrName>style.visibility</p:attrName>
                                        </p:attrNameLst>
                                      </p:cBhvr>
                                      <p:to>
                                        <p:strVal val="visible"/>
                                      </p:to>
                                    </p:set>
                                    <p:animScale>
                                      <p:cBhvr>
                                        <p:cTn id="104"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5" dur="1000" decel="50000" fill="hold">
                                          <p:stCondLst>
                                            <p:cond delay="0"/>
                                          </p:stCondLst>
                                        </p:cTn>
                                        <p:tgtEl>
                                          <p:spTgt spid="20"/>
                                        </p:tgtEl>
                                        <p:attrNameLst>
                                          <p:attrName>ppt_x</p:attrName>
                                          <p:attrName>ppt_y</p:attrName>
                                        </p:attrNameLst>
                                      </p:cBhvr>
                                    </p:animMotion>
                                    <p:animEffect transition="in" filter="fade">
                                      <p:cBhvr>
                                        <p:cTn id="106" dur="1000"/>
                                        <p:tgtEl>
                                          <p:spTgt spid="20"/>
                                        </p:tgtEl>
                                      </p:cBhvr>
                                    </p:animEffect>
                                  </p:childTnLst>
                                </p:cTn>
                              </p:par>
                              <p:par>
                                <p:cTn id="107" presetID="52" presetClass="entr" presetSubtype="0" fill="hold" grpId="0" nodeType="withEffect">
                                  <p:stCondLst>
                                    <p:cond delay="0"/>
                                  </p:stCondLst>
                                  <p:childTnLst>
                                    <p:set>
                                      <p:cBhvr>
                                        <p:cTn id="108" dur="1" fill="hold">
                                          <p:stCondLst>
                                            <p:cond delay="0"/>
                                          </p:stCondLst>
                                        </p:cTn>
                                        <p:tgtEl>
                                          <p:spTgt spid="21"/>
                                        </p:tgtEl>
                                        <p:attrNameLst>
                                          <p:attrName>style.visibility</p:attrName>
                                        </p:attrNameLst>
                                      </p:cBhvr>
                                      <p:to>
                                        <p:strVal val="visible"/>
                                      </p:to>
                                    </p:set>
                                    <p:animScale>
                                      <p:cBhvr>
                                        <p:cTn id="109"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10" dur="1000" decel="50000" fill="hold">
                                          <p:stCondLst>
                                            <p:cond delay="0"/>
                                          </p:stCondLst>
                                        </p:cTn>
                                        <p:tgtEl>
                                          <p:spTgt spid="21"/>
                                        </p:tgtEl>
                                        <p:attrNameLst>
                                          <p:attrName>ppt_x</p:attrName>
                                          <p:attrName>ppt_y</p:attrName>
                                        </p:attrNameLst>
                                      </p:cBhvr>
                                    </p:animMotion>
                                    <p:animEffect transition="in" filter="fade">
                                      <p:cBhvr>
                                        <p:cTn id="111"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3" grpId="0" animBg="1"/>
      <p:bldP spid="4" grpId="0" animBg="1"/>
      <p:bldP spid="5" grpId="0"/>
      <p:bldP spid="6" grpId="0"/>
      <p:bldP spid="7" grpId="0"/>
      <p:bldP spid="8" grpId="0" animBg="1"/>
      <p:bldP spid="9" grpId="0" animBg="1"/>
      <p:bldP spid="10" grpId="0"/>
      <p:bldP spid="11" grpId="0"/>
      <p:bldP spid="12" grpId="0"/>
      <p:bldP spid="13" grpId="0" animBg="1"/>
      <p:bldP spid="14" grpId="0" animBg="1"/>
      <p:bldP spid="15" grpId="0"/>
      <p:bldP spid="16" grpId="0"/>
      <p:bldP spid="17" grpId="0"/>
      <p:bldP spid="18" grpId="0" animBg="1"/>
      <p:bldP spid="19" grpId="0" animBg="1"/>
      <p:bldP spid="20" grpId="0"/>
      <p:bldP spid="21" grpId="0"/>
      <p:bldP spid="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45"/>
          <p:cNvSpPr txBox="1">
            <a:spLocks noChangeArrowheads="1"/>
          </p:cNvSpPr>
          <p:nvPr/>
        </p:nvSpPr>
        <p:spPr bwMode="auto">
          <a:xfrm>
            <a:off x="856697" y="369333"/>
            <a:ext cx="4375207" cy="523875"/>
          </a:xfrm>
          <a:prstGeom prst="rect">
            <a:avLst/>
          </a:prstGeom>
          <a:noFill/>
          <a:ln w="9525">
            <a:noFill/>
            <a:miter lim="800000"/>
            <a:headEnd/>
            <a:tailEnd/>
          </a:ln>
        </p:spPr>
        <p:txBody>
          <a:bodyPr wrap="square">
            <a:spAutoFit/>
          </a:bodyPr>
          <a:lstStyle>
            <a:defPPr>
              <a:defRPr lang="zh-CN"/>
            </a:defPPr>
            <a:lvl1pPr>
              <a:defRPr sz="2800" b="1">
                <a:solidFill>
                  <a:srgbClr val="009644"/>
                </a:solidFill>
                <a:effectLst>
                  <a:outerShdw dist="25400" dir="2700000" algn="tl">
                    <a:schemeClr val="bg1">
                      <a:alpha val="81000"/>
                    </a:schemeClr>
                  </a:outerShdw>
                  <a:reflection blurRad="6350" stA="55000" endA="300" endPos="45500" dist="50800" dir="5400000" sy="-100000" algn="bl" rotWithShape="0"/>
                </a:effectLst>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smtClean="0"/>
              <a:t>修改相关页面主题文字</a:t>
            </a:r>
            <a:endParaRPr lang="zh-CN" altLang="en-US" dirty="0"/>
          </a:p>
        </p:txBody>
      </p:sp>
      <p:grpSp>
        <p:nvGrpSpPr>
          <p:cNvPr id="58" name="组合 57"/>
          <p:cNvGrpSpPr/>
          <p:nvPr/>
        </p:nvGrpSpPr>
        <p:grpSpPr>
          <a:xfrm>
            <a:off x="5450081" y="2708920"/>
            <a:ext cx="1330316" cy="1308404"/>
            <a:chOff x="5316132" y="2830002"/>
            <a:chExt cx="1330316" cy="1308404"/>
          </a:xfrm>
        </p:grpSpPr>
        <p:sp>
          <p:nvSpPr>
            <p:cNvPr id="59" name="椭圆 58"/>
            <p:cNvSpPr/>
            <p:nvPr/>
          </p:nvSpPr>
          <p:spPr>
            <a:xfrm>
              <a:off x="5316132" y="2830002"/>
              <a:ext cx="1308404" cy="1308404"/>
            </a:xfrm>
            <a:prstGeom prst="ellipse">
              <a:avLst/>
            </a:prstGeom>
            <a:solidFill>
              <a:srgbClr val="00823B"/>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0" name="TextBox 24"/>
            <p:cNvSpPr txBox="1"/>
            <p:nvPr/>
          </p:nvSpPr>
          <p:spPr>
            <a:xfrm>
              <a:off x="5323067" y="3114872"/>
              <a:ext cx="1323381" cy="738664"/>
            </a:xfrm>
            <a:prstGeom prst="rect">
              <a:avLst/>
            </a:prstGeom>
            <a:noFill/>
          </p:spPr>
          <p:txBody>
            <a:bodyPr wrap="square" lIns="0" tIns="0" rIns="0" bIns="0" rtlCol="0">
              <a:spAutoFit/>
            </a:bodyPr>
            <a:lstStyle/>
            <a:p>
              <a:pPr algn="ctr"/>
              <a:r>
                <a:rPr lang="zh-CN" altLang="en-US" b="1" dirty="0" smtClean="0">
                  <a:solidFill>
                    <a:schemeClr val="bg1"/>
                  </a:solidFill>
                  <a:cs typeface="+mn-ea"/>
                  <a:sym typeface="+mn-lt"/>
                </a:rPr>
                <a:t>交流</a:t>
              </a:r>
              <a:endParaRPr lang="en-US" altLang="zh-CN" b="1" dirty="0" smtClean="0">
                <a:solidFill>
                  <a:schemeClr val="bg1"/>
                </a:solidFill>
                <a:cs typeface="+mn-ea"/>
                <a:sym typeface="+mn-lt"/>
              </a:endParaRPr>
            </a:p>
            <a:p>
              <a:pPr algn="ctr"/>
              <a:r>
                <a:rPr lang="zh-CN" altLang="en-US" b="1" dirty="0" smtClean="0">
                  <a:solidFill>
                    <a:schemeClr val="bg1"/>
                  </a:solidFill>
                  <a:cs typeface="+mn-ea"/>
                  <a:sym typeface="+mn-lt"/>
                </a:rPr>
                <a:t>互信</a:t>
              </a:r>
              <a:endParaRPr lang="en-US" altLang="zh-CN" b="1" dirty="0">
                <a:solidFill>
                  <a:schemeClr val="bg1"/>
                </a:solidFill>
                <a:cs typeface="+mn-ea"/>
                <a:sym typeface="+mn-lt"/>
              </a:endParaRPr>
            </a:p>
          </p:txBody>
        </p:sp>
      </p:grpSp>
      <p:grpSp>
        <p:nvGrpSpPr>
          <p:cNvPr id="61" name="组合 60"/>
          <p:cNvGrpSpPr/>
          <p:nvPr/>
        </p:nvGrpSpPr>
        <p:grpSpPr>
          <a:xfrm>
            <a:off x="447932" y="2019526"/>
            <a:ext cx="2868513" cy="461665"/>
            <a:chOff x="1579662" y="1824284"/>
            <a:chExt cx="3573362" cy="575105"/>
          </a:xfrm>
        </p:grpSpPr>
        <p:sp>
          <p:nvSpPr>
            <p:cNvPr id="62" name="矩形 61"/>
            <p:cNvSpPr/>
            <p:nvPr/>
          </p:nvSpPr>
          <p:spPr>
            <a:xfrm>
              <a:off x="1671917" y="1830080"/>
              <a:ext cx="3481107" cy="554177"/>
            </a:xfrm>
            <a:prstGeom prst="rect">
              <a:avLst/>
            </a:prstGeom>
            <a:solidFill>
              <a:srgbClr val="0082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bg1">
                    <a:lumMod val="95000"/>
                  </a:schemeClr>
                </a:solidFill>
                <a:cs typeface="+mn-ea"/>
                <a:sym typeface="+mn-lt"/>
              </a:endParaRPr>
            </a:p>
          </p:txBody>
        </p:sp>
        <p:sp>
          <p:nvSpPr>
            <p:cNvPr id="63" name="文本框 62"/>
            <p:cNvSpPr txBox="1"/>
            <p:nvPr/>
          </p:nvSpPr>
          <p:spPr>
            <a:xfrm>
              <a:off x="1579662" y="1824284"/>
              <a:ext cx="1030514" cy="575105"/>
            </a:xfrm>
            <a:prstGeom prst="rect">
              <a:avLst/>
            </a:prstGeom>
            <a:noFill/>
          </p:spPr>
          <p:txBody>
            <a:bodyPr wrap="square" rtlCol="0">
              <a:spAutoFit/>
            </a:bodyPr>
            <a:lstStyle/>
            <a:p>
              <a:pPr algn="ctr"/>
              <a:r>
                <a:rPr lang="en-US" altLang="zh-CN" dirty="0">
                  <a:solidFill>
                    <a:schemeClr val="bg1">
                      <a:lumMod val="95000"/>
                    </a:schemeClr>
                  </a:solidFill>
                  <a:cs typeface="+mn-ea"/>
                  <a:sym typeface="+mn-lt"/>
                </a:rPr>
                <a:t>01</a:t>
              </a:r>
              <a:endParaRPr lang="zh-CN" altLang="en-US" dirty="0">
                <a:solidFill>
                  <a:schemeClr val="bg1">
                    <a:lumMod val="95000"/>
                  </a:schemeClr>
                </a:solidFill>
                <a:cs typeface="+mn-ea"/>
                <a:sym typeface="+mn-lt"/>
              </a:endParaRPr>
            </a:p>
          </p:txBody>
        </p:sp>
        <p:sp>
          <p:nvSpPr>
            <p:cNvPr id="64" name="文本框 63"/>
            <p:cNvSpPr txBox="1"/>
            <p:nvPr/>
          </p:nvSpPr>
          <p:spPr>
            <a:xfrm>
              <a:off x="2411366" y="1851920"/>
              <a:ext cx="2741658" cy="474940"/>
            </a:xfrm>
            <a:prstGeom prst="rect">
              <a:avLst/>
            </a:prstGeom>
            <a:noFill/>
          </p:spPr>
          <p:txBody>
            <a:bodyPr wrap="square" rtlCol="0">
              <a:spAutoFit/>
            </a:bodyPr>
            <a:lstStyle/>
            <a:p>
              <a:pPr>
                <a:lnSpc>
                  <a:spcPct val="130000"/>
                </a:lnSpc>
              </a:pPr>
              <a:r>
                <a:rPr lang="zh-CN" altLang="en-US" sz="1600" dirty="0">
                  <a:solidFill>
                    <a:schemeClr val="bg1">
                      <a:lumMod val="95000"/>
                    </a:schemeClr>
                  </a:solidFill>
                  <a:cs typeface="+mn-ea"/>
                  <a:sym typeface="+mn-lt"/>
                </a:rPr>
                <a:t>您的内容打在这里</a:t>
              </a:r>
            </a:p>
          </p:txBody>
        </p:sp>
      </p:grpSp>
      <p:grpSp>
        <p:nvGrpSpPr>
          <p:cNvPr id="65" name="组合 64"/>
          <p:cNvGrpSpPr/>
          <p:nvPr/>
        </p:nvGrpSpPr>
        <p:grpSpPr>
          <a:xfrm>
            <a:off x="447932" y="3168390"/>
            <a:ext cx="2868513" cy="461665"/>
            <a:chOff x="1579662" y="1824284"/>
            <a:chExt cx="3573362" cy="575105"/>
          </a:xfrm>
        </p:grpSpPr>
        <p:sp>
          <p:nvSpPr>
            <p:cNvPr id="66" name="矩形 65"/>
            <p:cNvSpPr/>
            <p:nvPr/>
          </p:nvSpPr>
          <p:spPr>
            <a:xfrm>
              <a:off x="1671917" y="1830080"/>
              <a:ext cx="3481107" cy="554177"/>
            </a:xfrm>
            <a:prstGeom prst="rect">
              <a:avLst/>
            </a:prstGeom>
            <a:solidFill>
              <a:srgbClr val="0082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bg1">
                    <a:lumMod val="95000"/>
                  </a:schemeClr>
                </a:solidFill>
                <a:cs typeface="+mn-ea"/>
                <a:sym typeface="+mn-lt"/>
              </a:endParaRPr>
            </a:p>
          </p:txBody>
        </p:sp>
        <p:sp>
          <p:nvSpPr>
            <p:cNvPr id="67" name="文本框 66"/>
            <p:cNvSpPr txBox="1"/>
            <p:nvPr/>
          </p:nvSpPr>
          <p:spPr>
            <a:xfrm>
              <a:off x="1579662" y="1824284"/>
              <a:ext cx="1030514" cy="575105"/>
            </a:xfrm>
            <a:prstGeom prst="rect">
              <a:avLst/>
            </a:prstGeom>
            <a:noFill/>
          </p:spPr>
          <p:txBody>
            <a:bodyPr wrap="square" rtlCol="0">
              <a:spAutoFit/>
            </a:bodyPr>
            <a:lstStyle/>
            <a:p>
              <a:pPr algn="ctr"/>
              <a:r>
                <a:rPr lang="en-US" altLang="zh-CN" dirty="0" smtClean="0">
                  <a:solidFill>
                    <a:schemeClr val="bg1">
                      <a:lumMod val="95000"/>
                    </a:schemeClr>
                  </a:solidFill>
                  <a:cs typeface="+mn-ea"/>
                  <a:sym typeface="+mn-lt"/>
                </a:rPr>
                <a:t>02</a:t>
              </a:r>
              <a:endParaRPr lang="zh-CN" altLang="en-US" dirty="0">
                <a:solidFill>
                  <a:schemeClr val="bg1">
                    <a:lumMod val="95000"/>
                  </a:schemeClr>
                </a:solidFill>
                <a:cs typeface="+mn-ea"/>
                <a:sym typeface="+mn-lt"/>
              </a:endParaRPr>
            </a:p>
          </p:txBody>
        </p:sp>
        <p:sp>
          <p:nvSpPr>
            <p:cNvPr id="68" name="文本框 67"/>
            <p:cNvSpPr txBox="1"/>
            <p:nvPr/>
          </p:nvSpPr>
          <p:spPr>
            <a:xfrm>
              <a:off x="2411366" y="1851920"/>
              <a:ext cx="2741658" cy="429890"/>
            </a:xfrm>
            <a:prstGeom prst="rect">
              <a:avLst/>
            </a:prstGeom>
            <a:noFill/>
          </p:spPr>
          <p:txBody>
            <a:bodyPr wrap="square" rtlCol="0">
              <a:spAutoFit/>
            </a:bodyPr>
            <a:lstStyle/>
            <a:p>
              <a:pPr>
                <a:lnSpc>
                  <a:spcPct val="130000"/>
                </a:lnSpc>
              </a:pPr>
              <a:r>
                <a:rPr lang="zh-CN" altLang="en-US" sz="1400" dirty="0">
                  <a:solidFill>
                    <a:schemeClr val="bg1">
                      <a:lumMod val="95000"/>
                    </a:schemeClr>
                  </a:solidFill>
                  <a:cs typeface="+mn-ea"/>
                  <a:sym typeface="+mn-lt"/>
                </a:rPr>
                <a:t>您的内容打在这里</a:t>
              </a:r>
            </a:p>
          </p:txBody>
        </p:sp>
      </p:grpSp>
      <p:grpSp>
        <p:nvGrpSpPr>
          <p:cNvPr id="69" name="组合 68"/>
          <p:cNvGrpSpPr/>
          <p:nvPr/>
        </p:nvGrpSpPr>
        <p:grpSpPr>
          <a:xfrm>
            <a:off x="447932" y="4100442"/>
            <a:ext cx="2868513" cy="954748"/>
            <a:chOff x="1579662" y="1824284"/>
            <a:chExt cx="3573362" cy="1189347"/>
          </a:xfrm>
        </p:grpSpPr>
        <p:sp>
          <p:nvSpPr>
            <p:cNvPr id="70" name="矩形 69"/>
            <p:cNvSpPr/>
            <p:nvPr/>
          </p:nvSpPr>
          <p:spPr>
            <a:xfrm>
              <a:off x="1671917" y="1830080"/>
              <a:ext cx="3481107" cy="1183551"/>
            </a:xfrm>
            <a:prstGeom prst="rect">
              <a:avLst/>
            </a:prstGeom>
            <a:solidFill>
              <a:srgbClr val="0082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bg1">
                    <a:lumMod val="95000"/>
                  </a:schemeClr>
                </a:solidFill>
                <a:cs typeface="+mn-ea"/>
                <a:sym typeface="+mn-lt"/>
              </a:endParaRPr>
            </a:p>
          </p:txBody>
        </p:sp>
        <p:sp>
          <p:nvSpPr>
            <p:cNvPr id="71" name="文本框 70"/>
            <p:cNvSpPr txBox="1"/>
            <p:nvPr/>
          </p:nvSpPr>
          <p:spPr>
            <a:xfrm>
              <a:off x="1579662" y="1824284"/>
              <a:ext cx="1030514" cy="575105"/>
            </a:xfrm>
            <a:prstGeom prst="rect">
              <a:avLst/>
            </a:prstGeom>
            <a:noFill/>
          </p:spPr>
          <p:txBody>
            <a:bodyPr wrap="square" rtlCol="0">
              <a:spAutoFit/>
            </a:bodyPr>
            <a:lstStyle/>
            <a:p>
              <a:pPr algn="ctr"/>
              <a:r>
                <a:rPr lang="en-US" altLang="zh-CN" dirty="0" smtClean="0">
                  <a:solidFill>
                    <a:schemeClr val="bg1">
                      <a:lumMod val="95000"/>
                    </a:schemeClr>
                  </a:solidFill>
                  <a:cs typeface="+mn-ea"/>
                  <a:sym typeface="+mn-lt"/>
                </a:rPr>
                <a:t>03</a:t>
              </a:r>
              <a:endParaRPr lang="zh-CN" altLang="en-US" dirty="0">
                <a:solidFill>
                  <a:schemeClr val="bg1">
                    <a:lumMod val="95000"/>
                  </a:schemeClr>
                </a:solidFill>
                <a:cs typeface="+mn-ea"/>
                <a:sym typeface="+mn-lt"/>
              </a:endParaRPr>
            </a:p>
          </p:txBody>
        </p:sp>
        <p:sp>
          <p:nvSpPr>
            <p:cNvPr id="72" name="文本框 71"/>
            <p:cNvSpPr txBox="1"/>
            <p:nvPr/>
          </p:nvSpPr>
          <p:spPr>
            <a:xfrm>
              <a:off x="2411366" y="1851920"/>
              <a:ext cx="2741658" cy="1161711"/>
            </a:xfrm>
            <a:prstGeom prst="rect">
              <a:avLst/>
            </a:prstGeom>
            <a:noFill/>
          </p:spPr>
          <p:txBody>
            <a:bodyPr wrap="square" rtlCol="0">
              <a:spAutoFit/>
            </a:bodyPr>
            <a:lstStyle/>
            <a:p>
              <a:pPr>
                <a:lnSpc>
                  <a:spcPct val="130000"/>
                </a:lnSpc>
              </a:pPr>
              <a:r>
                <a:rPr lang="zh-CN" altLang="en-US" sz="1400" dirty="0">
                  <a:solidFill>
                    <a:schemeClr val="bg1">
                      <a:lumMod val="95000"/>
                    </a:schemeClr>
                  </a:solidFill>
                  <a:cs typeface="+mn-ea"/>
                  <a:sym typeface="+mn-lt"/>
                </a:rPr>
                <a:t>您的内容打在</a:t>
              </a:r>
              <a:r>
                <a:rPr lang="zh-CN" altLang="en-US" sz="1400" dirty="0" smtClean="0">
                  <a:solidFill>
                    <a:schemeClr val="bg1">
                      <a:lumMod val="95000"/>
                    </a:schemeClr>
                  </a:solidFill>
                  <a:cs typeface="+mn-ea"/>
                  <a:sym typeface="+mn-lt"/>
                </a:rPr>
                <a:t>这里</a:t>
              </a:r>
              <a:r>
                <a:rPr lang="zh-CN" altLang="en-US" sz="1400" dirty="0">
                  <a:solidFill>
                    <a:schemeClr val="bg1">
                      <a:lumMod val="95000"/>
                    </a:schemeClr>
                  </a:solidFill>
                  <a:cs typeface="+mn-ea"/>
                  <a:sym typeface="+mn-lt"/>
                </a:rPr>
                <a:t>您的内容打在</a:t>
              </a:r>
              <a:r>
                <a:rPr lang="zh-CN" altLang="en-US" sz="1400" dirty="0" smtClean="0">
                  <a:solidFill>
                    <a:schemeClr val="bg1">
                      <a:lumMod val="95000"/>
                    </a:schemeClr>
                  </a:solidFill>
                  <a:cs typeface="+mn-ea"/>
                  <a:sym typeface="+mn-lt"/>
                </a:rPr>
                <a:t>这里</a:t>
              </a:r>
              <a:r>
                <a:rPr lang="zh-CN" altLang="en-US" sz="1400" dirty="0">
                  <a:solidFill>
                    <a:schemeClr val="bg1">
                      <a:lumMod val="95000"/>
                    </a:schemeClr>
                  </a:solidFill>
                  <a:cs typeface="+mn-ea"/>
                  <a:sym typeface="+mn-lt"/>
                </a:rPr>
                <a:t>您的内容打在</a:t>
              </a:r>
              <a:r>
                <a:rPr lang="zh-CN" altLang="en-US" sz="1400" dirty="0" smtClean="0">
                  <a:solidFill>
                    <a:schemeClr val="bg1">
                      <a:lumMod val="95000"/>
                    </a:schemeClr>
                  </a:solidFill>
                  <a:cs typeface="+mn-ea"/>
                  <a:sym typeface="+mn-lt"/>
                </a:rPr>
                <a:t>这里</a:t>
              </a:r>
              <a:r>
                <a:rPr lang="zh-CN" altLang="en-US" sz="1400" dirty="0">
                  <a:solidFill>
                    <a:schemeClr val="bg1">
                      <a:lumMod val="95000"/>
                    </a:schemeClr>
                  </a:solidFill>
                  <a:cs typeface="+mn-ea"/>
                  <a:sym typeface="+mn-lt"/>
                </a:rPr>
                <a:t>您的内容打在这里</a:t>
              </a:r>
            </a:p>
          </p:txBody>
        </p:sp>
      </p:grpSp>
      <p:grpSp>
        <p:nvGrpSpPr>
          <p:cNvPr id="73" name="组合 72"/>
          <p:cNvGrpSpPr/>
          <p:nvPr/>
        </p:nvGrpSpPr>
        <p:grpSpPr>
          <a:xfrm>
            <a:off x="3981040" y="2859021"/>
            <a:ext cx="911611" cy="911610"/>
            <a:chOff x="4017030" y="3083924"/>
            <a:chExt cx="911611" cy="911610"/>
          </a:xfrm>
        </p:grpSpPr>
        <p:grpSp>
          <p:nvGrpSpPr>
            <p:cNvPr id="74" name="组合 73"/>
            <p:cNvGrpSpPr/>
            <p:nvPr/>
          </p:nvGrpSpPr>
          <p:grpSpPr>
            <a:xfrm>
              <a:off x="4017030" y="3083924"/>
              <a:ext cx="911611" cy="911610"/>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77" name="椭圆 76"/>
              <p:cNvSpPr/>
              <p:nvPr/>
            </p:nvSpPr>
            <p:spPr>
              <a:xfrm>
                <a:off x="330894" y="699193"/>
                <a:ext cx="3948309" cy="3948309"/>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sp>
          <p:nvSpPr>
            <p:cNvPr id="75" name="TextBox 24"/>
            <p:cNvSpPr txBox="1"/>
            <p:nvPr/>
          </p:nvSpPr>
          <p:spPr>
            <a:xfrm>
              <a:off x="4087995" y="3316106"/>
              <a:ext cx="769756" cy="361125"/>
            </a:xfrm>
            <a:prstGeom prst="rect">
              <a:avLst/>
            </a:prstGeom>
            <a:noFill/>
          </p:spPr>
          <p:txBody>
            <a:bodyPr wrap="square" lIns="0" tIns="0" rIns="0" bIns="0" rtlCol="0">
              <a:spAutoFit/>
            </a:bodyPr>
            <a:lstStyle/>
            <a:p>
              <a:pPr algn="ctr">
                <a:lnSpc>
                  <a:spcPct val="130000"/>
                </a:lnSpc>
              </a:pPr>
              <a:r>
                <a:rPr lang="zh-CN" altLang="en-US" sz="2000" b="1" dirty="0">
                  <a:solidFill>
                    <a:schemeClr val="tx1">
                      <a:lumMod val="65000"/>
                      <a:lumOff val="35000"/>
                    </a:schemeClr>
                  </a:solidFill>
                  <a:cs typeface="+mn-ea"/>
                  <a:sym typeface="+mn-lt"/>
                </a:rPr>
                <a:t>宣传</a:t>
              </a:r>
              <a:endParaRPr lang="en-US" altLang="zh-CN" sz="2000" dirty="0">
                <a:solidFill>
                  <a:schemeClr val="tx1">
                    <a:lumMod val="65000"/>
                    <a:lumOff val="35000"/>
                  </a:schemeClr>
                </a:solidFill>
                <a:cs typeface="+mn-ea"/>
                <a:sym typeface="+mn-lt"/>
              </a:endParaRPr>
            </a:p>
          </p:txBody>
        </p:sp>
      </p:grpSp>
      <p:grpSp>
        <p:nvGrpSpPr>
          <p:cNvPr id="78" name="组合 77"/>
          <p:cNvGrpSpPr/>
          <p:nvPr/>
        </p:nvGrpSpPr>
        <p:grpSpPr>
          <a:xfrm>
            <a:off x="7315915" y="2859021"/>
            <a:ext cx="911611" cy="911610"/>
            <a:chOff x="7031031" y="3083924"/>
            <a:chExt cx="911611" cy="911610"/>
          </a:xfrm>
        </p:grpSpPr>
        <p:grpSp>
          <p:nvGrpSpPr>
            <p:cNvPr id="79" name="组合 78"/>
            <p:cNvGrpSpPr/>
            <p:nvPr/>
          </p:nvGrpSpPr>
          <p:grpSpPr>
            <a:xfrm>
              <a:off x="7031031" y="3083924"/>
              <a:ext cx="911611" cy="911610"/>
              <a:chOff x="304800" y="673100"/>
              <a:chExt cx="4000500" cy="4000500"/>
            </a:xfrm>
            <a:effectLst>
              <a:outerShdw blurRad="444500" dist="254000" dir="8100000" algn="tr" rotWithShape="0">
                <a:prstClr val="black">
                  <a:alpha val="50000"/>
                </a:prstClr>
              </a:outerShdw>
            </a:effectLst>
          </p:grpSpPr>
          <p:sp>
            <p:nvSpPr>
              <p:cNvPr id="81" name="同心圆 8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sp>
            <p:nvSpPr>
              <p:cNvPr id="82" name="椭圆 81"/>
              <p:cNvSpPr/>
              <p:nvPr/>
            </p:nvSpPr>
            <p:spPr>
              <a:xfrm>
                <a:off x="330893" y="699193"/>
                <a:ext cx="3948310" cy="394831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cs typeface="+mn-ea"/>
                  <a:sym typeface="+mn-lt"/>
                </a:endParaRPr>
              </a:p>
            </p:txBody>
          </p:sp>
        </p:grpSp>
        <p:sp>
          <p:nvSpPr>
            <p:cNvPr id="80" name="TextBox 24"/>
            <p:cNvSpPr txBox="1"/>
            <p:nvPr/>
          </p:nvSpPr>
          <p:spPr>
            <a:xfrm>
              <a:off x="7078845" y="3316106"/>
              <a:ext cx="769756" cy="361125"/>
            </a:xfrm>
            <a:prstGeom prst="rect">
              <a:avLst/>
            </a:prstGeom>
            <a:noFill/>
          </p:spPr>
          <p:txBody>
            <a:bodyPr wrap="square" lIns="0" tIns="0" rIns="0" bIns="0" rtlCol="0">
              <a:spAutoFit/>
            </a:bodyPr>
            <a:lstStyle/>
            <a:p>
              <a:pPr algn="ctr">
                <a:lnSpc>
                  <a:spcPct val="130000"/>
                </a:lnSpc>
              </a:pPr>
              <a:r>
                <a:rPr lang="zh-CN" altLang="en-US" sz="2000" b="1" dirty="0" smtClean="0">
                  <a:solidFill>
                    <a:schemeClr val="tx1">
                      <a:lumMod val="65000"/>
                      <a:lumOff val="35000"/>
                    </a:schemeClr>
                  </a:solidFill>
                  <a:cs typeface="+mn-ea"/>
                  <a:sym typeface="+mn-lt"/>
                </a:rPr>
                <a:t>收效</a:t>
              </a:r>
              <a:endParaRPr lang="en-US" altLang="zh-CN" sz="2000" b="1" dirty="0">
                <a:solidFill>
                  <a:schemeClr val="tx1">
                    <a:lumMod val="65000"/>
                    <a:lumOff val="35000"/>
                  </a:schemeClr>
                </a:solidFill>
                <a:cs typeface="+mn-ea"/>
                <a:sym typeface="+mn-lt"/>
              </a:endParaRPr>
            </a:p>
          </p:txBody>
        </p:sp>
      </p:grpSp>
      <p:grpSp>
        <p:nvGrpSpPr>
          <p:cNvPr id="83" name="组合 82"/>
          <p:cNvGrpSpPr/>
          <p:nvPr/>
        </p:nvGrpSpPr>
        <p:grpSpPr>
          <a:xfrm>
            <a:off x="8766848" y="1847478"/>
            <a:ext cx="2868513" cy="461665"/>
            <a:chOff x="1579662" y="1824284"/>
            <a:chExt cx="3573362" cy="575105"/>
          </a:xfrm>
        </p:grpSpPr>
        <p:sp>
          <p:nvSpPr>
            <p:cNvPr id="84" name="矩形 83"/>
            <p:cNvSpPr/>
            <p:nvPr/>
          </p:nvSpPr>
          <p:spPr>
            <a:xfrm>
              <a:off x="1671917" y="1830080"/>
              <a:ext cx="3481107" cy="554177"/>
            </a:xfrm>
            <a:prstGeom prst="rect">
              <a:avLst/>
            </a:prstGeom>
            <a:solidFill>
              <a:srgbClr val="0082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bg1">
                    <a:lumMod val="95000"/>
                  </a:schemeClr>
                </a:solidFill>
                <a:cs typeface="+mn-ea"/>
                <a:sym typeface="+mn-lt"/>
              </a:endParaRPr>
            </a:p>
          </p:txBody>
        </p:sp>
        <p:sp>
          <p:nvSpPr>
            <p:cNvPr id="85" name="文本框 84"/>
            <p:cNvSpPr txBox="1"/>
            <p:nvPr/>
          </p:nvSpPr>
          <p:spPr>
            <a:xfrm>
              <a:off x="1579662" y="1824284"/>
              <a:ext cx="1030514" cy="575105"/>
            </a:xfrm>
            <a:prstGeom prst="rect">
              <a:avLst/>
            </a:prstGeom>
            <a:noFill/>
          </p:spPr>
          <p:txBody>
            <a:bodyPr wrap="square" rtlCol="0">
              <a:spAutoFit/>
            </a:bodyPr>
            <a:lstStyle/>
            <a:p>
              <a:pPr algn="ctr"/>
              <a:r>
                <a:rPr lang="en-US" altLang="zh-CN" dirty="0">
                  <a:solidFill>
                    <a:schemeClr val="bg1">
                      <a:lumMod val="95000"/>
                    </a:schemeClr>
                  </a:solidFill>
                  <a:cs typeface="+mn-ea"/>
                  <a:sym typeface="+mn-lt"/>
                </a:rPr>
                <a:t>01</a:t>
              </a:r>
              <a:endParaRPr lang="zh-CN" altLang="en-US" dirty="0">
                <a:solidFill>
                  <a:schemeClr val="bg1">
                    <a:lumMod val="95000"/>
                  </a:schemeClr>
                </a:solidFill>
                <a:cs typeface="+mn-ea"/>
                <a:sym typeface="+mn-lt"/>
              </a:endParaRPr>
            </a:p>
          </p:txBody>
        </p:sp>
        <p:sp>
          <p:nvSpPr>
            <p:cNvPr id="86" name="文本框 85"/>
            <p:cNvSpPr txBox="1"/>
            <p:nvPr/>
          </p:nvSpPr>
          <p:spPr>
            <a:xfrm>
              <a:off x="2411366" y="1851920"/>
              <a:ext cx="2741658" cy="474940"/>
            </a:xfrm>
            <a:prstGeom prst="rect">
              <a:avLst/>
            </a:prstGeom>
            <a:noFill/>
          </p:spPr>
          <p:txBody>
            <a:bodyPr wrap="square" rtlCol="0">
              <a:spAutoFit/>
            </a:bodyPr>
            <a:lstStyle/>
            <a:p>
              <a:pPr>
                <a:lnSpc>
                  <a:spcPct val="130000"/>
                </a:lnSpc>
              </a:pPr>
              <a:r>
                <a:rPr lang="zh-CN" altLang="en-US" sz="1600" dirty="0">
                  <a:solidFill>
                    <a:schemeClr val="bg1">
                      <a:lumMod val="95000"/>
                    </a:schemeClr>
                  </a:solidFill>
                  <a:cs typeface="+mn-ea"/>
                  <a:sym typeface="+mn-lt"/>
                </a:rPr>
                <a:t>您的内容打在这里</a:t>
              </a:r>
            </a:p>
          </p:txBody>
        </p:sp>
      </p:grpSp>
      <p:grpSp>
        <p:nvGrpSpPr>
          <p:cNvPr id="87" name="组合 86"/>
          <p:cNvGrpSpPr/>
          <p:nvPr/>
        </p:nvGrpSpPr>
        <p:grpSpPr>
          <a:xfrm>
            <a:off x="8766848" y="2615828"/>
            <a:ext cx="2868513" cy="461665"/>
            <a:chOff x="1579662" y="1824284"/>
            <a:chExt cx="3573362" cy="575105"/>
          </a:xfrm>
        </p:grpSpPr>
        <p:sp>
          <p:nvSpPr>
            <p:cNvPr id="88" name="矩形 87"/>
            <p:cNvSpPr/>
            <p:nvPr/>
          </p:nvSpPr>
          <p:spPr>
            <a:xfrm>
              <a:off x="1671917" y="1830080"/>
              <a:ext cx="3481107" cy="554177"/>
            </a:xfrm>
            <a:prstGeom prst="rect">
              <a:avLst/>
            </a:prstGeom>
            <a:solidFill>
              <a:srgbClr val="0082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bg1">
                    <a:lumMod val="95000"/>
                  </a:schemeClr>
                </a:solidFill>
                <a:cs typeface="+mn-ea"/>
                <a:sym typeface="+mn-lt"/>
              </a:endParaRPr>
            </a:p>
          </p:txBody>
        </p:sp>
        <p:sp>
          <p:nvSpPr>
            <p:cNvPr id="89" name="文本框 88"/>
            <p:cNvSpPr txBox="1"/>
            <p:nvPr/>
          </p:nvSpPr>
          <p:spPr>
            <a:xfrm>
              <a:off x="1579662" y="1824284"/>
              <a:ext cx="1030514" cy="575105"/>
            </a:xfrm>
            <a:prstGeom prst="rect">
              <a:avLst/>
            </a:prstGeom>
            <a:noFill/>
          </p:spPr>
          <p:txBody>
            <a:bodyPr wrap="square" rtlCol="0">
              <a:spAutoFit/>
            </a:bodyPr>
            <a:lstStyle/>
            <a:p>
              <a:pPr algn="ctr"/>
              <a:r>
                <a:rPr lang="en-US" altLang="zh-CN" dirty="0" smtClean="0">
                  <a:solidFill>
                    <a:schemeClr val="bg1">
                      <a:lumMod val="95000"/>
                    </a:schemeClr>
                  </a:solidFill>
                  <a:cs typeface="+mn-ea"/>
                  <a:sym typeface="+mn-lt"/>
                </a:rPr>
                <a:t>02</a:t>
              </a:r>
              <a:endParaRPr lang="zh-CN" altLang="en-US" dirty="0">
                <a:solidFill>
                  <a:schemeClr val="bg1">
                    <a:lumMod val="95000"/>
                  </a:schemeClr>
                </a:solidFill>
                <a:cs typeface="+mn-ea"/>
                <a:sym typeface="+mn-lt"/>
              </a:endParaRPr>
            </a:p>
          </p:txBody>
        </p:sp>
        <p:sp>
          <p:nvSpPr>
            <p:cNvPr id="90" name="文本框 89"/>
            <p:cNvSpPr txBox="1"/>
            <p:nvPr/>
          </p:nvSpPr>
          <p:spPr>
            <a:xfrm>
              <a:off x="2411366" y="1851920"/>
              <a:ext cx="2741658" cy="474940"/>
            </a:xfrm>
            <a:prstGeom prst="rect">
              <a:avLst/>
            </a:prstGeom>
            <a:noFill/>
          </p:spPr>
          <p:txBody>
            <a:bodyPr wrap="square" rtlCol="0">
              <a:spAutoFit/>
            </a:bodyPr>
            <a:lstStyle/>
            <a:p>
              <a:pPr>
                <a:lnSpc>
                  <a:spcPct val="130000"/>
                </a:lnSpc>
              </a:pPr>
              <a:r>
                <a:rPr lang="zh-CN" altLang="en-US" sz="1600" dirty="0">
                  <a:solidFill>
                    <a:schemeClr val="bg1">
                      <a:lumMod val="95000"/>
                    </a:schemeClr>
                  </a:solidFill>
                  <a:cs typeface="+mn-ea"/>
                  <a:sym typeface="+mn-lt"/>
                </a:rPr>
                <a:t>您的内容打在这里</a:t>
              </a:r>
            </a:p>
          </p:txBody>
        </p:sp>
      </p:grpSp>
      <p:grpSp>
        <p:nvGrpSpPr>
          <p:cNvPr id="91" name="组合 90"/>
          <p:cNvGrpSpPr/>
          <p:nvPr/>
        </p:nvGrpSpPr>
        <p:grpSpPr>
          <a:xfrm>
            <a:off x="8766848" y="3384178"/>
            <a:ext cx="2868513" cy="461665"/>
            <a:chOff x="1579662" y="1824284"/>
            <a:chExt cx="3573362" cy="575105"/>
          </a:xfrm>
        </p:grpSpPr>
        <p:sp>
          <p:nvSpPr>
            <p:cNvPr id="92" name="矩形 91"/>
            <p:cNvSpPr/>
            <p:nvPr/>
          </p:nvSpPr>
          <p:spPr>
            <a:xfrm>
              <a:off x="1671917" y="1830080"/>
              <a:ext cx="3481107" cy="554177"/>
            </a:xfrm>
            <a:prstGeom prst="rect">
              <a:avLst/>
            </a:prstGeom>
            <a:solidFill>
              <a:srgbClr val="0082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bg1">
                    <a:lumMod val="95000"/>
                  </a:schemeClr>
                </a:solidFill>
                <a:cs typeface="+mn-ea"/>
                <a:sym typeface="+mn-lt"/>
              </a:endParaRPr>
            </a:p>
          </p:txBody>
        </p:sp>
        <p:sp>
          <p:nvSpPr>
            <p:cNvPr id="93" name="文本框 92"/>
            <p:cNvSpPr txBox="1"/>
            <p:nvPr/>
          </p:nvSpPr>
          <p:spPr>
            <a:xfrm>
              <a:off x="1579662" y="1824284"/>
              <a:ext cx="1030514" cy="575105"/>
            </a:xfrm>
            <a:prstGeom prst="rect">
              <a:avLst/>
            </a:prstGeom>
            <a:noFill/>
          </p:spPr>
          <p:txBody>
            <a:bodyPr wrap="square" rtlCol="0">
              <a:spAutoFit/>
            </a:bodyPr>
            <a:lstStyle/>
            <a:p>
              <a:pPr algn="ctr"/>
              <a:r>
                <a:rPr lang="en-US" altLang="zh-CN" dirty="0" smtClean="0">
                  <a:solidFill>
                    <a:schemeClr val="bg1">
                      <a:lumMod val="95000"/>
                    </a:schemeClr>
                  </a:solidFill>
                  <a:cs typeface="+mn-ea"/>
                  <a:sym typeface="+mn-lt"/>
                </a:rPr>
                <a:t>03</a:t>
              </a:r>
              <a:endParaRPr lang="zh-CN" altLang="en-US" dirty="0">
                <a:solidFill>
                  <a:schemeClr val="bg1">
                    <a:lumMod val="95000"/>
                  </a:schemeClr>
                </a:solidFill>
                <a:cs typeface="+mn-ea"/>
                <a:sym typeface="+mn-lt"/>
              </a:endParaRPr>
            </a:p>
          </p:txBody>
        </p:sp>
        <p:sp>
          <p:nvSpPr>
            <p:cNvPr id="94" name="文本框 93"/>
            <p:cNvSpPr txBox="1"/>
            <p:nvPr/>
          </p:nvSpPr>
          <p:spPr>
            <a:xfrm>
              <a:off x="2411366" y="1851920"/>
              <a:ext cx="2741658" cy="474940"/>
            </a:xfrm>
            <a:prstGeom prst="rect">
              <a:avLst/>
            </a:prstGeom>
            <a:noFill/>
          </p:spPr>
          <p:txBody>
            <a:bodyPr wrap="square" rtlCol="0">
              <a:spAutoFit/>
            </a:bodyPr>
            <a:lstStyle/>
            <a:p>
              <a:pPr>
                <a:lnSpc>
                  <a:spcPct val="130000"/>
                </a:lnSpc>
              </a:pPr>
              <a:r>
                <a:rPr lang="zh-CN" altLang="en-US" sz="1600" dirty="0">
                  <a:solidFill>
                    <a:schemeClr val="bg1">
                      <a:lumMod val="95000"/>
                    </a:schemeClr>
                  </a:solidFill>
                  <a:cs typeface="+mn-ea"/>
                  <a:sym typeface="+mn-lt"/>
                </a:rPr>
                <a:t>您的内容打在这里</a:t>
              </a:r>
            </a:p>
          </p:txBody>
        </p:sp>
      </p:grpSp>
      <p:grpSp>
        <p:nvGrpSpPr>
          <p:cNvPr id="95" name="组合 94"/>
          <p:cNvGrpSpPr/>
          <p:nvPr/>
        </p:nvGrpSpPr>
        <p:grpSpPr>
          <a:xfrm>
            <a:off x="8766848" y="4152528"/>
            <a:ext cx="2868513" cy="723531"/>
            <a:chOff x="1579662" y="1824284"/>
            <a:chExt cx="3573362" cy="901317"/>
          </a:xfrm>
        </p:grpSpPr>
        <p:sp>
          <p:nvSpPr>
            <p:cNvPr id="96" name="矩形 95"/>
            <p:cNvSpPr/>
            <p:nvPr/>
          </p:nvSpPr>
          <p:spPr>
            <a:xfrm>
              <a:off x="1671917" y="1830080"/>
              <a:ext cx="3481107" cy="895520"/>
            </a:xfrm>
            <a:prstGeom prst="rect">
              <a:avLst/>
            </a:prstGeom>
            <a:solidFill>
              <a:srgbClr val="0082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a:solidFill>
                  <a:schemeClr val="bg1">
                    <a:lumMod val="95000"/>
                  </a:schemeClr>
                </a:solidFill>
                <a:cs typeface="+mn-ea"/>
                <a:sym typeface="+mn-lt"/>
              </a:endParaRPr>
            </a:p>
          </p:txBody>
        </p:sp>
        <p:sp>
          <p:nvSpPr>
            <p:cNvPr id="97" name="文本框 96"/>
            <p:cNvSpPr txBox="1"/>
            <p:nvPr/>
          </p:nvSpPr>
          <p:spPr>
            <a:xfrm>
              <a:off x="1579662" y="1824284"/>
              <a:ext cx="1030514" cy="575105"/>
            </a:xfrm>
            <a:prstGeom prst="rect">
              <a:avLst/>
            </a:prstGeom>
            <a:noFill/>
          </p:spPr>
          <p:txBody>
            <a:bodyPr wrap="square" rtlCol="0">
              <a:spAutoFit/>
            </a:bodyPr>
            <a:lstStyle/>
            <a:p>
              <a:pPr algn="ctr"/>
              <a:r>
                <a:rPr lang="en-US" altLang="zh-CN" dirty="0" smtClean="0">
                  <a:solidFill>
                    <a:schemeClr val="bg1">
                      <a:lumMod val="95000"/>
                    </a:schemeClr>
                  </a:solidFill>
                  <a:cs typeface="+mn-ea"/>
                  <a:sym typeface="+mn-lt"/>
                </a:rPr>
                <a:t>04</a:t>
              </a:r>
              <a:endParaRPr lang="zh-CN" altLang="en-US" dirty="0">
                <a:solidFill>
                  <a:schemeClr val="bg1">
                    <a:lumMod val="95000"/>
                  </a:schemeClr>
                </a:solidFill>
                <a:cs typeface="+mn-ea"/>
                <a:sym typeface="+mn-lt"/>
              </a:endParaRPr>
            </a:p>
          </p:txBody>
        </p:sp>
        <p:sp>
          <p:nvSpPr>
            <p:cNvPr id="98" name="文本框 97"/>
            <p:cNvSpPr txBox="1"/>
            <p:nvPr/>
          </p:nvSpPr>
          <p:spPr>
            <a:xfrm>
              <a:off x="2411366" y="1851920"/>
              <a:ext cx="2741658" cy="873681"/>
            </a:xfrm>
            <a:prstGeom prst="rect">
              <a:avLst/>
            </a:prstGeom>
            <a:noFill/>
          </p:spPr>
          <p:txBody>
            <a:bodyPr wrap="square" rtlCol="0">
              <a:spAutoFit/>
            </a:bodyPr>
            <a:lstStyle/>
            <a:p>
              <a:pPr>
                <a:lnSpc>
                  <a:spcPct val="130000"/>
                </a:lnSpc>
              </a:pPr>
              <a:r>
                <a:rPr lang="zh-CN" altLang="en-US" sz="1600" dirty="0">
                  <a:solidFill>
                    <a:schemeClr val="bg1">
                      <a:lumMod val="95000"/>
                    </a:schemeClr>
                  </a:solidFill>
                  <a:cs typeface="+mn-ea"/>
                  <a:sym typeface="+mn-lt"/>
                </a:rPr>
                <a:t>您的内容打在</a:t>
              </a:r>
              <a:r>
                <a:rPr lang="zh-CN" altLang="en-US" sz="1600" dirty="0" smtClean="0">
                  <a:solidFill>
                    <a:schemeClr val="bg1">
                      <a:lumMod val="95000"/>
                    </a:schemeClr>
                  </a:solidFill>
                  <a:cs typeface="+mn-ea"/>
                  <a:sym typeface="+mn-lt"/>
                </a:rPr>
                <a:t>这里</a:t>
              </a:r>
              <a:r>
                <a:rPr lang="zh-CN" altLang="en-US" sz="1600" dirty="0">
                  <a:solidFill>
                    <a:schemeClr val="bg1">
                      <a:lumMod val="95000"/>
                    </a:schemeClr>
                  </a:solidFill>
                  <a:cs typeface="+mn-ea"/>
                  <a:sym typeface="+mn-lt"/>
                </a:rPr>
                <a:t>您的内容打在这里</a:t>
              </a:r>
            </a:p>
          </p:txBody>
        </p:sp>
      </p:grpSp>
      <p:cxnSp>
        <p:nvCxnSpPr>
          <p:cNvPr id="99" name="直接箭头连接符 98"/>
          <p:cNvCxnSpPr/>
          <p:nvPr/>
        </p:nvCxnSpPr>
        <p:spPr>
          <a:xfrm>
            <a:off x="4944549" y="3376788"/>
            <a:ext cx="470599" cy="0"/>
          </a:xfrm>
          <a:prstGeom prst="straightConnector1">
            <a:avLst/>
          </a:prstGeom>
          <a:ln>
            <a:solidFill>
              <a:schemeClr val="tx1">
                <a:lumMod val="75000"/>
                <a:lumOff val="25000"/>
              </a:schemeClr>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00" name="直接箭头连接符 99"/>
          <p:cNvCxnSpPr/>
          <p:nvPr/>
        </p:nvCxnSpPr>
        <p:spPr>
          <a:xfrm>
            <a:off x="6820850" y="3376788"/>
            <a:ext cx="470599" cy="0"/>
          </a:xfrm>
          <a:prstGeom prst="straightConnector1">
            <a:avLst/>
          </a:prstGeom>
          <a:ln>
            <a:solidFill>
              <a:schemeClr val="tx1">
                <a:lumMod val="75000"/>
                <a:lumOff val="25000"/>
              </a:schemeClr>
            </a:solidFill>
            <a:headEnd type="none"/>
            <a:tailEnd type="triangle"/>
          </a:ln>
        </p:spPr>
        <p:style>
          <a:lnRef idx="2">
            <a:schemeClr val="accent1"/>
          </a:lnRef>
          <a:fillRef idx="0">
            <a:schemeClr val="accent1"/>
          </a:fillRef>
          <a:effectRef idx="1">
            <a:schemeClr val="accent1"/>
          </a:effectRef>
          <a:fontRef idx="minor">
            <a:schemeClr val="tx1"/>
          </a:fontRef>
        </p:style>
      </p:cxnSp>
      <p:grpSp>
        <p:nvGrpSpPr>
          <p:cNvPr id="101" name="组合 100"/>
          <p:cNvGrpSpPr/>
          <p:nvPr/>
        </p:nvGrpSpPr>
        <p:grpSpPr>
          <a:xfrm>
            <a:off x="8227526" y="2077012"/>
            <a:ext cx="512133" cy="2483841"/>
            <a:chOff x="8227526" y="2301915"/>
            <a:chExt cx="512133" cy="2483841"/>
          </a:xfrm>
        </p:grpSpPr>
        <p:cxnSp>
          <p:nvCxnSpPr>
            <p:cNvPr id="102" name="直接箭头连接符 101"/>
            <p:cNvCxnSpPr/>
            <p:nvPr/>
          </p:nvCxnSpPr>
          <p:spPr>
            <a:xfrm>
              <a:off x="8437645" y="2301915"/>
              <a:ext cx="302014" cy="0"/>
            </a:xfrm>
            <a:prstGeom prst="straightConnector1">
              <a:avLst/>
            </a:prstGeom>
            <a:ln>
              <a:solidFill>
                <a:schemeClr val="tx1">
                  <a:lumMod val="75000"/>
                  <a:lumOff val="25000"/>
                </a:schemeClr>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03" name="直接箭头连接符 102"/>
            <p:cNvCxnSpPr/>
            <p:nvPr/>
          </p:nvCxnSpPr>
          <p:spPr>
            <a:xfrm>
              <a:off x="8437645" y="3097562"/>
              <a:ext cx="302014" cy="0"/>
            </a:xfrm>
            <a:prstGeom prst="straightConnector1">
              <a:avLst/>
            </a:prstGeom>
            <a:ln>
              <a:solidFill>
                <a:schemeClr val="tx1">
                  <a:lumMod val="75000"/>
                  <a:lumOff val="25000"/>
                </a:schemeClr>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04" name="直接箭头连接符 103"/>
            <p:cNvCxnSpPr/>
            <p:nvPr/>
          </p:nvCxnSpPr>
          <p:spPr>
            <a:xfrm>
              <a:off x="8437645" y="3845708"/>
              <a:ext cx="302014" cy="0"/>
            </a:xfrm>
            <a:prstGeom prst="straightConnector1">
              <a:avLst/>
            </a:prstGeom>
            <a:ln>
              <a:solidFill>
                <a:schemeClr val="tx1">
                  <a:lumMod val="75000"/>
                  <a:lumOff val="25000"/>
                </a:schemeClr>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05" name="直接箭头连接符 104"/>
            <p:cNvCxnSpPr/>
            <p:nvPr/>
          </p:nvCxnSpPr>
          <p:spPr>
            <a:xfrm>
              <a:off x="8437645" y="4748233"/>
              <a:ext cx="302014" cy="0"/>
            </a:xfrm>
            <a:prstGeom prst="straightConnector1">
              <a:avLst/>
            </a:prstGeom>
            <a:ln>
              <a:solidFill>
                <a:schemeClr val="tx1">
                  <a:lumMod val="75000"/>
                  <a:lumOff val="25000"/>
                </a:schemeClr>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06" name="直接连接符 105"/>
            <p:cNvCxnSpPr/>
            <p:nvPr/>
          </p:nvCxnSpPr>
          <p:spPr>
            <a:xfrm>
              <a:off x="8437645" y="2301915"/>
              <a:ext cx="0" cy="2483841"/>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cxnSp>
          <p:nvCxnSpPr>
            <p:cNvPr id="107" name="直接连接符 106"/>
            <p:cNvCxnSpPr/>
            <p:nvPr/>
          </p:nvCxnSpPr>
          <p:spPr>
            <a:xfrm flipV="1">
              <a:off x="8227526" y="3591194"/>
              <a:ext cx="210119" cy="1"/>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grpSp>
      <p:grpSp>
        <p:nvGrpSpPr>
          <p:cNvPr id="108" name="组合 107"/>
          <p:cNvGrpSpPr/>
          <p:nvPr/>
        </p:nvGrpSpPr>
        <p:grpSpPr>
          <a:xfrm flipH="1">
            <a:off x="3429895" y="2077012"/>
            <a:ext cx="512133" cy="2684716"/>
            <a:chOff x="8227526" y="2301915"/>
            <a:chExt cx="512133" cy="2684716"/>
          </a:xfrm>
        </p:grpSpPr>
        <p:cxnSp>
          <p:nvCxnSpPr>
            <p:cNvPr id="109" name="直接箭头连接符 108"/>
            <p:cNvCxnSpPr/>
            <p:nvPr/>
          </p:nvCxnSpPr>
          <p:spPr>
            <a:xfrm>
              <a:off x="8437645" y="2301915"/>
              <a:ext cx="302014" cy="0"/>
            </a:xfrm>
            <a:prstGeom prst="straightConnector1">
              <a:avLst/>
            </a:prstGeom>
            <a:ln>
              <a:solidFill>
                <a:schemeClr val="tx1">
                  <a:lumMod val="75000"/>
                  <a:lumOff val="25000"/>
                </a:schemeClr>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10" name="直接箭头连接符 109"/>
            <p:cNvCxnSpPr/>
            <p:nvPr/>
          </p:nvCxnSpPr>
          <p:spPr>
            <a:xfrm>
              <a:off x="8437645" y="3609081"/>
              <a:ext cx="302014" cy="0"/>
            </a:xfrm>
            <a:prstGeom prst="straightConnector1">
              <a:avLst/>
            </a:prstGeom>
            <a:ln>
              <a:solidFill>
                <a:schemeClr val="tx1">
                  <a:lumMod val="75000"/>
                  <a:lumOff val="25000"/>
                </a:schemeClr>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11" name="直接箭头连接符 110"/>
            <p:cNvCxnSpPr/>
            <p:nvPr/>
          </p:nvCxnSpPr>
          <p:spPr>
            <a:xfrm>
              <a:off x="8437645" y="4986631"/>
              <a:ext cx="302014" cy="0"/>
            </a:xfrm>
            <a:prstGeom prst="straightConnector1">
              <a:avLst/>
            </a:prstGeom>
            <a:ln>
              <a:solidFill>
                <a:schemeClr val="tx1">
                  <a:lumMod val="75000"/>
                  <a:lumOff val="25000"/>
                </a:schemeClr>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12" name="直接连接符 111"/>
            <p:cNvCxnSpPr/>
            <p:nvPr/>
          </p:nvCxnSpPr>
          <p:spPr>
            <a:xfrm flipH="1">
              <a:off x="8437645" y="2301915"/>
              <a:ext cx="0" cy="2684716"/>
            </a:xfrm>
            <a:prstGeom prst="line">
              <a:avLst/>
            </a:prstGeom>
            <a:ln>
              <a:solidFill>
                <a:schemeClr val="tx1">
                  <a:lumMod val="75000"/>
                  <a:lumOff val="25000"/>
                </a:schemeClr>
              </a:solidFill>
            </a:ln>
          </p:spPr>
          <p:style>
            <a:lnRef idx="2">
              <a:schemeClr val="accent1"/>
            </a:lnRef>
            <a:fillRef idx="0">
              <a:schemeClr val="accent1"/>
            </a:fillRef>
            <a:effectRef idx="1">
              <a:schemeClr val="accent1"/>
            </a:effectRef>
            <a:fontRef idx="minor">
              <a:schemeClr val="tx1"/>
            </a:fontRef>
          </p:style>
        </p:cxnSp>
        <p:cxnSp>
          <p:nvCxnSpPr>
            <p:cNvPr id="113" name="直接连接符 112"/>
            <p:cNvCxnSpPr/>
            <p:nvPr/>
          </p:nvCxnSpPr>
          <p:spPr>
            <a:xfrm flipV="1">
              <a:off x="8227526" y="3609962"/>
              <a:ext cx="210119" cy="1"/>
            </a:xfrm>
            <a:prstGeom prst="line">
              <a:avLst/>
            </a:prstGeom>
            <a:ln>
              <a:solidFill>
                <a:schemeClr val="tx1">
                  <a:lumMod val="75000"/>
                  <a:lumOff val="25000"/>
                </a:schemeClr>
              </a:solidFill>
              <a:head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027330194"/>
      </p:ext>
    </p:extLst>
  </p:cSld>
  <p:clrMapOvr>
    <a:masterClrMapping/>
  </p:clrMapOvr>
  <mc:AlternateContent xmlns:mc="http://schemas.openxmlformats.org/markup-compatibility/2006" xmlns:p14="http://schemas.microsoft.com/office/powerpoint/2010/main">
    <mc:Choice Requires="p14">
      <p:transition spd="slow" p14:dur="2500" advTm="0">
        <p:checker/>
      </p:transition>
    </mc:Choice>
    <mc:Fallback xmlns="">
      <p:transition spd="slow" advTm="0">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p:cTn id="12" dur="500" fill="hold"/>
                                        <p:tgtEl>
                                          <p:spTgt spid="58"/>
                                        </p:tgtEl>
                                        <p:attrNameLst>
                                          <p:attrName>ppt_w</p:attrName>
                                        </p:attrNameLst>
                                      </p:cBhvr>
                                      <p:tavLst>
                                        <p:tav tm="0">
                                          <p:val>
                                            <p:fltVal val="0"/>
                                          </p:val>
                                        </p:tav>
                                        <p:tav tm="100000">
                                          <p:val>
                                            <p:strVal val="#ppt_w"/>
                                          </p:val>
                                        </p:tav>
                                      </p:tavLst>
                                    </p:anim>
                                    <p:anim calcmode="lin" valueType="num">
                                      <p:cBhvr>
                                        <p:cTn id="13" dur="500" fill="hold"/>
                                        <p:tgtEl>
                                          <p:spTgt spid="58"/>
                                        </p:tgtEl>
                                        <p:attrNameLst>
                                          <p:attrName>ppt_h</p:attrName>
                                        </p:attrNameLst>
                                      </p:cBhvr>
                                      <p:tavLst>
                                        <p:tav tm="0">
                                          <p:val>
                                            <p:fltVal val="0"/>
                                          </p:val>
                                        </p:tav>
                                        <p:tav tm="100000">
                                          <p:val>
                                            <p:strVal val="#ppt_h"/>
                                          </p:val>
                                        </p:tav>
                                      </p:tavLst>
                                    </p:anim>
                                    <p:animEffect transition="in" filter="fade">
                                      <p:cBhvr>
                                        <p:cTn id="14" dur="500"/>
                                        <p:tgtEl>
                                          <p:spTgt spid="58"/>
                                        </p:tgtEl>
                                      </p:cBhvr>
                                    </p:animEffect>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73"/>
                                        </p:tgtEl>
                                        <p:attrNameLst>
                                          <p:attrName>style.visibility</p:attrName>
                                        </p:attrNameLst>
                                      </p:cBhvr>
                                      <p:to>
                                        <p:strVal val="visible"/>
                                      </p:to>
                                    </p:set>
                                    <p:anim calcmode="lin" valueType="num">
                                      <p:cBhvr>
                                        <p:cTn id="18" dur="500" fill="hold"/>
                                        <p:tgtEl>
                                          <p:spTgt spid="73"/>
                                        </p:tgtEl>
                                        <p:attrNameLst>
                                          <p:attrName>ppt_w</p:attrName>
                                        </p:attrNameLst>
                                      </p:cBhvr>
                                      <p:tavLst>
                                        <p:tav tm="0">
                                          <p:val>
                                            <p:fltVal val="0"/>
                                          </p:val>
                                        </p:tav>
                                        <p:tav tm="100000">
                                          <p:val>
                                            <p:strVal val="#ppt_w"/>
                                          </p:val>
                                        </p:tav>
                                      </p:tavLst>
                                    </p:anim>
                                    <p:anim calcmode="lin" valueType="num">
                                      <p:cBhvr>
                                        <p:cTn id="19" dur="500" fill="hold"/>
                                        <p:tgtEl>
                                          <p:spTgt spid="73"/>
                                        </p:tgtEl>
                                        <p:attrNameLst>
                                          <p:attrName>ppt_h</p:attrName>
                                        </p:attrNameLst>
                                      </p:cBhvr>
                                      <p:tavLst>
                                        <p:tav tm="0">
                                          <p:val>
                                            <p:fltVal val="0"/>
                                          </p:val>
                                        </p:tav>
                                        <p:tav tm="100000">
                                          <p:val>
                                            <p:strVal val="#ppt_h"/>
                                          </p:val>
                                        </p:tav>
                                      </p:tavLst>
                                    </p:anim>
                                    <p:animEffect transition="in" filter="fade">
                                      <p:cBhvr>
                                        <p:cTn id="20" dur="500"/>
                                        <p:tgtEl>
                                          <p:spTgt spid="73"/>
                                        </p:tgtEl>
                                      </p:cBhvr>
                                    </p:animEffect>
                                  </p:childTnLst>
                                </p:cTn>
                              </p:par>
                            </p:childTnLst>
                          </p:cTn>
                        </p:par>
                        <p:par>
                          <p:cTn id="21" fill="hold">
                            <p:stCondLst>
                              <p:cond delay="1500"/>
                            </p:stCondLst>
                            <p:childTnLst>
                              <p:par>
                                <p:cTn id="22" presetID="2" presetClass="entr" presetSubtype="8" fill="hold" nodeType="afterEffect">
                                  <p:stCondLst>
                                    <p:cond delay="0"/>
                                  </p:stCondLst>
                                  <p:childTnLst>
                                    <p:set>
                                      <p:cBhvr>
                                        <p:cTn id="23" dur="1" fill="hold">
                                          <p:stCondLst>
                                            <p:cond delay="0"/>
                                          </p:stCondLst>
                                        </p:cTn>
                                        <p:tgtEl>
                                          <p:spTgt spid="61"/>
                                        </p:tgtEl>
                                        <p:attrNameLst>
                                          <p:attrName>style.visibility</p:attrName>
                                        </p:attrNameLst>
                                      </p:cBhvr>
                                      <p:to>
                                        <p:strVal val="visible"/>
                                      </p:to>
                                    </p:set>
                                    <p:anim calcmode="lin" valueType="num">
                                      <p:cBhvr additive="base">
                                        <p:cTn id="24" dur="500" fill="hold"/>
                                        <p:tgtEl>
                                          <p:spTgt spid="61"/>
                                        </p:tgtEl>
                                        <p:attrNameLst>
                                          <p:attrName>ppt_x</p:attrName>
                                        </p:attrNameLst>
                                      </p:cBhvr>
                                      <p:tavLst>
                                        <p:tav tm="0">
                                          <p:val>
                                            <p:strVal val="0-#ppt_w/2"/>
                                          </p:val>
                                        </p:tav>
                                        <p:tav tm="100000">
                                          <p:val>
                                            <p:strVal val="#ppt_x"/>
                                          </p:val>
                                        </p:tav>
                                      </p:tavLst>
                                    </p:anim>
                                    <p:anim calcmode="lin" valueType="num">
                                      <p:cBhvr additive="base">
                                        <p:cTn id="25" dur="500" fill="hold"/>
                                        <p:tgtEl>
                                          <p:spTgt spid="61"/>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100"/>
                                  </p:stCondLst>
                                  <p:childTnLst>
                                    <p:set>
                                      <p:cBhvr>
                                        <p:cTn id="27" dur="1" fill="hold">
                                          <p:stCondLst>
                                            <p:cond delay="0"/>
                                          </p:stCondLst>
                                        </p:cTn>
                                        <p:tgtEl>
                                          <p:spTgt spid="65"/>
                                        </p:tgtEl>
                                        <p:attrNameLst>
                                          <p:attrName>style.visibility</p:attrName>
                                        </p:attrNameLst>
                                      </p:cBhvr>
                                      <p:to>
                                        <p:strVal val="visible"/>
                                      </p:to>
                                    </p:set>
                                    <p:anim calcmode="lin" valueType="num">
                                      <p:cBhvr additive="base">
                                        <p:cTn id="28" dur="500" fill="hold"/>
                                        <p:tgtEl>
                                          <p:spTgt spid="65"/>
                                        </p:tgtEl>
                                        <p:attrNameLst>
                                          <p:attrName>ppt_x</p:attrName>
                                        </p:attrNameLst>
                                      </p:cBhvr>
                                      <p:tavLst>
                                        <p:tav tm="0">
                                          <p:val>
                                            <p:strVal val="0-#ppt_w/2"/>
                                          </p:val>
                                        </p:tav>
                                        <p:tav tm="100000">
                                          <p:val>
                                            <p:strVal val="#ppt_x"/>
                                          </p:val>
                                        </p:tav>
                                      </p:tavLst>
                                    </p:anim>
                                    <p:anim calcmode="lin" valueType="num">
                                      <p:cBhvr additive="base">
                                        <p:cTn id="29" dur="500" fill="hold"/>
                                        <p:tgtEl>
                                          <p:spTgt spid="65"/>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200"/>
                                  </p:stCondLst>
                                  <p:childTnLst>
                                    <p:set>
                                      <p:cBhvr>
                                        <p:cTn id="31" dur="1" fill="hold">
                                          <p:stCondLst>
                                            <p:cond delay="0"/>
                                          </p:stCondLst>
                                        </p:cTn>
                                        <p:tgtEl>
                                          <p:spTgt spid="69"/>
                                        </p:tgtEl>
                                        <p:attrNameLst>
                                          <p:attrName>style.visibility</p:attrName>
                                        </p:attrNameLst>
                                      </p:cBhvr>
                                      <p:to>
                                        <p:strVal val="visible"/>
                                      </p:to>
                                    </p:set>
                                    <p:anim calcmode="lin" valueType="num">
                                      <p:cBhvr additive="base">
                                        <p:cTn id="32" dur="500" fill="hold"/>
                                        <p:tgtEl>
                                          <p:spTgt spid="69"/>
                                        </p:tgtEl>
                                        <p:attrNameLst>
                                          <p:attrName>ppt_x</p:attrName>
                                        </p:attrNameLst>
                                      </p:cBhvr>
                                      <p:tavLst>
                                        <p:tav tm="0">
                                          <p:val>
                                            <p:strVal val="0-#ppt_w/2"/>
                                          </p:val>
                                        </p:tav>
                                        <p:tav tm="100000">
                                          <p:val>
                                            <p:strVal val="#ppt_x"/>
                                          </p:val>
                                        </p:tav>
                                      </p:tavLst>
                                    </p:anim>
                                    <p:anim calcmode="lin" valueType="num">
                                      <p:cBhvr additive="base">
                                        <p:cTn id="33" dur="500" fill="hold"/>
                                        <p:tgtEl>
                                          <p:spTgt spid="69"/>
                                        </p:tgtEl>
                                        <p:attrNameLst>
                                          <p:attrName>ppt_y</p:attrName>
                                        </p:attrNameLst>
                                      </p:cBhvr>
                                      <p:tavLst>
                                        <p:tav tm="0">
                                          <p:val>
                                            <p:strVal val="#ppt_y"/>
                                          </p:val>
                                        </p:tav>
                                        <p:tav tm="100000">
                                          <p:val>
                                            <p:strVal val="#ppt_y"/>
                                          </p:val>
                                        </p:tav>
                                      </p:tavLst>
                                    </p:anim>
                                  </p:childTnLst>
                                </p:cTn>
                              </p:par>
                            </p:childTnLst>
                          </p:cTn>
                        </p:par>
                        <p:par>
                          <p:cTn id="34" fill="hold">
                            <p:stCondLst>
                              <p:cond delay="2200"/>
                            </p:stCondLst>
                            <p:childTnLst>
                              <p:par>
                                <p:cTn id="35" presetID="10" presetClass="entr" presetSubtype="0" fill="hold" nodeType="afterEffect">
                                  <p:stCondLst>
                                    <p:cond delay="0"/>
                                  </p:stCondLst>
                                  <p:childTnLst>
                                    <p:set>
                                      <p:cBhvr>
                                        <p:cTn id="36" dur="1" fill="hold">
                                          <p:stCondLst>
                                            <p:cond delay="0"/>
                                          </p:stCondLst>
                                        </p:cTn>
                                        <p:tgtEl>
                                          <p:spTgt spid="108"/>
                                        </p:tgtEl>
                                        <p:attrNameLst>
                                          <p:attrName>style.visibility</p:attrName>
                                        </p:attrNameLst>
                                      </p:cBhvr>
                                      <p:to>
                                        <p:strVal val="visible"/>
                                      </p:to>
                                    </p:set>
                                    <p:animEffect transition="in" filter="fade">
                                      <p:cBhvr>
                                        <p:cTn id="37" dur="500"/>
                                        <p:tgtEl>
                                          <p:spTgt spid="108"/>
                                        </p:tgtEl>
                                      </p:cBhvr>
                                    </p:animEffect>
                                  </p:childTnLst>
                                </p:cTn>
                              </p:par>
                            </p:childTnLst>
                          </p:cTn>
                        </p:par>
                        <p:par>
                          <p:cTn id="38" fill="hold">
                            <p:stCondLst>
                              <p:cond delay="2700"/>
                            </p:stCondLst>
                            <p:childTnLst>
                              <p:par>
                                <p:cTn id="39" presetID="22" presetClass="entr" presetSubtype="8" fill="hold" nodeType="afterEffect">
                                  <p:stCondLst>
                                    <p:cond delay="0"/>
                                  </p:stCondLst>
                                  <p:childTnLst>
                                    <p:set>
                                      <p:cBhvr>
                                        <p:cTn id="40" dur="1" fill="hold">
                                          <p:stCondLst>
                                            <p:cond delay="0"/>
                                          </p:stCondLst>
                                        </p:cTn>
                                        <p:tgtEl>
                                          <p:spTgt spid="99"/>
                                        </p:tgtEl>
                                        <p:attrNameLst>
                                          <p:attrName>style.visibility</p:attrName>
                                        </p:attrNameLst>
                                      </p:cBhvr>
                                      <p:to>
                                        <p:strVal val="visible"/>
                                      </p:to>
                                    </p:set>
                                    <p:animEffect transition="in" filter="wipe(left)">
                                      <p:cBhvr>
                                        <p:cTn id="41" dur="500"/>
                                        <p:tgtEl>
                                          <p:spTgt spid="99"/>
                                        </p:tgtEl>
                                      </p:cBhvr>
                                    </p:animEffect>
                                  </p:childTnLst>
                                </p:cTn>
                              </p:par>
                            </p:childTnLst>
                          </p:cTn>
                        </p:par>
                        <p:par>
                          <p:cTn id="42" fill="hold">
                            <p:stCondLst>
                              <p:cond delay="3200"/>
                            </p:stCondLst>
                            <p:childTnLst>
                              <p:par>
                                <p:cTn id="43" presetID="22" presetClass="entr" presetSubtype="8" fill="hold" nodeType="after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wipe(left)">
                                      <p:cBhvr>
                                        <p:cTn id="45" dur="500"/>
                                        <p:tgtEl>
                                          <p:spTgt spid="100"/>
                                        </p:tgtEl>
                                      </p:cBhvr>
                                    </p:animEffect>
                                  </p:childTnLst>
                                </p:cTn>
                              </p:par>
                            </p:childTnLst>
                          </p:cTn>
                        </p:par>
                        <p:par>
                          <p:cTn id="46" fill="hold">
                            <p:stCondLst>
                              <p:cond delay="3700"/>
                            </p:stCondLst>
                            <p:childTnLst>
                              <p:par>
                                <p:cTn id="47" presetID="53" presetClass="entr" presetSubtype="16" fill="hold" nodeType="afterEffect">
                                  <p:stCondLst>
                                    <p:cond delay="0"/>
                                  </p:stCondLst>
                                  <p:childTnLst>
                                    <p:set>
                                      <p:cBhvr>
                                        <p:cTn id="48" dur="1" fill="hold">
                                          <p:stCondLst>
                                            <p:cond delay="0"/>
                                          </p:stCondLst>
                                        </p:cTn>
                                        <p:tgtEl>
                                          <p:spTgt spid="78"/>
                                        </p:tgtEl>
                                        <p:attrNameLst>
                                          <p:attrName>style.visibility</p:attrName>
                                        </p:attrNameLst>
                                      </p:cBhvr>
                                      <p:to>
                                        <p:strVal val="visible"/>
                                      </p:to>
                                    </p:set>
                                    <p:anim calcmode="lin" valueType="num">
                                      <p:cBhvr>
                                        <p:cTn id="49" dur="500" fill="hold"/>
                                        <p:tgtEl>
                                          <p:spTgt spid="78"/>
                                        </p:tgtEl>
                                        <p:attrNameLst>
                                          <p:attrName>ppt_w</p:attrName>
                                        </p:attrNameLst>
                                      </p:cBhvr>
                                      <p:tavLst>
                                        <p:tav tm="0">
                                          <p:val>
                                            <p:fltVal val="0"/>
                                          </p:val>
                                        </p:tav>
                                        <p:tav tm="100000">
                                          <p:val>
                                            <p:strVal val="#ppt_w"/>
                                          </p:val>
                                        </p:tav>
                                      </p:tavLst>
                                    </p:anim>
                                    <p:anim calcmode="lin" valueType="num">
                                      <p:cBhvr>
                                        <p:cTn id="50" dur="500" fill="hold"/>
                                        <p:tgtEl>
                                          <p:spTgt spid="78"/>
                                        </p:tgtEl>
                                        <p:attrNameLst>
                                          <p:attrName>ppt_h</p:attrName>
                                        </p:attrNameLst>
                                      </p:cBhvr>
                                      <p:tavLst>
                                        <p:tav tm="0">
                                          <p:val>
                                            <p:fltVal val="0"/>
                                          </p:val>
                                        </p:tav>
                                        <p:tav tm="100000">
                                          <p:val>
                                            <p:strVal val="#ppt_h"/>
                                          </p:val>
                                        </p:tav>
                                      </p:tavLst>
                                    </p:anim>
                                    <p:animEffect transition="in" filter="fade">
                                      <p:cBhvr>
                                        <p:cTn id="51" dur="500"/>
                                        <p:tgtEl>
                                          <p:spTgt spid="78"/>
                                        </p:tgtEl>
                                      </p:cBhvr>
                                    </p:animEffect>
                                  </p:childTnLst>
                                </p:cTn>
                              </p:par>
                            </p:childTnLst>
                          </p:cTn>
                        </p:par>
                        <p:par>
                          <p:cTn id="52" fill="hold">
                            <p:stCondLst>
                              <p:cond delay="4200"/>
                            </p:stCondLst>
                            <p:childTnLst>
                              <p:par>
                                <p:cTn id="53" presetID="10" presetClass="entr" presetSubtype="0" fill="hold" nodeType="afterEffect">
                                  <p:stCondLst>
                                    <p:cond delay="0"/>
                                  </p:stCondLst>
                                  <p:childTnLst>
                                    <p:set>
                                      <p:cBhvr>
                                        <p:cTn id="54" dur="1" fill="hold">
                                          <p:stCondLst>
                                            <p:cond delay="0"/>
                                          </p:stCondLst>
                                        </p:cTn>
                                        <p:tgtEl>
                                          <p:spTgt spid="101"/>
                                        </p:tgtEl>
                                        <p:attrNameLst>
                                          <p:attrName>style.visibility</p:attrName>
                                        </p:attrNameLst>
                                      </p:cBhvr>
                                      <p:to>
                                        <p:strVal val="visible"/>
                                      </p:to>
                                    </p:set>
                                    <p:animEffect transition="in" filter="fade">
                                      <p:cBhvr>
                                        <p:cTn id="55" dur="500"/>
                                        <p:tgtEl>
                                          <p:spTgt spid="101"/>
                                        </p:tgtEl>
                                      </p:cBhvr>
                                    </p:animEffect>
                                  </p:childTnLst>
                                </p:cTn>
                              </p:par>
                            </p:childTnLst>
                          </p:cTn>
                        </p:par>
                        <p:par>
                          <p:cTn id="56" fill="hold">
                            <p:stCondLst>
                              <p:cond delay="4700"/>
                            </p:stCondLst>
                            <p:childTnLst>
                              <p:par>
                                <p:cTn id="57" presetID="2" presetClass="entr" presetSubtype="2" fill="hold" nodeType="afterEffect">
                                  <p:stCondLst>
                                    <p:cond delay="0"/>
                                  </p:stCondLst>
                                  <p:childTnLst>
                                    <p:set>
                                      <p:cBhvr>
                                        <p:cTn id="58" dur="1" fill="hold">
                                          <p:stCondLst>
                                            <p:cond delay="0"/>
                                          </p:stCondLst>
                                        </p:cTn>
                                        <p:tgtEl>
                                          <p:spTgt spid="83"/>
                                        </p:tgtEl>
                                        <p:attrNameLst>
                                          <p:attrName>style.visibility</p:attrName>
                                        </p:attrNameLst>
                                      </p:cBhvr>
                                      <p:to>
                                        <p:strVal val="visible"/>
                                      </p:to>
                                    </p:set>
                                    <p:anim calcmode="lin" valueType="num">
                                      <p:cBhvr additive="base">
                                        <p:cTn id="59" dur="500" fill="hold"/>
                                        <p:tgtEl>
                                          <p:spTgt spid="83"/>
                                        </p:tgtEl>
                                        <p:attrNameLst>
                                          <p:attrName>ppt_x</p:attrName>
                                        </p:attrNameLst>
                                      </p:cBhvr>
                                      <p:tavLst>
                                        <p:tav tm="0">
                                          <p:val>
                                            <p:strVal val="1+#ppt_w/2"/>
                                          </p:val>
                                        </p:tav>
                                        <p:tav tm="100000">
                                          <p:val>
                                            <p:strVal val="#ppt_x"/>
                                          </p:val>
                                        </p:tav>
                                      </p:tavLst>
                                    </p:anim>
                                    <p:anim calcmode="lin" valueType="num">
                                      <p:cBhvr additive="base">
                                        <p:cTn id="60" dur="500" fill="hold"/>
                                        <p:tgtEl>
                                          <p:spTgt spid="83"/>
                                        </p:tgtEl>
                                        <p:attrNameLst>
                                          <p:attrName>ppt_y</p:attrName>
                                        </p:attrNameLst>
                                      </p:cBhvr>
                                      <p:tavLst>
                                        <p:tav tm="0">
                                          <p:val>
                                            <p:strVal val="#ppt_y"/>
                                          </p:val>
                                        </p:tav>
                                        <p:tav tm="100000">
                                          <p:val>
                                            <p:strVal val="#ppt_y"/>
                                          </p:val>
                                        </p:tav>
                                      </p:tavLst>
                                    </p:anim>
                                  </p:childTnLst>
                                </p:cTn>
                              </p:par>
                              <p:par>
                                <p:cTn id="61" presetID="2" presetClass="entr" presetSubtype="2" fill="hold" nodeType="withEffect">
                                  <p:stCondLst>
                                    <p:cond delay="100"/>
                                  </p:stCondLst>
                                  <p:childTnLst>
                                    <p:set>
                                      <p:cBhvr>
                                        <p:cTn id="62" dur="1" fill="hold">
                                          <p:stCondLst>
                                            <p:cond delay="0"/>
                                          </p:stCondLst>
                                        </p:cTn>
                                        <p:tgtEl>
                                          <p:spTgt spid="87"/>
                                        </p:tgtEl>
                                        <p:attrNameLst>
                                          <p:attrName>style.visibility</p:attrName>
                                        </p:attrNameLst>
                                      </p:cBhvr>
                                      <p:to>
                                        <p:strVal val="visible"/>
                                      </p:to>
                                    </p:set>
                                    <p:anim calcmode="lin" valueType="num">
                                      <p:cBhvr additive="base">
                                        <p:cTn id="63" dur="500" fill="hold"/>
                                        <p:tgtEl>
                                          <p:spTgt spid="87"/>
                                        </p:tgtEl>
                                        <p:attrNameLst>
                                          <p:attrName>ppt_x</p:attrName>
                                        </p:attrNameLst>
                                      </p:cBhvr>
                                      <p:tavLst>
                                        <p:tav tm="0">
                                          <p:val>
                                            <p:strVal val="1+#ppt_w/2"/>
                                          </p:val>
                                        </p:tav>
                                        <p:tav tm="100000">
                                          <p:val>
                                            <p:strVal val="#ppt_x"/>
                                          </p:val>
                                        </p:tav>
                                      </p:tavLst>
                                    </p:anim>
                                    <p:anim calcmode="lin" valueType="num">
                                      <p:cBhvr additive="base">
                                        <p:cTn id="64" dur="500" fill="hold"/>
                                        <p:tgtEl>
                                          <p:spTgt spid="87"/>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200"/>
                                  </p:stCondLst>
                                  <p:childTnLst>
                                    <p:set>
                                      <p:cBhvr>
                                        <p:cTn id="66" dur="1" fill="hold">
                                          <p:stCondLst>
                                            <p:cond delay="0"/>
                                          </p:stCondLst>
                                        </p:cTn>
                                        <p:tgtEl>
                                          <p:spTgt spid="91"/>
                                        </p:tgtEl>
                                        <p:attrNameLst>
                                          <p:attrName>style.visibility</p:attrName>
                                        </p:attrNameLst>
                                      </p:cBhvr>
                                      <p:to>
                                        <p:strVal val="visible"/>
                                      </p:to>
                                    </p:set>
                                    <p:anim calcmode="lin" valueType="num">
                                      <p:cBhvr additive="base">
                                        <p:cTn id="67" dur="500" fill="hold"/>
                                        <p:tgtEl>
                                          <p:spTgt spid="91"/>
                                        </p:tgtEl>
                                        <p:attrNameLst>
                                          <p:attrName>ppt_x</p:attrName>
                                        </p:attrNameLst>
                                      </p:cBhvr>
                                      <p:tavLst>
                                        <p:tav tm="0">
                                          <p:val>
                                            <p:strVal val="1+#ppt_w/2"/>
                                          </p:val>
                                        </p:tav>
                                        <p:tav tm="100000">
                                          <p:val>
                                            <p:strVal val="#ppt_x"/>
                                          </p:val>
                                        </p:tav>
                                      </p:tavLst>
                                    </p:anim>
                                    <p:anim calcmode="lin" valueType="num">
                                      <p:cBhvr additive="base">
                                        <p:cTn id="68" dur="500" fill="hold"/>
                                        <p:tgtEl>
                                          <p:spTgt spid="91"/>
                                        </p:tgtEl>
                                        <p:attrNameLst>
                                          <p:attrName>ppt_y</p:attrName>
                                        </p:attrNameLst>
                                      </p:cBhvr>
                                      <p:tavLst>
                                        <p:tav tm="0">
                                          <p:val>
                                            <p:strVal val="#ppt_y"/>
                                          </p:val>
                                        </p:tav>
                                        <p:tav tm="100000">
                                          <p:val>
                                            <p:strVal val="#ppt_y"/>
                                          </p:val>
                                        </p:tav>
                                      </p:tavLst>
                                    </p:anim>
                                  </p:childTnLst>
                                </p:cTn>
                              </p:par>
                              <p:par>
                                <p:cTn id="69" presetID="2" presetClass="entr" presetSubtype="2" fill="hold" nodeType="withEffect">
                                  <p:stCondLst>
                                    <p:cond delay="300"/>
                                  </p:stCondLst>
                                  <p:childTnLst>
                                    <p:set>
                                      <p:cBhvr>
                                        <p:cTn id="70" dur="1" fill="hold">
                                          <p:stCondLst>
                                            <p:cond delay="0"/>
                                          </p:stCondLst>
                                        </p:cTn>
                                        <p:tgtEl>
                                          <p:spTgt spid="95"/>
                                        </p:tgtEl>
                                        <p:attrNameLst>
                                          <p:attrName>style.visibility</p:attrName>
                                        </p:attrNameLst>
                                      </p:cBhvr>
                                      <p:to>
                                        <p:strVal val="visible"/>
                                      </p:to>
                                    </p:set>
                                    <p:anim calcmode="lin" valueType="num">
                                      <p:cBhvr additive="base">
                                        <p:cTn id="71" dur="500" fill="hold"/>
                                        <p:tgtEl>
                                          <p:spTgt spid="95"/>
                                        </p:tgtEl>
                                        <p:attrNameLst>
                                          <p:attrName>ppt_x</p:attrName>
                                        </p:attrNameLst>
                                      </p:cBhvr>
                                      <p:tavLst>
                                        <p:tav tm="0">
                                          <p:val>
                                            <p:strVal val="1+#ppt_w/2"/>
                                          </p:val>
                                        </p:tav>
                                        <p:tav tm="100000">
                                          <p:val>
                                            <p:strVal val="#ppt_x"/>
                                          </p:val>
                                        </p:tav>
                                      </p:tavLst>
                                    </p:anim>
                                    <p:anim calcmode="lin" valueType="num">
                                      <p:cBhvr additive="base">
                                        <p:cTn id="72" dur="500" fill="hold"/>
                                        <p:tgtEl>
                                          <p:spTgt spid="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文本框 45"/>
          <p:cNvSpPr txBox="1">
            <a:spLocks noChangeArrowheads="1"/>
          </p:cNvSpPr>
          <p:nvPr/>
        </p:nvSpPr>
        <p:spPr bwMode="auto">
          <a:xfrm>
            <a:off x="856697" y="369333"/>
            <a:ext cx="4375207" cy="523875"/>
          </a:xfrm>
          <a:prstGeom prst="rect">
            <a:avLst/>
          </a:prstGeom>
          <a:noFill/>
          <a:ln w="9525">
            <a:noFill/>
            <a:miter lim="800000"/>
            <a:headEnd/>
            <a:tailEnd/>
          </a:ln>
        </p:spPr>
        <p:txBody>
          <a:bodyPr wrap="square">
            <a:spAutoFit/>
          </a:bodyPr>
          <a:lstStyle>
            <a:defPPr>
              <a:defRPr lang="zh-CN"/>
            </a:defPPr>
            <a:lvl1pPr>
              <a:defRPr sz="2800" b="1">
                <a:solidFill>
                  <a:srgbClr val="009644"/>
                </a:solidFill>
                <a:effectLst>
                  <a:outerShdw dist="25400" dir="2700000" algn="tl">
                    <a:schemeClr val="bg1">
                      <a:alpha val="81000"/>
                    </a:schemeClr>
                  </a:outerShdw>
                  <a:reflection blurRad="6350" stA="55000" endA="300" endPos="45500" dist="50800" dir="5400000" sy="-100000" algn="bl" rotWithShape="0"/>
                </a:effectLst>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smtClean="0"/>
              <a:t>修改相关页面主题文字</a:t>
            </a:r>
            <a:endParaRPr lang="zh-CN" altLang="en-US" dirty="0"/>
          </a:p>
        </p:txBody>
      </p:sp>
      <p:grpSp>
        <p:nvGrpSpPr>
          <p:cNvPr id="86" name="组合 85"/>
          <p:cNvGrpSpPr>
            <a:grpSpLocks noChangeAspect="1"/>
          </p:cNvGrpSpPr>
          <p:nvPr/>
        </p:nvGrpSpPr>
        <p:grpSpPr>
          <a:xfrm>
            <a:off x="5071518" y="2801975"/>
            <a:ext cx="733071" cy="3167093"/>
            <a:chOff x="4991519" y="2672239"/>
            <a:chExt cx="748030" cy="3231728"/>
          </a:xfrm>
        </p:grpSpPr>
        <p:sp>
          <p:nvSpPr>
            <p:cNvPr id="87" name="圆角矩形 86"/>
            <p:cNvSpPr/>
            <p:nvPr/>
          </p:nvSpPr>
          <p:spPr>
            <a:xfrm>
              <a:off x="4991519" y="2672239"/>
              <a:ext cx="748030" cy="278130"/>
            </a:xfrm>
            <a:prstGeom prst="roundRect">
              <a:avLst>
                <a:gd name="adj" fmla="val 666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88" name="圆角矩形 87"/>
            <p:cNvSpPr/>
            <p:nvPr/>
          </p:nvSpPr>
          <p:spPr>
            <a:xfrm>
              <a:off x="4991519" y="3041439"/>
              <a:ext cx="748030" cy="278130"/>
            </a:xfrm>
            <a:prstGeom prst="roundRect">
              <a:avLst>
                <a:gd name="adj" fmla="val 666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89" name="圆角矩形 88"/>
            <p:cNvSpPr/>
            <p:nvPr/>
          </p:nvSpPr>
          <p:spPr>
            <a:xfrm>
              <a:off x="4991519" y="3410639"/>
              <a:ext cx="748030" cy="278130"/>
            </a:xfrm>
            <a:prstGeom prst="roundRect">
              <a:avLst>
                <a:gd name="adj" fmla="val 666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90" name="圆角矩形 89"/>
            <p:cNvSpPr/>
            <p:nvPr/>
          </p:nvSpPr>
          <p:spPr>
            <a:xfrm>
              <a:off x="4991519" y="3779839"/>
              <a:ext cx="748030" cy="278130"/>
            </a:xfrm>
            <a:prstGeom prst="roundRect">
              <a:avLst>
                <a:gd name="adj" fmla="val 666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91" name="圆角矩形 90"/>
            <p:cNvSpPr/>
            <p:nvPr/>
          </p:nvSpPr>
          <p:spPr>
            <a:xfrm>
              <a:off x="4991519" y="4149039"/>
              <a:ext cx="748030" cy="278130"/>
            </a:xfrm>
            <a:prstGeom prst="roundRect">
              <a:avLst>
                <a:gd name="adj" fmla="val 6667"/>
              </a:avLst>
            </a:prstGeom>
            <a:solidFill>
              <a:srgbClr val="E8B2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92" name="圆角矩形 91"/>
            <p:cNvSpPr/>
            <p:nvPr/>
          </p:nvSpPr>
          <p:spPr>
            <a:xfrm>
              <a:off x="4991519" y="4518239"/>
              <a:ext cx="748030" cy="278130"/>
            </a:xfrm>
            <a:prstGeom prst="roundRect">
              <a:avLst>
                <a:gd name="adj" fmla="val 6667"/>
              </a:avLst>
            </a:prstGeom>
            <a:solidFill>
              <a:srgbClr val="E8B2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93" name="圆角矩形 92"/>
            <p:cNvSpPr/>
            <p:nvPr/>
          </p:nvSpPr>
          <p:spPr>
            <a:xfrm>
              <a:off x="4991519" y="4887439"/>
              <a:ext cx="748030" cy="278130"/>
            </a:xfrm>
            <a:prstGeom prst="roundRect">
              <a:avLst>
                <a:gd name="adj" fmla="val 6667"/>
              </a:avLst>
            </a:prstGeom>
            <a:solidFill>
              <a:srgbClr val="E8B2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94" name="圆角矩形 93"/>
            <p:cNvSpPr/>
            <p:nvPr/>
          </p:nvSpPr>
          <p:spPr>
            <a:xfrm>
              <a:off x="4991519" y="5256639"/>
              <a:ext cx="748030" cy="278130"/>
            </a:xfrm>
            <a:prstGeom prst="roundRect">
              <a:avLst>
                <a:gd name="adj" fmla="val 6667"/>
              </a:avLst>
            </a:prstGeom>
            <a:solidFill>
              <a:srgbClr val="E8B2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95" name="圆角矩形 94"/>
            <p:cNvSpPr/>
            <p:nvPr/>
          </p:nvSpPr>
          <p:spPr>
            <a:xfrm>
              <a:off x="4991519" y="5625837"/>
              <a:ext cx="748030" cy="278130"/>
            </a:xfrm>
            <a:prstGeom prst="roundRect">
              <a:avLst>
                <a:gd name="adj" fmla="val 6667"/>
              </a:avLst>
            </a:prstGeom>
            <a:solidFill>
              <a:srgbClr val="E8B2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nvGrpSpPr>
          <p:cNvPr id="96" name="组合 95"/>
          <p:cNvGrpSpPr>
            <a:grpSpLocks noChangeAspect="1"/>
          </p:cNvGrpSpPr>
          <p:nvPr/>
        </p:nvGrpSpPr>
        <p:grpSpPr>
          <a:xfrm>
            <a:off x="3873589" y="2801975"/>
            <a:ext cx="733071" cy="3167093"/>
            <a:chOff x="3629444" y="2672239"/>
            <a:chExt cx="748030" cy="3231728"/>
          </a:xfrm>
        </p:grpSpPr>
        <p:sp>
          <p:nvSpPr>
            <p:cNvPr id="97" name="圆角矩形 96"/>
            <p:cNvSpPr/>
            <p:nvPr/>
          </p:nvSpPr>
          <p:spPr>
            <a:xfrm>
              <a:off x="3629444" y="2672239"/>
              <a:ext cx="748030" cy="278130"/>
            </a:xfrm>
            <a:prstGeom prst="roundRect">
              <a:avLst>
                <a:gd name="adj" fmla="val 666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98" name="圆角矩形 97"/>
            <p:cNvSpPr/>
            <p:nvPr/>
          </p:nvSpPr>
          <p:spPr>
            <a:xfrm>
              <a:off x="3629444" y="3041439"/>
              <a:ext cx="748030" cy="278130"/>
            </a:xfrm>
            <a:prstGeom prst="roundRect">
              <a:avLst>
                <a:gd name="adj" fmla="val 666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99" name="圆角矩形 98"/>
            <p:cNvSpPr/>
            <p:nvPr/>
          </p:nvSpPr>
          <p:spPr>
            <a:xfrm>
              <a:off x="3629444" y="3410639"/>
              <a:ext cx="748030" cy="278130"/>
            </a:xfrm>
            <a:prstGeom prst="roundRect">
              <a:avLst>
                <a:gd name="adj" fmla="val 666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00" name="圆角矩形 99"/>
            <p:cNvSpPr/>
            <p:nvPr/>
          </p:nvSpPr>
          <p:spPr>
            <a:xfrm>
              <a:off x="3629444" y="3779839"/>
              <a:ext cx="748030" cy="278130"/>
            </a:xfrm>
            <a:prstGeom prst="roundRect">
              <a:avLst>
                <a:gd name="adj" fmla="val 666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01" name="圆角矩形 100"/>
            <p:cNvSpPr/>
            <p:nvPr/>
          </p:nvSpPr>
          <p:spPr>
            <a:xfrm>
              <a:off x="3629444" y="4149039"/>
              <a:ext cx="748030" cy="278130"/>
            </a:xfrm>
            <a:prstGeom prst="roundRect">
              <a:avLst>
                <a:gd name="adj" fmla="val 666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02" name="圆角矩形 101"/>
            <p:cNvSpPr/>
            <p:nvPr/>
          </p:nvSpPr>
          <p:spPr>
            <a:xfrm>
              <a:off x="3629444" y="4518239"/>
              <a:ext cx="748030" cy="278130"/>
            </a:xfrm>
            <a:prstGeom prst="roundRect">
              <a:avLst>
                <a:gd name="adj" fmla="val 6667"/>
              </a:avLst>
            </a:prstGeom>
            <a:solidFill>
              <a:srgbClr val="0082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03" name="圆角矩形 102"/>
            <p:cNvSpPr/>
            <p:nvPr/>
          </p:nvSpPr>
          <p:spPr>
            <a:xfrm>
              <a:off x="3629444" y="4887439"/>
              <a:ext cx="748030" cy="278130"/>
            </a:xfrm>
            <a:prstGeom prst="roundRect">
              <a:avLst>
                <a:gd name="adj" fmla="val 6667"/>
              </a:avLst>
            </a:prstGeom>
            <a:solidFill>
              <a:srgbClr val="0082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04" name="圆角矩形 103"/>
            <p:cNvSpPr/>
            <p:nvPr/>
          </p:nvSpPr>
          <p:spPr>
            <a:xfrm>
              <a:off x="3629444" y="5256639"/>
              <a:ext cx="748030" cy="278130"/>
            </a:xfrm>
            <a:prstGeom prst="roundRect">
              <a:avLst>
                <a:gd name="adj" fmla="val 6667"/>
              </a:avLst>
            </a:prstGeom>
            <a:solidFill>
              <a:srgbClr val="0082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05" name="圆角矩形 104"/>
            <p:cNvSpPr/>
            <p:nvPr/>
          </p:nvSpPr>
          <p:spPr>
            <a:xfrm>
              <a:off x="3629444" y="5625837"/>
              <a:ext cx="748030" cy="278130"/>
            </a:xfrm>
            <a:prstGeom prst="roundRect">
              <a:avLst>
                <a:gd name="adj" fmla="val 6667"/>
              </a:avLst>
            </a:prstGeom>
            <a:solidFill>
              <a:srgbClr val="0082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nvGrpSpPr>
          <p:cNvPr id="106" name="组合 105"/>
          <p:cNvGrpSpPr>
            <a:grpSpLocks noChangeAspect="1"/>
          </p:cNvGrpSpPr>
          <p:nvPr/>
        </p:nvGrpSpPr>
        <p:grpSpPr>
          <a:xfrm>
            <a:off x="2675661" y="2801975"/>
            <a:ext cx="733071" cy="3167093"/>
            <a:chOff x="2349176" y="2672239"/>
            <a:chExt cx="748030" cy="3231728"/>
          </a:xfrm>
        </p:grpSpPr>
        <p:sp>
          <p:nvSpPr>
            <p:cNvPr id="107" name="圆角矩形 106"/>
            <p:cNvSpPr/>
            <p:nvPr/>
          </p:nvSpPr>
          <p:spPr>
            <a:xfrm>
              <a:off x="2349176" y="2672239"/>
              <a:ext cx="748030" cy="278130"/>
            </a:xfrm>
            <a:prstGeom prst="roundRect">
              <a:avLst>
                <a:gd name="adj" fmla="val 666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08" name="圆角矩形 107"/>
            <p:cNvSpPr/>
            <p:nvPr/>
          </p:nvSpPr>
          <p:spPr>
            <a:xfrm>
              <a:off x="2349176" y="3041439"/>
              <a:ext cx="748030" cy="278130"/>
            </a:xfrm>
            <a:prstGeom prst="roundRect">
              <a:avLst>
                <a:gd name="adj" fmla="val 666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09" name="圆角矩形 108"/>
            <p:cNvSpPr/>
            <p:nvPr/>
          </p:nvSpPr>
          <p:spPr>
            <a:xfrm>
              <a:off x="2349176" y="3410639"/>
              <a:ext cx="748030" cy="278130"/>
            </a:xfrm>
            <a:prstGeom prst="roundRect">
              <a:avLst>
                <a:gd name="adj" fmla="val 666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10" name="圆角矩形 109"/>
            <p:cNvSpPr/>
            <p:nvPr/>
          </p:nvSpPr>
          <p:spPr>
            <a:xfrm>
              <a:off x="2349176" y="3779839"/>
              <a:ext cx="748030" cy="278130"/>
            </a:xfrm>
            <a:prstGeom prst="roundRect">
              <a:avLst>
                <a:gd name="adj" fmla="val 6667"/>
              </a:avLst>
            </a:prstGeom>
            <a:solidFill>
              <a:srgbClr val="E8B2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11" name="圆角矩形 110"/>
            <p:cNvSpPr/>
            <p:nvPr/>
          </p:nvSpPr>
          <p:spPr>
            <a:xfrm>
              <a:off x="2349176" y="4149039"/>
              <a:ext cx="748030" cy="278130"/>
            </a:xfrm>
            <a:prstGeom prst="roundRect">
              <a:avLst>
                <a:gd name="adj" fmla="val 6667"/>
              </a:avLst>
            </a:prstGeom>
            <a:solidFill>
              <a:srgbClr val="E8B2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12" name="圆角矩形 111"/>
            <p:cNvSpPr/>
            <p:nvPr/>
          </p:nvSpPr>
          <p:spPr>
            <a:xfrm>
              <a:off x="2349176" y="4518239"/>
              <a:ext cx="748030" cy="278130"/>
            </a:xfrm>
            <a:prstGeom prst="roundRect">
              <a:avLst>
                <a:gd name="adj" fmla="val 6667"/>
              </a:avLst>
            </a:prstGeom>
            <a:solidFill>
              <a:srgbClr val="E8B2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13" name="圆角矩形 112"/>
            <p:cNvSpPr/>
            <p:nvPr/>
          </p:nvSpPr>
          <p:spPr>
            <a:xfrm>
              <a:off x="2349176" y="4887439"/>
              <a:ext cx="748030" cy="278130"/>
            </a:xfrm>
            <a:prstGeom prst="roundRect">
              <a:avLst>
                <a:gd name="adj" fmla="val 6667"/>
              </a:avLst>
            </a:prstGeom>
            <a:solidFill>
              <a:srgbClr val="E8B2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14" name="圆角矩形 113"/>
            <p:cNvSpPr/>
            <p:nvPr/>
          </p:nvSpPr>
          <p:spPr>
            <a:xfrm>
              <a:off x="2349176" y="5256639"/>
              <a:ext cx="748030" cy="278130"/>
            </a:xfrm>
            <a:prstGeom prst="roundRect">
              <a:avLst>
                <a:gd name="adj" fmla="val 6667"/>
              </a:avLst>
            </a:prstGeom>
            <a:solidFill>
              <a:srgbClr val="E8B2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15" name="圆角矩形 114"/>
            <p:cNvSpPr/>
            <p:nvPr/>
          </p:nvSpPr>
          <p:spPr>
            <a:xfrm>
              <a:off x="2349176" y="5625837"/>
              <a:ext cx="748030" cy="278130"/>
            </a:xfrm>
            <a:prstGeom prst="roundRect">
              <a:avLst>
                <a:gd name="adj" fmla="val 6667"/>
              </a:avLst>
            </a:prstGeom>
            <a:solidFill>
              <a:srgbClr val="E8B2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nvGrpSpPr>
          <p:cNvPr id="116" name="组合 115"/>
          <p:cNvGrpSpPr>
            <a:grpSpLocks noChangeAspect="1"/>
          </p:cNvGrpSpPr>
          <p:nvPr/>
        </p:nvGrpSpPr>
        <p:grpSpPr>
          <a:xfrm>
            <a:off x="1477730" y="2801975"/>
            <a:ext cx="733071" cy="3167093"/>
            <a:chOff x="1068908" y="2672239"/>
            <a:chExt cx="748030" cy="3231728"/>
          </a:xfrm>
        </p:grpSpPr>
        <p:sp>
          <p:nvSpPr>
            <p:cNvPr id="117" name="圆角矩形 116"/>
            <p:cNvSpPr/>
            <p:nvPr/>
          </p:nvSpPr>
          <p:spPr>
            <a:xfrm>
              <a:off x="1068908" y="2672239"/>
              <a:ext cx="748030" cy="278130"/>
            </a:xfrm>
            <a:prstGeom prst="roundRect">
              <a:avLst>
                <a:gd name="adj" fmla="val 666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18" name="圆角矩形 117"/>
            <p:cNvSpPr/>
            <p:nvPr/>
          </p:nvSpPr>
          <p:spPr>
            <a:xfrm>
              <a:off x="1068908" y="3041439"/>
              <a:ext cx="748030" cy="278130"/>
            </a:xfrm>
            <a:prstGeom prst="roundRect">
              <a:avLst>
                <a:gd name="adj" fmla="val 666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19" name="圆角矩形 118"/>
            <p:cNvSpPr/>
            <p:nvPr/>
          </p:nvSpPr>
          <p:spPr>
            <a:xfrm>
              <a:off x="1068908" y="3410639"/>
              <a:ext cx="748030" cy="278130"/>
            </a:xfrm>
            <a:prstGeom prst="roundRect">
              <a:avLst>
                <a:gd name="adj" fmla="val 666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20" name="圆角矩形 119"/>
            <p:cNvSpPr/>
            <p:nvPr/>
          </p:nvSpPr>
          <p:spPr>
            <a:xfrm>
              <a:off x="1068908" y="3779839"/>
              <a:ext cx="748030" cy="278130"/>
            </a:xfrm>
            <a:prstGeom prst="roundRect">
              <a:avLst>
                <a:gd name="adj" fmla="val 666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21" name="圆角矩形 120"/>
            <p:cNvSpPr/>
            <p:nvPr/>
          </p:nvSpPr>
          <p:spPr>
            <a:xfrm>
              <a:off x="1068908" y="4149039"/>
              <a:ext cx="748030" cy="278130"/>
            </a:xfrm>
            <a:prstGeom prst="roundRect">
              <a:avLst>
                <a:gd name="adj" fmla="val 6667"/>
              </a:avLst>
            </a:prstGeom>
            <a:solidFill>
              <a:srgbClr val="0062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22" name="圆角矩形 121"/>
            <p:cNvSpPr/>
            <p:nvPr/>
          </p:nvSpPr>
          <p:spPr>
            <a:xfrm>
              <a:off x="1068908" y="4518239"/>
              <a:ext cx="748030" cy="278130"/>
            </a:xfrm>
            <a:prstGeom prst="roundRect">
              <a:avLst>
                <a:gd name="adj" fmla="val 6667"/>
              </a:avLst>
            </a:prstGeom>
            <a:solidFill>
              <a:srgbClr val="0062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23" name="圆角矩形 122"/>
            <p:cNvSpPr/>
            <p:nvPr/>
          </p:nvSpPr>
          <p:spPr>
            <a:xfrm>
              <a:off x="1068908" y="4887439"/>
              <a:ext cx="748030" cy="278130"/>
            </a:xfrm>
            <a:prstGeom prst="roundRect">
              <a:avLst>
                <a:gd name="adj" fmla="val 6667"/>
              </a:avLst>
            </a:prstGeom>
            <a:solidFill>
              <a:srgbClr val="0062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24" name="圆角矩形 123"/>
            <p:cNvSpPr/>
            <p:nvPr/>
          </p:nvSpPr>
          <p:spPr>
            <a:xfrm>
              <a:off x="1068908" y="5256639"/>
              <a:ext cx="748030" cy="278130"/>
            </a:xfrm>
            <a:prstGeom prst="roundRect">
              <a:avLst>
                <a:gd name="adj" fmla="val 6667"/>
              </a:avLst>
            </a:prstGeom>
            <a:solidFill>
              <a:srgbClr val="0062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25" name="圆角矩形 124"/>
            <p:cNvSpPr/>
            <p:nvPr/>
          </p:nvSpPr>
          <p:spPr>
            <a:xfrm>
              <a:off x="1068908" y="5625837"/>
              <a:ext cx="748030" cy="278130"/>
            </a:xfrm>
            <a:prstGeom prst="roundRect">
              <a:avLst>
                <a:gd name="adj" fmla="val 6667"/>
              </a:avLst>
            </a:prstGeom>
            <a:solidFill>
              <a:srgbClr val="0062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cxnSp>
        <p:nvCxnSpPr>
          <p:cNvPr id="126" name="直接连接符 125"/>
          <p:cNvCxnSpPr/>
          <p:nvPr/>
        </p:nvCxnSpPr>
        <p:spPr>
          <a:xfrm rot="5400000">
            <a:off x="4284201" y="3850696"/>
            <a:ext cx="4248000" cy="0"/>
          </a:xfrm>
          <a:prstGeom prst="line">
            <a:avLst/>
          </a:prstGeom>
          <a:ln w="12700">
            <a:solidFill>
              <a:srgbClr val="9DA8B1"/>
            </a:solidFill>
          </a:ln>
        </p:spPr>
        <p:style>
          <a:lnRef idx="1">
            <a:schemeClr val="accent1"/>
          </a:lnRef>
          <a:fillRef idx="0">
            <a:schemeClr val="accent1"/>
          </a:fillRef>
          <a:effectRef idx="0">
            <a:schemeClr val="accent1"/>
          </a:effectRef>
          <a:fontRef idx="minor">
            <a:schemeClr val="tx1"/>
          </a:fontRef>
        </p:style>
      </p:cxnSp>
      <p:grpSp>
        <p:nvGrpSpPr>
          <p:cNvPr id="127" name="组合 126"/>
          <p:cNvGrpSpPr>
            <a:grpSpLocks noChangeAspect="1"/>
          </p:cNvGrpSpPr>
          <p:nvPr/>
        </p:nvGrpSpPr>
        <p:grpSpPr>
          <a:xfrm>
            <a:off x="2649023" y="1736324"/>
            <a:ext cx="785276" cy="785276"/>
            <a:chOff x="2302357" y="1606583"/>
            <a:chExt cx="801303" cy="801303"/>
          </a:xfrm>
        </p:grpSpPr>
        <p:sp>
          <p:nvSpPr>
            <p:cNvPr id="128" name="泪滴形 127"/>
            <p:cNvSpPr/>
            <p:nvPr/>
          </p:nvSpPr>
          <p:spPr>
            <a:xfrm rot="8100000">
              <a:off x="2302357" y="1606583"/>
              <a:ext cx="801303" cy="801303"/>
            </a:xfrm>
            <a:prstGeom prst="teardrop">
              <a:avLst/>
            </a:prstGeom>
            <a:solidFill>
              <a:srgbClr val="E8B2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sp>
          <p:nvSpPr>
            <p:cNvPr id="129" name="文本框 128"/>
            <p:cNvSpPr txBox="1"/>
            <p:nvPr/>
          </p:nvSpPr>
          <p:spPr>
            <a:xfrm>
              <a:off x="2336244" y="1745624"/>
              <a:ext cx="727398" cy="554967"/>
            </a:xfrm>
            <a:prstGeom prst="rect">
              <a:avLst/>
            </a:prstGeom>
            <a:noFill/>
          </p:spPr>
          <p:txBody>
            <a:bodyPr wrap="square" rtlCol="0">
              <a:spAutoFit/>
            </a:bodyPr>
            <a:lstStyle/>
            <a:p>
              <a:pPr algn="ctr"/>
              <a:r>
                <a:rPr lang="en-US" altLang="zh-CN" sz="1467"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TEXT HERE </a:t>
              </a:r>
              <a:endParaRPr lang="zh-CN" altLang="en-US" sz="1467"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30" name="组合 129"/>
          <p:cNvGrpSpPr>
            <a:grpSpLocks noChangeAspect="1"/>
          </p:cNvGrpSpPr>
          <p:nvPr/>
        </p:nvGrpSpPr>
        <p:grpSpPr>
          <a:xfrm>
            <a:off x="5044881" y="1736323"/>
            <a:ext cx="785276" cy="785276"/>
            <a:chOff x="5005364" y="1606583"/>
            <a:chExt cx="801303" cy="801303"/>
          </a:xfrm>
        </p:grpSpPr>
        <p:sp>
          <p:nvSpPr>
            <p:cNvPr id="131" name="泪滴形 130"/>
            <p:cNvSpPr/>
            <p:nvPr/>
          </p:nvSpPr>
          <p:spPr>
            <a:xfrm rot="8100000">
              <a:off x="5005364" y="1606583"/>
              <a:ext cx="801303" cy="801303"/>
            </a:xfrm>
            <a:prstGeom prst="teardrop">
              <a:avLst/>
            </a:prstGeom>
            <a:solidFill>
              <a:srgbClr val="E8B2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微软雅黑" panose="020B0503020204020204" pitchFamily="34" charset="-122"/>
                <a:ea typeface="微软雅黑" panose="020B0503020204020204" pitchFamily="34" charset="-122"/>
                <a:cs typeface="Arial" panose="020B0604020202020204" pitchFamily="34" charset="0"/>
              </a:endParaRPr>
            </a:p>
          </p:txBody>
        </p:sp>
        <p:sp>
          <p:nvSpPr>
            <p:cNvPr id="132" name="文本框 131"/>
            <p:cNvSpPr txBox="1"/>
            <p:nvPr/>
          </p:nvSpPr>
          <p:spPr>
            <a:xfrm>
              <a:off x="5029617" y="1766989"/>
              <a:ext cx="762215" cy="554967"/>
            </a:xfrm>
            <a:prstGeom prst="rect">
              <a:avLst/>
            </a:prstGeom>
            <a:noFill/>
          </p:spPr>
          <p:txBody>
            <a:bodyPr wrap="square" rtlCol="0">
              <a:spAutoFit/>
            </a:bodyPr>
            <a:lstStyle/>
            <a:p>
              <a:pPr algn="ctr"/>
              <a:r>
                <a:rPr lang="en-US" altLang="zh-CN" sz="1467"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TEXT HERE </a:t>
              </a:r>
              <a:endParaRPr lang="zh-CN" altLang="en-US" sz="1467"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33" name="组合 132"/>
          <p:cNvGrpSpPr>
            <a:grpSpLocks noChangeAspect="1"/>
          </p:cNvGrpSpPr>
          <p:nvPr/>
        </p:nvGrpSpPr>
        <p:grpSpPr>
          <a:xfrm>
            <a:off x="3846953" y="1736323"/>
            <a:ext cx="785276" cy="785276"/>
            <a:chOff x="3607282" y="1606584"/>
            <a:chExt cx="801303" cy="801303"/>
          </a:xfrm>
        </p:grpSpPr>
        <p:sp>
          <p:nvSpPr>
            <p:cNvPr id="134" name="泪滴形 133"/>
            <p:cNvSpPr/>
            <p:nvPr/>
          </p:nvSpPr>
          <p:spPr>
            <a:xfrm rot="8100000">
              <a:off x="3607282" y="1606584"/>
              <a:ext cx="801303" cy="801303"/>
            </a:xfrm>
            <a:prstGeom prst="teardrop">
              <a:avLst/>
            </a:prstGeom>
            <a:solidFill>
              <a:srgbClr val="0082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2">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35" name="文本框 134"/>
            <p:cNvSpPr txBox="1"/>
            <p:nvPr/>
          </p:nvSpPr>
          <p:spPr>
            <a:xfrm>
              <a:off x="3648493" y="1766988"/>
              <a:ext cx="726206" cy="554967"/>
            </a:xfrm>
            <a:prstGeom prst="rect">
              <a:avLst/>
            </a:prstGeom>
            <a:noFill/>
          </p:spPr>
          <p:txBody>
            <a:bodyPr wrap="square" rtlCol="0">
              <a:spAutoFit/>
            </a:bodyPr>
            <a:lstStyle/>
            <a:p>
              <a:pPr algn="ctr"/>
              <a:r>
                <a:rPr lang="en-US" altLang="zh-CN" sz="1467"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TEXT HERE </a:t>
              </a:r>
              <a:endParaRPr lang="zh-CN" altLang="en-US" sz="1467"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36" name="组合 135"/>
          <p:cNvGrpSpPr>
            <a:grpSpLocks noChangeAspect="1"/>
          </p:cNvGrpSpPr>
          <p:nvPr/>
        </p:nvGrpSpPr>
        <p:grpSpPr>
          <a:xfrm>
            <a:off x="1451094" y="1736322"/>
            <a:ext cx="785276" cy="785276"/>
            <a:chOff x="1066721" y="1606582"/>
            <a:chExt cx="801303" cy="801303"/>
          </a:xfrm>
        </p:grpSpPr>
        <p:sp>
          <p:nvSpPr>
            <p:cNvPr id="137" name="泪滴形 136"/>
            <p:cNvSpPr/>
            <p:nvPr/>
          </p:nvSpPr>
          <p:spPr>
            <a:xfrm rot="8100000">
              <a:off x="1066721" y="1606582"/>
              <a:ext cx="801303" cy="801303"/>
            </a:xfrm>
            <a:prstGeom prst="teardrop">
              <a:avLst/>
            </a:prstGeom>
            <a:solidFill>
              <a:srgbClr val="0062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solidFill>
                  <a:schemeClr val="tx2">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38" name="文本框 137"/>
            <p:cNvSpPr txBox="1"/>
            <p:nvPr/>
          </p:nvSpPr>
          <p:spPr>
            <a:xfrm>
              <a:off x="1087956" y="1766988"/>
              <a:ext cx="748032" cy="554967"/>
            </a:xfrm>
            <a:prstGeom prst="rect">
              <a:avLst/>
            </a:prstGeom>
            <a:noFill/>
          </p:spPr>
          <p:txBody>
            <a:bodyPr wrap="square" rtlCol="0">
              <a:spAutoFit/>
            </a:bodyPr>
            <a:lstStyle/>
            <a:p>
              <a:pPr algn="ctr"/>
              <a:r>
                <a:rPr lang="en-US" altLang="zh-CN" sz="1467"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TEXT HERE </a:t>
              </a:r>
              <a:endParaRPr lang="zh-CN" altLang="en-US" sz="1467" baseline="-300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139" name="组合 138"/>
          <p:cNvGrpSpPr/>
          <p:nvPr/>
        </p:nvGrpSpPr>
        <p:grpSpPr>
          <a:xfrm>
            <a:off x="6941162" y="5234108"/>
            <a:ext cx="748031" cy="665481"/>
            <a:chOff x="7307400" y="5203008"/>
            <a:chExt cx="748030" cy="665480"/>
          </a:xfrm>
        </p:grpSpPr>
        <p:sp>
          <p:nvSpPr>
            <p:cNvPr id="140" name="圆角矩形 139"/>
            <p:cNvSpPr/>
            <p:nvPr/>
          </p:nvSpPr>
          <p:spPr>
            <a:xfrm>
              <a:off x="7307400" y="5203008"/>
              <a:ext cx="748030" cy="665480"/>
            </a:xfrm>
            <a:prstGeom prst="roundRect">
              <a:avLst>
                <a:gd name="adj" fmla="val 6667"/>
              </a:avLst>
            </a:prstGeom>
            <a:solidFill>
              <a:srgbClr val="E8B2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nvGrpSpPr>
            <p:cNvPr id="141" name="组合 140"/>
            <p:cNvGrpSpPr>
              <a:grpSpLocks noChangeAspect="1"/>
            </p:cNvGrpSpPr>
            <p:nvPr/>
          </p:nvGrpSpPr>
          <p:grpSpPr>
            <a:xfrm>
              <a:off x="7502838" y="5355748"/>
              <a:ext cx="357155" cy="360000"/>
              <a:chOff x="3225800" y="-446089"/>
              <a:chExt cx="398463" cy="401638"/>
            </a:xfrm>
            <a:solidFill>
              <a:srgbClr val="E7E7E7"/>
            </a:solidFill>
          </p:grpSpPr>
          <p:sp>
            <p:nvSpPr>
              <p:cNvPr id="142" name="Freeform 399"/>
              <p:cNvSpPr>
                <a:spLocks/>
              </p:cNvSpPr>
              <p:nvPr/>
            </p:nvSpPr>
            <p:spPr bwMode="auto">
              <a:xfrm>
                <a:off x="3225800" y="-446089"/>
                <a:ext cx="290513" cy="401638"/>
              </a:xfrm>
              <a:custGeom>
                <a:avLst/>
                <a:gdLst>
                  <a:gd name="T0" fmla="*/ 129 w 183"/>
                  <a:gd name="T1" fmla="*/ 232 h 253"/>
                  <a:gd name="T2" fmla="*/ 21 w 183"/>
                  <a:gd name="T3" fmla="*/ 232 h 253"/>
                  <a:gd name="T4" fmla="*/ 21 w 183"/>
                  <a:gd name="T5" fmla="*/ 74 h 253"/>
                  <a:gd name="T6" fmla="*/ 74 w 183"/>
                  <a:gd name="T7" fmla="*/ 74 h 253"/>
                  <a:gd name="T8" fmla="*/ 74 w 183"/>
                  <a:gd name="T9" fmla="*/ 21 h 253"/>
                  <a:gd name="T10" fmla="*/ 162 w 183"/>
                  <a:gd name="T11" fmla="*/ 21 h 253"/>
                  <a:gd name="T12" fmla="*/ 162 w 183"/>
                  <a:gd name="T13" fmla="*/ 74 h 253"/>
                  <a:gd name="T14" fmla="*/ 183 w 183"/>
                  <a:gd name="T15" fmla="*/ 74 h 253"/>
                  <a:gd name="T16" fmla="*/ 183 w 183"/>
                  <a:gd name="T17" fmla="*/ 0 h 253"/>
                  <a:gd name="T18" fmla="*/ 53 w 183"/>
                  <a:gd name="T19" fmla="*/ 0 h 253"/>
                  <a:gd name="T20" fmla="*/ 53 w 183"/>
                  <a:gd name="T21" fmla="*/ 0 h 253"/>
                  <a:gd name="T22" fmla="*/ 0 w 183"/>
                  <a:gd name="T23" fmla="*/ 53 h 253"/>
                  <a:gd name="T24" fmla="*/ 0 w 183"/>
                  <a:gd name="T25" fmla="*/ 253 h 253"/>
                  <a:gd name="T26" fmla="*/ 129 w 183"/>
                  <a:gd name="T27" fmla="*/ 253 h 253"/>
                  <a:gd name="T28" fmla="*/ 129 w 183"/>
                  <a:gd name="T29" fmla="*/ 253 h 253"/>
                  <a:gd name="T30" fmla="*/ 129 w 183"/>
                  <a:gd name="T31" fmla="*/ 23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3" h="253">
                    <a:moveTo>
                      <a:pt x="129" y="232"/>
                    </a:moveTo>
                    <a:lnTo>
                      <a:pt x="21" y="232"/>
                    </a:lnTo>
                    <a:lnTo>
                      <a:pt x="21" y="74"/>
                    </a:lnTo>
                    <a:lnTo>
                      <a:pt x="74" y="74"/>
                    </a:lnTo>
                    <a:lnTo>
                      <a:pt x="74" y="21"/>
                    </a:lnTo>
                    <a:lnTo>
                      <a:pt x="162" y="21"/>
                    </a:lnTo>
                    <a:lnTo>
                      <a:pt x="162" y="74"/>
                    </a:lnTo>
                    <a:lnTo>
                      <a:pt x="183" y="74"/>
                    </a:lnTo>
                    <a:lnTo>
                      <a:pt x="183" y="0"/>
                    </a:lnTo>
                    <a:lnTo>
                      <a:pt x="53" y="0"/>
                    </a:lnTo>
                    <a:lnTo>
                      <a:pt x="53" y="0"/>
                    </a:lnTo>
                    <a:lnTo>
                      <a:pt x="0" y="53"/>
                    </a:lnTo>
                    <a:lnTo>
                      <a:pt x="0" y="253"/>
                    </a:lnTo>
                    <a:lnTo>
                      <a:pt x="129" y="253"/>
                    </a:lnTo>
                    <a:lnTo>
                      <a:pt x="129" y="253"/>
                    </a:lnTo>
                    <a:lnTo>
                      <a:pt x="129" y="232"/>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43" name="Freeform 400"/>
              <p:cNvSpPr>
                <a:spLocks/>
              </p:cNvSpPr>
              <p:nvPr/>
            </p:nvSpPr>
            <p:spPr bwMode="auto">
              <a:xfrm>
                <a:off x="3375025" y="-295276"/>
                <a:ext cx="249238" cy="250825"/>
              </a:xfrm>
              <a:custGeom>
                <a:avLst/>
                <a:gdLst>
                  <a:gd name="T0" fmla="*/ 100 w 157"/>
                  <a:gd name="T1" fmla="*/ 0 h 158"/>
                  <a:gd name="T2" fmla="*/ 56 w 157"/>
                  <a:gd name="T3" fmla="*/ 0 h 158"/>
                  <a:gd name="T4" fmla="*/ 56 w 157"/>
                  <a:gd name="T5" fmla="*/ 56 h 158"/>
                  <a:gd name="T6" fmla="*/ 0 w 157"/>
                  <a:gd name="T7" fmla="*/ 56 h 158"/>
                  <a:gd name="T8" fmla="*/ 0 w 157"/>
                  <a:gd name="T9" fmla="*/ 101 h 158"/>
                  <a:gd name="T10" fmla="*/ 56 w 157"/>
                  <a:gd name="T11" fmla="*/ 101 h 158"/>
                  <a:gd name="T12" fmla="*/ 56 w 157"/>
                  <a:gd name="T13" fmla="*/ 158 h 158"/>
                  <a:gd name="T14" fmla="*/ 100 w 157"/>
                  <a:gd name="T15" fmla="*/ 158 h 158"/>
                  <a:gd name="T16" fmla="*/ 100 w 157"/>
                  <a:gd name="T17" fmla="*/ 101 h 158"/>
                  <a:gd name="T18" fmla="*/ 157 w 157"/>
                  <a:gd name="T19" fmla="*/ 101 h 158"/>
                  <a:gd name="T20" fmla="*/ 157 w 157"/>
                  <a:gd name="T21" fmla="*/ 56 h 158"/>
                  <a:gd name="T22" fmla="*/ 100 w 157"/>
                  <a:gd name="T23" fmla="*/ 56 h 158"/>
                  <a:gd name="T24" fmla="*/ 100 w 157"/>
                  <a:gd name="T25"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7" h="158">
                    <a:moveTo>
                      <a:pt x="100" y="0"/>
                    </a:moveTo>
                    <a:lnTo>
                      <a:pt x="56" y="0"/>
                    </a:lnTo>
                    <a:lnTo>
                      <a:pt x="56" y="56"/>
                    </a:lnTo>
                    <a:lnTo>
                      <a:pt x="0" y="56"/>
                    </a:lnTo>
                    <a:lnTo>
                      <a:pt x="0" y="101"/>
                    </a:lnTo>
                    <a:lnTo>
                      <a:pt x="56" y="101"/>
                    </a:lnTo>
                    <a:lnTo>
                      <a:pt x="56" y="158"/>
                    </a:lnTo>
                    <a:lnTo>
                      <a:pt x="100" y="158"/>
                    </a:lnTo>
                    <a:lnTo>
                      <a:pt x="100" y="101"/>
                    </a:lnTo>
                    <a:lnTo>
                      <a:pt x="157" y="101"/>
                    </a:lnTo>
                    <a:lnTo>
                      <a:pt x="157" y="56"/>
                    </a:lnTo>
                    <a:lnTo>
                      <a:pt x="100" y="56"/>
                    </a:lnTo>
                    <a:lnTo>
                      <a:pt x="100" y="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44" name="组合 143"/>
          <p:cNvGrpSpPr/>
          <p:nvPr/>
        </p:nvGrpSpPr>
        <p:grpSpPr>
          <a:xfrm>
            <a:off x="6941162" y="4073552"/>
            <a:ext cx="748031" cy="665481"/>
            <a:chOff x="7307400" y="4028439"/>
            <a:chExt cx="748030" cy="665480"/>
          </a:xfrm>
        </p:grpSpPr>
        <p:sp>
          <p:nvSpPr>
            <p:cNvPr id="145" name="圆角矩形 144"/>
            <p:cNvSpPr/>
            <p:nvPr/>
          </p:nvSpPr>
          <p:spPr>
            <a:xfrm>
              <a:off x="7307400" y="4028439"/>
              <a:ext cx="748030" cy="665480"/>
            </a:xfrm>
            <a:prstGeom prst="roundRect">
              <a:avLst>
                <a:gd name="adj" fmla="val 6667"/>
              </a:avLst>
            </a:prstGeom>
            <a:solidFill>
              <a:srgbClr val="00823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nvGrpSpPr>
            <p:cNvPr id="146" name="组合 145"/>
            <p:cNvGrpSpPr>
              <a:grpSpLocks noChangeAspect="1"/>
            </p:cNvGrpSpPr>
            <p:nvPr/>
          </p:nvGrpSpPr>
          <p:grpSpPr>
            <a:xfrm>
              <a:off x="7523559" y="4181179"/>
              <a:ext cx="347244" cy="360000"/>
              <a:chOff x="4051497" y="-446089"/>
              <a:chExt cx="388937" cy="403225"/>
            </a:xfrm>
            <a:solidFill>
              <a:srgbClr val="9DA8B1"/>
            </a:solidFill>
          </p:grpSpPr>
          <p:sp>
            <p:nvSpPr>
              <p:cNvPr id="147" name="Freeform 397"/>
              <p:cNvSpPr>
                <a:spLocks/>
              </p:cNvSpPr>
              <p:nvPr/>
            </p:nvSpPr>
            <p:spPr bwMode="auto">
              <a:xfrm>
                <a:off x="4051497" y="-446089"/>
                <a:ext cx="290513" cy="403225"/>
              </a:xfrm>
              <a:custGeom>
                <a:avLst/>
                <a:gdLst>
                  <a:gd name="T0" fmla="*/ 21 w 183"/>
                  <a:gd name="T1" fmla="*/ 233 h 254"/>
                  <a:gd name="T2" fmla="*/ 21 w 183"/>
                  <a:gd name="T3" fmla="*/ 75 h 254"/>
                  <a:gd name="T4" fmla="*/ 75 w 183"/>
                  <a:gd name="T5" fmla="*/ 75 h 254"/>
                  <a:gd name="T6" fmla="*/ 75 w 183"/>
                  <a:gd name="T7" fmla="*/ 21 h 254"/>
                  <a:gd name="T8" fmla="*/ 162 w 183"/>
                  <a:gd name="T9" fmla="*/ 21 h 254"/>
                  <a:gd name="T10" fmla="*/ 162 w 183"/>
                  <a:gd name="T11" fmla="*/ 102 h 254"/>
                  <a:gd name="T12" fmla="*/ 173 w 183"/>
                  <a:gd name="T13" fmla="*/ 112 h 254"/>
                  <a:gd name="T14" fmla="*/ 183 w 183"/>
                  <a:gd name="T15" fmla="*/ 102 h 254"/>
                  <a:gd name="T16" fmla="*/ 183 w 183"/>
                  <a:gd name="T17" fmla="*/ 0 h 254"/>
                  <a:gd name="T18" fmla="*/ 54 w 183"/>
                  <a:gd name="T19" fmla="*/ 0 h 254"/>
                  <a:gd name="T20" fmla="*/ 54 w 183"/>
                  <a:gd name="T21" fmla="*/ 1 h 254"/>
                  <a:gd name="T22" fmla="*/ 0 w 183"/>
                  <a:gd name="T23" fmla="*/ 54 h 254"/>
                  <a:gd name="T24" fmla="*/ 0 w 183"/>
                  <a:gd name="T25" fmla="*/ 254 h 254"/>
                  <a:gd name="T26" fmla="*/ 111 w 183"/>
                  <a:gd name="T27" fmla="*/ 254 h 254"/>
                  <a:gd name="T28" fmla="*/ 90 w 183"/>
                  <a:gd name="T29" fmla="*/ 233 h 254"/>
                  <a:gd name="T30" fmla="*/ 21 w 183"/>
                  <a:gd name="T31" fmla="*/ 23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3" h="254">
                    <a:moveTo>
                      <a:pt x="21" y="233"/>
                    </a:moveTo>
                    <a:lnTo>
                      <a:pt x="21" y="75"/>
                    </a:lnTo>
                    <a:lnTo>
                      <a:pt x="75" y="75"/>
                    </a:lnTo>
                    <a:lnTo>
                      <a:pt x="75" y="21"/>
                    </a:lnTo>
                    <a:lnTo>
                      <a:pt x="162" y="21"/>
                    </a:lnTo>
                    <a:lnTo>
                      <a:pt x="162" y="102"/>
                    </a:lnTo>
                    <a:lnTo>
                      <a:pt x="173" y="112"/>
                    </a:lnTo>
                    <a:lnTo>
                      <a:pt x="183" y="102"/>
                    </a:lnTo>
                    <a:lnTo>
                      <a:pt x="183" y="0"/>
                    </a:lnTo>
                    <a:lnTo>
                      <a:pt x="54" y="0"/>
                    </a:lnTo>
                    <a:lnTo>
                      <a:pt x="54" y="1"/>
                    </a:lnTo>
                    <a:lnTo>
                      <a:pt x="0" y="54"/>
                    </a:lnTo>
                    <a:lnTo>
                      <a:pt x="0" y="254"/>
                    </a:lnTo>
                    <a:lnTo>
                      <a:pt x="111" y="254"/>
                    </a:lnTo>
                    <a:lnTo>
                      <a:pt x="90" y="233"/>
                    </a:lnTo>
                    <a:lnTo>
                      <a:pt x="21" y="233"/>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48" name="Freeform 398"/>
              <p:cNvSpPr>
                <a:spLocks/>
              </p:cNvSpPr>
              <p:nvPr/>
            </p:nvSpPr>
            <p:spPr bwMode="auto">
              <a:xfrm>
                <a:off x="4211834" y="-284164"/>
                <a:ext cx="228600" cy="228599"/>
              </a:xfrm>
              <a:custGeom>
                <a:avLst/>
                <a:gdLst>
                  <a:gd name="T0" fmla="*/ 112 w 144"/>
                  <a:gd name="T1" fmla="*/ 144 h 144"/>
                  <a:gd name="T2" fmla="*/ 144 w 144"/>
                  <a:gd name="T3" fmla="*/ 112 h 144"/>
                  <a:gd name="T4" fmla="*/ 103 w 144"/>
                  <a:gd name="T5" fmla="*/ 72 h 144"/>
                  <a:gd name="T6" fmla="*/ 144 w 144"/>
                  <a:gd name="T7" fmla="*/ 32 h 144"/>
                  <a:gd name="T8" fmla="*/ 112 w 144"/>
                  <a:gd name="T9" fmla="*/ 0 h 144"/>
                  <a:gd name="T10" fmla="*/ 72 w 144"/>
                  <a:gd name="T11" fmla="*/ 40 h 144"/>
                  <a:gd name="T12" fmla="*/ 31 w 144"/>
                  <a:gd name="T13" fmla="*/ 0 h 144"/>
                  <a:gd name="T14" fmla="*/ 0 w 144"/>
                  <a:gd name="T15" fmla="*/ 32 h 144"/>
                  <a:gd name="T16" fmla="*/ 40 w 144"/>
                  <a:gd name="T17" fmla="*/ 72 h 144"/>
                  <a:gd name="T18" fmla="*/ 0 w 144"/>
                  <a:gd name="T19" fmla="*/ 112 h 144"/>
                  <a:gd name="T20" fmla="*/ 31 w 144"/>
                  <a:gd name="T21" fmla="*/ 144 h 144"/>
                  <a:gd name="T22" fmla="*/ 72 w 144"/>
                  <a:gd name="T23" fmla="*/ 103 h 144"/>
                  <a:gd name="T24" fmla="*/ 112 w 144"/>
                  <a:gd name="T2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 h="144">
                    <a:moveTo>
                      <a:pt x="112" y="144"/>
                    </a:moveTo>
                    <a:lnTo>
                      <a:pt x="144" y="112"/>
                    </a:lnTo>
                    <a:lnTo>
                      <a:pt x="103" y="72"/>
                    </a:lnTo>
                    <a:lnTo>
                      <a:pt x="144" y="32"/>
                    </a:lnTo>
                    <a:lnTo>
                      <a:pt x="112" y="0"/>
                    </a:lnTo>
                    <a:lnTo>
                      <a:pt x="72" y="40"/>
                    </a:lnTo>
                    <a:lnTo>
                      <a:pt x="31" y="0"/>
                    </a:lnTo>
                    <a:lnTo>
                      <a:pt x="0" y="32"/>
                    </a:lnTo>
                    <a:lnTo>
                      <a:pt x="40" y="72"/>
                    </a:lnTo>
                    <a:lnTo>
                      <a:pt x="0" y="112"/>
                    </a:lnTo>
                    <a:lnTo>
                      <a:pt x="31" y="144"/>
                    </a:lnTo>
                    <a:lnTo>
                      <a:pt x="72" y="103"/>
                    </a:lnTo>
                    <a:lnTo>
                      <a:pt x="112" y="144"/>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49" name="组合 148"/>
          <p:cNvGrpSpPr/>
          <p:nvPr/>
        </p:nvGrpSpPr>
        <p:grpSpPr>
          <a:xfrm>
            <a:off x="6941162" y="2965973"/>
            <a:ext cx="748031" cy="665481"/>
            <a:chOff x="7307400" y="2906848"/>
            <a:chExt cx="748030" cy="665480"/>
          </a:xfrm>
        </p:grpSpPr>
        <p:sp>
          <p:nvSpPr>
            <p:cNvPr id="150" name="圆角矩形 149"/>
            <p:cNvSpPr/>
            <p:nvPr/>
          </p:nvSpPr>
          <p:spPr>
            <a:xfrm>
              <a:off x="7307400" y="2906848"/>
              <a:ext cx="748030" cy="665480"/>
            </a:xfrm>
            <a:prstGeom prst="roundRect">
              <a:avLst>
                <a:gd name="adj" fmla="val 6667"/>
              </a:avLst>
            </a:prstGeom>
            <a:solidFill>
              <a:srgbClr val="E8B2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nvGrpSpPr>
            <p:cNvPr id="151" name="组合 150"/>
            <p:cNvGrpSpPr>
              <a:grpSpLocks noChangeAspect="1"/>
            </p:cNvGrpSpPr>
            <p:nvPr/>
          </p:nvGrpSpPr>
          <p:grpSpPr>
            <a:xfrm>
              <a:off x="7501415" y="3059588"/>
              <a:ext cx="360000" cy="360000"/>
              <a:chOff x="4829175" y="-444501"/>
              <a:chExt cx="398463" cy="398463"/>
            </a:xfrm>
            <a:solidFill>
              <a:srgbClr val="E7E7E7"/>
            </a:solidFill>
          </p:grpSpPr>
          <p:sp>
            <p:nvSpPr>
              <p:cNvPr id="152" name="Freeform 401"/>
              <p:cNvSpPr>
                <a:spLocks/>
              </p:cNvSpPr>
              <p:nvPr/>
            </p:nvSpPr>
            <p:spPr bwMode="auto">
              <a:xfrm>
                <a:off x="4829175" y="-444501"/>
                <a:ext cx="287338" cy="398463"/>
              </a:xfrm>
              <a:custGeom>
                <a:avLst/>
                <a:gdLst>
                  <a:gd name="T0" fmla="*/ 20 w 181"/>
                  <a:gd name="T1" fmla="*/ 230 h 251"/>
                  <a:gd name="T2" fmla="*/ 20 w 181"/>
                  <a:gd name="T3" fmla="*/ 74 h 251"/>
                  <a:gd name="T4" fmla="*/ 72 w 181"/>
                  <a:gd name="T5" fmla="*/ 74 h 251"/>
                  <a:gd name="T6" fmla="*/ 72 w 181"/>
                  <a:gd name="T7" fmla="*/ 21 h 251"/>
                  <a:gd name="T8" fmla="*/ 160 w 181"/>
                  <a:gd name="T9" fmla="*/ 21 h 251"/>
                  <a:gd name="T10" fmla="*/ 160 w 181"/>
                  <a:gd name="T11" fmla="*/ 66 h 251"/>
                  <a:gd name="T12" fmla="*/ 174 w 181"/>
                  <a:gd name="T13" fmla="*/ 78 h 251"/>
                  <a:gd name="T14" fmla="*/ 181 w 181"/>
                  <a:gd name="T15" fmla="*/ 84 h 251"/>
                  <a:gd name="T16" fmla="*/ 181 w 181"/>
                  <a:gd name="T17" fmla="*/ 0 h 251"/>
                  <a:gd name="T18" fmla="*/ 52 w 181"/>
                  <a:gd name="T19" fmla="*/ 0 h 251"/>
                  <a:gd name="T20" fmla="*/ 52 w 181"/>
                  <a:gd name="T21" fmla="*/ 0 h 251"/>
                  <a:gd name="T22" fmla="*/ 0 w 181"/>
                  <a:gd name="T23" fmla="*/ 53 h 251"/>
                  <a:gd name="T24" fmla="*/ 0 w 181"/>
                  <a:gd name="T25" fmla="*/ 251 h 251"/>
                  <a:gd name="T26" fmla="*/ 140 w 181"/>
                  <a:gd name="T27" fmla="*/ 251 h 251"/>
                  <a:gd name="T28" fmla="*/ 140 w 181"/>
                  <a:gd name="T29" fmla="*/ 230 h 251"/>
                  <a:gd name="T30" fmla="*/ 20 w 181"/>
                  <a:gd name="T31" fmla="*/ 230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251">
                    <a:moveTo>
                      <a:pt x="20" y="230"/>
                    </a:moveTo>
                    <a:lnTo>
                      <a:pt x="20" y="74"/>
                    </a:lnTo>
                    <a:lnTo>
                      <a:pt x="72" y="74"/>
                    </a:lnTo>
                    <a:lnTo>
                      <a:pt x="72" y="21"/>
                    </a:lnTo>
                    <a:lnTo>
                      <a:pt x="160" y="21"/>
                    </a:lnTo>
                    <a:lnTo>
                      <a:pt x="160" y="66"/>
                    </a:lnTo>
                    <a:lnTo>
                      <a:pt x="174" y="78"/>
                    </a:lnTo>
                    <a:lnTo>
                      <a:pt x="181" y="84"/>
                    </a:lnTo>
                    <a:lnTo>
                      <a:pt x="181" y="0"/>
                    </a:lnTo>
                    <a:lnTo>
                      <a:pt x="52" y="0"/>
                    </a:lnTo>
                    <a:lnTo>
                      <a:pt x="52" y="0"/>
                    </a:lnTo>
                    <a:lnTo>
                      <a:pt x="0" y="53"/>
                    </a:lnTo>
                    <a:lnTo>
                      <a:pt x="0" y="251"/>
                    </a:lnTo>
                    <a:lnTo>
                      <a:pt x="140" y="251"/>
                    </a:lnTo>
                    <a:lnTo>
                      <a:pt x="140" y="230"/>
                    </a:lnTo>
                    <a:lnTo>
                      <a:pt x="20" y="23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53" name="Freeform 402"/>
              <p:cNvSpPr>
                <a:spLocks/>
              </p:cNvSpPr>
              <p:nvPr/>
            </p:nvSpPr>
            <p:spPr bwMode="auto">
              <a:xfrm>
                <a:off x="4946650" y="-295276"/>
                <a:ext cx="280988" cy="249238"/>
              </a:xfrm>
              <a:custGeom>
                <a:avLst/>
                <a:gdLst>
                  <a:gd name="T0" fmla="*/ 87 w 177"/>
                  <a:gd name="T1" fmla="*/ 0 h 157"/>
                  <a:gd name="T2" fmla="*/ 87 w 177"/>
                  <a:gd name="T3" fmla="*/ 59 h 157"/>
                  <a:gd name="T4" fmla="*/ 0 w 177"/>
                  <a:gd name="T5" fmla="*/ 59 h 157"/>
                  <a:gd name="T6" fmla="*/ 0 w 177"/>
                  <a:gd name="T7" fmla="*/ 98 h 157"/>
                  <a:gd name="T8" fmla="*/ 87 w 177"/>
                  <a:gd name="T9" fmla="*/ 98 h 157"/>
                  <a:gd name="T10" fmla="*/ 87 w 177"/>
                  <a:gd name="T11" fmla="*/ 157 h 157"/>
                  <a:gd name="T12" fmla="*/ 177 w 177"/>
                  <a:gd name="T13" fmla="*/ 79 h 157"/>
                  <a:gd name="T14" fmla="*/ 87 w 177"/>
                  <a:gd name="T15" fmla="*/ 0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7" h="157">
                    <a:moveTo>
                      <a:pt x="87" y="0"/>
                    </a:moveTo>
                    <a:lnTo>
                      <a:pt x="87" y="59"/>
                    </a:lnTo>
                    <a:lnTo>
                      <a:pt x="0" y="59"/>
                    </a:lnTo>
                    <a:lnTo>
                      <a:pt x="0" y="98"/>
                    </a:lnTo>
                    <a:lnTo>
                      <a:pt x="87" y="98"/>
                    </a:lnTo>
                    <a:lnTo>
                      <a:pt x="87" y="157"/>
                    </a:lnTo>
                    <a:lnTo>
                      <a:pt x="177" y="79"/>
                    </a:lnTo>
                    <a:lnTo>
                      <a:pt x="87" y="0"/>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154" name="组合 153"/>
          <p:cNvGrpSpPr/>
          <p:nvPr/>
        </p:nvGrpSpPr>
        <p:grpSpPr>
          <a:xfrm>
            <a:off x="6941162" y="1833358"/>
            <a:ext cx="748031" cy="665481"/>
            <a:chOff x="7307400" y="1760220"/>
            <a:chExt cx="748030" cy="665480"/>
          </a:xfrm>
        </p:grpSpPr>
        <p:sp>
          <p:nvSpPr>
            <p:cNvPr id="155" name="圆角矩形 154"/>
            <p:cNvSpPr/>
            <p:nvPr/>
          </p:nvSpPr>
          <p:spPr>
            <a:xfrm>
              <a:off x="7307400" y="1760220"/>
              <a:ext cx="748030" cy="665480"/>
            </a:xfrm>
            <a:prstGeom prst="roundRect">
              <a:avLst>
                <a:gd name="adj" fmla="val 6667"/>
              </a:avLst>
            </a:prstGeom>
            <a:solidFill>
              <a:srgbClr val="00622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nvGrpSpPr>
            <p:cNvPr id="156" name="组合 155"/>
            <p:cNvGrpSpPr>
              <a:grpSpLocks noChangeAspect="1"/>
            </p:cNvGrpSpPr>
            <p:nvPr/>
          </p:nvGrpSpPr>
          <p:grpSpPr>
            <a:xfrm>
              <a:off x="7530002" y="1912960"/>
              <a:ext cx="334387" cy="360000"/>
              <a:chOff x="5661153" y="-446089"/>
              <a:chExt cx="373062" cy="401638"/>
            </a:xfrm>
            <a:solidFill>
              <a:srgbClr val="9DA8B1"/>
            </a:solidFill>
          </p:grpSpPr>
          <p:sp>
            <p:nvSpPr>
              <p:cNvPr id="157" name="Freeform 365"/>
              <p:cNvSpPr>
                <a:spLocks/>
              </p:cNvSpPr>
              <p:nvPr/>
            </p:nvSpPr>
            <p:spPr bwMode="auto">
              <a:xfrm>
                <a:off x="5661153" y="-446089"/>
                <a:ext cx="292100" cy="401638"/>
              </a:xfrm>
              <a:custGeom>
                <a:avLst/>
                <a:gdLst>
                  <a:gd name="T0" fmla="*/ 163 w 184"/>
                  <a:gd name="T1" fmla="*/ 232 h 253"/>
                  <a:gd name="T2" fmla="*/ 21 w 184"/>
                  <a:gd name="T3" fmla="*/ 232 h 253"/>
                  <a:gd name="T4" fmla="*/ 21 w 184"/>
                  <a:gd name="T5" fmla="*/ 74 h 253"/>
                  <a:gd name="T6" fmla="*/ 74 w 184"/>
                  <a:gd name="T7" fmla="*/ 74 h 253"/>
                  <a:gd name="T8" fmla="*/ 74 w 184"/>
                  <a:gd name="T9" fmla="*/ 21 h 253"/>
                  <a:gd name="T10" fmla="*/ 163 w 184"/>
                  <a:gd name="T11" fmla="*/ 21 h 253"/>
                  <a:gd name="T12" fmla="*/ 163 w 184"/>
                  <a:gd name="T13" fmla="*/ 43 h 253"/>
                  <a:gd name="T14" fmla="*/ 182 w 184"/>
                  <a:gd name="T15" fmla="*/ 24 h 253"/>
                  <a:gd name="T16" fmla="*/ 184 w 184"/>
                  <a:gd name="T17" fmla="*/ 22 h 253"/>
                  <a:gd name="T18" fmla="*/ 184 w 184"/>
                  <a:gd name="T19" fmla="*/ 0 h 253"/>
                  <a:gd name="T20" fmla="*/ 53 w 184"/>
                  <a:gd name="T21" fmla="*/ 0 h 253"/>
                  <a:gd name="T22" fmla="*/ 53 w 184"/>
                  <a:gd name="T23" fmla="*/ 0 h 253"/>
                  <a:gd name="T24" fmla="*/ 0 w 184"/>
                  <a:gd name="T25" fmla="*/ 53 h 253"/>
                  <a:gd name="T26" fmla="*/ 0 w 184"/>
                  <a:gd name="T27" fmla="*/ 253 h 253"/>
                  <a:gd name="T28" fmla="*/ 184 w 184"/>
                  <a:gd name="T29" fmla="*/ 253 h 253"/>
                  <a:gd name="T30" fmla="*/ 184 w 184"/>
                  <a:gd name="T31" fmla="*/ 158 h 253"/>
                  <a:gd name="T32" fmla="*/ 163 w 184"/>
                  <a:gd name="T33" fmla="*/ 179 h 253"/>
                  <a:gd name="T34" fmla="*/ 163 w 184"/>
                  <a:gd name="T35" fmla="*/ 232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4" h="253">
                    <a:moveTo>
                      <a:pt x="163" y="232"/>
                    </a:moveTo>
                    <a:lnTo>
                      <a:pt x="21" y="232"/>
                    </a:lnTo>
                    <a:lnTo>
                      <a:pt x="21" y="74"/>
                    </a:lnTo>
                    <a:lnTo>
                      <a:pt x="74" y="74"/>
                    </a:lnTo>
                    <a:lnTo>
                      <a:pt x="74" y="21"/>
                    </a:lnTo>
                    <a:lnTo>
                      <a:pt x="163" y="21"/>
                    </a:lnTo>
                    <a:lnTo>
                      <a:pt x="163" y="43"/>
                    </a:lnTo>
                    <a:lnTo>
                      <a:pt x="182" y="24"/>
                    </a:lnTo>
                    <a:lnTo>
                      <a:pt x="184" y="22"/>
                    </a:lnTo>
                    <a:lnTo>
                      <a:pt x="184" y="0"/>
                    </a:lnTo>
                    <a:lnTo>
                      <a:pt x="53" y="0"/>
                    </a:lnTo>
                    <a:lnTo>
                      <a:pt x="53" y="0"/>
                    </a:lnTo>
                    <a:lnTo>
                      <a:pt x="0" y="53"/>
                    </a:lnTo>
                    <a:lnTo>
                      <a:pt x="0" y="253"/>
                    </a:lnTo>
                    <a:lnTo>
                      <a:pt x="184" y="253"/>
                    </a:lnTo>
                    <a:lnTo>
                      <a:pt x="184" y="158"/>
                    </a:lnTo>
                    <a:lnTo>
                      <a:pt x="163" y="179"/>
                    </a:lnTo>
                    <a:lnTo>
                      <a:pt x="163" y="232"/>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sp>
            <p:nvSpPr>
              <p:cNvPr id="158" name="Freeform 366"/>
              <p:cNvSpPr>
                <a:spLocks noEditPoints="1"/>
              </p:cNvSpPr>
              <p:nvPr/>
            </p:nvSpPr>
            <p:spPr bwMode="auto">
              <a:xfrm>
                <a:off x="5781802" y="-384177"/>
                <a:ext cx="252413" cy="252413"/>
              </a:xfrm>
              <a:custGeom>
                <a:avLst/>
                <a:gdLst>
                  <a:gd name="T0" fmla="*/ 18 w 159"/>
                  <a:gd name="T1" fmla="*/ 102 h 159"/>
                  <a:gd name="T2" fmla="*/ 18 w 159"/>
                  <a:gd name="T3" fmla="*/ 102 h 159"/>
                  <a:gd name="T4" fmla="*/ 18 w 159"/>
                  <a:gd name="T5" fmla="*/ 102 h 159"/>
                  <a:gd name="T6" fmla="*/ 18 w 159"/>
                  <a:gd name="T7" fmla="*/ 102 h 159"/>
                  <a:gd name="T8" fmla="*/ 0 w 159"/>
                  <a:gd name="T9" fmla="*/ 159 h 159"/>
                  <a:gd name="T10" fmla="*/ 57 w 159"/>
                  <a:gd name="T11" fmla="*/ 140 h 159"/>
                  <a:gd name="T12" fmla="*/ 57 w 159"/>
                  <a:gd name="T13" fmla="*/ 140 h 159"/>
                  <a:gd name="T14" fmla="*/ 57 w 159"/>
                  <a:gd name="T15" fmla="*/ 140 h 159"/>
                  <a:gd name="T16" fmla="*/ 57 w 159"/>
                  <a:gd name="T17" fmla="*/ 140 h 159"/>
                  <a:gd name="T18" fmla="*/ 159 w 159"/>
                  <a:gd name="T19" fmla="*/ 38 h 159"/>
                  <a:gd name="T20" fmla="*/ 121 w 159"/>
                  <a:gd name="T21" fmla="*/ 0 h 159"/>
                  <a:gd name="T22" fmla="*/ 18 w 159"/>
                  <a:gd name="T23" fmla="*/ 102 h 159"/>
                  <a:gd name="T24" fmla="*/ 18 w 159"/>
                  <a:gd name="T25" fmla="*/ 102 h 159"/>
                  <a:gd name="T26" fmla="*/ 52 w 159"/>
                  <a:gd name="T27" fmla="*/ 132 h 159"/>
                  <a:gd name="T28" fmla="*/ 14 w 159"/>
                  <a:gd name="T29" fmla="*/ 145 h 159"/>
                  <a:gd name="T30" fmla="*/ 26 w 159"/>
                  <a:gd name="T31" fmla="*/ 107 h 159"/>
                  <a:gd name="T32" fmla="*/ 52 w 159"/>
                  <a:gd name="T33" fmla="*/ 13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9" h="159">
                    <a:moveTo>
                      <a:pt x="18" y="102"/>
                    </a:moveTo>
                    <a:lnTo>
                      <a:pt x="18" y="102"/>
                    </a:lnTo>
                    <a:lnTo>
                      <a:pt x="18" y="102"/>
                    </a:lnTo>
                    <a:lnTo>
                      <a:pt x="18" y="102"/>
                    </a:lnTo>
                    <a:lnTo>
                      <a:pt x="0" y="159"/>
                    </a:lnTo>
                    <a:lnTo>
                      <a:pt x="57" y="140"/>
                    </a:lnTo>
                    <a:lnTo>
                      <a:pt x="57" y="140"/>
                    </a:lnTo>
                    <a:lnTo>
                      <a:pt x="57" y="140"/>
                    </a:lnTo>
                    <a:lnTo>
                      <a:pt x="57" y="140"/>
                    </a:lnTo>
                    <a:lnTo>
                      <a:pt x="159" y="38"/>
                    </a:lnTo>
                    <a:lnTo>
                      <a:pt x="121" y="0"/>
                    </a:lnTo>
                    <a:lnTo>
                      <a:pt x="18" y="102"/>
                    </a:lnTo>
                    <a:lnTo>
                      <a:pt x="18" y="102"/>
                    </a:lnTo>
                    <a:close/>
                    <a:moveTo>
                      <a:pt x="52" y="132"/>
                    </a:moveTo>
                    <a:lnTo>
                      <a:pt x="14" y="145"/>
                    </a:lnTo>
                    <a:lnTo>
                      <a:pt x="26" y="107"/>
                    </a:lnTo>
                    <a:lnTo>
                      <a:pt x="52" y="132"/>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89">
                  <a:latin typeface="Arial" panose="020B0604020202020204" pitchFamily="34" charset="0"/>
                  <a:ea typeface="微软雅黑" panose="020B0503020204020204" pitchFamily="34" charset="-122"/>
                  <a:cs typeface="Arial" panose="020B0604020202020204" pitchFamily="34" charset="0"/>
                </a:endParaRPr>
              </a:p>
            </p:txBody>
          </p:sp>
        </p:grpSp>
      </p:grpSp>
      <p:sp>
        <p:nvSpPr>
          <p:cNvPr id="159" name="矩形 158"/>
          <p:cNvSpPr/>
          <p:nvPr/>
        </p:nvSpPr>
        <p:spPr>
          <a:xfrm>
            <a:off x="7820273" y="1693374"/>
            <a:ext cx="1313162" cy="430879"/>
          </a:xfrm>
          <a:prstGeom prst="rect">
            <a:avLst/>
          </a:prstGeom>
        </p:spPr>
        <p:txBody>
          <a:bodyPr wrap="none" lIns="91431" tIns="45716" rIns="91431" bIns="45716">
            <a:spAutoFit/>
          </a:bodyPr>
          <a:lstStyle/>
          <a:p>
            <a:r>
              <a:rPr lang="zh-CN" altLang="en-US" sz="2200" b="1" dirty="0">
                <a:solidFill>
                  <a:schemeClr val="tx1">
                    <a:lumMod val="50000"/>
                    <a:lumOff val="50000"/>
                  </a:schemeClr>
                </a:solidFill>
                <a:latin typeface="微软雅黑" pitchFamily="34" charset="-122"/>
                <a:ea typeface="微软雅黑" pitchFamily="34" charset="-122"/>
              </a:rPr>
              <a:t>添加标题</a:t>
            </a:r>
            <a:endParaRPr lang="en-US" altLang="zh-CN" sz="2200" b="1" dirty="0">
              <a:solidFill>
                <a:schemeClr val="tx1">
                  <a:lumMod val="50000"/>
                  <a:lumOff val="50000"/>
                </a:schemeClr>
              </a:solidFill>
              <a:latin typeface="微软雅黑" pitchFamily="34" charset="-122"/>
              <a:ea typeface="微软雅黑" pitchFamily="34" charset="-122"/>
            </a:endParaRPr>
          </a:p>
        </p:txBody>
      </p:sp>
      <p:sp>
        <p:nvSpPr>
          <p:cNvPr id="160" name="矩形 47"/>
          <p:cNvSpPr>
            <a:spLocks noChangeArrowheads="1"/>
          </p:cNvSpPr>
          <p:nvPr/>
        </p:nvSpPr>
        <p:spPr bwMode="auto">
          <a:xfrm>
            <a:off x="7820273" y="2071686"/>
            <a:ext cx="3104401"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在此录入上述图表的描述说明，在此录入上述图表的描述说明。</a:t>
            </a:r>
          </a:p>
        </p:txBody>
      </p:sp>
      <p:sp>
        <p:nvSpPr>
          <p:cNvPr id="161" name="矩形 160"/>
          <p:cNvSpPr/>
          <p:nvPr/>
        </p:nvSpPr>
        <p:spPr>
          <a:xfrm>
            <a:off x="7820273" y="2823608"/>
            <a:ext cx="1313162" cy="430879"/>
          </a:xfrm>
          <a:prstGeom prst="rect">
            <a:avLst/>
          </a:prstGeom>
        </p:spPr>
        <p:txBody>
          <a:bodyPr wrap="none" lIns="91431" tIns="45716" rIns="91431" bIns="45716">
            <a:spAutoFit/>
          </a:bodyPr>
          <a:lstStyle/>
          <a:p>
            <a:r>
              <a:rPr lang="zh-CN" altLang="en-US" sz="2200" b="1" dirty="0">
                <a:solidFill>
                  <a:schemeClr val="tx1">
                    <a:lumMod val="50000"/>
                    <a:lumOff val="50000"/>
                  </a:schemeClr>
                </a:solidFill>
                <a:latin typeface="微软雅黑" pitchFamily="34" charset="-122"/>
                <a:ea typeface="微软雅黑" pitchFamily="34" charset="-122"/>
              </a:rPr>
              <a:t>添加标题</a:t>
            </a:r>
            <a:endParaRPr lang="en-US" altLang="zh-CN" sz="2200" b="1" dirty="0">
              <a:solidFill>
                <a:schemeClr val="tx1">
                  <a:lumMod val="50000"/>
                  <a:lumOff val="50000"/>
                </a:schemeClr>
              </a:solidFill>
              <a:latin typeface="微软雅黑" pitchFamily="34" charset="-122"/>
              <a:ea typeface="微软雅黑" pitchFamily="34" charset="-122"/>
            </a:endParaRPr>
          </a:p>
        </p:txBody>
      </p:sp>
      <p:sp>
        <p:nvSpPr>
          <p:cNvPr id="162" name="矩形 47"/>
          <p:cNvSpPr>
            <a:spLocks noChangeArrowheads="1"/>
          </p:cNvSpPr>
          <p:nvPr/>
        </p:nvSpPr>
        <p:spPr bwMode="auto">
          <a:xfrm>
            <a:off x="7820273" y="3201920"/>
            <a:ext cx="3104401"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在此录入上述图表的描述说明，在此录入上述图表的描述说明。</a:t>
            </a:r>
          </a:p>
        </p:txBody>
      </p:sp>
      <p:sp>
        <p:nvSpPr>
          <p:cNvPr id="163" name="矩形 162"/>
          <p:cNvSpPr/>
          <p:nvPr/>
        </p:nvSpPr>
        <p:spPr>
          <a:xfrm>
            <a:off x="7820273" y="3953842"/>
            <a:ext cx="1313162" cy="430879"/>
          </a:xfrm>
          <a:prstGeom prst="rect">
            <a:avLst/>
          </a:prstGeom>
        </p:spPr>
        <p:txBody>
          <a:bodyPr wrap="none" lIns="91431" tIns="45716" rIns="91431" bIns="45716">
            <a:spAutoFit/>
          </a:bodyPr>
          <a:lstStyle/>
          <a:p>
            <a:r>
              <a:rPr lang="zh-CN" altLang="en-US" sz="2200" b="1" dirty="0">
                <a:solidFill>
                  <a:schemeClr val="tx1">
                    <a:lumMod val="50000"/>
                    <a:lumOff val="50000"/>
                  </a:schemeClr>
                </a:solidFill>
                <a:latin typeface="微软雅黑" pitchFamily="34" charset="-122"/>
                <a:ea typeface="微软雅黑" pitchFamily="34" charset="-122"/>
              </a:rPr>
              <a:t>添加标题</a:t>
            </a:r>
            <a:endParaRPr lang="en-US" altLang="zh-CN" sz="2200" b="1" dirty="0">
              <a:solidFill>
                <a:schemeClr val="tx1">
                  <a:lumMod val="50000"/>
                  <a:lumOff val="50000"/>
                </a:schemeClr>
              </a:solidFill>
              <a:latin typeface="微软雅黑" pitchFamily="34" charset="-122"/>
              <a:ea typeface="微软雅黑" pitchFamily="34" charset="-122"/>
            </a:endParaRPr>
          </a:p>
        </p:txBody>
      </p:sp>
      <p:sp>
        <p:nvSpPr>
          <p:cNvPr id="164" name="矩形 47"/>
          <p:cNvSpPr>
            <a:spLocks noChangeArrowheads="1"/>
          </p:cNvSpPr>
          <p:nvPr/>
        </p:nvSpPr>
        <p:spPr bwMode="auto">
          <a:xfrm>
            <a:off x="7820273" y="4332154"/>
            <a:ext cx="3104401"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在此录入上述图表的描述说明，在此录入上述图表的描述说明。</a:t>
            </a:r>
          </a:p>
        </p:txBody>
      </p:sp>
      <p:sp>
        <p:nvSpPr>
          <p:cNvPr id="165" name="矩形 164"/>
          <p:cNvSpPr/>
          <p:nvPr/>
        </p:nvSpPr>
        <p:spPr>
          <a:xfrm>
            <a:off x="7820273" y="5084075"/>
            <a:ext cx="1313162" cy="430879"/>
          </a:xfrm>
          <a:prstGeom prst="rect">
            <a:avLst/>
          </a:prstGeom>
        </p:spPr>
        <p:txBody>
          <a:bodyPr wrap="none" lIns="91431" tIns="45716" rIns="91431" bIns="45716">
            <a:spAutoFit/>
          </a:bodyPr>
          <a:lstStyle/>
          <a:p>
            <a:r>
              <a:rPr lang="zh-CN" altLang="en-US" sz="2200" b="1" dirty="0">
                <a:solidFill>
                  <a:schemeClr val="tx1">
                    <a:lumMod val="50000"/>
                    <a:lumOff val="50000"/>
                  </a:schemeClr>
                </a:solidFill>
                <a:latin typeface="微软雅黑" pitchFamily="34" charset="-122"/>
                <a:ea typeface="微软雅黑" pitchFamily="34" charset="-122"/>
              </a:rPr>
              <a:t>添加标题</a:t>
            </a:r>
            <a:endParaRPr lang="en-US" altLang="zh-CN" sz="2200" b="1" dirty="0">
              <a:solidFill>
                <a:schemeClr val="tx1">
                  <a:lumMod val="50000"/>
                  <a:lumOff val="50000"/>
                </a:schemeClr>
              </a:solidFill>
              <a:latin typeface="微软雅黑" pitchFamily="34" charset="-122"/>
              <a:ea typeface="微软雅黑" pitchFamily="34" charset="-122"/>
            </a:endParaRPr>
          </a:p>
        </p:txBody>
      </p:sp>
      <p:sp>
        <p:nvSpPr>
          <p:cNvPr id="166" name="矩形 47"/>
          <p:cNvSpPr>
            <a:spLocks noChangeArrowheads="1"/>
          </p:cNvSpPr>
          <p:nvPr/>
        </p:nvSpPr>
        <p:spPr bwMode="auto">
          <a:xfrm>
            <a:off x="7820273" y="5462387"/>
            <a:ext cx="3104401"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tx1">
                    <a:lumMod val="65000"/>
                    <a:lumOff val="35000"/>
                  </a:schemeClr>
                </a:solidFill>
                <a:sym typeface="微软雅黑" pitchFamily="34" charset="-122"/>
              </a:rPr>
              <a:t>在此录入上述图表的描述说明，在此录入上述图表的描述说明。</a:t>
            </a:r>
          </a:p>
        </p:txBody>
      </p:sp>
    </p:spTree>
    <p:custDataLst>
      <p:tags r:id="rId1"/>
    </p:custDataLst>
    <p:extLst>
      <p:ext uri="{BB962C8B-B14F-4D97-AF65-F5344CB8AC3E}">
        <p14:creationId xmlns:p14="http://schemas.microsoft.com/office/powerpoint/2010/main" val="31736588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85"/>
                                        </p:tgtEl>
                                        <p:attrNameLst>
                                          <p:attrName>style.visibility</p:attrName>
                                        </p:attrNameLst>
                                      </p:cBhvr>
                                      <p:to>
                                        <p:strVal val="visible"/>
                                      </p:to>
                                    </p:set>
                                    <p:anim calcmode="lin" valueType="num">
                                      <p:cBhvr additive="base">
                                        <p:cTn id="7" dur="500" fill="hold"/>
                                        <p:tgtEl>
                                          <p:spTgt spid="85"/>
                                        </p:tgtEl>
                                        <p:attrNameLst>
                                          <p:attrName>ppt_x</p:attrName>
                                        </p:attrNameLst>
                                      </p:cBhvr>
                                      <p:tavLst>
                                        <p:tav tm="0">
                                          <p:val>
                                            <p:strVal val="1+#ppt_w/2"/>
                                          </p:val>
                                        </p:tav>
                                        <p:tav tm="100000">
                                          <p:val>
                                            <p:strVal val="#ppt_x"/>
                                          </p:val>
                                        </p:tav>
                                      </p:tavLst>
                                    </p:anim>
                                    <p:anim calcmode="lin" valueType="num">
                                      <p:cBhvr additive="base">
                                        <p:cTn id="8" dur="500" fill="hold"/>
                                        <p:tgtEl>
                                          <p:spTgt spid="8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250"/>
                                  </p:stCondLst>
                                  <p:childTnLst>
                                    <p:set>
                                      <p:cBhvr>
                                        <p:cTn id="11" dur="1" fill="hold">
                                          <p:stCondLst>
                                            <p:cond delay="0"/>
                                          </p:stCondLst>
                                        </p:cTn>
                                        <p:tgtEl>
                                          <p:spTgt spid="116"/>
                                        </p:tgtEl>
                                        <p:attrNameLst>
                                          <p:attrName>style.visibility</p:attrName>
                                        </p:attrNameLst>
                                      </p:cBhvr>
                                      <p:to>
                                        <p:strVal val="visible"/>
                                      </p:to>
                                    </p:set>
                                    <p:animEffect transition="in" filter="wipe(down)">
                                      <p:cBhvr>
                                        <p:cTn id="12" dur="750"/>
                                        <p:tgtEl>
                                          <p:spTgt spid="116"/>
                                        </p:tgtEl>
                                      </p:cBhvr>
                                    </p:animEffect>
                                  </p:childTnLst>
                                </p:cTn>
                              </p:par>
                              <p:par>
                                <p:cTn id="13" presetID="23" presetClass="entr" presetSubtype="16" fill="hold" nodeType="withEffect">
                                  <p:stCondLst>
                                    <p:cond delay="1250"/>
                                  </p:stCondLst>
                                  <p:childTnLst>
                                    <p:set>
                                      <p:cBhvr>
                                        <p:cTn id="14" dur="1" fill="hold">
                                          <p:stCondLst>
                                            <p:cond delay="0"/>
                                          </p:stCondLst>
                                        </p:cTn>
                                        <p:tgtEl>
                                          <p:spTgt spid="136"/>
                                        </p:tgtEl>
                                        <p:attrNameLst>
                                          <p:attrName>style.visibility</p:attrName>
                                        </p:attrNameLst>
                                      </p:cBhvr>
                                      <p:to>
                                        <p:strVal val="visible"/>
                                      </p:to>
                                    </p:set>
                                    <p:anim calcmode="lin" valueType="num">
                                      <p:cBhvr>
                                        <p:cTn id="15" dur="350" fill="hold"/>
                                        <p:tgtEl>
                                          <p:spTgt spid="136"/>
                                        </p:tgtEl>
                                        <p:attrNameLst>
                                          <p:attrName>ppt_w</p:attrName>
                                        </p:attrNameLst>
                                      </p:cBhvr>
                                      <p:tavLst>
                                        <p:tav tm="0">
                                          <p:val>
                                            <p:fltVal val="0"/>
                                          </p:val>
                                        </p:tav>
                                        <p:tav tm="100000">
                                          <p:val>
                                            <p:strVal val="#ppt_w"/>
                                          </p:val>
                                        </p:tav>
                                      </p:tavLst>
                                    </p:anim>
                                    <p:anim calcmode="lin" valueType="num">
                                      <p:cBhvr>
                                        <p:cTn id="16" dur="350" fill="hold"/>
                                        <p:tgtEl>
                                          <p:spTgt spid="136"/>
                                        </p:tgtEl>
                                        <p:attrNameLst>
                                          <p:attrName>ppt_h</p:attrName>
                                        </p:attrNameLst>
                                      </p:cBhvr>
                                      <p:tavLst>
                                        <p:tav tm="0">
                                          <p:val>
                                            <p:fltVal val="0"/>
                                          </p:val>
                                        </p:tav>
                                        <p:tav tm="100000">
                                          <p:val>
                                            <p:strVal val="#ppt_h"/>
                                          </p:val>
                                        </p:tav>
                                      </p:tavLst>
                                    </p:anim>
                                  </p:childTnLst>
                                </p:cTn>
                              </p:par>
                              <p:par>
                                <p:cTn id="17" presetID="22" presetClass="entr" presetSubtype="4" fill="hold" nodeType="withEffect">
                                  <p:stCondLst>
                                    <p:cond delay="2000"/>
                                  </p:stCondLst>
                                  <p:childTnLst>
                                    <p:set>
                                      <p:cBhvr>
                                        <p:cTn id="18" dur="1" fill="hold">
                                          <p:stCondLst>
                                            <p:cond delay="0"/>
                                          </p:stCondLst>
                                        </p:cTn>
                                        <p:tgtEl>
                                          <p:spTgt spid="106"/>
                                        </p:tgtEl>
                                        <p:attrNameLst>
                                          <p:attrName>style.visibility</p:attrName>
                                        </p:attrNameLst>
                                      </p:cBhvr>
                                      <p:to>
                                        <p:strVal val="visible"/>
                                      </p:to>
                                    </p:set>
                                    <p:animEffect transition="in" filter="wipe(down)">
                                      <p:cBhvr>
                                        <p:cTn id="19" dur="750"/>
                                        <p:tgtEl>
                                          <p:spTgt spid="106"/>
                                        </p:tgtEl>
                                      </p:cBhvr>
                                    </p:animEffect>
                                  </p:childTnLst>
                                </p:cTn>
                              </p:par>
                              <p:par>
                                <p:cTn id="20" presetID="23" presetClass="entr" presetSubtype="16" fill="hold" nodeType="withEffect">
                                  <p:stCondLst>
                                    <p:cond delay="3000"/>
                                  </p:stCondLst>
                                  <p:childTnLst>
                                    <p:set>
                                      <p:cBhvr>
                                        <p:cTn id="21" dur="1" fill="hold">
                                          <p:stCondLst>
                                            <p:cond delay="0"/>
                                          </p:stCondLst>
                                        </p:cTn>
                                        <p:tgtEl>
                                          <p:spTgt spid="127"/>
                                        </p:tgtEl>
                                        <p:attrNameLst>
                                          <p:attrName>style.visibility</p:attrName>
                                        </p:attrNameLst>
                                      </p:cBhvr>
                                      <p:to>
                                        <p:strVal val="visible"/>
                                      </p:to>
                                    </p:set>
                                    <p:anim calcmode="lin" valueType="num">
                                      <p:cBhvr>
                                        <p:cTn id="22" dur="350" fill="hold"/>
                                        <p:tgtEl>
                                          <p:spTgt spid="127"/>
                                        </p:tgtEl>
                                        <p:attrNameLst>
                                          <p:attrName>ppt_w</p:attrName>
                                        </p:attrNameLst>
                                      </p:cBhvr>
                                      <p:tavLst>
                                        <p:tav tm="0">
                                          <p:val>
                                            <p:fltVal val="0"/>
                                          </p:val>
                                        </p:tav>
                                        <p:tav tm="100000">
                                          <p:val>
                                            <p:strVal val="#ppt_w"/>
                                          </p:val>
                                        </p:tav>
                                      </p:tavLst>
                                    </p:anim>
                                    <p:anim calcmode="lin" valueType="num">
                                      <p:cBhvr>
                                        <p:cTn id="23" dur="350" fill="hold"/>
                                        <p:tgtEl>
                                          <p:spTgt spid="127"/>
                                        </p:tgtEl>
                                        <p:attrNameLst>
                                          <p:attrName>ppt_h</p:attrName>
                                        </p:attrNameLst>
                                      </p:cBhvr>
                                      <p:tavLst>
                                        <p:tav tm="0">
                                          <p:val>
                                            <p:fltVal val="0"/>
                                          </p:val>
                                        </p:tav>
                                        <p:tav tm="100000">
                                          <p:val>
                                            <p:strVal val="#ppt_h"/>
                                          </p:val>
                                        </p:tav>
                                      </p:tavLst>
                                    </p:anim>
                                  </p:childTnLst>
                                </p:cTn>
                              </p:par>
                              <p:par>
                                <p:cTn id="24" presetID="22" presetClass="entr" presetSubtype="4" fill="hold" nodeType="withEffect">
                                  <p:stCondLst>
                                    <p:cond delay="3650"/>
                                  </p:stCondLst>
                                  <p:childTnLst>
                                    <p:set>
                                      <p:cBhvr>
                                        <p:cTn id="25" dur="1" fill="hold">
                                          <p:stCondLst>
                                            <p:cond delay="0"/>
                                          </p:stCondLst>
                                        </p:cTn>
                                        <p:tgtEl>
                                          <p:spTgt spid="96"/>
                                        </p:tgtEl>
                                        <p:attrNameLst>
                                          <p:attrName>style.visibility</p:attrName>
                                        </p:attrNameLst>
                                      </p:cBhvr>
                                      <p:to>
                                        <p:strVal val="visible"/>
                                      </p:to>
                                    </p:set>
                                    <p:animEffect transition="in" filter="wipe(down)">
                                      <p:cBhvr>
                                        <p:cTn id="26" dur="750"/>
                                        <p:tgtEl>
                                          <p:spTgt spid="96"/>
                                        </p:tgtEl>
                                      </p:cBhvr>
                                    </p:animEffect>
                                  </p:childTnLst>
                                </p:cTn>
                              </p:par>
                              <p:par>
                                <p:cTn id="27" presetID="23" presetClass="entr" presetSubtype="16" fill="hold" nodeType="withEffect">
                                  <p:stCondLst>
                                    <p:cond delay="4650"/>
                                  </p:stCondLst>
                                  <p:childTnLst>
                                    <p:set>
                                      <p:cBhvr>
                                        <p:cTn id="28" dur="1" fill="hold">
                                          <p:stCondLst>
                                            <p:cond delay="0"/>
                                          </p:stCondLst>
                                        </p:cTn>
                                        <p:tgtEl>
                                          <p:spTgt spid="133"/>
                                        </p:tgtEl>
                                        <p:attrNameLst>
                                          <p:attrName>style.visibility</p:attrName>
                                        </p:attrNameLst>
                                      </p:cBhvr>
                                      <p:to>
                                        <p:strVal val="visible"/>
                                      </p:to>
                                    </p:set>
                                    <p:anim calcmode="lin" valueType="num">
                                      <p:cBhvr>
                                        <p:cTn id="29" dur="350" fill="hold"/>
                                        <p:tgtEl>
                                          <p:spTgt spid="133"/>
                                        </p:tgtEl>
                                        <p:attrNameLst>
                                          <p:attrName>ppt_w</p:attrName>
                                        </p:attrNameLst>
                                      </p:cBhvr>
                                      <p:tavLst>
                                        <p:tav tm="0">
                                          <p:val>
                                            <p:fltVal val="0"/>
                                          </p:val>
                                        </p:tav>
                                        <p:tav tm="100000">
                                          <p:val>
                                            <p:strVal val="#ppt_w"/>
                                          </p:val>
                                        </p:tav>
                                      </p:tavLst>
                                    </p:anim>
                                    <p:anim calcmode="lin" valueType="num">
                                      <p:cBhvr>
                                        <p:cTn id="30" dur="350" fill="hold"/>
                                        <p:tgtEl>
                                          <p:spTgt spid="133"/>
                                        </p:tgtEl>
                                        <p:attrNameLst>
                                          <p:attrName>ppt_h</p:attrName>
                                        </p:attrNameLst>
                                      </p:cBhvr>
                                      <p:tavLst>
                                        <p:tav tm="0">
                                          <p:val>
                                            <p:fltVal val="0"/>
                                          </p:val>
                                        </p:tav>
                                        <p:tav tm="100000">
                                          <p:val>
                                            <p:strVal val="#ppt_h"/>
                                          </p:val>
                                        </p:tav>
                                      </p:tavLst>
                                    </p:anim>
                                  </p:childTnLst>
                                </p:cTn>
                              </p:par>
                              <p:par>
                                <p:cTn id="31" presetID="22" presetClass="entr" presetSubtype="4" fill="hold" nodeType="withEffect">
                                  <p:stCondLst>
                                    <p:cond delay="5400"/>
                                  </p:stCondLst>
                                  <p:childTnLst>
                                    <p:set>
                                      <p:cBhvr>
                                        <p:cTn id="32" dur="1" fill="hold">
                                          <p:stCondLst>
                                            <p:cond delay="0"/>
                                          </p:stCondLst>
                                        </p:cTn>
                                        <p:tgtEl>
                                          <p:spTgt spid="86"/>
                                        </p:tgtEl>
                                        <p:attrNameLst>
                                          <p:attrName>style.visibility</p:attrName>
                                        </p:attrNameLst>
                                      </p:cBhvr>
                                      <p:to>
                                        <p:strVal val="visible"/>
                                      </p:to>
                                    </p:set>
                                    <p:animEffect transition="in" filter="wipe(down)">
                                      <p:cBhvr>
                                        <p:cTn id="33" dur="750"/>
                                        <p:tgtEl>
                                          <p:spTgt spid="86"/>
                                        </p:tgtEl>
                                      </p:cBhvr>
                                    </p:animEffect>
                                  </p:childTnLst>
                                </p:cTn>
                              </p:par>
                              <p:par>
                                <p:cTn id="34" presetID="23" presetClass="entr" presetSubtype="16" fill="hold" nodeType="withEffect">
                                  <p:stCondLst>
                                    <p:cond delay="6500"/>
                                  </p:stCondLst>
                                  <p:childTnLst>
                                    <p:set>
                                      <p:cBhvr>
                                        <p:cTn id="35" dur="1" fill="hold">
                                          <p:stCondLst>
                                            <p:cond delay="0"/>
                                          </p:stCondLst>
                                        </p:cTn>
                                        <p:tgtEl>
                                          <p:spTgt spid="130"/>
                                        </p:tgtEl>
                                        <p:attrNameLst>
                                          <p:attrName>style.visibility</p:attrName>
                                        </p:attrNameLst>
                                      </p:cBhvr>
                                      <p:to>
                                        <p:strVal val="visible"/>
                                      </p:to>
                                    </p:set>
                                    <p:anim calcmode="lin" valueType="num">
                                      <p:cBhvr>
                                        <p:cTn id="36" dur="350" fill="hold"/>
                                        <p:tgtEl>
                                          <p:spTgt spid="130"/>
                                        </p:tgtEl>
                                        <p:attrNameLst>
                                          <p:attrName>ppt_w</p:attrName>
                                        </p:attrNameLst>
                                      </p:cBhvr>
                                      <p:tavLst>
                                        <p:tav tm="0">
                                          <p:val>
                                            <p:fltVal val="0"/>
                                          </p:val>
                                        </p:tav>
                                        <p:tav tm="100000">
                                          <p:val>
                                            <p:strVal val="#ppt_w"/>
                                          </p:val>
                                        </p:tav>
                                      </p:tavLst>
                                    </p:anim>
                                    <p:anim calcmode="lin" valueType="num">
                                      <p:cBhvr>
                                        <p:cTn id="37" dur="350" fill="hold"/>
                                        <p:tgtEl>
                                          <p:spTgt spid="130"/>
                                        </p:tgtEl>
                                        <p:attrNameLst>
                                          <p:attrName>ppt_h</p:attrName>
                                        </p:attrNameLst>
                                      </p:cBhvr>
                                      <p:tavLst>
                                        <p:tav tm="0">
                                          <p:val>
                                            <p:fltVal val="0"/>
                                          </p:val>
                                        </p:tav>
                                        <p:tav tm="100000">
                                          <p:val>
                                            <p:strVal val="#ppt_h"/>
                                          </p:val>
                                        </p:tav>
                                      </p:tavLst>
                                    </p:anim>
                                  </p:childTnLst>
                                </p:cTn>
                              </p:par>
                              <p:par>
                                <p:cTn id="38" presetID="16" presetClass="entr" presetSubtype="26" fill="hold" nodeType="withEffect">
                                  <p:stCondLst>
                                    <p:cond delay="7000"/>
                                  </p:stCondLst>
                                  <p:childTnLst>
                                    <p:set>
                                      <p:cBhvr>
                                        <p:cTn id="39" dur="1" fill="hold">
                                          <p:stCondLst>
                                            <p:cond delay="0"/>
                                          </p:stCondLst>
                                        </p:cTn>
                                        <p:tgtEl>
                                          <p:spTgt spid="126"/>
                                        </p:tgtEl>
                                        <p:attrNameLst>
                                          <p:attrName>style.visibility</p:attrName>
                                        </p:attrNameLst>
                                      </p:cBhvr>
                                      <p:to>
                                        <p:strVal val="visible"/>
                                      </p:to>
                                    </p:set>
                                    <p:animEffect transition="in" filter="barn(inHorizontal)">
                                      <p:cBhvr>
                                        <p:cTn id="40" dur="500"/>
                                        <p:tgtEl>
                                          <p:spTgt spid="126"/>
                                        </p:tgtEl>
                                      </p:cBhvr>
                                    </p:animEffect>
                                  </p:childTnLst>
                                </p:cTn>
                              </p:par>
                            </p:childTnLst>
                          </p:cTn>
                        </p:par>
                        <p:par>
                          <p:cTn id="41" fill="hold">
                            <p:stCondLst>
                              <p:cond delay="8000"/>
                            </p:stCondLst>
                            <p:childTnLst>
                              <p:par>
                                <p:cTn id="42" presetID="2" presetClass="entr" presetSubtype="2" fill="hold" nodeType="afterEffect">
                                  <p:stCondLst>
                                    <p:cond delay="750"/>
                                  </p:stCondLst>
                                  <p:childTnLst>
                                    <p:set>
                                      <p:cBhvr>
                                        <p:cTn id="43" dur="1" fill="hold">
                                          <p:stCondLst>
                                            <p:cond delay="0"/>
                                          </p:stCondLst>
                                        </p:cTn>
                                        <p:tgtEl>
                                          <p:spTgt spid="154"/>
                                        </p:tgtEl>
                                        <p:attrNameLst>
                                          <p:attrName>style.visibility</p:attrName>
                                        </p:attrNameLst>
                                      </p:cBhvr>
                                      <p:to>
                                        <p:strVal val="visible"/>
                                      </p:to>
                                    </p:set>
                                    <p:anim calcmode="lin" valueType="num">
                                      <p:cBhvr additive="base">
                                        <p:cTn id="44" dur="500" fill="hold"/>
                                        <p:tgtEl>
                                          <p:spTgt spid="154"/>
                                        </p:tgtEl>
                                        <p:attrNameLst>
                                          <p:attrName>ppt_x</p:attrName>
                                        </p:attrNameLst>
                                      </p:cBhvr>
                                      <p:tavLst>
                                        <p:tav tm="0">
                                          <p:val>
                                            <p:strVal val="1+#ppt_w/2"/>
                                          </p:val>
                                        </p:tav>
                                        <p:tav tm="100000">
                                          <p:val>
                                            <p:strVal val="#ppt_x"/>
                                          </p:val>
                                        </p:tav>
                                      </p:tavLst>
                                    </p:anim>
                                    <p:anim calcmode="lin" valueType="num">
                                      <p:cBhvr additive="base">
                                        <p:cTn id="45" dur="500" fill="hold"/>
                                        <p:tgtEl>
                                          <p:spTgt spid="154"/>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800"/>
                                  </p:stCondLst>
                                  <p:childTnLst>
                                    <p:set>
                                      <p:cBhvr>
                                        <p:cTn id="47" dur="1" fill="hold">
                                          <p:stCondLst>
                                            <p:cond delay="0"/>
                                          </p:stCondLst>
                                        </p:cTn>
                                        <p:tgtEl>
                                          <p:spTgt spid="159"/>
                                        </p:tgtEl>
                                        <p:attrNameLst>
                                          <p:attrName>style.visibility</p:attrName>
                                        </p:attrNameLst>
                                      </p:cBhvr>
                                      <p:to>
                                        <p:strVal val="visible"/>
                                      </p:to>
                                    </p:set>
                                    <p:anim calcmode="lin" valueType="num">
                                      <p:cBhvr additive="base">
                                        <p:cTn id="48" dur="500" fill="hold"/>
                                        <p:tgtEl>
                                          <p:spTgt spid="159"/>
                                        </p:tgtEl>
                                        <p:attrNameLst>
                                          <p:attrName>ppt_x</p:attrName>
                                        </p:attrNameLst>
                                      </p:cBhvr>
                                      <p:tavLst>
                                        <p:tav tm="0">
                                          <p:val>
                                            <p:strVal val="1+#ppt_w/2"/>
                                          </p:val>
                                        </p:tav>
                                        <p:tav tm="100000">
                                          <p:val>
                                            <p:strVal val="#ppt_x"/>
                                          </p:val>
                                        </p:tav>
                                      </p:tavLst>
                                    </p:anim>
                                    <p:anim calcmode="lin" valueType="num">
                                      <p:cBhvr additive="base">
                                        <p:cTn id="49" dur="500" fill="hold"/>
                                        <p:tgtEl>
                                          <p:spTgt spid="159"/>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800"/>
                                  </p:stCondLst>
                                  <p:childTnLst>
                                    <p:set>
                                      <p:cBhvr>
                                        <p:cTn id="51" dur="1" fill="hold">
                                          <p:stCondLst>
                                            <p:cond delay="0"/>
                                          </p:stCondLst>
                                        </p:cTn>
                                        <p:tgtEl>
                                          <p:spTgt spid="160"/>
                                        </p:tgtEl>
                                        <p:attrNameLst>
                                          <p:attrName>style.visibility</p:attrName>
                                        </p:attrNameLst>
                                      </p:cBhvr>
                                      <p:to>
                                        <p:strVal val="visible"/>
                                      </p:to>
                                    </p:set>
                                    <p:anim calcmode="lin" valueType="num">
                                      <p:cBhvr additive="base">
                                        <p:cTn id="52" dur="500" fill="hold"/>
                                        <p:tgtEl>
                                          <p:spTgt spid="160"/>
                                        </p:tgtEl>
                                        <p:attrNameLst>
                                          <p:attrName>ppt_x</p:attrName>
                                        </p:attrNameLst>
                                      </p:cBhvr>
                                      <p:tavLst>
                                        <p:tav tm="0">
                                          <p:val>
                                            <p:strVal val="1+#ppt_w/2"/>
                                          </p:val>
                                        </p:tav>
                                        <p:tav tm="100000">
                                          <p:val>
                                            <p:strVal val="#ppt_x"/>
                                          </p:val>
                                        </p:tav>
                                      </p:tavLst>
                                    </p:anim>
                                    <p:anim calcmode="lin" valueType="num">
                                      <p:cBhvr additive="base">
                                        <p:cTn id="53" dur="500" fill="hold"/>
                                        <p:tgtEl>
                                          <p:spTgt spid="160"/>
                                        </p:tgtEl>
                                        <p:attrNameLst>
                                          <p:attrName>ppt_y</p:attrName>
                                        </p:attrNameLst>
                                      </p:cBhvr>
                                      <p:tavLst>
                                        <p:tav tm="0">
                                          <p:val>
                                            <p:strVal val="#ppt_y"/>
                                          </p:val>
                                        </p:tav>
                                        <p:tav tm="100000">
                                          <p:val>
                                            <p:strVal val="#ppt_y"/>
                                          </p:val>
                                        </p:tav>
                                      </p:tavLst>
                                    </p:anim>
                                  </p:childTnLst>
                                </p:cTn>
                              </p:par>
                            </p:childTnLst>
                          </p:cTn>
                        </p:par>
                        <p:par>
                          <p:cTn id="54" fill="hold">
                            <p:stCondLst>
                              <p:cond delay="9300"/>
                            </p:stCondLst>
                            <p:childTnLst>
                              <p:par>
                                <p:cTn id="55" presetID="2" presetClass="entr" presetSubtype="2" fill="hold" nodeType="afterEffect">
                                  <p:stCondLst>
                                    <p:cond delay="750"/>
                                  </p:stCondLst>
                                  <p:childTnLst>
                                    <p:set>
                                      <p:cBhvr>
                                        <p:cTn id="56" dur="1" fill="hold">
                                          <p:stCondLst>
                                            <p:cond delay="0"/>
                                          </p:stCondLst>
                                        </p:cTn>
                                        <p:tgtEl>
                                          <p:spTgt spid="149"/>
                                        </p:tgtEl>
                                        <p:attrNameLst>
                                          <p:attrName>style.visibility</p:attrName>
                                        </p:attrNameLst>
                                      </p:cBhvr>
                                      <p:to>
                                        <p:strVal val="visible"/>
                                      </p:to>
                                    </p:set>
                                    <p:anim calcmode="lin" valueType="num">
                                      <p:cBhvr additive="base">
                                        <p:cTn id="57" dur="500" fill="hold"/>
                                        <p:tgtEl>
                                          <p:spTgt spid="149"/>
                                        </p:tgtEl>
                                        <p:attrNameLst>
                                          <p:attrName>ppt_x</p:attrName>
                                        </p:attrNameLst>
                                      </p:cBhvr>
                                      <p:tavLst>
                                        <p:tav tm="0">
                                          <p:val>
                                            <p:strVal val="1+#ppt_w/2"/>
                                          </p:val>
                                        </p:tav>
                                        <p:tav tm="100000">
                                          <p:val>
                                            <p:strVal val="#ppt_x"/>
                                          </p:val>
                                        </p:tav>
                                      </p:tavLst>
                                    </p:anim>
                                    <p:anim calcmode="lin" valueType="num">
                                      <p:cBhvr additive="base">
                                        <p:cTn id="58" dur="500" fill="hold"/>
                                        <p:tgtEl>
                                          <p:spTgt spid="149"/>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800"/>
                                  </p:stCondLst>
                                  <p:childTnLst>
                                    <p:set>
                                      <p:cBhvr>
                                        <p:cTn id="60" dur="1" fill="hold">
                                          <p:stCondLst>
                                            <p:cond delay="0"/>
                                          </p:stCondLst>
                                        </p:cTn>
                                        <p:tgtEl>
                                          <p:spTgt spid="161"/>
                                        </p:tgtEl>
                                        <p:attrNameLst>
                                          <p:attrName>style.visibility</p:attrName>
                                        </p:attrNameLst>
                                      </p:cBhvr>
                                      <p:to>
                                        <p:strVal val="visible"/>
                                      </p:to>
                                    </p:set>
                                    <p:anim calcmode="lin" valueType="num">
                                      <p:cBhvr additive="base">
                                        <p:cTn id="61" dur="500" fill="hold"/>
                                        <p:tgtEl>
                                          <p:spTgt spid="161"/>
                                        </p:tgtEl>
                                        <p:attrNameLst>
                                          <p:attrName>ppt_x</p:attrName>
                                        </p:attrNameLst>
                                      </p:cBhvr>
                                      <p:tavLst>
                                        <p:tav tm="0">
                                          <p:val>
                                            <p:strVal val="1+#ppt_w/2"/>
                                          </p:val>
                                        </p:tav>
                                        <p:tav tm="100000">
                                          <p:val>
                                            <p:strVal val="#ppt_x"/>
                                          </p:val>
                                        </p:tav>
                                      </p:tavLst>
                                    </p:anim>
                                    <p:anim calcmode="lin" valueType="num">
                                      <p:cBhvr additive="base">
                                        <p:cTn id="62" dur="500" fill="hold"/>
                                        <p:tgtEl>
                                          <p:spTgt spid="161"/>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800"/>
                                  </p:stCondLst>
                                  <p:childTnLst>
                                    <p:set>
                                      <p:cBhvr>
                                        <p:cTn id="64" dur="1" fill="hold">
                                          <p:stCondLst>
                                            <p:cond delay="0"/>
                                          </p:stCondLst>
                                        </p:cTn>
                                        <p:tgtEl>
                                          <p:spTgt spid="162"/>
                                        </p:tgtEl>
                                        <p:attrNameLst>
                                          <p:attrName>style.visibility</p:attrName>
                                        </p:attrNameLst>
                                      </p:cBhvr>
                                      <p:to>
                                        <p:strVal val="visible"/>
                                      </p:to>
                                    </p:set>
                                    <p:anim calcmode="lin" valueType="num">
                                      <p:cBhvr additive="base">
                                        <p:cTn id="65" dur="500" fill="hold"/>
                                        <p:tgtEl>
                                          <p:spTgt spid="162"/>
                                        </p:tgtEl>
                                        <p:attrNameLst>
                                          <p:attrName>ppt_x</p:attrName>
                                        </p:attrNameLst>
                                      </p:cBhvr>
                                      <p:tavLst>
                                        <p:tav tm="0">
                                          <p:val>
                                            <p:strVal val="1+#ppt_w/2"/>
                                          </p:val>
                                        </p:tav>
                                        <p:tav tm="100000">
                                          <p:val>
                                            <p:strVal val="#ppt_x"/>
                                          </p:val>
                                        </p:tav>
                                      </p:tavLst>
                                    </p:anim>
                                    <p:anim calcmode="lin" valueType="num">
                                      <p:cBhvr additive="base">
                                        <p:cTn id="66" dur="500" fill="hold"/>
                                        <p:tgtEl>
                                          <p:spTgt spid="162"/>
                                        </p:tgtEl>
                                        <p:attrNameLst>
                                          <p:attrName>ppt_y</p:attrName>
                                        </p:attrNameLst>
                                      </p:cBhvr>
                                      <p:tavLst>
                                        <p:tav tm="0">
                                          <p:val>
                                            <p:strVal val="#ppt_y"/>
                                          </p:val>
                                        </p:tav>
                                        <p:tav tm="100000">
                                          <p:val>
                                            <p:strVal val="#ppt_y"/>
                                          </p:val>
                                        </p:tav>
                                      </p:tavLst>
                                    </p:anim>
                                  </p:childTnLst>
                                </p:cTn>
                              </p:par>
                            </p:childTnLst>
                          </p:cTn>
                        </p:par>
                        <p:par>
                          <p:cTn id="67" fill="hold">
                            <p:stCondLst>
                              <p:cond delay="10600"/>
                            </p:stCondLst>
                            <p:childTnLst>
                              <p:par>
                                <p:cTn id="68" presetID="2" presetClass="entr" presetSubtype="2" fill="hold" nodeType="afterEffect">
                                  <p:stCondLst>
                                    <p:cond delay="750"/>
                                  </p:stCondLst>
                                  <p:childTnLst>
                                    <p:set>
                                      <p:cBhvr>
                                        <p:cTn id="69" dur="1" fill="hold">
                                          <p:stCondLst>
                                            <p:cond delay="0"/>
                                          </p:stCondLst>
                                        </p:cTn>
                                        <p:tgtEl>
                                          <p:spTgt spid="144"/>
                                        </p:tgtEl>
                                        <p:attrNameLst>
                                          <p:attrName>style.visibility</p:attrName>
                                        </p:attrNameLst>
                                      </p:cBhvr>
                                      <p:to>
                                        <p:strVal val="visible"/>
                                      </p:to>
                                    </p:set>
                                    <p:anim calcmode="lin" valueType="num">
                                      <p:cBhvr additive="base">
                                        <p:cTn id="70" dur="500" fill="hold"/>
                                        <p:tgtEl>
                                          <p:spTgt spid="144"/>
                                        </p:tgtEl>
                                        <p:attrNameLst>
                                          <p:attrName>ppt_x</p:attrName>
                                        </p:attrNameLst>
                                      </p:cBhvr>
                                      <p:tavLst>
                                        <p:tav tm="0">
                                          <p:val>
                                            <p:strVal val="1+#ppt_w/2"/>
                                          </p:val>
                                        </p:tav>
                                        <p:tav tm="100000">
                                          <p:val>
                                            <p:strVal val="#ppt_x"/>
                                          </p:val>
                                        </p:tav>
                                      </p:tavLst>
                                    </p:anim>
                                    <p:anim calcmode="lin" valueType="num">
                                      <p:cBhvr additive="base">
                                        <p:cTn id="71" dur="500" fill="hold"/>
                                        <p:tgtEl>
                                          <p:spTgt spid="144"/>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800"/>
                                  </p:stCondLst>
                                  <p:childTnLst>
                                    <p:set>
                                      <p:cBhvr>
                                        <p:cTn id="73" dur="1" fill="hold">
                                          <p:stCondLst>
                                            <p:cond delay="0"/>
                                          </p:stCondLst>
                                        </p:cTn>
                                        <p:tgtEl>
                                          <p:spTgt spid="163"/>
                                        </p:tgtEl>
                                        <p:attrNameLst>
                                          <p:attrName>style.visibility</p:attrName>
                                        </p:attrNameLst>
                                      </p:cBhvr>
                                      <p:to>
                                        <p:strVal val="visible"/>
                                      </p:to>
                                    </p:set>
                                    <p:anim calcmode="lin" valueType="num">
                                      <p:cBhvr additive="base">
                                        <p:cTn id="74" dur="500" fill="hold"/>
                                        <p:tgtEl>
                                          <p:spTgt spid="163"/>
                                        </p:tgtEl>
                                        <p:attrNameLst>
                                          <p:attrName>ppt_x</p:attrName>
                                        </p:attrNameLst>
                                      </p:cBhvr>
                                      <p:tavLst>
                                        <p:tav tm="0">
                                          <p:val>
                                            <p:strVal val="1+#ppt_w/2"/>
                                          </p:val>
                                        </p:tav>
                                        <p:tav tm="100000">
                                          <p:val>
                                            <p:strVal val="#ppt_x"/>
                                          </p:val>
                                        </p:tav>
                                      </p:tavLst>
                                    </p:anim>
                                    <p:anim calcmode="lin" valueType="num">
                                      <p:cBhvr additive="base">
                                        <p:cTn id="75" dur="500" fill="hold"/>
                                        <p:tgtEl>
                                          <p:spTgt spid="163"/>
                                        </p:tgtEl>
                                        <p:attrNameLst>
                                          <p:attrName>ppt_y</p:attrName>
                                        </p:attrNameLst>
                                      </p:cBhvr>
                                      <p:tavLst>
                                        <p:tav tm="0">
                                          <p:val>
                                            <p:strVal val="#ppt_y"/>
                                          </p:val>
                                        </p:tav>
                                        <p:tav tm="100000">
                                          <p:val>
                                            <p:strVal val="#ppt_y"/>
                                          </p:val>
                                        </p:tav>
                                      </p:tavLst>
                                    </p:anim>
                                  </p:childTnLst>
                                </p:cTn>
                              </p:par>
                              <p:par>
                                <p:cTn id="76" presetID="2" presetClass="entr" presetSubtype="2" fill="hold" grpId="0" nodeType="withEffect">
                                  <p:stCondLst>
                                    <p:cond delay="800"/>
                                  </p:stCondLst>
                                  <p:childTnLst>
                                    <p:set>
                                      <p:cBhvr>
                                        <p:cTn id="77" dur="1" fill="hold">
                                          <p:stCondLst>
                                            <p:cond delay="0"/>
                                          </p:stCondLst>
                                        </p:cTn>
                                        <p:tgtEl>
                                          <p:spTgt spid="164"/>
                                        </p:tgtEl>
                                        <p:attrNameLst>
                                          <p:attrName>style.visibility</p:attrName>
                                        </p:attrNameLst>
                                      </p:cBhvr>
                                      <p:to>
                                        <p:strVal val="visible"/>
                                      </p:to>
                                    </p:set>
                                    <p:anim calcmode="lin" valueType="num">
                                      <p:cBhvr additive="base">
                                        <p:cTn id="78" dur="500" fill="hold"/>
                                        <p:tgtEl>
                                          <p:spTgt spid="164"/>
                                        </p:tgtEl>
                                        <p:attrNameLst>
                                          <p:attrName>ppt_x</p:attrName>
                                        </p:attrNameLst>
                                      </p:cBhvr>
                                      <p:tavLst>
                                        <p:tav tm="0">
                                          <p:val>
                                            <p:strVal val="1+#ppt_w/2"/>
                                          </p:val>
                                        </p:tav>
                                        <p:tav tm="100000">
                                          <p:val>
                                            <p:strVal val="#ppt_x"/>
                                          </p:val>
                                        </p:tav>
                                      </p:tavLst>
                                    </p:anim>
                                    <p:anim calcmode="lin" valueType="num">
                                      <p:cBhvr additive="base">
                                        <p:cTn id="79" dur="500" fill="hold"/>
                                        <p:tgtEl>
                                          <p:spTgt spid="164"/>
                                        </p:tgtEl>
                                        <p:attrNameLst>
                                          <p:attrName>ppt_y</p:attrName>
                                        </p:attrNameLst>
                                      </p:cBhvr>
                                      <p:tavLst>
                                        <p:tav tm="0">
                                          <p:val>
                                            <p:strVal val="#ppt_y"/>
                                          </p:val>
                                        </p:tav>
                                        <p:tav tm="100000">
                                          <p:val>
                                            <p:strVal val="#ppt_y"/>
                                          </p:val>
                                        </p:tav>
                                      </p:tavLst>
                                    </p:anim>
                                  </p:childTnLst>
                                </p:cTn>
                              </p:par>
                            </p:childTnLst>
                          </p:cTn>
                        </p:par>
                        <p:par>
                          <p:cTn id="80" fill="hold">
                            <p:stCondLst>
                              <p:cond delay="11900"/>
                            </p:stCondLst>
                            <p:childTnLst>
                              <p:par>
                                <p:cTn id="81" presetID="2" presetClass="entr" presetSubtype="2" fill="hold" nodeType="afterEffect">
                                  <p:stCondLst>
                                    <p:cond delay="750"/>
                                  </p:stCondLst>
                                  <p:childTnLst>
                                    <p:set>
                                      <p:cBhvr>
                                        <p:cTn id="82" dur="1" fill="hold">
                                          <p:stCondLst>
                                            <p:cond delay="0"/>
                                          </p:stCondLst>
                                        </p:cTn>
                                        <p:tgtEl>
                                          <p:spTgt spid="139"/>
                                        </p:tgtEl>
                                        <p:attrNameLst>
                                          <p:attrName>style.visibility</p:attrName>
                                        </p:attrNameLst>
                                      </p:cBhvr>
                                      <p:to>
                                        <p:strVal val="visible"/>
                                      </p:to>
                                    </p:set>
                                    <p:anim calcmode="lin" valueType="num">
                                      <p:cBhvr additive="base">
                                        <p:cTn id="83" dur="500" fill="hold"/>
                                        <p:tgtEl>
                                          <p:spTgt spid="139"/>
                                        </p:tgtEl>
                                        <p:attrNameLst>
                                          <p:attrName>ppt_x</p:attrName>
                                        </p:attrNameLst>
                                      </p:cBhvr>
                                      <p:tavLst>
                                        <p:tav tm="0">
                                          <p:val>
                                            <p:strVal val="1+#ppt_w/2"/>
                                          </p:val>
                                        </p:tav>
                                        <p:tav tm="100000">
                                          <p:val>
                                            <p:strVal val="#ppt_x"/>
                                          </p:val>
                                        </p:tav>
                                      </p:tavLst>
                                    </p:anim>
                                    <p:anim calcmode="lin" valueType="num">
                                      <p:cBhvr additive="base">
                                        <p:cTn id="84" dur="500" fill="hold"/>
                                        <p:tgtEl>
                                          <p:spTgt spid="139"/>
                                        </p:tgtEl>
                                        <p:attrNameLst>
                                          <p:attrName>ppt_y</p:attrName>
                                        </p:attrNameLst>
                                      </p:cBhvr>
                                      <p:tavLst>
                                        <p:tav tm="0">
                                          <p:val>
                                            <p:strVal val="#ppt_y"/>
                                          </p:val>
                                        </p:tav>
                                        <p:tav tm="100000">
                                          <p:val>
                                            <p:strVal val="#ppt_y"/>
                                          </p:val>
                                        </p:tav>
                                      </p:tavLst>
                                    </p:anim>
                                  </p:childTnLst>
                                </p:cTn>
                              </p:par>
                              <p:par>
                                <p:cTn id="85" presetID="2" presetClass="entr" presetSubtype="2" fill="hold" grpId="0" nodeType="withEffect">
                                  <p:stCondLst>
                                    <p:cond delay="800"/>
                                  </p:stCondLst>
                                  <p:childTnLst>
                                    <p:set>
                                      <p:cBhvr>
                                        <p:cTn id="86" dur="1" fill="hold">
                                          <p:stCondLst>
                                            <p:cond delay="0"/>
                                          </p:stCondLst>
                                        </p:cTn>
                                        <p:tgtEl>
                                          <p:spTgt spid="165"/>
                                        </p:tgtEl>
                                        <p:attrNameLst>
                                          <p:attrName>style.visibility</p:attrName>
                                        </p:attrNameLst>
                                      </p:cBhvr>
                                      <p:to>
                                        <p:strVal val="visible"/>
                                      </p:to>
                                    </p:set>
                                    <p:anim calcmode="lin" valueType="num">
                                      <p:cBhvr additive="base">
                                        <p:cTn id="87" dur="500" fill="hold"/>
                                        <p:tgtEl>
                                          <p:spTgt spid="165"/>
                                        </p:tgtEl>
                                        <p:attrNameLst>
                                          <p:attrName>ppt_x</p:attrName>
                                        </p:attrNameLst>
                                      </p:cBhvr>
                                      <p:tavLst>
                                        <p:tav tm="0">
                                          <p:val>
                                            <p:strVal val="1+#ppt_w/2"/>
                                          </p:val>
                                        </p:tav>
                                        <p:tav tm="100000">
                                          <p:val>
                                            <p:strVal val="#ppt_x"/>
                                          </p:val>
                                        </p:tav>
                                      </p:tavLst>
                                    </p:anim>
                                    <p:anim calcmode="lin" valueType="num">
                                      <p:cBhvr additive="base">
                                        <p:cTn id="88" dur="500" fill="hold"/>
                                        <p:tgtEl>
                                          <p:spTgt spid="165"/>
                                        </p:tgtEl>
                                        <p:attrNameLst>
                                          <p:attrName>ppt_y</p:attrName>
                                        </p:attrNameLst>
                                      </p:cBhvr>
                                      <p:tavLst>
                                        <p:tav tm="0">
                                          <p:val>
                                            <p:strVal val="#ppt_y"/>
                                          </p:val>
                                        </p:tav>
                                        <p:tav tm="100000">
                                          <p:val>
                                            <p:strVal val="#ppt_y"/>
                                          </p:val>
                                        </p:tav>
                                      </p:tavLst>
                                    </p:anim>
                                  </p:childTnLst>
                                </p:cTn>
                              </p:par>
                              <p:par>
                                <p:cTn id="89" presetID="2" presetClass="entr" presetSubtype="2" fill="hold" grpId="0" nodeType="withEffect">
                                  <p:stCondLst>
                                    <p:cond delay="800"/>
                                  </p:stCondLst>
                                  <p:childTnLst>
                                    <p:set>
                                      <p:cBhvr>
                                        <p:cTn id="90" dur="1" fill="hold">
                                          <p:stCondLst>
                                            <p:cond delay="0"/>
                                          </p:stCondLst>
                                        </p:cTn>
                                        <p:tgtEl>
                                          <p:spTgt spid="166"/>
                                        </p:tgtEl>
                                        <p:attrNameLst>
                                          <p:attrName>style.visibility</p:attrName>
                                        </p:attrNameLst>
                                      </p:cBhvr>
                                      <p:to>
                                        <p:strVal val="visible"/>
                                      </p:to>
                                    </p:set>
                                    <p:anim calcmode="lin" valueType="num">
                                      <p:cBhvr additive="base">
                                        <p:cTn id="91" dur="500" fill="hold"/>
                                        <p:tgtEl>
                                          <p:spTgt spid="166"/>
                                        </p:tgtEl>
                                        <p:attrNameLst>
                                          <p:attrName>ppt_x</p:attrName>
                                        </p:attrNameLst>
                                      </p:cBhvr>
                                      <p:tavLst>
                                        <p:tav tm="0">
                                          <p:val>
                                            <p:strVal val="1+#ppt_w/2"/>
                                          </p:val>
                                        </p:tav>
                                        <p:tav tm="100000">
                                          <p:val>
                                            <p:strVal val="#ppt_x"/>
                                          </p:val>
                                        </p:tav>
                                      </p:tavLst>
                                    </p:anim>
                                    <p:anim calcmode="lin" valueType="num">
                                      <p:cBhvr additive="base">
                                        <p:cTn id="92" dur="500" fill="hold"/>
                                        <p:tgtEl>
                                          <p:spTgt spid="1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5" grpId="0"/>
      <p:bldP spid="159" grpId="0"/>
      <p:bldP spid="160" grpId="0"/>
      <p:bldP spid="161" grpId="0"/>
      <p:bldP spid="162" grpId="0"/>
      <p:bldP spid="163" grpId="0"/>
      <p:bldP spid="164" grpId="0"/>
      <p:bldP spid="165" grpId="0"/>
      <p:bldP spid="16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837975" y="3237521"/>
            <a:ext cx="9663826" cy="816238"/>
            <a:chOff x="546100" y="2380679"/>
            <a:chExt cx="7738044" cy="653032"/>
          </a:xfrm>
        </p:grpSpPr>
        <p:sp>
          <p:nvSpPr>
            <p:cNvPr id="4" name="任意多边形 3"/>
            <p:cNvSpPr/>
            <p:nvPr/>
          </p:nvSpPr>
          <p:spPr>
            <a:xfrm>
              <a:off x="546100" y="2413000"/>
              <a:ext cx="7708900" cy="584200"/>
            </a:xfrm>
            <a:custGeom>
              <a:avLst/>
              <a:gdLst>
                <a:gd name="connsiteX0" fmla="*/ 0 w 7708900"/>
                <a:gd name="connsiteY0" fmla="*/ 114300 h 584200"/>
                <a:gd name="connsiteX1" fmla="*/ 1384300 w 7708900"/>
                <a:gd name="connsiteY1" fmla="*/ 431800 h 584200"/>
                <a:gd name="connsiteX2" fmla="*/ 2501900 w 7708900"/>
                <a:gd name="connsiteY2" fmla="*/ 0 h 584200"/>
                <a:gd name="connsiteX3" fmla="*/ 4241800 w 7708900"/>
                <a:gd name="connsiteY3" fmla="*/ 520700 h 584200"/>
                <a:gd name="connsiteX4" fmla="*/ 5092700 w 7708900"/>
                <a:gd name="connsiteY4" fmla="*/ 25400 h 584200"/>
                <a:gd name="connsiteX5" fmla="*/ 6705600 w 7708900"/>
                <a:gd name="connsiteY5" fmla="*/ 584200 h 584200"/>
                <a:gd name="connsiteX6" fmla="*/ 7708900 w 7708900"/>
                <a:gd name="connsiteY6" fmla="*/ 114300 h 584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08900" h="584200">
                  <a:moveTo>
                    <a:pt x="0" y="114300"/>
                  </a:moveTo>
                  <a:lnTo>
                    <a:pt x="1384300" y="431800"/>
                  </a:lnTo>
                  <a:lnTo>
                    <a:pt x="2501900" y="0"/>
                  </a:lnTo>
                  <a:lnTo>
                    <a:pt x="4241800" y="520700"/>
                  </a:lnTo>
                  <a:lnTo>
                    <a:pt x="5092700" y="25400"/>
                  </a:lnTo>
                  <a:lnTo>
                    <a:pt x="6705600" y="584200"/>
                  </a:lnTo>
                  <a:lnTo>
                    <a:pt x="7708900" y="114300"/>
                  </a:lnTo>
                </a:path>
              </a:pathLst>
            </a:custGeom>
            <a:noFill/>
            <a:ln w="12700">
              <a:solidFill>
                <a:srgbClr val="0096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65000"/>
                    <a:lumOff val="35000"/>
                  </a:schemeClr>
                </a:solidFill>
              </a:endParaRPr>
            </a:p>
          </p:txBody>
        </p:sp>
        <p:sp>
          <p:nvSpPr>
            <p:cNvPr id="5" name="椭圆 4"/>
            <p:cNvSpPr/>
            <p:nvPr/>
          </p:nvSpPr>
          <p:spPr>
            <a:xfrm>
              <a:off x="546100" y="2499742"/>
              <a:ext cx="72008" cy="7200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65000"/>
                    <a:lumOff val="35000"/>
                  </a:schemeClr>
                </a:solidFill>
              </a:endParaRPr>
            </a:p>
          </p:txBody>
        </p:sp>
        <p:sp>
          <p:nvSpPr>
            <p:cNvPr id="6" name="椭圆 5"/>
            <p:cNvSpPr/>
            <p:nvPr/>
          </p:nvSpPr>
          <p:spPr>
            <a:xfrm>
              <a:off x="1893887" y="2809304"/>
              <a:ext cx="72008" cy="7200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65000"/>
                    <a:lumOff val="35000"/>
                  </a:schemeClr>
                </a:solidFill>
              </a:endParaRPr>
            </a:p>
          </p:txBody>
        </p:sp>
        <p:sp>
          <p:nvSpPr>
            <p:cNvPr id="7" name="椭圆 6"/>
            <p:cNvSpPr/>
            <p:nvPr/>
          </p:nvSpPr>
          <p:spPr>
            <a:xfrm>
              <a:off x="3008312" y="2380679"/>
              <a:ext cx="72008" cy="7200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65000"/>
                    <a:lumOff val="35000"/>
                  </a:schemeClr>
                </a:solidFill>
              </a:endParaRPr>
            </a:p>
          </p:txBody>
        </p:sp>
        <p:sp>
          <p:nvSpPr>
            <p:cNvPr id="8" name="椭圆 7"/>
            <p:cNvSpPr/>
            <p:nvPr/>
          </p:nvSpPr>
          <p:spPr>
            <a:xfrm>
              <a:off x="4746624" y="2899791"/>
              <a:ext cx="72008" cy="7200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65000"/>
                    <a:lumOff val="35000"/>
                  </a:schemeClr>
                </a:solidFill>
              </a:endParaRPr>
            </a:p>
          </p:txBody>
        </p:sp>
        <p:sp>
          <p:nvSpPr>
            <p:cNvPr id="9" name="椭圆 8"/>
            <p:cNvSpPr/>
            <p:nvPr/>
          </p:nvSpPr>
          <p:spPr>
            <a:xfrm>
              <a:off x="5599111" y="2409253"/>
              <a:ext cx="72008" cy="7200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65000"/>
                    <a:lumOff val="35000"/>
                  </a:schemeClr>
                </a:solidFill>
              </a:endParaRPr>
            </a:p>
          </p:txBody>
        </p:sp>
        <p:sp>
          <p:nvSpPr>
            <p:cNvPr id="10" name="椭圆 9"/>
            <p:cNvSpPr/>
            <p:nvPr/>
          </p:nvSpPr>
          <p:spPr>
            <a:xfrm>
              <a:off x="7218361" y="2961703"/>
              <a:ext cx="72008" cy="72008"/>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65000"/>
                    <a:lumOff val="35000"/>
                  </a:schemeClr>
                </a:solidFill>
              </a:endParaRPr>
            </a:p>
          </p:txBody>
        </p:sp>
        <p:sp>
          <p:nvSpPr>
            <p:cNvPr id="11" name="椭圆 10"/>
            <p:cNvSpPr/>
            <p:nvPr/>
          </p:nvSpPr>
          <p:spPr>
            <a:xfrm>
              <a:off x="8212136" y="2494978"/>
              <a:ext cx="72008" cy="72008"/>
            </a:xfrm>
            <a:prstGeom prst="ellipse">
              <a:avLst/>
            </a:prstGeom>
            <a:solidFill>
              <a:srgbClr val="0F97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tx1">
                    <a:lumMod val="65000"/>
                    <a:lumOff val="35000"/>
                  </a:schemeClr>
                </a:solidFill>
              </a:endParaRPr>
            </a:p>
          </p:txBody>
        </p:sp>
      </p:grpSp>
      <p:sp>
        <p:nvSpPr>
          <p:cNvPr id="12" name="TextBox 42"/>
          <p:cNvSpPr txBox="1"/>
          <p:nvPr/>
        </p:nvSpPr>
        <p:spPr>
          <a:xfrm>
            <a:off x="2189358" y="3295773"/>
            <a:ext cx="733632" cy="380987"/>
          </a:xfrm>
          <a:prstGeom prst="rect">
            <a:avLst/>
          </a:prstGeom>
          <a:noFill/>
        </p:spPr>
        <p:txBody>
          <a:bodyPr wrap="none" lIns="102982" tIns="51491" rIns="102982" bIns="51491" rtlCol="0">
            <a:spAutoFit/>
          </a:bodyPr>
          <a:lstStyle/>
          <a:p>
            <a:r>
              <a:rPr lang="en-US" altLang="zh-CN" sz="1800" b="1" dirty="0" smtClean="0">
                <a:solidFill>
                  <a:schemeClr val="tx1">
                    <a:lumMod val="65000"/>
                    <a:lumOff val="35000"/>
                  </a:schemeClr>
                </a:solidFill>
              </a:rPr>
              <a:t>2011</a:t>
            </a:r>
            <a:endParaRPr lang="zh-CN" altLang="en-US" sz="1800" b="1" dirty="0">
              <a:solidFill>
                <a:schemeClr val="tx1">
                  <a:lumMod val="65000"/>
                  <a:lumOff val="35000"/>
                </a:schemeClr>
              </a:solidFill>
            </a:endParaRPr>
          </a:p>
        </p:txBody>
      </p:sp>
      <p:sp>
        <p:nvSpPr>
          <p:cNvPr id="13" name="TextBox 43"/>
          <p:cNvSpPr txBox="1"/>
          <p:nvPr/>
        </p:nvSpPr>
        <p:spPr>
          <a:xfrm>
            <a:off x="3569235" y="3406892"/>
            <a:ext cx="737800" cy="380987"/>
          </a:xfrm>
          <a:prstGeom prst="rect">
            <a:avLst/>
          </a:prstGeom>
          <a:noFill/>
        </p:spPr>
        <p:txBody>
          <a:bodyPr wrap="none" lIns="102982" tIns="51491" rIns="102982" bIns="51491" rtlCol="0">
            <a:spAutoFit/>
          </a:bodyPr>
          <a:lstStyle/>
          <a:p>
            <a:r>
              <a:rPr lang="en-US" altLang="zh-CN" sz="1800" b="1" dirty="0" smtClean="0">
                <a:solidFill>
                  <a:schemeClr val="tx1">
                    <a:lumMod val="65000"/>
                    <a:lumOff val="35000"/>
                  </a:schemeClr>
                </a:solidFill>
              </a:rPr>
              <a:t>2012</a:t>
            </a:r>
            <a:endParaRPr lang="zh-CN" altLang="en-US" sz="1800" b="1" dirty="0">
              <a:solidFill>
                <a:schemeClr val="tx1">
                  <a:lumMod val="65000"/>
                  <a:lumOff val="35000"/>
                </a:schemeClr>
              </a:solidFill>
            </a:endParaRPr>
          </a:p>
        </p:txBody>
      </p:sp>
      <p:sp>
        <p:nvSpPr>
          <p:cNvPr id="14" name="TextBox 44"/>
          <p:cNvSpPr txBox="1"/>
          <p:nvPr/>
        </p:nvSpPr>
        <p:spPr>
          <a:xfrm>
            <a:off x="5710425" y="3359270"/>
            <a:ext cx="735749" cy="380987"/>
          </a:xfrm>
          <a:prstGeom prst="rect">
            <a:avLst/>
          </a:prstGeom>
          <a:noFill/>
        </p:spPr>
        <p:txBody>
          <a:bodyPr wrap="none" lIns="102982" tIns="51491" rIns="102982" bIns="51491" rtlCol="0">
            <a:spAutoFit/>
          </a:bodyPr>
          <a:lstStyle/>
          <a:p>
            <a:r>
              <a:rPr lang="en-US" altLang="zh-CN" sz="1800" b="1" dirty="0" smtClean="0">
                <a:solidFill>
                  <a:schemeClr val="tx1">
                    <a:lumMod val="65000"/>
                    <a:lumOff val="35000"/>
                  </a:schemeClr>
                </a:solidFill>
              </a:rPr>
              <a:t>2013</a:t>
            </a:r>
            <a:endParaRPr lang="zh-CN" altLang="en-US" sz="1800" b="1" dirty="0">
              <a:solidFill>
                <a:schemeClr val="tx1">
                  <a:lumMod val="65000"/>
                  <a:lumOff val="35000"/>
                </a:schemeClr>
              </a:solidFill>
            </a:endParaRPr>
          </a:p>
        </p:txBody>
      </p:sp>
      <p:sp>
        <p:nvSpPr>
          <p:cNvPr id="15" name="TextBox 45"/>
          <p:cNvSpPr txBox="1"/>
          <p:nvPr/>
        </p:nvSpPr>
        <p:spPr>
          <a:xfrm>
            <a:off x="6836533" y="3438641"/>
            <a:ext cx="730362" cy="380987"/>
          </a:xfrm>
          <a:prstGeom prst="rect">
            <a:avLst/>
          </a:prstGeom>
          <a:noFill/>
        </p:spPr>
        <p:txBody>
          <a:bodyPr wrap="none" lIns="102982" tIns="51491" rIns="102982" bIns="51491" rtlCol="0">
            <a:spAutoFit/>
          </a:bodyPr>
          <a:lstStyle/>
          <a:p>
            <a:r>
              <a:rPr lang="en-US" altLang="zh-CN" sz="1800" b="1" dirty="0" smtClean="0">
                <a:solidFill>
                  <a:schemeClr val="tx1">
                    <a:lumMod val="65000"/>
                    <a:lumOff val="35000"/>
                  </a:schemeClr>
                </a:solidFill>
              </a:rPr>
              <a:t>2014</a:t>
            </a:r>
            <a:endParaRPr lang="zh-CN" altLang="en-US" sz="1800" b="1" dirty="0">
              <a:solidFill>
                <a:schemeClr val="tx1">
                  <a:lumMod val="65000"/>
                  <a:lumOff val="35000"/>
                </a:schemeClr>
              </a:solidFill>
            </a:endParaRPr>
          </a:p>
        </p:txBody>
      </p:sp>
      <p:sp>
        <p:nvSpPr>
          <p:cNvPr id="16" name="TextBox 46"/>
          <p:cNvSpPr txBox="1"/>
          <p:nvPr/>
        </p:nvSpPr>
        <p:spPr>
          <a:xfrm>
            <a:off x="8803258" y="3470386"/>
            <a:ext cx="734530" cy="380987"/>
          </a:xfrm>
          <a:prstGeom prst="rect">
            <a:avLst/>
          </a:prstGeom>
          <a:noFill/>
        </p:spPr>
        <p:txBody>
          <a:bodyPr wrap="none" lIns="102982" tIns="51491" rIns="102982" bIns="51491" rtlCol="0">
            <a:spAutoFit/>
          </a:bodyPr>
          <a:lstStyle/>
          <a:p>
            <a:r>
              <a:rPr lang="en-US" altLang="zh-CN" sz="1800" b="1" dirty="0" smtClean="0">
                <a:solidFill>
                  <a:schemeClr val="tx1">
                    <a:lumMod val="65000"/>
                    <a:lumOff val="35000"/>
                  </a:schemeClr>
                </a:solidFill>
              </a:rPr>
              <a:t>2015</a:t>
            </a:r>
            <a:endParaRPr lang="zh-CN" altLang="en-US" sz="1800" b="1" dirty="0">
              <a:solidFill>
                <a:schemeClr val="tx1">
                  <a:lumMod val="65000"/>
                  <a:lumOff val="35000"/>
                </a:schemeClr>
              </a:solidFill>
            </a:endParaRPr>
          </a:p>
        </p:txBody>
      </p:sp>
      <p:sp>
        <p:nvSpPr>
          <p:cNvPr id="17" name="TextBox 47"/>
          <p:cNvSpPr txBox="1"/>
          <p:nvPr/>
        </p:nvSpPr>
        <p:spPr>
          <a:xfrm>
            <a:off x="10056251" y="2898924"/>
            <a:ext cx="983829" cy="380987"/>
          </a:xfrm>
          <a:prstGeom prst="rect">
            <a:avLst/>
          </a:prstGeom>
          <a:noFill/>
        </p:spPr>
        <p:txBody>
          <a:bodyPr wrap="none" lIns="102982" tIns="51491" rIns="102982" bIns="51491" rtlCol="0">
            <a:spAutoFit/>
          </a:bodyPr>
          <a:lstStyle/>
          <a:p>
            <a:r>
              <a:rPr lang="en-US" altLang="zh-CN" sz="1800" b="1" dirty="0" smtClean="0">
                <a:solidFill>
                  <a:schemeClr val="tx1">
                    <a:lumMod val="65000"/>
                    <a:lumOff val="35000"/>
                  </a:schemeClr>
                </a:solidFill>
              </a:rPr>
              <a:t>FUTURE</a:t>
            </a:r>
            <a:endParaRPr lang="zh-CN" altLang="en-US" sz="1800" b="1" dirty="0">
              <a:solidFill>
                <a:schemeClr val="tx1">
                  <a:lumMod val="65000"/>
                  <a:lumOff val="35000"/>
                </a:schemeClr>
              </a:solidFill>
            </a:endParaRPr>
          </a:p>
        </p:txBody>
      </p:sp>
      <p:pic>
        <p:nvPicPr>
          <p:cNvPr id="18"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409181" y="4443624"/>
            <a:ext cx="2743908" cy="1588686"/>
          </a:xfrm>
          <a:prstGeom prst="rect">
            <a:avLst/>
          </a:prstGeom>
          <a:solidFill>
            <a:schemeClr val="accent2"/>
          </a:solidFill>
          <a:ln w="38100">
            <a:solidFill>
              <a:schemeClr val="bg1"/>
            </a:solidFill>
            <a:miter lim="800000"/>
            <a:headEnd/>
            <a:tailEnd/>
          </a:ln>
          <a:extLst/>
        </p:spPr>
      </p:pic>
      <p:pic>
        <p:nvPicPr>
          <p:cNvPr id="19"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905454" y="4443624"/>
            <a:ext cx="2636068" cy="1588686"/>
          </a:xfrm>
          <a:prstGeom prst="rect">
            <a:avLst/>
          </a:prstGeom>
          <a:solidFill>
            <a:schemeClr val="accent2"/>
          </a:solidFill>
          <a:ln w="38100">
            <a:solidFill>
              <a:schemeClr val="bg1"/>
            </a:solidFill>
            <a:miter lim="800000"/>
            <a:headEnd/>
            <a:tailEnd/>
          </a:ln>
          <a:extLst/>
        </p:spPr>
      </p:pic>
      <p:sp>
        <p:nvSpPr>
          <p:cNvPr id="20" name="等腰三角形 19"/>
          <p:cNvSpPr/>
          <p:nvPr/>
        </p:nvSpPr>
        <p:spPr>
          <a:xfrm>
            <a:off x="2473607" y="4166022"/>
            <a:ext cx="169961" cy="146642"/>
          </a:xfrm>
          <a:prstGeom prst="triangle">
            <a:avLst/>
          </a:pr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zh-CN" altLang="en-US" b="1">
              <a:solidFill>
                <a:schemeClr val="tx1">
                  <a:lumMod val="65000"/>
                  <a:lumOff val="35000"/>
                </a:schemeClr>
              </a:solidFill>
            </a:endParaRPr>
          </a:p>
        </p:txBody>
      </p:sp>
      <p:sp>
        <p:nvSpPr>
          <p:cNvPr id="21" name="等腰三角形 20"/>
          <p:cNvSpPr/>
          <p:nvPr/>
        </p:nvSpPr>
        <p:spPr>
          <a:xfrm>
            <a:off x="6042259" y="4166022"/>
            <a:ext cx="169961" cy="146642"/>
          </a:xfrm>
          <a:prstGeom prst="triangle">
            <a:avLst/>
          </a:pr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zh-CN" altLang="en-US" b="1">
              <a:solidFill>
                <a:schemeClr val="tx1">
                  <a:lumMod val="65000"/>
                  <a:lumOff val="35000"/>
                </a:schemeClr>
              </a:solidFill>
            </a:endParaRPr>
          </a:p>
        </p:txBody>
      </p:sp>
      <p:sp>
        <p:nvSpPr>
          <p:cNvPr id="22" name="等腰三角形 21"/>
          <p:cNvSpPr/>
          <p:nvPr/>
        </p:nvSpPr>
        <p:spPr>
          <a:xfrm>
            <a:off x="9150951" y="4166022"/>
            <a:ext cx="169961" cy="146642"/>
          </a:xfrm>
          <a:prstGeom prst="triangle">
            <a:avLst/>
          </a:pr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zh-CN" altLang="en-US" b="1">
              <a:solidFill>
                <a:schemeClr val="tx1">
                  <a:lumMod val="65000"/>
                  <a:lumOff val="35000"/>
                </a:schemeClr>
              </a:solidFill>
            </a:endParaRPr>
          </a:p>
        </p:txBody>
      </p:sp>
      <p:pic>
        <p:nvPicPr>
          <p:cNvPr id="23" name="Picture 2"/>
          <p:cNvPicPr>
            <a:picLocks noChangeAspect="1" noChangeArrowheads="1"/>
          </p:cNvPicPr>
          <p:nvPr/>
        </p:nvPicPr>
        <p:blipFill>
          <a:blip r:embed="rId6" cstate="screen">
            <a:extLst>
              <a:ext uri="{28A0092B-C50C-407E-A947-70E740481C1C}">
                <a14:useLocalDpi xmlns:a14="http://schemas.microsoft.com/office/drawing/2010/main"/>
              </a:ext>
            </a:extLst>
          </a:blip>
          <a:stretch>
            <a:fillRect/>
          </a:stretch>
        </p:blipFill>
        <p:spPr bwMode="auto">
          <a:xfrm>
            <a:off x="2939000" y="1380240"/>
            <a:ext cx="2589753" cy="1518683"/>
          </a:xfrm>
          <a:prstGeom prst="rect">
            <a:avLst/>
          </a:prstGeom>
          <a:solidFill>
            <a:schemeClr val="accent2"/>
          </a:solidFill>
          <a:ln w="38100">
            <a:solidFill>
              <a:schemeClr val="bg1"/>
            </a:solidFill>
            <a:miter lim="800000"/>
            <a:headEnd/>
            <a:tailEnd/>
          </a:ln>
          <a:extLst/>
        </p:spPr>
      </p:pic>
      <p:pic>
        <p:nvPicPr>
          <p:cNvPr id="24" name="Picture 7"/>
          <p:cNvPicPr>
            <a:picLocks noChangeAspect="1" noChangeArrowheads="1"/>
          </p:cNvPicPr>
          <p:nvPr/>
        </p:nvPicPr>
        <p:blipFill>
          <a:blip r:embed="rId7" cstate="screen">
            <a:extLst>
              <a:ext uri="{28A0092B-C50C-407E-A947-70E740481C1C}">
                <a14:useLocalDpi xmlns:a14="http://schemas.microsoft.com/office/drawing/2010/main"/>
              </a:ext>
            </a:extLst>
          </a:blip>
          <a:stretch>
            <a:fillRect/>
          </a:stretch>
        </p:blipFill>
        <p:spPr bwMode="auto">
          <a:xfrm>
            <a:off x="5973941" y="1380240"/>
            <a:ext cx="2722787" cy="1579523"/>
          </a:xfrm>
          <a:prstGeom prst="rect">
            <a:avLst/>
          </a:prstGeom>
          <a:solidFill>
            <a:schemeClr val="accent2"/>
          </a:solidFill>
          <a:ln w="38100">
            <a:solidFill>
              <a:schemeClr val="bg1"/>
            </a:solidFill>
            <a:miter lim="800000"/>
            <a:headEnd/>
            <a:tailEnd/>
          </a:ln>
          <a:extLst/>
        </p:spPr>
      </p:pic>
      <p:sp>
        <p:nvSpPr>
          <p:cNvPr id="25" name="等腰三角形 24"/>
          <p:cNvSpPr/>
          <p:nvPr/>
        </p:nvSpPr>
        <p:spPr>
          <a:xfrm rot="10800000">
            <a:off x="3869347" y="2959763"/>
            <a:ext cx="169962" cy="146642"/>
          </a:xfrm>
          <a:prstGeom prst="triangle">
            <a:avLst/>
          </a:pr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zh-CN" altLang="en-US" b="1">
              <a:solidFill>
                <a:schemeClr val="tx1">
                  <a:lumMod val="65000"/>
                  <a:lumOff val="35000"/>
                </a:schemeClr>
              </a:solidFill>
            </a:endParaRPr>
          </a:p>
        </p:txBody>
      </p:sp>
      <p:sp>
        <p:nvSpPr>
          <p:cNvPr id="26" name="等腰三角形 25"/>
          <p:cNvSpPr/>
          <p:nvPr/>
        </p:nvSpPr>
        <p:spPr>
          <a:xfrm rot="10800000">
            <a:off x="7104925" y="2959763"/>
            <a:ext cx="169962" cy="146642"/>
          </a:xfrm>
          <a:prstGeom prst="triangle">
            <a:avLst/>
          </a:prstGeom>
          <a:solidFill>
            <a:schemeClr val="tx2">
              <a:lumMod val="75000"/>
            </a:schemeClr>
          </a:solidFill>
          <a:ln>
            <a:noFill/>
          </a:ln>
        </p:spPr>
        <p:txBody>
          <a:bodyPr vert="horz" wrap="square" lIns="91440" tIns="45720" rIns="91440" bIns="45720" numCol="1" anchor="t" anchorCtr="0" compatLnSpc="1">
            <a:prstTxWarp prst="textNoShape">
              <a:avLst/>
            </a:prstTxWarp>
          </a:bodyPr>
          <a:lstStyle/>
          <a:p>
            <a:endParaRPr lang="zh-CN" altLang="en-US" b="1">
              <a:solidFill>
                <a:schemeClr val="tx1">
                  <a:lumMod val="65000"/>
                  <a:lumOff val="35000"/>
                </a:schemeClr>
              </a:solidFill>
            </a:endParaRPr>
          </a:p>
        </p:txBody>
      </p:sp>
      <p:pic>
        <p:nvPicPr>
          <p:cNvPr id="28"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221860" y="4443624"/>
            <a:ext cx="2636068" cy="1588686"/>
          </a:xfrm>
          <a:prstGeom prst="rect">
            <a:avLst/>
          </a:prstGeom>
          <a:solidFill>
            <a:schemeClr val="accent2"/>
          </a:solidFill>
          <a:ln w="38100">
            <a:solidFill>
              <a:schemeClr val="bg1"/>
            </a:solidFill>
            <a:miter lim="800000"/>
            <a:headEnd/>
            <a:tailEnd/>
          </a:ln>
          <a:extLst/>
        </p:spPr>
      </p:pic>
      <p:sp>
        <p:nvSpPr>
          <p:cNvPr id="29" name="文本框 45"/>
          <p:cNvSpPr txBox="1">
            <a:spLocks noChangeArrowheads="1"/>
          </p:cNvSpPr>
          <p:nvPr/>
        </p:nvSpPr>
        <p:spPr bwMode="auto">
          <a:xfrm>
            <a:off x="856697" y="369333"/>
            <a:ext cx="4375207" cy="523875"/>
          </a:xfrm>
          <a:prstGeom prst="rect">
            <a:avLst/>
          </a:prstGeom>
          <a:noFill/>
          <a:ln w="9525">
            <a:noFill/>
            <a:miter lim="800000"/>
            <a:headEnd/>
            <a:tailEnd/>
          </a:ln>
        </p:spPr>
        <p:txBody>
          <a:bodyPr wrap="square">
            <a:spAutoFit/>
          </a:bodyPr>
          <a:lstStyle>
            <a:defPPr>
              <a:defRPr lang="zh-CN"/>
            </a:defPPr>
            <a:lvl1pPr>
              <a:defRPr sz="2800" b="1">
                <a:solidFill>
                  <a:srgbClr val="009644"/>
                </a:solidFill>
                <a:effectLst>
                  <a:outerShdw dist="25400" dir="2700000" algn="tl">
                    <a:schemeClr val="bg1">
                      <a:alpha val="81000"/>
                    </a:schemeClr>
                  </a:outerShdw>
                  <a:reflection blurRad="6350" stA="55000" endA="300" endPos="45500" dist="50800" dir="5400000" sy="-100000" algn="bl" rotWithShape="0"/>
                </a:effectLst>
                <a:latin typeface="微软雅黑" panose="020B0503020204020204" pitchFamily="34" charset="-122"/>
                <a:ea typeface="微软雅黑" panose="020B0503020204020204" pitchFamily="34" charset="-122"/>
                <a:cs typeface="Arial" panose="020B0604020202020204" pitchFamily="34" charset="0"/>
              </a:defRPr>
            </a:lvl1pPr>
          </a:lstStyle>
          <a:p>
            <a:r>
              <a:rPr lang="zh-CN" altLang="en-US" dirty="0" smtClean="0"/>
              <a:t>修改相关页面主题文字</a:t>
            </a:r>
            <a:endParaRPr lang="zh-CN" altLang="en-US" dirty="0"/>
          </a:p>
        </p:txBody>
      </p:sp>
    </p:spTree>
    <p:custDataLst>
      <p:tags r:id="rId1"/>
    </p:custDataLst>
    <p:extLst>
      <p:ext uri="{BB962C8B-B14F-4D97-AF65-F5344CB8AC3E}">
        <p14:creationId xmlns:p14="http://schemas.microsoft.com/office/powerpoint/2010/main" val="175632624"/>
      </p:ext>
    </p:extLst>
  </p:cSld>
  <p:clrMapOvr>
    <a:masterClrMapping/>
  </p:clrMapOvr>
  <mc:AlternateContent xmlns:mc="http://schemas.openxmlformats.org/markup-compatibility/2006" xmlns:p14="http://schemas.microsoft.com/office/powerpoint/2010/main">
    <mc:Choice Requires="p14">
      <p:transition spd="slow" p14:dur="3900" advTm="0">
        <p14:glitter pattern="hexagon"/>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1+#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par>
                          <p:cTn id="13" fill="hold">
                            <p:stCondLst>
                              <p:cond delay="1000"/>
                            </p:stCondLst>
                            <p:childTnLst>
                              <p:par>
                                <p:cTn id="14" presetID="2" presetClass="entr" presetSubtype="2"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1+#ppt_w/2"/>
                                          </p:val>
                                        </p:tav>
                                        <p:tav tm="100000">
                                          <p:val>
                                            <p:strVal val="#ppt_x"/>
                                          </p:val>
                                        </p:tav>
                                      </p:tavLst>
                                    </p:anim>
                                    <p:anim calcmode="lin" valueType="num">
                                      <p:cBhvr additive="base">
                                        <p:cTn id="17" dur="500" fill="hold"/>
                                        <p:tgtEl>
                                          <p:spTgt spid="12"/>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1+#ppt_w/2"/>
                                          </p:val>
                                        </p:tav>
                                        <p:tav tm="100000">
                                          <p:val>
                                            <p:strVal val="#ppt_x"/>
                                          </p:val>
                                        </p:tav>
                                      </p:tavLst>
                                    </p:anim>
                                    <p:anim calcmode="lin" valueType="num">
                                      <p:cBhvr additive="base">
                                        <p:cTn id="21" dur="500" fill="hold"/>
                                        <p:tgtEl>
                                          <p:spTgt spid="13"/>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 calcmode="lin" valueType="num">
                                      <p:cBhvr additive="base">
                                        <p:cTn id="24" dur="500" fill="hold"/>
                                        <p:tgtEl>
                                          <p:spTgt spid="14"/>
                                        </p:tgtEl>
                                        <p:attrNameLst>
                                          <p:attrName>ppt_x</p:attrName>
                                        </p:attrNameLst>
                                      </p:cBhvr>
                                      <p:tavLst>
                                        <p:tav tm="0">
                                          <p:val>
                                            <p:strVal val="1+#ppt_w/2"/>
                                          </p:val>
                                        </p:tav>
                                        <p:tav tm="100000">
                                          <p:val>
                                            <p:strVal val="#ppt_x"/>
                                          </p:val>
                                        </p:tav>
                                      </p:tavLst>
                                    </p:anim>
                                    <p:anim calcmode="lin" valueType="num">
                                      <p:cBhvr additive="base">
                                        <p:cTn id="25" dur="500" fill="hold"/>
                                        <p:tgtEl>
                                          <p:spTgt spid="14"/>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 calcmode="lin" valueType="num">
                                      <p:cBhvr additive="base">
                                        <p:cTn id="28" dur="500" fill="hold"/>
                                        <p:tgtEl>
                                          <p:spTgt spid="15"/>
                                        </p:tgtEl>
                                        <p:attrNameLst>
                                          <p:attrName>ppt_x</p:attrName>
                                        </p:attrNameLst>
                                      </p:cBhvr>
                                      <p:tavLst>
                                        <p:tav tm="0">
                                          <p:val>
                                            <p:strVal val="1+#ppt_w/2"/>
                                          </p:val>
                                        </p:tav>
                                        <p:tav tm="100000">
                                          <p:val>
                                            <p:strVal val="#ppt_x"/>
                                          </p:val>
                                        </p:tav>
                                      </p:tavLst>
                                    </p:anim>
                                    <p:anim calcmode="lin" valueType="num">
                                      <p:cBhvr additive="base">
                                        <p:cTn id="29" dur="500" fill="hold"/>
                                        <p:tgtEl>
                                          <p:spTgt spid="15"/>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500" fill="hold"/>
                                        <p:tgtEl>
                                          <p:spTgt spid="16"/>
                                        </p:tgtEl>
                                        <p:attrNameLst>
                                          <p:attrName>ppt_x</p:attrName>
                                        </p:attrNameLst>
                                      </p:cBhvr>
                                      <p:tavLst>
                                        <p:tav tm="0">
                                          <p:val>
                                            <p:strVal val="1+#ppt_w/2"/>
                                          </p:val>
                                        </p:tav>
                                        <p:tav tm="100000">
                                          <p:val>
                                            <p:strVal val="#ppt_x"/>
                                          </p:val>
                                        </p:tav>
                                      </p:tavLst>
                                    </p:anim>
                                    <p:anim calcmode="lin" valueType="num">
                                      <p:cBhvr additive="base">
                                        <p:cTn id="33" dur="500" fill="hold"/>
                                        <p:tgtEl>
                                          <p:spTgt spid="16"/>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1+#ppt_w/2"/>
                                          </p:val>
                                        </p:tav>
                                        <p:tav tm="100000">
                                          <p:val>
                                            <p:strVal val="#ppt_x"/>
                                          </p:val>
                                        </p:tav>
                                      </p:tavLst>
                                    </p:anim>
                                    <p:anim calcmode="lin" valueType="num">
                                      <p:cBhvr additive="base">
                                        <p:cTn id="37" dur="500" fill="hold"/>
                                        <p:tgtEl>
                                          <p:spTgt spid="17"/>
                                        </p:tgtEl>
                                        <p:attrNameLst>
                                          <p:attrName>ppt_y</p:attrName>
                                        </p:attrNameLst>
                                      </p:cBhvr>
                                      <p:tavLst>
                                        <p:tav tm="0">
                                          <p:val>
                                            <p:strVal val="#ppt_y"/>
                                          </p:val>
                                        </p:tav>
                                        <p:tav tm="100000">
                                          <p:val>
                                            <p:strVal val="#ppt_y"/>
                                          </p:val>
                                        </p:tav>
                                      </p:tavLst>
                                    </p:anim>
                                  </p:childTnLst>
                                </p:cTn>
                              </p:par>
                            </p:childTnLst>
                          </p:cTn>
                        </p:par>
                        <p:par>
                          <p:cTn id="38" fill="hold">
                            <p:stCondLst>
                              <p:cond delay="1500"/>
                            </p:stCondLst>
                            <p:childTnLst>
                              <p:par>
                                <p:cTn id="39" presetID="10" presetClass="entr" presetSubtype="0"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1250"/>
                                        <p:tgtEl>
                                          <p:spTgt spid="20"/>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1250"/>
                                        <p:tgtEl>
                                          <p:spTgt spid="2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125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fade">
                                      <p:cBhvr>
                                        <p:cTn id="50" dur="1250"/>
                                        <p:tgtEl>
                                          <p:spTgt spid="2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1250"/>
                                        <p:tgtEl>
                                          <p:spTgt spid="22"/>
                                        </p:tgtEl>
                                      </p:cBhvr>
                                    </p:animEffect>
                                  </p:childTnLst>
                                </p:cTn>
                              </p:par>
                              <p:par>
                                <p:cTn id="54" presetID="10" presetClass="entr" presetSubtype="0" fill="hold"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1000"/>
                                        <p:tgtEl>
                                          <p:spTgt spid="18"/>
                                        </p:tgtEl>
                                      </p:cBhvr>
                                    </p:animEffect>
                                  </p:childTnLst>
                                </p:cTn>
                              </p:par>
                              <p:par>
                                <p:cTn id="57" presetID="47" presetClass="entr" presetSubtype="0" fill="hold" nodeType="withEffect">
                                  <p:stCondLst>
                                    <p:cond delay="25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1000"/>
                                        <p:tgtEl>
                                          <p:spTgt spid="23"/>
                                        </p:tgtEl>
                                      </p:cBhvr>
                                    </p:animEffect>
                                    <p:anim calcmode="lin" valueType="num">
                                      <p:cBhvr>
                                        <p:cTn id="60" dur="1000" fill="hold"/>
                                        <p:tgtEl>
                                          <p:spTgt spid="23"/>
                                        </p:tgtEl>
                                        <p:attrNameLst>
                                          <p:attrName>ppt_x</p:attrName>
                                        </p:attrNameLst>
                                      </p:cBhvr>
                                      <p:tavLst>
                                        <p:tav tm="0">
                                          <p:val>
                                            <p:strVal val="#ppt_x"/>
                                          </p:val>
                                        </p:tav>
                                        <p:tav tm="100000">
                                          <p:val>
                                            <p:strVal val="#ppt_x"/>
                                          </p:val>
                                        </p:tav>
                                      </p:tavLst>
                                    </p:anim>
                                    <p:anim calcmode="lin" valueType="num">
                                      <p:cBhvr>
                                        <p:cTn id="61" dur="1000" fill="hold"/>
                                        <p:tgtEl>
                                          <p:spTgt spid="23"/>
                                        </p:tgtEl>
                                        <p:attrNameLst>
                                          <p:attrName>ppt_y</p:attrName>
                                        </p:attrNameLst>
                                      </p:cBhvr>
                                      <p:tavLst>
                                        <p:tav tm="0">
                                          <p:val>
                                            <p:strVal val="#ppt_y-.1"/>
                                          </p:val>
                                        </p:tav>
                                        <p:tav tm="100000">
                                          <p:val>
                                            <p:strVal val="#ppt_y"/>
                                          </p:val>
                                        </p:tav>
                                      </p:tavLst>
                                    </p:anim>
                                  </p:childTnLst>
                                </p:cTn>
                              </p:par>
                              <p:par>
                                <p:cTn id="62" presetID="42" presetClass="entr" presetSubtype="0" fill="hold" nodeType="withEffect">
                                  <p:stCondLst>
                                    <p:cond delay="5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1000"/>
                                        <p:tgtEl>
                                          <p:spTgt spid="19"/>
                                        </p:tgtEl>
                                      </p:cBhvr>
                                    </p:animEffect>
                                    <p:anim calcmode="lin" valueType="num">
                                      <p:cBhvr>
                                        <p:cTn id="65" dur="1000" fill="hold"/>
                                        <p:tgtEl>
                                          <p:spTgt spid="19"/>
                                        </p:tgtEl>
                                        <p:attrNameLst>
                                          <p:attrName>ppt_x</p:attrName>
                                        </p:attrNameLst>
                                      </p:cBhvr>
                                      <p:tavLst>
                                        <p:tav tm="0">
                                          <p:val>
                                            <p:strVal val="#ppt_x"/>
                                          </p:val>
                                        </p:tav>
                                        <p:tav tm="100000">
                                          <p:val>
                                            <p:strVal val="#ppt_x"/>
                                          </p:val>
                                        </p:tav>
                                      </p:tavLst>
                                    </p:anim>
                                    <p:anim calcmode="lin" valueType="num">
                                      <p:cBhvr>
                                        <p:cTn id="66" dur="1000" fill="hold"/>
                                        <p:tgtEl>
                                          <p:spTgt spid="19"/>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750"/>
                                  </p:stCondLst>
                                  <p:childTnLst>
                                    <p:set>
                                      <p:cBhvr>
                                        <p:cTn id="68" dur="1" fill="hold">
                                          <p:stCondLst>
                                            <p:cond delay="0"/>
                                          </p:stCondLst>
                                        </p:cTn>
                                        <p:tgtEl>
                                          <p:spTgt spid="24"/>
                                        </p:tgtEl>
                                        <p:attrNameLst>
                                          <p:attrName>style.visibility</p:attrName>
                                        </p:attrNameLst>
                                      </p:cBhvr>
                                      <p:to>
                                        <p:strVal val="visible"/>
                                      </p:to>
                                    </p:set>
                                    <p:animEffect transition="in" filter="fade">
                                      <p:cBhvr>
                                        <p:cTn id="69" dur="1000"/>
                                        <p:tgtEl>
                                          <p:spTgt spid="24"/>
                                        </p:tgtEl>
                                      </p:cBhvr>
                                    </p:animEffect>
                                    <p:anim calcmode="lin" valueType="num">
                                      <p:cBhvr>
                                        <p:cTn id="70" dur="1000" fill="hold"/>
                                        <p:tgtEl>
                                          <p:spTgt spid="24"/>
                                        </p:tgtEl>
                                        <p:attrNameLst>
                                          <p:attrName>ppt_x</p:attrName>
                                        </p:attrNameLst>
                                      </p:cBhvr>
                                      <p:tavLst>
                                        <p:tav tm="0">
                                          <p:val>
                                            <p:strVal val="#ppt_x"/>
                                          </p:val>
                                        </p:tav>
                                        <p:tav tm="100000">
                                          <p:val>
                                            <p:strVal val="#ppt_x"/>
                                          </p:val>
                                        </p:tav>
                                      </p:tavLst>
                                    </p:anim>
                                    <p:anim calcmode="lin" valueType="num">
                                      <p:cBhvr>
                                        <p:cTn id="71" dur="1000" fill="hold"/>
                                        <p:tgtEl>
                                          <p:spTgt spid="24"/>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1000"/>
                                  </p:stCondLst>
                                  <p:childTnLst>
                                    <p:set>
                                      <p:cBhvr>
                                        <p:cTn id="73" dur="1" fill="hold">
                                          <p:stCondLst>
                                            <p:cond delay="0"/>
                                          </p:stCondLst>
                                        </p:cTn>
                                        <p:tgtEl>
                                          <p:spTgt spid="28"/>
                                        </p:tgtEl>
                                        <p:attrNameLst>
                                          <p:attrName>style.visibility</p:attrName>
                                        </p:attrNameLst>
                                      </p:cBhvr>
                                      <p:to>
                                        <p:strVal val="visible"/>
                                      </p:to>
                                    </p:set>
                                    <p:animEffect transition="in" filter="fade">
                                      <p:cBhvr>
                                        <p:cTn id="74" dur="1000"/>
                                        <p:tgtEl>
                                          <p:spTgt spid="28"/>
                                        </p:tgtEl>
                                      </p:cBhvr>
                                    </p:animEffect>
                                    <p:anim calcmode="lin" valueType="num">
                                      <p:cBhvr>
                                        <p:cTn id="75" dur="1000" fill="hold"/>
                                        <p:tgtEl>
                                          <p:spTgt spid="28"/>
                                        </p:tgtEl>
                                        <p:attrNameLst>
                                          <p:attrName>ppt_x</p:attrName>
                                        </p:attrNameLst>
                                      </p:cBhvr>
                                      <p:tavLst>
                                        <p:tav tm="0">
                                          <p:val>
                                            <p:strVal val="#ppt_x"/>
                                          </p:val>
                                        </p:tav>
                                        <p:tav tm="100000">
                                          <p:val>
                                            <p:strVal val="#ppt_x"/>
                                          </p:val>
                                        </p:tav>
                                      </p:tavLst>
                                    </p:anim>
                                    <p:anim calcmode="lin" valueType="num">
                                      <p:cBhvr>
                                        <p:cTn id="76" dur="1000" fill="hold"/>
                                        <p:tgtEl>
                                          <p:spTgt spid="28"/>
                                        </p:tgtEl>
                                        <p:attrNameLst>
                                          <p:attrName>ppt_y</p:attrName>
                                        </p:attrNameLst>
                                      </p:cBhvr>
                                      <p:tavLst>
                                        <p:tav tm="0">
                                          <p:val>
                                            <p:strVal val="#ppt_y+.1"/>
                                          </p:val>
                                        </p:tav>
                                        <p:tav tm="100000">
                                          <p:val>
                                            <p:strVal val="#ppt_y"/>
                                          </p:val>
                                        </p:tav>
                                      </p:tavLst>
                                    </p:anim>
                                  </p:childTnLst>
                                </p:cTn>
                              </p:par>
                            </p:childTnLst>
                          </p:cTn>
                        </p:par>
                        <p:par>
                          <p:cTn id="77" fill="hold">
                            <p:stCondLst>
                              <p:cond delay="3500"/>
                            </p:stCondLst>
                            <p:childTnLst>
                              <p:par>
                                <p:cTn id="78" presetID="26" presetClass="emph" presetSubtype="0" repeatCount="3000" fill="hold" grpId="1" nodeType="afterEffect">
                                  <p:stCondLst>
                                    <p:cond delay="0"/>
                                  </p:stCondLst>
                                  <p:childTnLst>
                                    <p:animEffect transition="out" filter="fade">
                                      <p:cBhvr>
                                        <p:cTn id="79" dur="500" tmFilter="0, 0; .2, .5; .8, .5; 1, 0"/>
                                        <p:tgtEl>
                                          <p:spTgt spid="20"/>
                                        </p:tgtEl>
                                      </p:cBhvr>
                                    </p:animEffect>
                                    <p:animScale>
                                      <p:cBhvr>
                                        <p:cTn id="80" dur="250" autoRev="1" fill="hold"/>
                                        <p:tgtEl>
                                          <p:spTgt spid="20"/>
                                        </p:tgtEl>
                                      </p:cBhvr>
                                      <p:by x="105000" y="105000"/>
                                    </p:animScale>
                                  </p:childTnLst>
                                </p:cTn>
                              </p:par>
                              <p:par>
                                <p:cTn id="81" presetID="26" presetClass="emph" presetSubtype="0" repeatCount="3000" fill="hold" grpId="1" nodeType="withEffect">
                                  <p:stCondLst>
                                    <p:cond delay="0"/>
                                  </p:stCondLst>
                                  <p:childTnLst>
                                    <p:animEffect transition="out" filter="fade">
                                      <p:cBhvr>
                                        <p:cTn id="82" dur="500" tmFilter="0, 0; .2, .5; .8, .5; 1, 0"/>
                                        <p:tgtEl>
                                          <p:spTgt spid="25"/>
                                        </p:tgtEl>
                                      </p:cBhvr>
                                    </p:animEffect>
                                    <p:animScale>
                                      <p:cBhvr>
                                        <p:cTn id="83" dur="250" autoRev="1" fill="hold"/>
                                        <p:tgtEl>
                                          <p:spTgt spid="25"/>
                                        </p:tgtEl>
                                      </p:cBhvr>
                                      <p:by x="105000" y="105000"/>
                                    </p:animScale>
                                  </p:childTnLst>
                                </p:cTn>
                              </p:par>
                              <p:par>
                                <p:cTn id="84" presetID="26" presetClass="emph" presetSubtype="0" repeatCount="3000" fill="hold" grpId="1" nodeType="withEffect">
                                  <p:stCondLst>
                                    <p:cond delay="0"/>
                                  </p:stCondLst>
                                  <p:childTnLst>
                                    <p:animEffect transition="out" filter="fade">
                                      <p:cBhvr>
                                        <p:cTn id="85" dur="500" tmFilter="0, 0; .2, .5; .8, .5; 1, 0"/>
                                        <p:tgtEl>
                                          <p:spTgt spid="21"/>
                                        </p:tgtEl>
                                      </p:cBhvr>
                                    </p:animEffect>
                                    <p:animScale>
                                      <p:cBhvr>
                                        <p:cTn id="86" dur="250" autoRev="1" fill="hold"/>
                                        <p:tgtEl>
                                          <p:spTgt spid="21"/>
                                        </p:tgtEl>
                                      </p:cBhvr>
                                      <p:by x="105000" y="105000"/>
                                    </p:animScale>
                                  </p:childTnLst>
                                </p:cTn>
                              </p:par>
                              <p:par>
                                <p:cTn id="87" presetID="26" presetClass="emph" presetSubtype="0" repeatCount="3000" fill="hold" grpId="1" nodeType="withEffect">
                                  <p:stCondLst>
                                    <p:cond delay="0"/>
                                  </p:stCondLst>
                                  <p:childTnLst>
                                    <p:animEffect transition="out" filter="fade">
                                      <p:cBhvr>
                                        <p:cTn id="88" dur="500" tmFilter="0, 0; .2, .5; .8, .5; 1, 0"/>
                                        <p:tgtEl>
                                          <p:spTgt spid="26"/>
                                        </p:tgtEl>
                                      </p:cBhvr>
                                    </p:animEffect>
                                    <p:animScale>
                                      <p:cBhvr>
                                        <p:cTn id="89" dur="250" autoRev="1" fill="hold"/>
                                        <p:tgtEl>
                                          <p:spTgt spid="26"/>
                                        </p:tgtEl>
                                      </p:cBhvr>
                                      <p:by x="105000" y="105000"/>
                                    </p:animScale>
                                  </p:childTnLst>
                                </p:cTn>
                              </p:par>
                              <p:par>
                                <p:cTn id="90" presetID="26" presetClass="emph" presetSubtype="0" repeatCount="3000" fill="hold" grpId="1" nodeType="withEffect">
                                  <p:stCondLst>
                                    <p:cond delay="0"/>
                                  </p:stCondLst>
                                  <p:childTnLst>
                                    <p:animEffect transition="out" filter="fade">
                                      <p:cBhvr>
                                        <p:cTn id="91" dur="500" tmFilter="0, 0; .2, .5; .8, .5; 1, 0"/>
                                        <p:tgtEl>
                                          <p:spTgt spid="22"/>
                                        </p:tgtEl>
                                      </p:cBhvr>
                                    </p:animEffect>
                                    <p:animScale>
                                      <p:cBhvr>
                                        <p:cTn id="92" dur="250" autoRev="1" fill="hold"/>
                                        <p:tgtEl>
                                          <p:spTgt spid="2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P spid="16" grpId="0"/>
      <p:bldP spid="17" grpId="0"/>
      <p:bldP spid="20" grpId="0" animBg="1"/>
      <p:bldP spid="20" grpId="1" animBg="1"/>
      <p:bldP spid="21" grpId="0" animBg="1"/>
      <p:bldP spid="21" grpId="1" animBg="1"/>
      <p:bldP spid="22" grpId="0" animBg="1"/>
      <p:bldP spid="22" grpId="1" animBg="1"/>
      <p:bldP spid="25" grpId="0" animBg="1"/>
      <p:bldP spid="25" grpId="1" animBg="1"/>
      <p:bldP spid="26" grpId="0" animBg="1"/>
      <p:bldP spid="26" grpId="1" animBg="1"/>
      <p:bldP spid="29" grpId="0"/>
    </p:bld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308"/>
  <p:tag name="MH_SECTIONID" val="309,310,311,312,313,"/>
  <p:tag name="ISPRING_RESOURCE_PATHS_HASH_PRESENTER" val="f1b2885124f92aa6990499d76a411c1584db58e"/>
  <p:tag name="ISPRING_ULTRA_SCORM_COURSE_ID" val="43D410A1-46C0-499C-A857-5117C3516179"/>
  <p:tag name="ISPRING_SCORM_RATE_SLIDES" val="1"/>
  <p:tag name="ISPRING_SCORM_PASSING_SCORE" val="100.0000000000"/>
  <p:tag name="ISPRING_SCORM_ENDPOINT" val="&lt;endpoint&gt;&lt;enable&gt;0&lt;/enable&gt;&lt;lrs&gt;http://&lt;/lrs&gt;&lt;auth&gt;0&lt;/auth&gt;&lt;login&gt;&lt;/login&gt;&lt;password&gt;&lt;/password&gt;&lt;key&gt;&lt;/key&gt;&lt;name&gt;&lt;/name&gt;&lt;email&gt;&lt;/email&gt;&lt;/endpoint&gt;&#10;"/>
  <p:tag name="ISPRINGONLINEFOLDERID" val="0"/>
  <p:tag name="ISPRINGONLINEFOLDERPATH" val="Content List"/>
  <p:tag name="ISPRINGCLOUDFOLDERID" val="0"/>
  <p:tag name="ISPRINGCLOUDFOLDERPATH" val="Content List"/>
  <p:tag name="ISPRING_PLAYERS_CUSTOMIZATION" val="UEsDBBQAAgAIAAtngUbpbttk5AMAAHQOAAAdAAAAdW5pdmVyc2FsL2NvbW1vbl9tZXNzYWdlcy5sbmetV91u2zYUvi/QdyAEFNgulrYDWhSD44C2GFuILLkSHSdbB4GRGJsIRbr6cZtd7Wn2YHuSHVFyYqcdJMW9sGDS/r7z950jcnD2NZVoy7NcaHVqvT15YyGuYp0ItTq1FvT8lw8WygumEia14qeW0hY6G758MZBMrUq24vD95QuEBinPc1jmw2r1uEYiObXmo2jsz+bYu45cf+JHI2diDcc63TB1j1y90p+yn359/+Hr23fvfx68bpBdiMIZdt1DKmSY3r3pQOTRwHcjYCNu5JErag2rZz+cv6Cu4xFr2Hzph54H5NIaVs9W3CIIiEej0HVsEjlh5PnU5MIllNjW8FqXaM22HBUabQX/goo1h0oWIuMolyIxP8QaNlTJ24zZAV463iSivu+GEfHs3Y41JCpBdsa+gD56sgQ4JAEQZCzn2TOwkSm1gSMsZT+GqTOZuvChlQtTsVpL+BR9/ZgTD6rFVRtqRsIQT0g08q+gTiArvw/CvwA1XfRBXJMQFEDCNoyHL50Jpo7vVQoKSEgDZ/wgn5gppJW8RyyOAYc2Gd8KXeawUymKJ7WQ8n5WQvJxAcJ1sPsdkdaESCgj15XYcnAhS9rrAi0zJnZVmY8L5/foHDsusSMole0vI2p6uTLGQP1KF4hJqasAwC5LtkzFHN3wmJUgpXv4WyIS87cNg7ArTz6X4i/EiqZzXjVN59nk6tXJca451IVhsWSZ6tBBT6gOWv7bYNMyh0iLgqeboi2KvUyc/BAvjo1rjsPwf4PqUpcjI3piv284IUicBPBig24fCd0dQWagDxhrKROyO8rxzsHQPOM5jHieIUfd9rDp+Q2Bp9FzOS4h8wcuXEJFeuCXZBQ6tMoxv8lF0fpKMoWq6/19jcRwBpC84I86ueG3GvpfcraFIsK+yGvhnDzDWC9B7CZrNQL353TD4oFDK1bAiQuBS1KkEH/SgXMxI7sM1uP1IBNLXcrEjDMp7syIhdqUaZ2QTV2n2uhtplOzK1m+66V6wp8d40UdXFAbne8ZbCMNCQ7G02iMvTGpTnNVD8uOINBy5ZNLw8jFowoOok5ZEa/hvXKrS5V0JKoPZDY5x0DWpDTkLIvX//79T0eOJ57Uu6jZ/a0XCXRoNZfIA9kfni54/mcbCcWjQ5xZdEE1B9gdruN51lS9SR6mFI+nMxBGaHSgyyxuPy7sM8xwcAHDwZy2rOGMZXcwWajWsheLCbkSQtHP+uNZviykULwP9rjZXAVMnXmEbdtcbKAJpIjv6ndagpiZbtUNR8INpyvZeIo9GDxP+Hgiip6EZtbv2hwarl4/ttv229H/sMrN/XDweu+6+B9QSwMEFAACAAgAC2eBRjUa0FrOBAAA9BYAACcAAAB1bml2ZXJzYWwvZmxhc2hfcHVibGlzaGluZ19zZXR0aW5ncy54bWzNWNty4jgQfecrVN6axwnkNpOkgBRJTIUaMCw4m5na2qKELbA2suSVZBjmab9mP2y/ZFso3EIgYqcyk8oDsdx9utXqy7HKl19ThsZEKip4xTs8KHmI8EjElI8q3l1Yf3/mIaUxjzETnFQ8Ljx0WS2Us3zAqEp6RGsQVQhguLrIdMVLtM4uisXJZHJAVSbNW8FyDfjqIBJpMZNEEa6JLGYMT+FHTzOivGqhgFDZLrVEnDOCaAwucGq8w6zOsEq8ohUb4OhhJEXO42vBhERyNKh4v5zVzN9cxkLd0JRwszlVhUWzrC9wHFPjD2Y9+o2ghNBRAo4flk48NKGxTirecenI4IB8cRNnhm53gQ3OtYDtcP1oICUax1hj+2gtSjIkEuJKVFXLnADo2tqKpCZf9WLBLsVTjlMahfAGmVhVvJuw3/XrftcPrv3+XbdpXXXWCBth03fS6TUbN34/aId+r38btpp7K4X+53APpX09c4bvdP2eH4R+t3/VaO+p4e7UUsdv1RrNPXXu/ateI9zXUlBr7avSuW0Hbjq3Xzp+t9kIPvXDdrsZNjpLrVkOr2Rrubie+GUoEJHL1fTWSZ4OOKYMusaTHFdEQ99hWI5IKOoUqnGImSIe+jMjo19zzKiemgqF9vRASFZTGYl011RfxTMV5S3hLCA4BiW5qO3T80Vpfzxb23rRWl9u61kvy4uu1UmEFj/Y+8PS6cL985Pd7m9xtDymMREBlnLWsjY38KILR8vueHj84cNuL7ZYK2OtcZRAK9XzTri6MpcaCr6WIOYZDQSLF4El6YDEAU7JyoToPVBeB8lDDw0hlRmEvCYpZh6iGo4gWiirfKA01bOZVF+VRIAFs4+gVm/jSKIES7WWt4vgmSkQVX8PhCbqDxsLu7RN1OcxupF4ArPRRbxDuIvYLZwUM6dFpJMTEqs9JFGNMRfh7rzsXYRbWD4QiUIhmJN8Z57cqMGHwsn3FCrZRfCeDBTVxEX0ijqZvhc5i9FU5IjRB4K0QOB9nsJ/CUGr/AENpUhnq8BxNFIMigeNKZmQ+NLF0BcwkeagCfQqY0RbC3/l9BsakKGQgEvwGJIN1qmy+Ad7AWdYqSUonvv4zk7hRnDjf35nNojjMQZGsx84dACSZvo18DHsnQswwZiAaK5AQGQinENam/OJaTwTc9mms+0Ej2eHbg5yBgrHTcEfiwkvIuhVlOfEFTDCHAnOpghHUF7KpNCYilzBik0WC63+l4NWFVE+c3UELRWMyditQZQOj45PTj98PDu/OCj++/c/73cqPTKNDsPGmqUa1zv5qbPmEy78gt4Wzumm9YR5vqC0lX866+3r5g4u6qz5DCN9QXcHYdzQrQuZmtqPN4L7/LfDI8/YHMTloiEIz/OFGb16i3Sh59e617cIYn3XDHsXLmUWCAQBixKo06H59nXUmXExF9n2XQhH5zvBmhNymthd/zcnQDhsp8blZjZoO234kyOjMVO7szKxncY/ltyR4P100QDowchyESAIjKbAhOIf1vm/pw9vaxWv2cKffnI7K258eP+MjvhdX1C2nb5SRyRYRgkk0asl3pufOK8Z3rcUMfu0uDlauypaXGGs362aNynlNIU4Gq66uJCtnp6UysXnXxUKgLZ+U10t/AdQSwMEFAACAAgAC2eBRp9k43WyAgAATgoAACEAAAB1bml2ZXJzYWwvZmxhc2hfc2tpbl9zZXR0aW5ncy54bWyVVm1P2zAQ/r5fUXXfCXstk0IlKJ2ExAYaiO9Ock2sOnZkX8r672c7NrHbpsl6Qqrvnsd3vreSqi3lyw+zWZoLJuQzIFJeKqPxuhktrudZiyj4RS44AscLLmRN2Hz58af9pIlFjrHEDuRUzobk0LtZ2M8UivPxbWFkiJCLuiF8/yBKcZGRfFtK0fJiNLRq34BklG818vLHYrUedMCownuEOoppfWVkGqWRoBSYkL6vjYyyGMmAeU+X9jOR07s6//oD2o4qipZ288nIEK0hJcRJvroxMozn+va4Kgsj5wkIf1FDv3w2MghlZA8yvvx8rhrRtM3/9EgjRWkSGnPOF/GdwwQp9Phpwt2lkVGCeZBxNFoFl56vd0YCkPsazn1qxlUK9mTyerAQTNEzBkuULaSJP3U2VYm3xxb1fMByQ5jSgFDVg5500E+kVf6aWNfj/sAb5UUAcooe8SpYW8OqizcAxvoev1rd2lURxveuCwKUsHPKIMJe2SN/67QeIQNlj3xmtIBHzvZH8ENLx/ElviWumOezr63AiT76fPmTtxpPD2ZwVeDaKTymFgUslQnnhdZgqpYmVteFlBzFlHKyoyVBKvgvg8v29jEqTQ4MrtNO91WKFBmcajcbo17SYb3sebwbu9+E/m3deYZ6hV/PCSLJq1r/Jqn5zPH0jOhr5slphlmSGg7ynm/ERE5N5BbkixBsqhcuEEKsffYQWHSDNQRPkyAFaXI6x6m75FTyeVtnINe6ZhR808S6DlfRsmL6D18pvEEREwaMHRMrfR0n9L0nA4VrACAyr3zHdofOUrcMKYMd+LkPFPbBQy9Lle7QoWa7wQfYYNhuTjOpH92a6BslxMWGE4RXHZeIF05oGG95JJmyD4uG3u/f/uJoI/tFZjov3GH27BopuljbjxOoleb/yH9QSwMEFAACAAgAC2eBRgoR72qiBAAABRYAACYAAAB1bml2ZXJzYWwvaHRtbF9wdWJsaXNoaW5nX3NldHRpbmdzLnhtbM1YbXPiNhD+nl+hcec+HoS8XZIBMiRxBuaIoeA0d9PpMMIWWI0suZIMx33qr+kP6y/pCoW3EIhoL0knH4jX+zy7Wu2uVi5ffEsZGhGpqOAVr1TY9xDhkYgpH1a8u/Dm46mHlMY8xkxwUvG48NBFda+c5X1GVdIlWoOqQkDD1XmmK16idXZeLI7H4wJVmTRvBcs18KtCJNJiJokiXBNZzBiewI+eZER51b09hMpWdCvinBFEY3CBU+MdZnWdMq9otfo4ehhKkfP4SjAhkRz2K95PpzXzN9OxTNc0JdysTVVBaMT6HMcxNe5g1qXfCUoIHSbgd2n/yENjGuuk4h3uHxge0C+u80zZ7SKw4bkSsBquHw2kROMYa2wfrUVJBkRCWImqapkTIF2RLWlq8k3PBVYUTzhOaRTCG2RCVfGuw17Hv/E7fnDl9+46TeuqMyJshE3fCdNtNq79XtAK/W6vHt42dwaF/pdwB9CunjnTtzt+1w9Cv9O7bLR2RLg7tcD4t7VGc0fMvX/ZbYS7Wgpqt7tC2vVW4Iapf237nWYj+NwLW61m2GgvUNMcXsrWcnE18ctQICKXy+mtkzztc0wZNI0nOa6IhrbDsBySUNxQqMYBZop46PeMDH/OMaN6YioUutMDIVlNZSTSHVN9Fc9UlLegs4TgGJTkvLaPz+al/el0ZelFa32xrGe9LM+bVjsRWryx96X947n7Z0fb3d/gaHlEYyICLOW0Za0v4EUXDhbdsXR4crLdiw3WylhrHCXQSvWsEy5LZloDwVcSxDyjvmDxPLADyFUGMa1JipmHqIYYR/O32uyEvqEMsthgS4UB12tBjhIs1UomzsNh+npU/TUQmqjf7OqsaJOqz2N0LfEYDjsX9TbhLmp1iD0z8SfSyQmJ1Q6aqMaYi3JnVsguyrdYPhCJQiGYk357lq6owQfCyfcUatNF8Z70FdXERfWSOpm+FzmL0UTkiNEHgrRA4H2ewn8JQcsTARpIkU6lDCuNFINyQCNKxiS+cDH0FUykOSBhXsoY0dbCHzn9jvpkICTwEjyCZAM5VZa/sBNxhpVakOKZjx/sudoIrv0vH8wCcTzCMKPsRg41TdJMvwY/hrVzASYYExDNJQqITIRzSGuzPzGNp2ouy3S2neDRdNPNRk5JYbsp+GM54UUEvYbynLgSRpgjwdkE4QjKS5kUGlGRK5DYZLHU6l85aKGI8qmrQ5iiwZiM3RrEfung8Oj45NPp2Xmh+Peff33cCnqcHdoMG2t2eLjaOnE6I59Mty/gNkyRbqgns+QLoI0TpTNuVze3TJfOyGdmzBewW0bANeyNkKmp/XgtuM/fBh4nh/WDuFw0x/bzE8B0YHqbAaDr1zpXdQTRu2uG3XOXwgkEghBECVTewNxPHTHTeclFt3UXwmb4TrQm5k5ncMf/xYkQts+pFbmZDVpOC/7sOKOYc7i9dAY7HehYcseR7d1VAzjwh3a6gCOf0RRmm/jNevl/6aybiv81m/LTa7EzcO1y/B49bvstx3bAH9XjCJZRAmnxaqn0/qfCDw3Y/ykG9mn+BWblk8v8U8DqN8o9kK9+uq3u/QNQSwMEFAACAAgAC2eBRoUwK2GeAQAAKwYAAB8AAAB1bml2ZXJzYWwvaHRtbF9za2luX3NldHRpbmdzLmpzjZRNb8IwDIbv/Ioqu06IfcJ2mzYmTdph0rhNO4RiSkUaR0noYIj/vrp8Na07iC/N26evY1fOuhMVS8QieozW5XO5/wj3pQakebuAy1BXLXpGunAqncAozUClGkQNyfefHuTNkeCMhS5Nx6tPsnUVP4H0ZiqVq+KGsbCM5hgtZ7QfRltyiX+DynZVbSuqtHm88B51N0btQfuuRpvJkhEXr+WqFliDMQd7Ap3KGALTfrnayKPjXZ+iysWYGalX75hgdyzjeWJxoSdt+WcrA7b44fMt0HvoPw8DO5U6/+YhqyceDijaSWPBOdjlvR9SsLCSY1AV3165/kED42ZBNTpPXer39NMVRZU2MoFGlwZPFCGmC69GN/sUTc7D0m+Jm2uKgFByBbZh1azaoFmYM36gsZhQRxpos+cHVKGcpDrZci89Cpajw5JtW/eOhd6+UIhghLA2QjNmIrO2i+OMqffs4Lpa1ndu5hUncnmR0Qz3cc4extdvEdp/RUJ6L+NZVlwOxcVIDQdXPIN901MkIZN2DnaEqIpyvk8dvJa7s/kDUEsDBBQAAgAIAC5rq0Ya2uo7qgAAAB8BAAAaAAAAdW5pdmVyc2FsL2kxOG5fcHJlc2V0cy54bWydjzEPwiAQhXd+BbldsFvTAN1M3Bx0NhVRSejRcNT684XUGGeHS+5d3vdeTvWvMfCnS+QjamjEFrhDG68e7xpOx92mBU55wOsQIjoNGIH3hinftHhIjlwmXiKQNDxynjopl2URnqZUEiiGOZdgEjaOsswYUVZSTisKK9v5v+jPDQxjnKvL7EPeoyl7UauFU7IaKnN2KDzeIshqUPLrrsrOlEtFEUr+PGbYG1BLAwQUAAIACAAua6tGlBOzImkAAABuAAAAHAAAAHVuaXZlcnNhbC9sb2NhbF9zZXR0aW5ncy54bWwNzDEOgzAMQNGdU1jeKe3WgcDGVpbSA1jERZEcG5GA4PZk+8PTb/szChy8pWDq8PV4IrDO5oMuDn/TUL8RUib1JKbsUA2h76pWbCb5cs4FJliFLt4mjiUyjxSLHHYRqOFTXv/AHpuuugFQSwMEFAACAAgAdrjDRM6CCTfsAgAAiAgAABQAAAB1bml2ZXJzYWwvcGxheWVyLnhtbK1VTW/bMAw9p8D+g6F7raRd1zSQW3QFih3WoUDWbbdAtRlbi215klw3/fWj/G3P6VZgBwM2xfdI8ZE0u3pOYucJlBYy9cjCnRMHUl8GIg098vD19nhJri7fHbEs5ntQjgg8kqfCAnhMnAC0r0RmEHzPTeSRnsFFZuJkSkglzB65z5C7i7Qk745m6JJqj0TGZCtKi6JwhUZEGmoZ55ZEu75MaKZAQ2pA0SoN4jTYlfk7Gp9EptTsM9A9ZGbeHrgmaTmetRiQFKeuVCE9mc8X9Mfd57UfQcKPRaoNT30gDlZyVpbykfu7OxnkMWhrm7EqyTUYY5MobTNmVmKxTB2tfI9UDpsEtOYhaDdOQ0IrLJ0As23MdVTz6AGt5dU7UfOWfhv7vWncSuVo55zlj7HQER71IZ11EsjoMCpLyuuWHfTQdNCtZSKOgl+5UBCUn9/aFpkvSBWw7bgyT1cXPh7g2y33jVT7G4RhF9UKuq1obiWaW4JaDreNvu4oSHPbLXCTK2hKNWNPIgD5hSvFbVtcGpUDoyNjjaVDMKPVlWuROkFYZJL47B+0sX4jaX7q15QpAf9DmE9I1NZEpAE83wr0MZBgTQ1gsa3NNVns2phdTjp/THp9PTBVOdai4EUcw1UIOIYBN5x2dnoICoprdPFzNcL2Dg6CIxFGMT5mkmF8epAm4Wo3ydA7OAiOpb+bgLbmtox0XMdRM7UdxOjEOmF+ro1MxEvZnoM9Y1ZlH742cs3RdSbag/P5H6M4iNEM5pZMrC771ttXzeG9nVOjO59NVlkG3YrzACbPKq9mFvJs5BPAluexuenn1OzDHnSU89R0THN9x36XxVq8gFOIwP7pFqe2JhHYnvHIh+VpjwH1xO0yCF+apiIyWktSqXlIOYa1eRJQVJhqVj6i6qGSeRqMtHGz7uegY9xV1wq4E8MWM12cYPPJzCPv8aW+y8XZRXeV88VFgy3zuq8CV7m8YVXXCXedQet+bS/C6pnH199QSwMEFAACAAgALmurRjXb2a1oAQAA8wIAACkAAAB1bml2ZXJzYWwvc2tpbl9jdXN0b21pemF0aW9uX3NldHRpbmdzLnhtbI1S22obMRB9z1eI/IAljW4LW4OuxZCHQhPyvPWqYYmjLSuFhKKPrzatcdy6tJqnmXPmDDM6fX6ckn3OZX6avg9lmtPnWMqUHvL2CqF+Px/m5dMScyx5c6rcT2mcX3bp67zWWjWXIY3DMtoVzVuMwttDSmrlVMuYYRRJ5qlXyHluG9aB68A2zFFi+81vEj91l7iPqVxW7Tdn6J8Nu5TjUnZpjK9bOGe/h843+LgM49R4eSvYGvU4tTq2BmKES+4r1QAgkOWOOFyl7KQmyGPGMVSjKFBAhHPSiUok5dCy0ImmwnwnEJOMUVepp60baW0ctVVCR4hu07zqbA3BSIwRIQSYq1xAMBg1NjQNDWo9IDgwIKo2mihAwQYTWPXOC8uRol5gXJkxgPHpuKft3p/rVP3vdY7n/IfgxS+4iK7e2lwwV79/XpZGvo1P3w5DiejLkONu/HAd7m5urn958s2/R8Zq1LbxX339A1BLAwQUAAIACAC0vEhG18R9qlsrAAA0VwAAFwAAAHVuaXZlcnNhbC91bml2ZXJzYWwucG5n7Xx7WJJ3/79be2rPZofnsCfxxFo962BpSmUKwrY2rbZlVub2pLIeUjoJKXlAObS5J7eF0snQElmzsrRkdhBRhE5ymyB0mMMCxEKkBCQgQbjh5gfWltuz/fH9/b7PdX2/16+uqwvuw+f9ep8+r8/7Lff9+XrtmqSprwW/FhAQMHXVyvfXBQT8ARkQMCnv1cm+M+d64F2+j5dI65LeC2iShT7yHbyCf/fjdwMCmpmvuzf/wXf8x10rPyUFBEy75v//EkA8vSUgYOONVe+/u6Eo06Qm7julp2romFOoPag9e8wX9x+9jfzAsTqFcOnq19v+obgy7WLKn1/Z9sNk5GeHl51Zpfui9Ot/zFRtiFy6JuKL0k03Ts0RN0VIThzM+vASUqTBC8ooI2fMFGb1DryjdahGEZJplI4Sm6rVCVIapefhpJnHaG4tHCsAR9pnmgU22Um4e2BKgP8fHreTdTf6Ap5QQjRKK3vZL/lPylILem7p+px1cM9pwSz/mct8iZAcVwCJvA5vd8j4SNUbd+MwA0qFf8Se9kikfgpt7Br8SNrLP19cmzEubZciCClfC91x0q1z6esyx3F/YLDxXX1/9H+NLYzA6UnyBMd+OR2yiduSHs8Ry9xo6hCCM58r0aVlxB4CPC6FKDOzsAHFMnG459Zz9PuBVpP+db9iwbyYAkgqd0s7ozy3ozpi3/FcjXJf7VyfnJB/pi2hY250wZBjodDGNqN2k/vlunqoXyfkeVQ8nF7uUckz0DwLVFfBZmqdfr2/F58rZ4NX5tXdlXvdcqywm1QSR0rebpSa5bSFUhC3VpVJy2CWoEJX4PPV8xlsv/6ApU8s66patvcMoxYDXsCUkJVd3y4jsAxWqJWAvEwdXs8pNlu7IlYC+WQ6mAs0eqwFic3JlAd/YfFuAD1ZuK4QVjlY61KFs+YuLRja0Q5fCihySsjCU1qbXLGNUm4LJbW70UxAwtXy9TsqlSJrd4Q5wV5UE4SVDOfmkf/OC4HTI7hvN4Ujm0D8VjCIHAmmdfjN2dUfLuE1J+2tC8zQ6mdlL1b5DEJ+OdQWvaacWCcLqASHTLnt6byw+YDJWsBgsnmIb8qVQ7nib+NqV6D7g5YmkwnaFua1Q8FIW3SLKMm5lEOMlCuiWDoTJUHsiUkfEmrbBOzc3SiNpdV5VEfTNgOgNldsThKe6tWmn/QN61NqlChxkdEAwe5B5K88A+Mxc7b3NiMmpew90dX4KGahzhW9P2tDsDiHRE08Ffghbk9wzFpdgVJipe39QZAQTkpnKZkpEcxYwky+BmrO06znKLVP5gAyt7A8bd2QgjLCp2CelKfE5GnSl/WHc1UMAQeQKohuKIkWlecsYgTR1zQA/NW1CppRmqVsjo85O9TM9Tkq8BTfYydP8vupEHWEiJOfvkR9QxN0IWa1SecSuAiBW3ALJQMXw6LKBJgRnrdVqdQvU4IjGvgaKgEE+B8n5xmlK5fTuNYdk4F0NNpLaYJNBhTzsNcEbINYQUBlD3pQMvsbzQfAivtFEbwz4foFfDnkiGaZRJnagmv2NgHHYCtAj7QSaz+sLYmUkNTTT/sTqoYH2BFIRHB52g/lacmEpKuChBEELYxVnub+QNyZy+nCVUjs8ELkTlNSc2ABmDamcwX+ox7Fy1UC91dVsLUmSljMY50nHS2+bGp8cza2TEVTEQQJDKCcck7Ma07Det38rlFfgLK8YDDZaPo+2GljSXypM0+OQylQXNXbcnoJZpwHlLgQJCJUZ7UMtwZuU97ahqRlbbg3bbM29XNttHh/5Z8W8MLgEczovdxcdSoOHz5boS/QeqJH2FaVGPTlTTjS5hyyhc4mRMJx+CYlLcdaMIIUawQJTfs82grgLt0DmBU5DHavOadfTqrxwILlsRywCO0TzpnuV2Bk7yYYEvFO+fFtEZPWTeb6HAvwXgUK3pHmw46I85W5i3DbEk/nqoPOiT3ifD4d3d+KZoo6crbMCWEeUjL1lGFSSXrt9T6+J0GiWG5mHo9iMblX7L5pVeyuHXLq2qKzpymBnr4qBzCgpnocTFLlsGNpU7HxIRSYwyGGl6je5mnQfr4P0Js3itcQFIeCkH5OG9g6gb/wRtQK8Rr/19Y4nB4WU+Cfepd7YON37lmxePw4oOwz4yv+z2lXng4L/aL5L/7P5a/g5o6z5KtPZQzMQD/G0+34meMkW8j+vbueks/lWUH/tzDjAi7HcIWu4c4QoiDX8uMmYsbKdbIvav4YF9KAwInHBSy09HJpow/Yhf3kxbkrbydL7u5HfBePjB+X8tnXIlejqHjxjpW3QQkshR0WNg7y/ZdzehpkFRXjyJ+8dzA7FZ8EPJU2a9WFhgt1uHEdj+w/8Wnv3VvR44p/uPL22WHjw3Fr9vx9zraN+QW7n2r454NLGn8G/OOqo6kvYP4zMMfbbx0jCsmWB/uiMim+pVz45Ph06sMHpb5a4dMbpGB5lHyp/FPg9HOxbDpsKofmepT3GQpPlk2W4zY8R5GJ8BxqS+hfzF+gCtWe5+rfdBZWaM7TMsgj9U9ufxiVUPShfu1zreO9DX+yRPK3weKT+Zxw7HNDH7qVzLLCno+DV+g/NtcDmyYOabl2fyO0T88VWLtLN50zXFJktlMie0kMQ0tYPDEPkwBNROeFBfBk54bjxPn3prMVHZzaj34JsucaPzUBqEqdylbwObXpEy827r28nNegD8pIm8o+bjsz0Q+9M4L0G0dDtQ1txxG70RNcauMGv6xVNdTiNvTsld10/sJB219lkBqLK5rN8SvwDykTgqLHLn1F7Fejr0D9e/IYhJjde2X1z6O/G0pd8VnNJp/du+/83qCa3xtD+Ws8Z6KX0qZ+nktIlVtSfluvpN82H/6v/4rw6Fqq/a7VCmMn/5aTHx2+sl6//heZMWvxeOAeniqt/23Dc2JhqPzfNNzYPjJw5jd1rhuO/z1xjUen1v625m1tv6fc2cbJyb9tkOJM8K+UI2JenhYlHHtQuums+SQrcwEHl87z/FpN5UuPI9tWKX+N58v5jN13xL++OxnjeQJOvt7+ltxzOKZo+BfB07weJVg77evCd2vbR2gTNSyx9cRG1RYPn8n7yD+PySNt4ERSSEm8xqQacbrTRRXW9Kls4Mz/FyxJ4BLpoHKmn1RAVVk/xdYjkS8VbSw33Mkn1k90ujozSvD4aucUzNgVB3n4TH1kZonp0hRePNdaQ6xjHIa7bpZFZlIsnVNYqHS0rAzjvi/h2Zbyt9+U6viZ+tTnurR1iPv4i2Z/ligM/FzflzNtnxwNGjvv+EI60FEmGQB9bJkhVHecv9NHrp0QH2VjMPKOJEpEIZMz1dXEfPlDliQPtLwGuI86ylSEw5sXO2AKU9lVUz45S2d3WT7RuiiqlH65LZi3Sm3rAm7oFzcpfc1KkRI8gRoqMKoxI/ZoQLH9sPzvnDuttMBTdSb937SGM8pzE22GKRt8FXxGpHzGTHIlbvANDswhXjnmtsmxaHErjXGEfGkQQNubJQZx4/tAPuxlG61J4rEVEJDd2sTwKN6NUdzjUHmsKHtJTQKTYhRwsDw4blPtjpH2RdwxKa7CGi2eV62PGUGgs5vgOi3DYFvOJ1AaKbWKogo+jQI5UbvbJ/ogolQZNJ0Xc7mcaJZ1sZQ7sXerLLvSMcGTMrtNwEBVHjl8LkvXzFvxz/BYH9CDInSdahmceNiQdEF/wIBYXpDV10NN1MYRMBqTTVnBnb9iqGiNdselDjSTAw7mOjgfdpPU2FNJ3F+44F6MLGunsluHOxs6qb8ll6MidD2skqyj9VxmpcVlG5WYjYkiE5WkdB/N8wT9bX0knHmsRa6L9xXZI6nluSRBW4y8ELTcLlqDq1LHRkqAbl+DcUierxIVo3sVaczMX6TGcoVvDBnDrVJVFB84vmtJ4jXVMm6NVMsA7mmi8jK6R7Wmw4YWrdbOl9YC+WLZRU/LqAoPkk9YasQ2jV98MHehWrJ2u5GS9wvPXVPu3Noobg0sBt9drGkLg43aSzMThYJukiAmD1z0YL7mNXTmp9UGLrKgQD47o9AoBcK5I1IuKCZ1N77jkNMpa+bLs8BFlvmOG6QuLmyDQ7MRq076pfZrwpAkkYlH0ytMb1YZxBF/Xy+8RGFUwN600QisGLvOrvVYltepiJiC7NCw2Q9Sx4E+0io1PHnJRaqUUXmACedjm5LJGDkeuTV7MEyOYR4wALiseWpazu6SX9izQluw8mz3nk/Ub0/KSBR27eFR/5U1cigtosLAw2VOvhK4R9umIjAq58N3gLTwQuQ72SulOeLG2Hb9ATBHY+7W6nId3PiPlfqLdAjkbibETr7Zlc+Xz4PPlSMUOhJXnJpQ/KKafAHzX4T5mtdfbLhSM2uVOQr//vNbxpsvJu1J3ZQLe+d4LtZMjZv9HMZ5TyEssNiVRExV7JxHD6wfdd1dy4Yh/nsbwN8VcMTlUoholg4z1fzgHK+/7URZiUNdqAHvDRqeYLx670JRRazlZBT10YPp0MD0yNqSEf4+LHgJ2140VI2fFsHR7JfHcUpGl94PetZowsy7bbTHpfB0gWu4UafYPXSI494S91r/TLizKylSNLlXsbdd/qznZNGdrOmnkOzb80vxmTc+nbrHkZKp+5Ra3qp85jiY4clW3SaVyNXLPYLVdGggkyYySQQaSRww3XnpwUjMs+KmoJv58mmhcFNUx5N1cXZ1ofOIfdjQqc56VtGZRi9xqefcwdOTvMwZCd/MxFKa3UdzY2HPSsESnZ6zEavtolMFwc6xrykl9NF8LeEn2fZiwzleNzdX5fC6XPkUXQR2vqhAlfDTAkFIo0aASRjXrbwBbT0lAsx9liNrTEoNZO+M4Ary5hOJ48VXFN10SRGebj1kZ+kVlqBKFY1S4wH6lhEw90SYtuGCyhFtfgfkMpjBYI4L/rZrFOsdlRDNkA4L6XZkhHPGrs+N5O5TjTQYFvDRzE8zYndihiCLFbJr1Rtopx5BOwD1lqcWt24jj6rL0E+O75vui8V0MuTUw1UP5s7+ZyT42FebDBzkXBShRAQ4LopHv/+vmZEaGTdtKQETbMZvURX0mhaoAUOxPw0cS2UzPikvQeD+CllZovRMIVUl8IhDiL5vi+D0wMN0N0B3D9xuS+cAj4LhiGtDsSJnzxQWdFHj9Wjo5jj2Wxjlbu+oduTZLFKdCGTDXkYUZAeGisfixJ2GCjbfU8So95Wl1jZfJ2nvkFiHu91HJTZDqs4VVO6wCazDN2+l8kLgxAj56A+Z1NHeMqHYn0rdm4nZYHef6Xs+HGl7TXZrpmisU3IrRhwUJ76toqXHhs8WVUjyqCcC67XWc5bhnuizFRJb9G0lUeRZyX0slS9T00ytx57lmWLRNW3QUizNqfMpf0LAkSA+OeXTTSluRDlm4/YC6bVY7gIFsFUAV6bVZOa3KwngOSPsq8YUc3wLDr9X4tHhjKF12Xtlucd8xYEl2jSlK/DwfBEhCo7Do8V26znTm20dKA5xhOe1O491yZeFYZEjkU/Z6Hp+CHc4tHRIaOmWMjL0MQUV+iU0aCiVJwFUJYdbNN2QiiSvrOvPZ6SQBN/kUfaNFRhVwoYLxR/oijp1eAx4tyySU86GrbXZfwyKtuVYcO+HcQN6RpnWb2TnBA8KQfzh9mf0lqsWP/xkauU25MbEfGVjZDLTpzV3eRjc3KBMDb/kS940obUyT9reFL09e1DaGgQL5uHwjAagdfsPNeXsVGertgCGhgNyIwNVNixfUFj2lEIftKk7mxG+5gHeTikJ5PSaxKT+4h+s54xM6yJjc9hSW7f0MDGV/mcc3tEt85hsw7dMj6sldl77mcDOXk7ayOSfHYG7D2Fch6zQGLmWjMRt7keXNZPcZ29ZFpnS1CMtoIVJp1h2iOw7dPsLM5QpCDPz3VzKppJIeURCUm/X8nBtId1RCG+jLCsgYDv5LOUgDQSkM47ZvaNj67fMa4IEebHPZifhdlCgDfuR5oiD5Cy4HrriQZDydmvG0nR0UzOiHKjygSmZn8degiOBGXHBLCZHUh29RKtvpQtPosqJdDgLqGOwnYJEJRDGRfdwGk2m5APHi7z4yvZrzzx9KGZPedoutOfJHdakLFoPyKcgd1ZYYqx2u2dYeR2Pw//dsUrruQV5ltTi89u7i4xJj1Kw91vhSJygOKZcglhOwI5Wgzn0qAZOXVwIkrtdJQSLmPHWaVjXbVY35kIN5pnTPpbwzhDLJNGBI6JLCaay7sCK3pvVtXTIKQHuVmTP92aNpGfeoN4uol+kY3TazKdY87mnzyYKDMEYDgm8EIPYWZGb60Us4a3Y2j3jU09NT1fAUaBv+nHf1HR3t1JrgaIPHs2b9DBnKttyI5l23o2QOBHPyNFScEyrodpuMWkXf3k6xNtcCy7kGs9Bqrz+Z7Os2G3yat9Jx9L2bh3VH7FlP2NnrRnraaSnTiNLqYOz4fO9EwfoMMb1U8npcj3awbfKI/WSZwXg3DsABrLkdeFkvPOan7g4oVo41hl1ZEW4wlbJpZx02yTkn0j8xhMfax2e7bvyYF/UETotLvmnMXzoLgbE6/YDvlmWkAY5dahny8KTQZef86aR05nELBHyp9X+otm/TLpvve5b1LeTCdKfSoJHDf1kPXsflzbaqHteNaxTYD292Mr/TB3zvqLdLCx5unaXx/a3jmG9BvpLUw6JlE5krciQ8Vz4bo/Z6xFFCb0eM1ZgkyGnRx7YfcJaiKQDtsKOCeVLk8D64W3LMU8G9+f66DtJ33w186kqs3bDkCfBA+MXln8ZiavfjXnq4LKbWcbDI0njUgZmtDHYtz1P/2we+h6reX281/+TYaavx46Y6bVrIKWDAtk4ojFf4WMf+JvtJ9nqH/ucPUSaLSFCAsgXzwk76bXRIXlnPXr0zD49hy58wvWOimi7JOhx63e9msGMKcje4E72PsJkTIuE4WLaBhWCl3M+gP3Lmm5t3P2ltXAhnWvVuyRYyLpiBQ2q0fey+SOvY8euln7IlT1TT+GbyLCliJadkjcPWbI6I1AiSzkxveLc7ZRgOqcpGMHDPTSaa55Z3JQEQ9pIk2zdMiqfAl54BXF1y8WvPfIgaeMdcX5z2M68DAJmBNMkuXzoeL63iIyBg6MKbBQ8uW1Hx+Orr7MmQfY32KAV747njix55rfR01yjtOsglhuMi9mb/T1MiyNwovMOp538oCmEF6bLRQxsMd74qtqCuLamX67TWnykflg52CwGJOAsda9VD8bT93JJyAkuOWWSG1XMWtgsktqO3zpk127S2BqkHt4V/OlQrlj6bbUD8Nj6nMtxqo/IDMvw7fTY/jXaN4i3M3rGXfL9ndHTOHywZmPt5hju2VCuSiXszut680JYVsxKAle+FSGWqehgzjAZyUrNmtFD5XGDe7QZ+SWPIg9jRE6SmhoCjmHeaFlBr/zJaesBWeDXyrSdFWJeVX3gYq2yh9fCVUmrDkli+hjEfcmwQvvsZAK999tDIP4T9ZGU/GUBq/TpEIEhSkp1gtGTb5luYp9WctOOG35oRmhXi29QYZnixRe8R2yBCBgx5uBG7ZamEK5L+uZRkCjJ5/fMYx6SiLUjU46jABPAGvknThpK/zEJFmsrnKf4gMDroHEmKrcPNtt2Tgd7GyeIIQnyEBgmKXBxc9h7JKWKLgheJBoS4qSqaZw6wWpS4Ancw1AmD/4eoM0BOCjFcDTPITGRjt1tHDwxNxX6aMh8O2gpUj2wbYK6pd1BKN4KCVRZozyQjVxwSkVPZ92KnvSw6NJWQruHzN4WeECLJhujjYOm6POnUMzoLyusVaDEWqTU1/hY+LvbcYcx9c4LcYPyPKhip3eaOLW0/rn2a1bpUzL/JQhD8bhV/dnPYP1T1iMeIPtWgv+nidsGf8qFKx7GFKz2FULPkowosIg7HSKvZ4p5Vfw//41rOvyPH2icssJI7OgfQtdDFXpzcdr/uu6vatTXkmHd7XSHORLqFI3NnOkd5LgP7WNSBmdfDmOJJE4k20+06In0qcDSPQ+q8bX8Itej+s9LuzUWd4b5Odp3hjscaHdcRQBw8JcuI6fOVU13tvdP4Pa0pd8EAD/84sRX/3biOhbcQS8vbaRp4lqanjuireHdOTF7qY52je5bNHhXfkRkDt00IQQZvW/+WSzDIQr6kydqkVq6MgjJ7OkjY/KfO+VW6tS3NhtRy3B6z6/Av2y29THYjvUvBL8Q/ELw7wheA0N6QbrXbLb9K4pyv8Ng53GcPRp3j9XaOIjzDHOhYZ0yjSpIprvusBoMTVYpQi5wtCpB7zX62PQoU5RI0vackx42TD6wuCBcOR+H736HvzTx6rFprAMNEu7Bz0mUmkZ0v79K/rA3P+1uPx65i4Dpn88sqfiN4Wdw+HzyTuCq4GUrx1dj0eL+WpH2cUXzYrO+gP9xw+TrqrcV+jaUrJWCQft7ZpLTrmUY8j5tCpFnpaMHhWSVpW8TVwS5OlnCJyclSiO8sKTdpGW3/4qBGGygYBPXGDrpn91c/sLZm7e8I1075jHTvXnzpLzjelP6kT/F6OxK5p9gQV4lHSSyHM59orF9ZcJUmgqtU1Dc0asTg+sG8WhbtYTJAplAMPf9sDxvrsZ0uppHAlGJBESknGpVWaOBLHJ78Dp5yr9HEJnv63C/CBUXVVl3iLuWiEWMf8GmALgNkx5lTu62tOKCepS9fdXNueCFJYh/VKTEzB6E2oLM03EXVaIOT5HWiuIcxgIeB1xf8+8Rb1FCy+y5GeIrjC+1Vkv3jcAqX5P3WgVo1G1S2Bq6Ld/0RC/ciNPbz/dVVKYq9RvVeNBubwZ0ZNF2lV71G/LmLi0g6NoYVbjHoQ7+6kSZIGZJHb6fK5Yxjis5Bn5YBJCT3eK4K6T29pF79YUzd/+miGyG9HJcv5x3EX9ZqtzG+Pra2DJL9GdDm/psDTcFGeVsrXIQaMQgGBXNeW6V3JJjI4dr9XSCbpn2jRO4H6Q6Z1Gv3Ci1weRRipOmgWLZb+ef4xuxz/Qbpm+rohfP1s7jhWhx4i4TuCLTGdf9/fLMPx4F1JBblgumownHbuWp0MxjzOiGvbKutdWA5PtqsALEq6Q6Pq2EXHttrKZFbo58OGGZbAx+/2ofeWc9g62ivqCiF4JfCP4fIHiLcbAVEmvGQnRmJPDjxL9CIOSo9RVvXW4e/EWdn8GBntRLNr+y/MivamBfT+wYXrO81R0m14xOWDOyPZ1Yd2cnERoiHpn9x108nbkAqpD/p36pWe+a7r2P2bXrdsvzu9fMx/UVisCMacMXOB5jqWbbo7nPEXNXj/tlO/a5wPotfrfW21/c9OKm/6U3tawXy1hYmvMBDg72dfqfW/lQjvG6S3f8OHpvB1f9kLyTyMHaaKlo0TF7dwQ3HWqjr0nLoBF+JRiZZaT4Wt4ooI1ReICHoDUtlGvfvjZot8PgGv9DNTwH9XEpnPLYJxVNCCcxTislRFc6Z/fzaVtz0EdGhPgCGqjUCEMDbIYWUxHrQFRpphEbXQ1m5KtbKWCf/xmcEgeMyGyBz20KnmHLzdME1Q3Z7VEdT26vYCLDo3jqCrZSL+zwtPh/TXpwpr622BxtM0BWE7BGQVbN/fTX1mPvVjdHamTCqEmbEzvSObm5YIM8N2OvKN3hfyqy40oMkSkhHZuJpVisaFiIzeJ/xkRRbo3O41AYKjryzYqY8KE2S7rVHjQTMNl29Cfz1WNFzk9wRulnR3kASUoVk1RHJHleFQ2MbmpztzHBOY0/M9qDw/4aubuv+vM8xhew4ZjXfEU4N1017SDsb6Rj7qMgIy3+FOMkDIx5khMlx2Ud/ohPRPfPM9er3naE6CDcO6oj93eBi+x8TdAnPnBDEdRLSnZ+AjJ5HaatYKuCDP42HD+KWyWdV/WnqNLs/v6QSViaOi2jFtxJDyt32HL/eTFsBi+rT1q13FfKJfaaTADADcdRBOm1PIc9B66NJ2IduZwt/x647IVnIdz72k0ix+zBlsASmCuRXCJ4iwQussDm8bhG1bJ+ecQyxPmKlkkPUnXLyLXOKvBKtFlfWcOnKceKQD0tVQl0yJQK6r9H6VgFG/dVKHf/R7AFgPyqlHdSr/zeF9Q2yyIdGZn1ULK4TYTiXg9dMZSK048t16L53qAZPF1zy6RsAotZ2DtQpY/fq6BUKHPzwVCb235ta7d20IoSmYDWYasBPXLo7IRlIcZf32rEtZsjS9P3Xu76JFbcs2SyLJ0Xhl4vBnJFpggEj6W3iOWPVNOrlA5E4pAFwOXAiYeBu2iFCsPSxZUr9QpLqC8aUhTTBEgWt9NrqM57g22WpTC4tkFyJz/csWrjz6vn9fkwJNO0jJZdX5H6gpxe3PT/0U2Hmw9pXVFenQg1xj5CW/fiMaQXMC9gXsC8gHkB8wLmBcwLmBcwL2BewLyAeQHzAuYFzP8wGP/bMsWL8b/aEuF6I1dYbKmDex5eOTtrFWYRfoXsq59hsoT2S9wMgceunD40dVVbK+ovecs24MWM/+zeDz4BlAH/e6t/GD/IwP/3vDgUMO3+iWZbiQbs74R7bsEz3D8SPT92+p/K3oevJQ8ZB8k6p4485NzIGd8JSE9s/yAVeTPjgB5OHyujF9V1LOD1UMWeRkAYYXXD9ZmF2mbbJo3rx84orzWKlWxP1zmHyGlP9wfRG0I0Y+K7wr6RlC3cbv1GqmwTvydD+aBptqhe4XQTh8U4vdnTb65MfqzS+QbJ61xSPJp0po1gZtEesSKF0ChXZLZinIcw/KIRvj5yfLcezSgK7X/xtwQL+rckmp7B81BvmFoUOTrHTtUIUuOUrVCUS7ggWNzLOaAcC7qgpD74C2crRp50yUO/T9DST6yhjtr5KL+KQ9YHl5RjPCXfNTgX8ymtfxP/43zN7C6zKUf0jsWnXUbGQZugUa5P2bLEVc1xVkteOtNGM/t/ntBkwVaTyHsvjfE5IF+CdfC0li4FejZeOCR6/Lrocf9A9bu57szr4xsVxW3Q05xLHT0mcb6TdOClaEU5j+c4t4GeSNDidvMk+qOAnKNLF3Vocsgq7qtyHFa/C8XS+6J3OT1zrdV4QX7EC8UfHCZpGkZIc5wJwp6Z09VFxrO1P2SkUNH13csP35ovykY1EC5UHj8b/J11tdB0+TDQJtNaHlrzNdPKyKm4yTJBB/wVxE69YwER/224CI9bGMaTcMosqzWMMmXaZsgoh3bGVU1L88DiRnGDpCBioU8vFITCNDXbVgnecsdz+9HPVBKWNrkKFbc2cMCN+Zy6G+b8UT7nah/5O4tJqAibiziSM6WxsShLf+iQ5pDHnJF4xd0GP26zF/VmTb4RvSx7SSjva4t+1ooHUOpRsgjs6BiWd52Bzybq5Y+MBbgnqswCZbi+cX4ZhTGMI7IlNl+QvmVxdJ94jhm+apDTG9vktwY1t3mjNmQ5m7k1MLk3fxNZp7JX5lcG7tT2lqJovWZ1ENJxDdvfP31vNAHDAM4SMCF/4boQ1tNwbRvvWIIoKcVDpYQ2MDtS1frc0+hlPgjFIeI2tFX+SNUonLypl1oxTyPLpEKxWUbK+7iihiblPebHm2CteR3HbTcaaOaNFexebVmzzfVURgPN66CLBJ78DfAQ34QzxFnp++vXUae2NIChvXDoPvwItvTY4gL0d9GoVMVU54+DjYRDxxGYiGbXp+WoTOfGJ6bLAk81m0+hNBbvpGfrNxIwwqkosfyONEvbvHcEX1BATwwfxaU7CsQyjn3eCvxTHD4LS+O7C388kIotOzeMTrLX0131OsX9tiPlbLCpRF13Gs1Jymc3I1YMjcE4JbCbYnpQdh9zLSrcGY9/EiKKdXYElWaLr7uFWxjhpU+CMDZD0B94jhvanUnXAxlK0DgFOHeXc2A9OhFK7x/k1yj7nADdDeh06uq1VKMPEWxytcamUHf6/FfsYwBebRd9x33VBuw+vzZHMJOcF9ZSFzVd63N+FRNa/qdHC0DirHAxj2vuCWcqD3HzhR+jxK1xTZLLy5skjfMBndL7zq2g9wBTi6gQVyXVOS+F/NkGZmaE19MYqKGgtVxbetuV0ZRUOpx7cIXJv42I1QylspJGm3kNoLEENPGiaB4FvUNgyk8d908mLRs3Sjxr6Ho9zU5zFNIdHQYbsd+Uz/EY8VE0kEcHqV5I2Z8doXlpeXidi3AZtbHJRxuG7AZupy+zq1EsSoVSIiZJ9QccNvKgZ3WTXBFFJIoqDgA9OqcDtKNL6imL9iY5nWzxmoHmRgi9MW9G9s7QHG6ImYmN6AX6G0YQ/ndR3APnOIG1TKv37Y3jijXq8Es3eoVtTY3BpViog5xKt+Ppy6g1gnlzFUz6hRFvz5j/fQqrNXpO//ujo30+MYh70ypgb/JY5TODU3WuwCvbQOJgIGcbJaHNask7tp7t8k+Hy7g0DzW0zc5TQv84g7b7bFgCYfnu+G7vWnZ80VPsexyvk8PytrR9vWRya1cXv2Mng618KfLaoH+PIbIzaP4de65d/HpWC/eolLoeCuN3+NyJPeSLKKKOQtOebxTLcqlZqrmcQqgcJe73nEYKhWrFyF+dF1KoH8c/88O0DK1rWLH6aWREnje98tRp5uWjyruNzKkBAe+YlkEGwzbMxfK0TUOm7UZGFM2yj8VivrQ4v1RddElb0Bd6bfuoyaTwSfRNIenOEI5tPg7P4GpbPdCOIOYOo5RTPrzjtq8gYGaMOnIfBivSRBvHp2L9Qa8lPv+hjzomBQSsbYQy8tfPr0tP5AXNzs7sOmjg4dLFbX2abNSa3oKBEO7kMC8hFDegdY1c9pk3n7OjdhNaJPizraGZpKF9HzqJeE+4brcht5w9bppM7B2De7UPnHqOyD2puVKSl5EPH/A0iJgrFK1C16V143NCUSkCe3WVExRIWwpp43GMkBVZ3a9WcRR8j6O/FVWn/tGeegw3p4fLJ3bzyEwDscF1dGeqo3oVuV9rk+nJvX18D2o2R2FvbtEIaw08xVSxzKsRGjId8xrk9QdnIeif+Pf22ed/TaljrFwzVl7m7ua6uzs1TiRdb12WmFz1q0CkJ0FJEVNAqLc2rcN1wdXn3+YPDVmY48lwkZqlD3qyN1pcnra14j4RYzx597PYzEdV9LkVxM0a70wJ8btn+mltQRj8EnO95RLMTDSn3Vh7VLxW4CGfvDbm6rf3VWNCehUncEaVc6RQVGJxQP2a9tAltimjC0Q2pIhEPqZa5jgT/vrY18Nm7c1LIrX9mXJSxiRkzhS5+6jDwWM+dR54daZwLaQcfntd7EUTIAvS0IRebjMW/71S+N6TBqJJ2DS843yqGv92uRwHdkt3H2omucsoJKWpq51ukWuDkTZ8neuorzhEknVDUdCDqCOT8H/31S4NwMu071zgJzCv/N7WEnUR3f1sshj6oLR7pNN6jwXz117TeKpe7qUZeLRGt6M3/yRhqy/3LYsebgvcM9/bL8GZysHOog/w90TxT041cAE/Y1ykyu5+nwg2k8C4aTCEbfSG4i1rwQgCbQ7s1DZrcxlsJyKFmpDNYIf46xcdr948padaNMqDfuwUOWO9Qw9EkMLbHWabQn88hYVp8hHFnkZIqHp/1GFZEPdm+yxLg6TO1edbn5p2IIsIjYRN49zbZPe/STbovZy8ZYshEXArl/HuQsaeriKWBHj1KI97vgMrFuU6g15OTqUm+CfUINkkCncW2NPRmZXVBkD/PUs5uOMgz6FpQYfPPdbXupNCheePhVnxs+hv+yxjNJNme+8fdzNknqpqjWp8FpwUdIgg3yedYmFCtzALgCUy7NLHlu+HzZKPN9DhyLgf8lZuVOTj3xuPrup9CDI3EtKeLhV0SE/PhEIMD5/ybB14B+O5Y92RGyYRy95okOMNZkgtKnE2nDftrx4txlTozptyrOfvjXsIJADqteUlqLMuMO8vvRoAOP7UHxHeqN6izkctwy29wGRf/T/ChB4yu+n4sE9H8338SdoicpSI0mhhTZI+vuWH9ckJS/6ZuLSiEyqge7jeUWtBjWi7Sru5V8M6dhpCo6eNczcpLG0q+0wbdbTZV/a01vo3zHLzfkxJxZb617dKr8t1RiNEByFj/Y/iLR352Xh4ma9ySXWQfRWGP4VGKYZNmuITHA1ZseHp0NFyIqXOHaz6splU51pmdzOEnuUtXj5bWO4hNIoTwjd6qPyv51ow65xBPkXix8uud6IwF5pdsYo/pXK8PqfNLnbqWBK595Qvl0SWEFEKNOUbyCPyOsxTceQSOhWa9IFobJ9o7OYesTrlJ385ySG9mhvK3WzOo9xI+SR/CTHXQmwlraWO+GueoWXeRVRfNd8kZIzFc1tct1nC3XFGIyCtFnl4XnunyM3yng+9vZzodWK8esfUEpTR/3YiFvJpC3gWvUo2TqjZBoqt6ou9IlHFW5i68y4BL+/YsDDpgEY7bEP3lgOy9rYGbOEsaIp3AJ7u563Vcds35ilV9cULB+qtpNhwwLtSF020IhJkOrJP2uLCJz7/sTuGu7i7qKFRwW2WPvJM73714OsO/14ELEy7zde7bY0jTPsFzfjbn6RDM4+E5j4WjGTm/3AllnNHW3Trpk+BonQuozh0DflSqljidssoIIGmns72PuFAdyREc0/+Xn8ztQcwROakKHLvdAwL6VBs7u0+MpZy/3Vs69j1uejc8Tyaw9K1DaPHG67g32vAxi5Pp49ds/q3qg3Y0/4WUj+ln+pQW1c/P/Zv/8qasDXrLotX3/tUSkYlFZFRwX7khTTeTf0zxhHSsxShHbEFp3ztapJ/w9g15PEWcA/pQBiiZCi5vXXMG0CTJo3ul5zJ9l9Y9cGa95ve++yL/wNQSwMEFAACAAgAtLxIRpGDGgVNAAAAawAAABsAAAB1bml2ZXJzYWwvdW5pdmVyc2FsLnBuZy54bWyzsa/IzVEoSy0qzszPs1Uy1DNQsrfj5bIpKEoty0wtV6gAihnpGUCAkkKlrZIJErc8M6UkA6jCwNgcIZiRmpmeUWKrZG5uARfUB5oJAFBLAQIAABQAAgAIAAtngUbpbttk5AMAAHQOAAAdAAAAAAAAAAEAAAAAAAAAAAB1bml2ZXJzYWwvY29tbW9uX21lc3NhZ2VzLmxuZ1BLAQIAABQAAgAIAAtngUY1GtBazgQAAPQWAAAnAAAAAAAAAAEAAAAAAB8EAAB1bml2ZXJzYWwvZmxhc2hfcHVibGlzaGluZ19zZXR0aW5ncy54bWxQSwECAAAUAAIACAALZ4FGn2TjdbICAABOCgAAIQAAAAAAAAABAAAAAAAyCQAAdW5pdmVyc2FsL2ZsYXNoX3NraW5fc2V0dGluZ3MueG1sUEsBAgAAFAACAAgAC2eBRgoR72qiBAAABRYAACYAAAAAAAAAAQAAAAAAIwwAAHVuaXZlcnNhbC9odG1sX3B1Ymxpc2hpbmdfc2V0dGluZ3MueG1sUEsBAgAAFAACAAgAC2eBRoUwK2GeAQAAKwYAAB8AAAAAAAAAAQAAAAAACREAAHVuaXZlcnNhbC9odG1sX3NraW5fc2V0dGluZ3MuanNQSwECAAAUAAIACAAua6tGGtrqO6oAAAAfAQAAGgAAAAAAAAABAAAAAADkEgAAdW5pdmVyc2FsL2kxOG5fcHJlc2V0cy54bWxQSwECAAAUAAIACAAua6tGlBOzImkAAABuAAAAHAAAAAAAAAABAAAAAADGEwAAdW5pdmVyc2FsL2xvY2FsX3NldHRpbmdzLnhtbFBLAQIAABQAAgAIAHa4w0TOggk37AIAAIgIAAAUAAAAAAAAAAEAAAAAAGkUAAB1bml2ZXJzYWwvcGxheWVyLnhtbFBLAQIAABQAAgAIAC5rq0Y129mtaAEAAPMCAAApAAAAAAAAAAEAAAAAAIcXAAB1bml2ZXJzYWwvc2tpbl9jdXN0b21pemF0aW9uX3NldHRpbmdzLnhtbFBLAQIAABQAAgAIALS8SEbXxH2qWysAADRXAAAXAAAAAAAAAAAAAAAAADYZAAB1bml2ZXJzYWwvdW5pdmVyc2FsLnBuZ1BLAQIAABQAAgAIALS8SEaRgxoFTQAAAGsAAAAbAAAAAAAAAAEAAAAAAMZEAAB1bml2ZXJzYWwvdW5pdmVyc2FsLnBuZy54bWxQSwUGAAAAAAsACwBJAwAATEUAAAAA"/>
  <p:tag name="ISPRING_PRESENTATION_TITLE" val="结构完整严谨的创业融资计划书PPT"/>
</p:tagLst>
</file>

<file path=ppt/tags/tag10.xml><?xml version="1.0" encoding="utf-8"?>
<p:tagLst xmlns:a="http://schemas.openxmlformats.org/drawingml/2006/main" xmlns:r="http://schemas.openxmlformats.org/officeDocument/2006/relationships" xmlns:p="http://schemas.openxmlformats.org/presentationml/2006/main">
  <p:tag name="MH" val="20150619201039"/>
  <p:tag name="MH_LIBRARY" val="CONTENTS"/>
  <p:tag name="MH_AUTOCOLOR" val="TRUE"/>
  <p:tag name="ID" val="547129"/>
  <p:tag name="MH_TYPE" val="CONTENTS_SECTION"/>
</p:tagLst>
</file>

<file path=ppt/tags/tag11.xml><?xml version="1.0" encoding="utf-8"?>
<p:tagLst xmlns:a="http://schemas.openxmlformats.org/drawingml/2006/main" xmlns:r="http://schemas.openxmlformats.org/officeDocument/2006/relationships" xmlns:p="http://schemas.openxmlformats.org/presentationml/2006/main">
  <p:tag name="MH" val="20150619201039"/>
  <p:tag name="MH_LIBRARY" val="CONTENTS"/>
  <p:tag name="MH_AUTOCOLOR" val="TRUE"/>
  <p:tag name="ID" val="547129"/>
  <p:tag name="MH_TYPE" val="CONTENTS_SECTION"/>
</p:tagLst>
</file>

<file path=ppt/tags/tag12.xml><?xml version="1.0" encoding="utf-8"?>
<p:tagLst xmlns:a="http://schemas.openxmlformats.org/drawingml/2006/main" xmlns:r="http://schemas.openxmlformats.org/officeDocument/2006/relationships" xmlns:p="http://schemas.openxmlformats.org/presentationml/2006/main">
  <p:tag name="MH" val="20150619201039"/>
  <p:tag name="MH_LIBRARY" val="CONTENTS"/>
  <p:tag name="MH_AUTOCOLOR" val="TRUE"/>
  <p:tag name="ID" val="547129"/>
  <p:tag name="MH_TYPE" val="CONTENTS_SECTION"/>
</p:tagLst>
</file>

<file path=ppt/tags/tag13.xml><?xml version="1.0" encoding="utf-8"?>
<p:tagLst xmlns:a="http://schemas.openxmlformats.org/drawingml/2006/main" xmlns:r="http://schemas.openxmlformats.org/officeDocument/2006/relationships" xmlns:p="http://schemas.openxmlformats.org/presentationml/2006/main">
  <p:tag name="MH" val="20150619201039"/>
  <p:tag name="MH_LIBRARY" val="CONTENTS"/>
  <p:tag name="MH_AUTOCOLOR" val="TRUE"/>
  <p:tag name="ID" val="547129"/>
  <p:tag name="MH_TYPE" val="CONTENTS_SECTION"/>
</p:tagLst>
</file>

<file path=ppt/tags/tag14.xml><?xml version="1.0" encoding="utf-8"?>
<p:tagLst xmlns:a="http://schemas.openxmlformats.org/drawingml/2006/main" xmlns:r="http://schemas.openxmlformats.org/officeDocument/2006/relationships" xmlns:p="http://schemas.openxmlformats.org/presentationml/2006/main">
  <p:tag name="MH" val="20150619201039"/>
  <p:tag name="MH_LIBRARY" val="CONTENTS"/>
  <p:tag name="MH_AUTOCOLOR" val="TRUE"/>
  <p:tag name="ID" val="547129"/>
  <p:tag name="MH_TYPE" val="CONTENTS_SECTION"/>
</p:tagLst>
</file>

<file path=ppt/tags/tag15.xml><?xml version="1.0" encoding="utf-8"?>
<p:tagLst xmlns:a="http://schemas.openxmlformats.org/drawingml/2006/main" xmlns:r="http://schemas.openxmlformats.org/officeDocument/2006/relationships" xmlns:p="http://schemas.openxmlformats.org/presentationml/2006/main">
  <p:tag name="MH" val="20150619201039"/>
  <p:tag name="MH_LIBRARY" val="CONTENTS"/>
  <p:tag name="MH_AUTOCOLOR" val="TRUE"/>
  <p:tag name="ID" val="547129"/>
  <p:tag name="MH_TYPE" val="CONTENTS_SECTION"/>
</p:tagLst>
</file>

<file path=ppt/tags/tag16.xml><?xml version="1.0" encoding="utf-8"?>
<p:tagLst xmlns:a="http://schemas.openxmlformats.org/drawingml/2006/main" xmlns:r="http://schemas.openxmlformats.org/officeDocument/2006/relationships" xmlns:p="http://schemas.openxmlformats.org/presentationml/2006/main">
  <p:tag name="MH" val="20150619201039"/>
  <p:tag name="MH_LIBRARY" val="CONTENTS"/>
  <p:tag name="MH_AUTOCOLOR" val="TRUE"/>
  <p:tag name="ID" val="547129"/>
  <p:tag name="MH_TYPE" val="CONTENTS_SECTION"/>
</p:tagLst>
</file>

<file path=ppt/tags/tag17.xml><?xml version="1.0" encoding="utf-8"?>
<p:tagLst xmlns:a="http://schemas.openxmlformats.org/drawingml/2006/main" xmlns:r="http://schemas.openxmlformats.org/officeDocument/2006/relationships" xmlns:p="http://schemas.openxmlformats.org/presentationml/2006/main">
  <p:tag name="MH" val="20150619201039"/>
  <p:tag name="MH_LIBRARY" val="CONTENTS"/>
  <p:tag name="MH_AUTOCOLOR" val="TRUE"/>
  <p:tag name="ID" val="547129"/>
  <p:tag name="MH_TYPE" val="CONTENTS_SECTION"/>
</p:tagLst>
</file>

<file path=ppt/tags/tag18.xml><?xml version="1.0" encoding="utf-8"?>
<p:tagLst xmlns:a="http://schemas.openxmlformats.org/drawingml/2006/main" xmlns:r="http://schemas.openxmlformats.org/officeDocument/2006/relationships" xmlns:p="http://schemas.openxmlformats.org/presentationml/2006/main">
  <p:tag name="MH" val="20150619201039"/>
  <p:tag name="MH_LIBRARY" val="CONTENTS"/>
  <p:tag name="MH_AUTOCOLOR" val="TRUE"/>
  <p:tag name="ID" val="547129"/>
  <p:tag name="MH_TYPE" val="CONTENTS_SECTION"/>
</p:tagLst>
</file>

<file path=ppt/tags/tag19.xml><?xml version="1.0" encoding="utf-8"?>
<p:tagLst xmlns:a="http://schemas.openxmlformats.org/drawingml/2006/main" xmlns:r="http://schemas.openxmlformats.org/officeDocument/2006/relationships" xmlns:p="http://schemas.openxmlformats.org/presentationml/2006/main">
  <p:tag name="MH" val="20150619201039"/>
  <p:tag name="MH_LIBRARY" val="CONTENTS"/>
  <p:tag name="MH_AUTOCOLOR" val="TRUE"/>
  <p:tag name="ID" val="547129"/>
  <p:tag name="MH_TYPE" val="CONTENTS_SECTION"/>
</p:tagLst>
</file>

<file path=ppt/tags/tag2.xml><?xml version="1.0" encoding="utf-8"?>
<p:tagLst xmlns:a="http://schemas.openxmlformats.org/drawingml/2006/main" xmlns:r="http://schemas.openxmlformats.org/officeDocument/2006/relationships" xmlns:p="http://schemas.openxmlformats.org/presentationml/2006/main">
  <p:tag name="MH" val="20150619201039"/>
  <p:tag name="MH_LIBRARY" val="CONTENTS"/>
  <p:tag name="MH_AUTOCOLOR" val="TRUE"/>
  <p:tag name="ID" val="547129"/>
  <p:tag name="MH_TYPE" val="CONTENTS_SECTION"/>
</p:tagLst>
</file>

<file path=ppt/tags/tag20.xml><?xml version="1.0" encoding="utf-8"?>
<p:tagLst xmlns:a="http://schemas.openxmlformats.org/drawingml/2006/main" xmlns:r="http://schemas.openxmlformats.org/officeDocument/2006/relationships" xmlns:p="http://schemas.openxmlformats.org/presentationml/2006/main">
  <p:tag name="MH" val="20150619201039"/>
  <p:tag name="MH_LIBRARY" val="CONTENTS"/>
  <p:tag name="MH_AUTOCOLOR" val="TRUE"/>
  <p:tag name="ID" val="547129"/>
  <p:tag name="MH_TYPE" val="CONTENTS_SECTION"/>
</p:tagLst>
</file>

<file path=ppt/tags/tag21.xml><?xml version="1.0" encoding="utf-8"?>
<p:tagLst xmlns:a="http://schemas.openxmlformats.org/drawingml/2006/main" xmlns:r="http://schemas.openxmlformats.org/officeDocument/2006/relationships" xmlns:p="http://schemas.openxmlformats.org/presentationml/2006/main">
  <p:tag name="MH" val="20150619201039"/>
  <p:tag name="MH_LIBRARY" val="CONTENTS"/>
  <p:tag name="MH_AUTOCOLOR" val="TRUE"/>
  <p:tag name="ID" val="547129"/>
  <p:tag name="MH_TYPE" val="CONTENTS_SECTION"/>
</p:tagLst>
</file>

<file path=ppt/tags/tag22.xml><?xml version="1.0" encoding="utf-8"?>
<p:tagLst xmlns:a="http://schemas.openxmlformats.org/drawingml/2006/main" xmlns:r="http://schemas.openxmlformats.org/officeDocument/2006/relationships" xmlns:p="http://schemas.openxmlformats.org/presentationml/2006/main">
  <p:tag name="MH" val="20150619201039"/>
  <p:tag name="MH_LIBRARY" val="CONTENTS"/>
  <p:tag name="MH_AUTOCOLOR" val="TRUE"/>
  <p:tag name="ID" val="547129"/>
  <p:tag name="MH_TYPE" val="CONTENTS_SECTION"/>
</p:tagLst>
</file>

<file path=ppt/tags/tag23.xml><?xml version="1.0" encoding="utf-8"?>
<p:tagLst xmlns:a="http://schemas.openxmlformats.org/drawingml/2006/main" xmlns:r="http://schemas.openxmlformats.org/officeDocument/2006/relationships" xmlns:p="http://schemas.openxmlformats.org/presentationml/2006/main">
  <p:tag name="MH" val="20150619201039"/>
  <p:tag name="MH_LIBRARY" val="CONTENTS"/>
  <p:tag name="MH_AUTOCOLOR" val="TRUE"/>
  <p:tag name="ID" val="547129"/>
  <p:tag name="MH_TYPE" val="CONTENTS_SECTION"/>
</p:tagLst>
</file>

<file path=ppt/tags/tag3.xml><?xml version="1.0" encoding="utf-8"?>
<p:tagLst xmlns:a="http://schemas.openxmlformats.org/drawingml/2006/main" xmlns:r="http://schemas.openxmlformats.org/officeDocument/2006/relationships" xmlns:p="http://schemas.openxmlformats.org/presentationml/2006/main">
  <p:tag name="MH" val="20150619201039"/>
  <p:tag name="MH_LIBRARY" val="CONTENTS"/>
  <p:tag name="MH_AUTOCOLOR" val="TRUE"/>
  <p:tag name="ID" val="547129"/>
  <p:tag name="MH_TYPE" val="CONTENTS_SECTION"/>
</p:tagLst>
</file>

<file path=ppt/tags/tag4.xml><?xml version="1.0" encoding="utf-8"?>
<p:tagLst xmlns:a="http://schemas.openxmlformats.org/drawingml/2006/main" xmlns:r="http://schemas.openxmlformats.org/officeDocument/2006/relationships" xmlns:p="http://schemas.openxmlformats.org/presentationml/2006/main">
  <p:tag name="MH" val="20150619201039"/>
  <p:tag name="MH_LIBRARY" val="CONTENTS"/>
  <p:tag name="MH_AUTOCOLOR" val="TRUE"/>
  <p:tag name="ID" val="547129"/>
  <p:tag name="MH_TYPE" val="CONTENTS_SECTION"/>
</p:tagLst>
</file>

<file path=ppt/tags/tag5.xml><?xml version="1.0" encoding="utf-8"?>
<p:tagLst xmlns:a="http://schemas.openxmlformats.org/drawingml/2006/main" xmlns:r="http://schemas.openxmlformats.org/officeDocument/2006/relationships" xmlns:p="http://schemas.openxmlformats.org/presentationml/2006/main">
  <p:tag name="MH" val="20150619201039"/>
  <p:tag name="MH_LIBRARY" val="CONTENTS"/>
  <p:tag name="MH_AUTOCOLOR" val="TRUE"/>
  <p:tag name="ID" val="547129"/>
  <p:tag name="MH_TYPE" val="CONTENTS_SECTION"/>
</p:tagLst>
</file>

<file path=ppt/tags/tag6.xml><?xml version="1.0" encoding="utf-8"?>
<p:tagLst xmlns:a="http://schemas.openxmlformats.org/drawingml/2006/main" xmlns:r="http://schemas.openxmlformats.org/officeDocument/2006/relationships" xmlns:p="http://schemas.openxmlformats.org/presentationml/2006/main">
  <p:tag name="MH" val="20150619201039"/>
  <p:tag name="MH_LIBRARY" val="CONTENTS"/>
  <p:tag name="MH_AUTOCOLOR" val="TRUE"/>
  <p:tag name="ID" val="547129"/>
  <p:tag name="MH_TYPE" val="CONTENTS_SECTION"/>
</p:tagLst>
</file>

<file path=ppt/tags/tag7.xml><?xml version="1.0" encoding="utf-8"?>
<p:tagLst xmlns:a="http://schemas.openxmlformats.org/drawingml/2006/main" xmlns:r="http://schemas.openxmlformats.org/officeDocument/2006/relationships" xmlns:p="http://schemas.openxmlformats.org/presentationml/2006/main">
  <p:tag name="MH" val="20150619201039"/>
  <p:tag name="MH_LIBRARY" val="CONTENTS"/>
  <p:tag name="MH_AUTOCOLOR" val="TRUE"/>
  <p:tag name="ID" val="547129"/>
  <p:tag name="MH_TYPE" val="CONTENTS_SECTION"/>
</p:tagLst>
</file>

<file path=ppt/tags/tag8.xml><?xml version="1.0" encoding="utf-8"?>
<p:tagLst xmlns:a="http://schemas.openxmlformats.org/drawingml/2006/main" xmlns:r="http://schemas.openxmlformats.org/officeDocument/2006/relationships" xmlns:p="http://schemas.openxmlformats.org/presentationml/2006/main">
  <p:tag name="MH" val="20150619201039"/>
  <p:tag name="MH_LIBRARY" val="CONTENTS"/>
  <p:tag name="MH_AUTOCOLOR" val="TRUE"/>
  <p:tag name="ID" val="547129"/>
  <p:tag name="MH_TYPE" val="CONTENTS_SECTION"/>
</p:tagLst>
</file>

<file path=ppt/tags/tag9.xml><?xml version="1.0" encoding="utf-8"?>
<p:tagLst xmlns:a="http://schemas.openxmlformats.org/drawingml/2006/main" xmlns:r="http://schemas.openxmlformats.org/officeDocument/2006/relationships" xmlns:p="http://schemas.openxmlformats.org/presentationml/2006/main">
  <p:tag name="MH" val="20150619201039"/>
  <p:tag name="MH_LIBRARY" val="CONTENTS"/>
  <p:tag name="MH_AUTOCOLOR" val="TRUE"/>
  <p:tag name="ID" val="547129"/>
  <p:tag name="MH_TYPE" val="CONTENTS_SECTION"/>
</p:tagLst>
</file>

<file path=ppt/theme/theme1.xml><?xml version="1.0" encoding="utf-8"?>
<a:theme xmlns:a="http://schemas.openxmlformats.org/drawingml/2006/main" name="第一PPT，www.1ppt.com">
  <a:themeElements>
    <a:clrScheme name="绿色系">
      <a:dk1>
        <a:sysClr val="windowText" lastClr="000000"/>
      </a:dk1>
      <a:lt1>
        <a:sysClr val="window" lastClr="FFFFFF"/>
      </a:lt1>
      <a:dk2>
        <a:srgbClr val="00823B"/>
      </a:dk2>
      <a:lt2>
        <a:srgbClr val="CAF278"/>
      </a:lt2>
      <a:accent1>
        <a:srgbClr val="A9EA25"/>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font script="Geor" typeface="Sylfaen"/>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绿色系">
    <a:dk1>
      <a:sysClr val="windowText" lastClr="000000"/>
    </a:dk1>
    <a:lt1>
      <a:sysClr val="window" lastClr="FFFFFF"/>
    </a:lt1>
    <a:dk2>
      <a:srgbClr val="00823B"/>
    </a:dk2>
    <a:lt2>
      <a:srgbClr val="CAF278"/>
    </a:lt2>
    <a:accent1>
      <a:srgbClr val="A9EA25"/>
    </a:accent1>
    <a:accent2>
      <a:srgbClr val="71685A"/>
    </a:accent2>
    <a:accent3>
      <a:srgbClr val="FF6700"/>
    </a:accent3>
    <a:accent4>
      <a:srgbClr val="909465"/>
    </a:accent4>
    <a:accent5>
      <a:srgbClr val="956B43"/>
    </a:accent5>
    <a:accent6>
      <a:srgbClr val="FEA022"/>
    </a:accent6>
    <a:hlink>
      <a:srgbClr val="E68200"/>
    </a:hlink>
    <a:folHlink>
      <a:srgbClr val="FFA94A"/>
    </a:folHlink>
  </a:clrScheme>
</a:themeOverride>
</file>

<file path=ppt/theme/themeOverride2.xml><?xml version="1.0" encoding="utf-8"?>
<a:themeOverride xmlns:a="http://schemas.openxmlformats.org/drawingml/2006/main">
  <a:clrScheme name="绿色系">
    <a:dk1>
      <a:sysClr val="windowText" lastClr="000000"/>
    </a:dk1>
    <a:lt1>
      <a:sysClr val="window" lastClr="FFFFFF"/>
    </a:lt1>
    <a:dk2>
      <a:srgbClr val="00823B"/>
    </a:dk2>
    <a:lt2>
      <a:srgbClr val="CAF278"/>
    </a:lt2>
    <a:accent1>
      <a:srgbClr val="A9EA25"/>
    </a:accent1>
    <a:accent2>
      <a:srgbClr val="71685A"/>
    </a:accent2>
    <a:accent3>
      <a:srgbClr val="FF6700"/>
    </a:accent3>
    <a:accent4>
      <a:srgbClr val="909465"/>
    </a:accent4>
    <a:accent5>
      <a:srgbClr val="956B43"/>
    </a:accent5>
    <a:accent6>
      <a:srgbClr val="FEA022"/>
    </a:accent6>
    <a:hlink>
      <a:srgbClr val="E68200"/>
    </a:hlink>
    <a:folHlink>
      <a:srgbClr val="FFA94A"/>
    </a:folHlink>
  </a:clrScheme>
</a:themeOverride>
</file>

<file path=docProps/app.xml><?xml version="1.0" encoding="utf-8"?>
<Properties xmlns="http://schemas.openxmlformats.org/officeDocument/2006/extended-properties" xmlns:vt="http://schemas.openxmlformats.org/officeDocument/2006/docPropsVTypes">
  <Template/>
  <TotalTime>1102</TotalTime>
  <Words>2421</Words>
  <Application>Microsoft Office PowerPoint</Application>
  <PresentationFormat>自定义</PresentationFormat>
  <Paragraphs>320</Paragraphs>
  <Slides>30</Slides>
  <Notes>29</Notes>
  <HiddenSlides>0</HiddenSlides>
  <MMClips>0</MMClips>
  <ScaleCrop>false</ScaleCrop>
  <HeadingPairs>
    <vt:vector size="4" baseType="variant">
      <vt:variant>
        <vt:lpstr>主题</vt:lpstr>
      </vt:variant>
      <vt:variant>
        <vt:i4>2</vt:i4>
      </vt:variant>
      <vt:variant>
        <vt:lpstr>幻灯片标题</vt:lpstr>
      </vt:variant>
      <vt:variant>
        <vt:i4>30</vt:i4>
      </vt:variant>
    </vt:vector>
  </HeadingPairs>
  <TitlesOfParts>
    <vt:vector size="32"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结构完整严谨的创业融资计划书PPT</dc:title>
  <dc:creator>www.1ppt.com</dc:creator>
  <cp:keywords>www.1ppt.com</cp:keywords>
  <cp:lastModifiedBy>Windows User</cp:lastModifiedBy>
  <cp:revision>118</cp:revision>
  <dcterms:created xsi:type="dcterms:W3CDTF">2015-06-19T06:54:30Z</dcterms:created>
  <dcterms:modified xsi:type="dcterms:W3CDTF">2017-06-08T06:19:11Z</dcterms:modified>
</cp:coreProperties>
</file>