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sldIdLst>
    <p:sldId id="288" r:id="rId3"/>
    <p:sldId id="309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5758" autoAdjust="0"/>
  </p:normalViewPr>
  <p:slideViewPr>
    <p:cSldViewPr snapToGrid="0">
      <p:cViewPr varScale="1">
        <p:scale>
          <a:sx n="73" d="100"/>
          <a:sy n="73" d="100"/>
        </p:scale>
        <p:origin x="-114" y="-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C9511-7560-496A-9F62-A26BA486D61A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83CAB-3127-481F-8E45-5F8B671320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651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83CAB-3127-481F-8E45-5F8B671320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060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09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921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452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223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247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407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49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37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34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66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1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72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9185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78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968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027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414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39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20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12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20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08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37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745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D9954-4A77-4A7E-9EA8-A480ACE5399C}" type="datetimeFigureOut">
              <a:rPr lang="zh-CN" altLang="en-US" smtClean="0"/>
              <a:t>2017/6/8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7D69A-EB13-4D89-B53F-DD1D058F8FF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6" name="Picture 2" descr="General 1920x1200 "/>
          <p:cNvPicPr>
            <a:picLocks noChangeAspect="1" noChangeArrowheads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328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616" y="180103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87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1000">
        <p14:prism/>
      </p:transition>
    </mc:Choice>
    <mc:Fallback xmlns="">
      <p:transition spd="slow" advClick="0" advTm="1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303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B14A9FB-A266-41E6-8921-D80AC69464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CKuDkkVKthzdwQAAAQRAAAdAAAAdW5pdmVyc2FsL2NvbW1vbl9tZXNzYWdlcy5sbmetWN1u2zYUvi/QdyAEFNiALW0HtCiGxIEsMbYQmXIlOk72A4GRGJsoJWb6cZtd7WrXw55h2O53uccpMOw1dkjJSdwfSEoCxIBJ5fvO0TnfOYf0/uG7TKINL0qh8gPr+d4zC/E8UanIVwfWgh59/cpCZcXylEmV8wMrVxY6HD1+tC9ZvqrZisP3x48Q2s94WcKyHOnVzRqJ9MCaj2MnmM1tchb7wSSIx97EGjkqu2T5FfLVSv1QfPHNy1fvnr94+eX+0xbZhyia2b6/S4UM04tnPYgIDQM/BjbsxwSfUmv0/tffh8GCBfU9gq1R+2UYeh7iE230t07YIgwxoXHkey6OvSgmATWR8DHFrjU6UzVasw1HlUIbwd+ias0hj5UoOCqlSM2DRMFGXvMuY24wsz0ShziioedQLyDWKFJFcfWVoWV1tVYFmCtRKkp2LnlqbIJizPPLgpdgmlWgKAR/1VrAf6qMiXyv03RoLz0yiWkQ+FGMibvdsUY4T5FbMG1mIEtoRzgEgoKVvLgDNjYaM3BkSzmMYepNpj58qHZhKlZrCZ9qqB9zDDmY87wLBRrBIYgripZB6OqggSnE0CUry7eqSHf0cTtRXcQecQKQoENvkVPNsSWGHAvoG0XBk6qLbIajyJ7geBycgpCtEQmGIIJjqLbjIYgzHEGJ4KgLQ+wTb2JrwesS2+p/W18J03KWV4glCeB0+DZC1SXs6JBCFZhKK/eGmYnw6wWkzbP9z5RxwwrRNauV2HDwo0h50WkI2ouDXa2i1wvvu/jI9nzsxiArN1jG1DQ8bTFjVyhXFWLphuUJR+c8YTVo/QqepSI1z3Sejf2favEzYlXbVZ60DYm4+PTJUH92etgn3KpL8KmqeHZZdZnWAWvdv4sXWtOfdaHPq9/NfuRgYode8DCZKUVWy6br3js/154NzVGnE/eMVP9sPbQnUdNbxx40rLFQ/REYpqmeHzAAZX+UR47A0Lxp0dDDvfxigE0StAREobtynECodlw4gRAOwC/xOPIoHI2W/LwUVeexw1Rjk6BPpzaBU57kFb8pxnN+oeCEIznbNKcPmEIm050JvXW42RkV1KM+uEyAcNWIByilyMD/tAfnYoa3EWga/M6bLFUtU1O8UrwxTR5iW2f842PTRaEysytZuRVvM2QO7+NF83JhY3Q+YPxf11/v/Nwqv7tnKcJ26ExjxyYO1sd8XauyJwhKQIfCp1Hs22MNh1rIWJWsYZheqDpPexI1R3UXH9lA1r5zxFmRrN//8mdPjg88aXZRu/vtIBIobN0F8TXZ90RVvPyxi4Ta412cWfRBtVebLe7fP/7675+/O4EeiPBBrhCsmSyZymBrr9suaLzNmU2p7UxnUAaRUb2qCzi5DWGY2eExtDJzCLdGM1a8gT5IlZKDWEyktf6qYdZvLpd1JUXOh2DvN0n0C1NvHtuuay7aUHtSJG+akZnChSJpb9wSbtx9yZypTaDNfsDHU1ENJDSTaduEoM6b9U2Vbz4eVNer0vxesf/01s8X/wNQSwMEFAACAAgAIq4OSXGEZPRyBAAAyRAAAC4AAAB1bml2ZXJzYWwvY3VzdG9tX3ByZXNldHMvMC9jb21tb25fbWVzc2FnZXMubG5nrVjbbuM2EH3PVxACFmiBNrtbYBeLIlEgS4wtrEx5JTpOeoHASIxNhBJTXbybPvWpz0W/oWjf+9jPWaDob3RI2Um8F0hKAsRASPmcGc2cmSF9cPQul2jNy0qo4tB6vv/MQrxIVSaK5aE1p8dfv7JQVbMiY1IV/NAqlIWO7L0DyYplw5bc3ttD6CDnVQWLyobF7RKJ7NCajRI3nM4ccpYE4ThMRv7Ysl2VX7HiGgVqqX4ov/jm5at3z1+8/PLg6QbZgyeeOkGwy4QM0Ytn3TyERmGQABkOEoJPqWW///X3QahwTgOfYMve/DMIPIvwiTb5WxdqHkWY0CQOfA8nfpyQkJooBJhiz7LPVINWbM1RrdBa8LeoXnFIXy1KjiopMvMgVbBRNLzDlhdOHZ8kEY5p5LvUD4llx6osr78yrKypV6oEaxXKRMXOJc+MSdCJeX5V8gossxp0hOCvXgn4psqZKPa7LEfOwifjhIZhECeYeNsdy8ZFhrySaSvDSCInxhHgS1bxcjg0MdoyaORIOYhg4o8nAXyodmAilisJn3qgFzMM4Z/xogME4sARiCqOF2Hk6XiBIcTQFauqt6rMdoRxN0UdvD5xQ5CeS+9wU02x5YXkCmgTZcnTuoNriuPYGeNkFJ6Cfi2bhAMA4WuosNcDAGc4hrrAcQeEOCf+2NEq12W1Ff22plKmNSyvEUtTwOnIrYVqKtjR0QTpm+qq9gdZifGbOSTMd4LPVG5LCoE1q6VYc3CjzHjZZQf6iYs9rZ43c/+75NjxA+wlICcvXCTU9DdtMGfXqFA1YtmaFSlH5zxlDSj8Gp5lIjPPdIaN+Z8a8TNi9aaPPNm0IOLh0ycD3dlpWp/wqqnApbrm+VXdZVmHa+P9PZzQWv6sB31e/F7mYxcTJ/LDx0lLJfJGtl32ocm5cWxogjp9eFic+qfqkR2J23Y68qFLjYTqDcAwOfW4gGEne4N8cgxmZm1PhqbtFxf9LZJwgycK3ZPiBKK048AJRK8/fIFHsU/h/LPg55Wou04XpgbbzHw6pymc4ySv+W0JnvMLBecYydm6PWTAzDEp7srknSPMzmigPg3AYQJ8y1Y0wChFDt5n3ZTzKd6+ftvRd95joRqZmYqV4tJ0dYhrk/OPz0YXpcrNrmTVVrPtUDl6gBPtq0WtzVn/QX9TdL1zc6fm7p2hGDuRO0lch7hYn+F1fcp+GFC+jkNA4yRwRhoNJZCzOl3B5LxQTZH142kP4h4+doBr88IxZ2W6ev/Ln/0oPvCj3UWb3W+HcEAx666Hb7i+J6rm1Y8dHNQZ7cLMogdoc2fZwv7946///vm7C+eD9h7ldsDaKZKrHLb2O82CsjfZcih13MkUxB8braumhOPZAIKpE72G3mWO2JY9ZeUl9D2qlBxCYoKsZVcPsn17YWxqKQo+APqgoaFflvqzxPE8c3GGcpMivWwnYwZ3hXRzg5Zwg+7J5U4cAk31AzqeiXoYn5lB26YDld2ub+t6/dFIullU9t7ewdPbXyH+B1BLAwQUAAIACAAirg5JdGfpSP4DAAApEQAAJwAAAHVuaXZlcnNhbC9mbGFzaF9wdWJsaXNoaW5nX3NldHRpbmdzLnhtbNVYX28aRxB/51OsrspjOJzYtYMOLMsGGQWDw13URFVlLXcDt/Xe7uV2D0Ke+tTnqJ+hat/72I8TqerX6OwtYAg4OZJSuUIW3OzMb/7P3No7fZtwMoFMMSkazkG15hAQoYyYGDecl0H78YlDlKYiolwKaDhCOuS0WfHSfMiZin3QGlkVQRih6qluOLHWad11p9Nplak0M6eS5xrxVTWUiZtmoEBoyNyU0xl+6VkKypkjlADAv0SKuVizUiHEs0hXMso5EBah5YIZpyhvc6pix7VsQxrejjOZi+hccpmRbDxsON+cnJnPgsdCXbAEhImJaiLRkHWdRhEzVlDus3dAYmDjGM09PnTIlEU6bjhPa08MDLK7mzAFuPWdGphziUEQeo6fgKYR1dQ+WoUa3mq1IFhSNBM0YWGAJ8QEoOFcBDd+t3PRuun1g5Z/cxlcda0NOwgFrVfBDkJBJ+i2duEvC3/5+ro16HZ6z2+Cfr8bdK7vpDCiawHx3PWIeRhZmWchLAPm6ThPhoIyjkX6URgVaCxzTrMxBLLNMIsjyhU45McUxi9yypmeYTfUsBtuAdIzlUKoByZtDUdnOTh3cBYQDcNcLmvi6NmyJo5P1lx3rfY7t7Za6VGtaRhj8SCtMM1zV0kLtpEUa66ZZzKUPFo6BMkQoh5NYKUn/Fsm2sh54JARJoGjq2cZo9whTKPr4VJY5UOlmS56r73KSRALhwSQK38jFGFMM7UW8WXUTeGHze97UoP6wYbCku5j/U7mPCIzmRPOboFoSTDNeYK/YiCrzURGmUwKKva7JoozNG7CYArRaRlFr1FFkqMkDpeUg7Ya3uTsHRnCSGaIC3SCowjpTFn86k7AKVXqDpQubHxkW6TTu2i9emQcpNGEinBHcKwNSFK9F3w6I0LqhRyGI6S5giIpEYuKszK+Vb88DYolObdp/reTsQK9x5TsR8suifmsBaXVxnRSNKJprgIaW5BhSiwmHoQ4WZjIoSxgSAWRgs8IDXF6K9PWEyZzhRTbwBZafbmFVp4wUTyNcQqixiyCrBRk7eDJ08Ojb49PntWr7oeffnv8SaH5Xrvm1Kizi+383sVZTuqj9fkZoU8s0Q3ZtswSU6jRhtLtLwbzBbY54j3XrJ7tm6hYmA9xEfmts8H5JRm0/JfdwK+XKYaexL7TYYzlNDLvkWVk/vr197///KMUugl6GcYPP78vx/ZLqaYpp7TXL8PVf16Ga2DX+PXKCi9lAo79sR1jOPg5SxjW7v+iie/rp6/v//+kh7/qbdIOgD31MNAsjDGje6uCBz8j9xnehxQx+7S8/61d+Dx369XanCRMsATjaF4Clvfx5tFhDa+QW48qFURb//dGs/IPUEsDBBQAAgAIACKuDklYBULvtgIAAFIKAAAhAAAAdW5pdmVyc2FsL2ZsYXNoX3NraW5fc2V0dGluZ3MueG1slVZtT9swEP6+X1F13wl7LZNMJSidhMQGGojvTnJNrDp2ZDtl/ffzK7HbpM16Qqrvnsd3vreC5Jaw5YfZDBWccvEMShFWSaMJuhkpr+d5pxRnFwVnCpi6YFw0mM6XH3/aD8os8hyL70BM5WxwAb2bhf1MoXgf3xZGxggFb1rM9g+84hc5LraV4B0rz4ZW71sQlLCtRl7+WKzWow4okepeQZPEtL4yMo3SCpASTEjf10bOsijOgQZPl/YzkdO7Ov36A9qOSKIs7eaTkTFaiytIk3x1Y2Qcz/TtaVUWRk4TFPxVGvrls5FRKMV7EOnld1+NjDJ427X/0yOt4JVJaMo5XcR3DuW41ONnoro0cpZgHmQcna2CT499610E8l/juUdmXAWnTyavBwvBFD2nsFSiA5SFk7PJmr89dkrPByw3mEoNiFU96EkH/YQ7Ga5JdT3uD7wRVkYgr+gRr5x2DaxcvBEw1ff41erWroo4vnddFKCAnVdGEfbKHvlbp/UIGSl75DMlJTwyuj+CH1ocJ5T4Fvtins6+tgLD+hjyFU7Bajw9mMGVkWuvCJiGl7CUJpwX0oCpGsqszoWUHcWEGN6RCivC2S+Dy/f2MRJlBwbfacN9hRRRFIbazcaol3RcL3tOu9Fb03Z0Pwr949x5pvQOv55jpXBRN/pHSc5nnqeHRCdmng0zzJbUcBD3bMMjjvU9Rmqw2IJ44ZxOdcO4Ajn1eu5GawyOsigHKBvOMvKXDKWfdU0OYq2rRiC0TapzuJpUNdV/6pXAG5QpYcTomKrW1zFM3rsyUvgWACyKOvSsOzhL01FFKOwgTH6ksA8eexmSukfH2u1GPcBGxQ3nNZM60i+KvlNiXGoYILzquIYZznJ+ByucS/uyZO7DCu4HP1nKYZeZ1ou9O4VvpeRmbT9OoVaa/yX/AVBLAwQUAAIACAAirg5JwtmqJ9EDAAA6EAAAJgAAAHVuaXZlcnNhbC9odG1sX3B1Ymxpc2hpbmdfc2V0dGluZ3MueG1s1VfNbhs3EL7rKYgtcozWzk/tCCsZhi3DQhTJlTZogqIwqOVIy5pLbkmuFOXUU89BnqFo7z32cQIUfY0Ol5JsRbazSu20hSBIHM588z+zGx28yQSZgjZcyWawW98JCMhEMS4nzeBlfPJwPyDGUsmoUBKagVQBOWjVorwYCW7SIViLrIYgjDSN3DaD1Nq8EYaz2azOTa7drRKFRXxTT1QW5hoMSAs6zAWd44+d52CCBUIFAPxmSi7EWrUaIZFHeqFYIYBwhpZL7pyi4tRmIgg914gmFxOtCsmOlFCa6MmoGXy1f+g+Sx6PdMwzkC4kpoVER7YNyhh3RlAx5G+BpMAnKVq79yQgM85s2gwe7zxyMMgebsKU4N516mCOFMZA2gV+BpYyaqk/eoUW3lizJHgSm0ua8STGG+L8bwbH8fmw2zlun/f6cXt4fhq/6HobthCK26/iLYTiTtxtb8NfFf709Vl70O30np/H/X437pxdSmFE1wIShesRizCyqtAJrAIW2bTIRpJygTX6URgNWKxyQfUEYnXCMYtjKgwE5IccJt8UVHA7x2bYwWa4AMgPTQ6JHbi0NQOrCwgu4TwgGoa5XNXE02ermtjbX3M99Nov3brWyohaS5MUiwdppWlReJW0ZBsrueaaO5OREmzl0BijLNCXQ82pCAi36FuyurUuAvaEC4y/k92tj6XdcC5JqTZrMVzF0ZVy0vqupyyY771znnQT67eqEIzMVUEEvwBiFcHEFRn+S4FcbQ8y1iorqYIaS4zgDMiUwwzYQRVFr1FFVqAkTotcgPUafiz4WzKCsdKIC3SKswXp3Hj8+lbAOTXmEpQubXzgi77TO26/euAcpGxKZbIlOGYbstzeCz6dE6nsUg7DkdDCQJkUxll5V8W3+uenwfCsED7Nd52MK9D3mJL70bJNYj5pQWW1KZ2Wjeiaq4TGFuSYEo+JFwlOBi4LqAqYUEmUFHNCE5zHxrX1lKvCIMU3sIc2n2+hlydclqcJrnrUqBnoSpA7u48eP3n69d7+s0Y9/PDTrw9vFVpsqjNBnTq/qo5uXIXVpD5aiJ8QumUtbsieKJ25QmUbSq9f9YuVtDnio9AthOt3S7kCv8xqGbYPB0enZNAevuzGw0aV9PYUdpJNUiyQsXvWqyLz5y+//fXH75XQXRirMH74+V01tveV2qCa0l6/Clf/eRWugV/MZ1eWciUTcJBP/GDCUS54xrEa/xdteVOH/POO/iJdefsTn+/Zu+pKoDpJMUf3ltd/f47dacD+SzHwp9V71NqLUxRe+4paQ/r6+36r9jdQSwMEFAACAAgAIq4OSUKcHl2ZAQAAHAYAAB8AAAB1bml2ZXJzYWwvaHRtbF9za2luX3NldHRpbmdzLmpzjZRNb8IwDIbv/AqUXSfEPrvthgaTJnGYNG7TDmkxpSJNoiR0MMR/Xx2+mtYdxJfm7dPXsStn0+mWiyWs+9Ld+Ge//wj3XgPUnFnCdaiLFj1HnVmRTWGS5SAyCayGFIdPj/L2RFDGTHrTeP2JtrbixxS+mXFhq7gmLAyhWUIrCO2H0FZU4t+gsn1Vu4oqbY6XzinZS5R0IF1PKpNzz7CrN7+qBdZgVYA5g854AoFp5FcbeXJ8iDCqXKJyzeV6rFLVi3mySI1aymlb/vlagyl/+GIH9J+j11FgJzLr3h3k9cSjJ4x2UhuwFvZ5H0cYJCx4DKLi2/frHzQwbhZUo4vMZu5AD24wqrTmKTS69DTACDFZejW6GWE0OQcrtyPubjECQvA1mIbV8B4jAJVe6gt+oDYqxY400GbPj6hQfJrJdJ+6j0FyeFi0beveqVB//CELRkjVRmhOTGTednFcMPWOHFxbyzqmZl5QoqRERSTWFFiQp3H1awT3X13GnePJPC9vh/JmLNvAzQLMRClRHv/73EGLo7jL1dn+AVBLAwQUAAIACAAirg5JO6F42+4AAABXAgAAGgAAAHVuaXZlcnNhbC9pMThuX3ByZXNldHMueG1snVKxbsMgEN35CnR7TbJFFjhbpW4d2tlyMXGo4LA4XPfzi4UTpUOF1AGJx733jnsgz9/e8S8TyQZUcGwOwA3qMFqcFLy/PT+dgFMacBxcQKMAA/Bzx6Q9nvA1GjKJeLZAUnBNaW6FWNe1sTTH7EDBLSkbU6ODF3n5gGJTirlIoWhb+y/1fgYdY5zLj8W69IJd3mdUKJyiVrBpeo2NxUsA8RdhNBWCqTkYqhAusUL4nCuEuDwQpLjPvCG9UAr+txIHnx9NXy1mCKWWq7Yt0RXnIuxvqR72XHtviIYpT+Vwul9pD7/0v7VkUjx8iI79AFBLAwQUAAIACAAirg5JlBOzImkAAABuAAAAHAAAAHVuaXZlcnNhbC9sb2NhbF9zZXR0aW5ncy54bWwNzDEOgzAMQNGdU1jeKe3WgcDGVpbSA1jERZEcG5GA4PZk+8PTb/szChy8pWDq8PV4IrDO5oMuDn/TUL8RUib1JKbsUA2h76pWbCb5cs4FJliFLt4mjiUyjxSLHHYRqOFTXv/AHpuuugFQSwMEFAACAAgA95JT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Iq4OST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Airg5JXtaLAYUaAADpOAAAFwAAAHVuaXZlcnNhbC91bml2ZXJzYWwucG5n7Xt7WJLn/z+tVWtZ5szANChr1SdLpFppInSyw1q5Dh6aBgWatVIiZ2KctrUSAaXWQZsla7W10iJ0E02EDsBTWbJqTQ2VgpKpID6xOMjp+2Br5bff9bu+v+v7uX7X5w//4Hq438/7ud+H+3143c+h4NO1K0a/P+F9GAw2etXKZethsHfDYbB3OO8NhyibjuyGBrAh2etXLIFdagzthAbvZixesxgGEwtGubYOg8Yjd6/clA2Djbnh+w0BKD+nwWBRrFXLFm+kEUxtZt4z2yYv6FrjGeIZ8nXurO0B5pU9BYqUCa6v5I/ujz+6PYB7j3TgEPezXwJmKT9/l32WdHoC98NH8xY8evTZkdGPps0X75Fpd1aan9YLUw3Mu6lVVdnWbGQ87XLpieyOk21Gaal6p/oTVPQn9Z6+7nwR07QzX8R4Fg6X2ZXodyDtWnPJdM7EMCunVgJw2V4bO97sB5F3PyAVIzbzg3J7WldR3oMIvd8rcFRMohRUhXSOhsYw5C/N/0IWiEbfah/Zf1q5Frw5Ci09JAuEho8X807pDhsn+hglyuQh0OHkOLLPG7vX84Ogw9VVmETfyelvntw9m+h5XuwPyYxmGGK00SvXnxxGnaZoOXQquHhrBcT2yPOM6HnWqwqhtNYvO3w2l1s1uZFjNP6MgBbhy2pvn8h7hb4pbJU54jV1/qoLtxuLuGLI1u1Hzl4YJP9HkasTKDJHx5OHScTY1tpsQy/KC6KuNioMexlFgKHvDTavQ+jNo5l+bRpDgUKwTbLy0QawdqJQD9bKZsbEzFRB6fl9ZoLrbvlZdxLzUkbGiv64+uXinMSVhsM+qVH/KucH3c9L84XR2tszyQe+QAb7pj5SeTt58qkVvgken634b+ydtjYzy9brsqhRHqPaY8wUOu5kjEFLe6+3pfz+9+VdrMIgorevSbu3VKkHDpz6pdjjlHudvaCA7ep9eiT+J49d4LX3zG56xb+QHMd/x5dpbOq1cfAN1Hvj8CotTLucug6u/pB11Popo0hpSHDVelwGPFs9Fs5u1D8MAmUZQqa1J0WQ8dKAC938IMzHCuX91NRPlcoHmdLruh+LCVcQq8/Wz8MJiwoDLCXrmI1viGS0MaSVpBQp0/NZXw2Hy7t02T3Badc8AWWRxN1Kp86q9+iZ1K/GL71l1SvxAFnuet7QCRxBVpex+jp5Q7JYccpq+1zWiaQkxN+TXhFVcHhn7WCzciM/mHrtI9X+GiZ/5Bl7ypOx5hDJRCVQOOpyTTIvIEzFq4nksYskAgFc9DNHNx8UqyARIzq3zvYwiB3q3vSsN4y654oNrz4Tx38PlDnoKxUmoLhIUR5WTVz+wdIbtI+W+X0AqvUeUKynqqIClABC1MOxFQpX6Cknf8z/yFdDLqeUX4pJXKZvmENK5iTN5yetvSPag9B9/bnsZ+7irSx26heF4rAePPvEChe2/XjQ/uWtuayHyxlSsqQYeVCnprhqCczgm4hhhtMRDb4QOnk0oU0cdvBLR1DgGfDDCetSFxWim0ruik5yeGJaSuruQnR4gU63i354vAS/d/F4m2BrWsTyw13vrF34TJdNZiDTlQYAMa9jwGwRRaTU5vHwtfrrnzs/DKFuDYITMXvS9EukFGlX2PDCGm+qFJ01lysIpISgcumL4Woqi9G5dRc/QK/um6EqsIdybQdq2lyezL+jtqsoCOOnKBlL/C7gxhKEiI+AtDOvwER8fx2bpsiEFpayXw/UmBFTOp6Qxom+RQwFEDNVgGZMsF5/F04BU6sE0Vp0Fkpy3nP8s32fKoW37KkTzihuf3450lejp6cn5FZwRv2ASb4D/1iTtP4OfJNlxlilG3CS5nGGkKWfTcmKYcu52/1G6nGgGDiwycXgT12HFWDS+DpylnY8isJqBDHV+w9+8b5S+MBeFa0QPrOHnsCPuCG+dv0fpyy5v2Oc6J3vRvAcQauzX2ejP5t8OWr+xmX/5/z8f0znV+wXYnJ7Qgl006913qk7BEoDjXFJ9E91SnnRUUpByl5cpGx2XQy/HA9GI4Xd5ZVVZ0j9HWjq+X/qzZpvL/yHkC92vWgi4l2+5vgkl23L9Zdbd8r32g8Q7cMeT4YLG8DoiUINGE04dmpikC9JfqvuelZMxGE9dn0+gKT7NZ+3hwrULxJaWtb1t+XM8rJ9Xef/0g1vLranEl9fdbt85mOsYkBhbokbfTn+tXsS0+HzruIuvvbmsc2/fYPqO40iGSrZZqPmzSuHreHwWpIIeQdO7es4kXH/7dORicZSsQ47cLZ3yUpZcHjjg0HWQdZB1v8h6+aMClrX+XMRaWZNXxPb3ZSbZ23J0LK0VusxAePplE6NoADo683HM0ALWZB7jKjutesFcjfV4PQ+R3ufHzBp4pVviUrJrbA/nY7PAw0daq9L/cBGicNE3lHFeRLy88emU/DThnPBKACJZs0udr/wszA7viKxpI1A/Y6B5eJasphySqwTQhDPn+juSkKzpMY4e5e6mSFGiRbZT2kdp3ij3OCFA1Qxyhsq4WmWtZCBTJ0blNmj9CYNuEUai5zbjsM30ojS2e0LyhpozrG2QkEMzmr0FTlGT7awruauVd8oKcW37//lDbi4d3EgP8j5R3C4KjysGv4k/B7jMFIFG6sUgNU1N/0xMMUBz05R/V4QAaaHghZaCpY1TiJETVEsilx+FLGxA/1RsESgA2guzMxvtrv26Y5NAWlUL4RuRHSOU+BsPLPMhc1CoaZkzW1H2goM4wXR7ePx6oOHSqvf0mHvKfMmDPGbpB/Amd9sTXWtAMn8kfdqaAKeu6YGmiEkqpq0BYHK9QsBLbsqOAYcG12AmKgSTV/+jcl53W7Y6oktYePw7TQ6VjiDFWrT4hr3V74lxDoJ4BpNW6XoiB59GFvKlO6ZPJxDczLW4Xuqgoh9AaLPEaISxI1F8xPvUEZZRNN3srJamB1CNYoujfVE72w1LP7sdSuYWff9SBWXGfNMTBpv5gWQ/MbrcYBiZYDoDudemCc6JJx0p0QuUrq6gyXn79hOsFm7KqKs3fTfEtP/wea3I7Z/LSZpewzJAUOvudRVD4ViUGZSMvgjMZ/y2UXokQVDwljIQswWBHEbZjjH/sEhWsJyFzYkXFV8gp9EVFzGlHntMri+Ya0uj29mY3gaftJuhRpw68FK86YAdQZWTiPO85/mf/ut0NXkqLi0YzdcPwZjxoTSn13tChoGoV9v3lgOz4EYuZxah0EqSiK9lrHqjHE3rtJYINVgJmKyUBSUpPDe1lYcLgurmhEyc4nfaBAklZSw8aSTHAngNEiAbIT8J4cjdvvbMQ5tAGi0weI0yDrI+v+D9RtEeLMI5TiMWuWtr6K8kY6xEOrthFAresC9g4cb4mOPEZphzg/eRPuJ9dA2mLB5SAx84K2Gi13lUKt6MgXlWLnv8FBsqy47Bgf8mzcJC90viN6PYqbf/adi5nDfwMs9ntLj7a8VOgJVUn7Qo+OvCvQft6CSo3o/s+GVT7rTKpoXkA9Uv55tjs9tSzSvBQaHW+8mn878ZxdwCmoa2yp+q/7H2Wuhij83cXvK3r0bfXfxFqVM71+PX2YPqvEfpgbU3ygsS2m+mmWtyj8nZPVd56FlNFssQO+pNYwxs71Of7yzCk9/cmu6UOos04SX2RLKAIbTDjaLYlhM/+wB8iCIhGT+dY8n1jkMQjkiPCKb6mkmCzanPgaYS1xYFU8zqwxIOHjAYcVsZDg1WpndUY1yXUNJnVX5VQMUretKDoAb47Ggoo29r7xLhyUUBEgKUIaO05MiXMAhMVO5pNXc7FRpDIKJQ2/XqO2O7ayTuyHMAwSLQoPPKBhOxM4OCNsRWvd63CVCJ8O5IWKAuy85Y8N1P7jniNZykhIVJl3D4mrlMJb0syntKP1V1wUeKEOs1DHNTDNdiwzVGfQmamk8s2sD3FYgnoREtyNR09sXcAGOU0FWuKsMyDNLpBRssd0BoS2THrAbZmQtQKKRO/lBGBqENLL5Tr6BdnvA6vmgRQ1CwLOYyidWQqgN/oI6BGULgTsxtDv7l/gNpZbaMT2BZpSyOUAAH3rVZcUQllG1NOk9hL9uPlV+T3z6w+EHHKs36ljkSbdUXGPtCjBZA5RS6BcGiIHANwLeXhw8s1IXNIq6DgV3YVYq1BJVVOTyr2qNJqrQAdyzG2gnIyeg2Cl+gZg5/CQCf12azE1zGcl8gCcB1JK19QPWppsfRAVxsnm6OUpTFeWnaNkXpJiwO4XrtozDCwRwilB+durwg45jQdl6oT4oEPMtv/L01pTWaWUZ2A6GE5TqbJPa8QuQFGcr6viA8DVdICvtc/JregWjQAh9hkxUHYoknB6r/C1yuMBUfOSOOYT4bQBeQIJxgGZZLGEk5iCHTFbSTlKFNez5iQrguxGcmjb7iyyAO6OsG7FW1xQlmGLJ5hskE+evFb8dXY+pp2VBSkQkSzY7olm/JDbi6dJUhZq4ZM5wLk1rbVhNwiJspcRgjDwW127HBWkMkd5s/kgQBIDv8O0zcI2uVL0HrKat1VtBPa0I1NtLNEOmHjxmAqJfDDRroXbLBues/2Wya3IALujliE3Nmpy+gSucUVHi1UYUubEeLfqv3QPnhTZMzWMx8rZksHfgiaSJ4WWM57d4k0lSLon/AdCOhKJbeIVGp3mdWvPqZWulAz3WEx5+QSi363hwPGponMtC1zrbecLueQO0lpQiw333gW+cEeD2gfpIAXxh/UBfLOYHgc9QluQAmeMuhSAlnksaUI7a/koGW6Ba1KsIjE91YfusEnlmRRQ4YI6LMYlp2pVz6XR+oCDW2qxc8Af/cFg7/i1ZF+cmKhbc4pujA5YqXPXTi+pjud4VhxDhumPjF5r+O+d27WCjGVTj36EGqWKL3AOivGCPfEfnxf/s+8GD5EHyIHmQPEgeJA+SB8mD5EHyIHmQ/O8lm2K0jsa2hoBV+3Kpy9NebaWYjgYijmGma+v6X8Ucl7H0ZMCrXVTT8+uj0KEEtvtFXfH0b7+oiQrU7brZyG+IfPtd0P/ri6L/w5N5T9keA3uMj+Pc9f/t3Ef/SAa7ykVInLszHoXruydA4uzX/JFItgs8EqgOLyNi1TRZi2goxFt0QsSs6m50zkZOd90Sum4du0TWV1OFVK+RrKWAUQvy6pnPxLoQrV31pJjVWXx/Ov2CzqGyNLJioYsvv7i/Gt3WRWwEcnZh8421d3XzJXmFSPmK4ryypBzoukChfVnfu/GbsWZjU/ZmoevpdLTvsb5D6HXcSJI9P5Zb7zZ7esxj5C9S5DlP9Civva5dfTfP4zBoPfXeOxm4bLWzg42m1jmYVfbc+Vm2ixRmd5mtUEK0arvF+Ck2PeaChvnnUtRnnoWinYQfzcBpLfPFUcMQ2KIPPZVOlmvBoxx3u9lN6HNto5YaZf7rXYQ2M/y91LwKWjMhAaPwGdIUAGdqbUxtLnVIST27+94KFLNJQ/qTIwEOUO1foexf8VASiX6bwszkjwPpng34Fxso/uMx7/HZ8Cf5bHu+YMwaqtyO6QmRhJh5eDgGpnCq1Abntsp+/RIlPOJOhsteFWoWmnPlrX+FV+rIxI7df2FhsJ8VRBcWVAR2sjPaDhqjGyudrQftsXVC9o69z8Rh9PX+PGPTgyB4LvUeAq9SEveWbkr9cxv8W3BBp2UYiVHRwMBeQrO0hlFeWsJiv3GgxTSM6bcBNM9kIYc+gNylKqLW2S2RhB2BcK+lfJLM65TjJ2IPktnLrwgC5AdBy0OTrgnrwWp/TwYnEQ7nnEiKz0PCYBt1xy60sIltx19qdNxe31BGzhf/sEOa6qnUL0k1NsJPArR05f5A79pqb4/uBxyrtWglaAEv5CPGqZLHwt36+VtdeZzJW5wzC+yGh3LNS4l4Af7cQ5NqO0ZuYtXdSgrwAxEtZDXWHwZL1NHRad7MnNJKQ3RDT3aKTr7Y3GQTRSamPqjZfad9AU9eW+bdFhMIv6mnmGvzWuR1mMRd6Fa9QTPKE5mF5wtOtMkmDC1yB9f2kFOtex9a6oqMFnBamiAWmi2wEihLt9WObCEPhR3iobdGHTBvEB+Lbdq0V6gZRxzzbay6fM4rQRrCrEbdOx+1U36mXa5k50qiE9NQeER4BJpuhNhLD8VaZ9WpxZ5ef29kvTs9TTAatqhnnGxd+jT6pSojTjLbQ9lYZdgXpOLunAAvanEepO3wijWKTwO04ZOchGGtFfb1RXmTvpNnxEmZjPMrSuQZyllZeBk/jG+eHkAJQe1MZqq5D4WHu3GqdEquhqw0ez1mlO/1dySBASqtw/ZZmyE5Cyb3q1PR7Rc0mb4LBms31RrKVnvpXePS1LnH2wzjGE9GEVcKzeltj5LFpkoz5A0o+4qDw0mcKCt7ZDD8qj4kZIyGtzJruQsHxDntuYHeCNWkAPIiF70As8PvY7KUgwLi3AyhPcry3tih1xhC05bIcg//C+QUTyrhWW0rVF9C5GBIvojt7s7Fa7RdaI8OfV+T2O/q86H0iHVW60tnVfeYr83yKdmT88Abn9l0LNYAqb5hrPxck4P989zE1A2p9kLeVXI1+hpKVczelYASOKezRPqGWdcR01VO0iSEmZc0ly9Ra7dk+wXr91qgtZ+l0OiBh2PHeturJPk9ZAUQOvRmelnD55G1l4wWjGLIXkPjqTphZz5PmCGqoHWcyIhoh1OIbv9V/d4DFHpFdkGlDUWn30TSj7dlaLpFchbmaZqkvsIoHgKrafqXW3t0W6UBCwXPzEsWdzg/6GphAw51AzH0h4fhI3UNSztwXof6HPw5FL7VEnyHhO2UoFVf33PJQLUe+KRfyhn7r4W66NSMZ2pkCOzLXIUt8aYnputomhqSaDj6hZx9QPxODbXFQJZ+TBoH/7Ml8yA5c0SRUZxhyZQkZlIWeEtu+ZSbPkE04wSboluddmV/nLUZBpM+W03sW9+n/fTcNHoPJOfcNJaoyiCDGl5WqtURRZgdQGwXX0EIKNJouGg+53CYbFc6XQPNq9GoEwttGfht/WvUwupcLd0zlXWxybHnkM9qWsN5j5y9K13NhPT7XWHOsbYm/W33CrZlAfuIjF0inxXGTZqQJhkF2V3p9CtXOatQc/v/p5HO1jTaLt702SpJ87p/D/DWj2dfO15vZt0sc0JhkKMsjiMa5EvntmQTMYmzXBq5W9P/PM8e0rpJOru9uG0ETWK0UDe65QSFU98rQK1oMS3p9+SNC6DH+LdXi4/V//C0pF/f1VZtfFIQ/AXIbK60taFbsoVQkqN0TUFymZE5sV/MVBKHM+prAEk39j7xZ9t7S+WOUpv96gjcbnuB0F7A0yBmf3+ciSu6kJToR61bZ/W8DNnLn0vxTsyR/v/pivJPKtGjoqv3ZUDJfjXF10d/8o7O2USdjFIWLwCIFQlX4J5+4ZsKDIdj5RfBdI1NnzAFpJ+KtQWRlapwkXSPvVPo6eQtDvP8GGoRC5hG3XyqpibeKoZ8JRTovSOnyjLirJ6L9ueCP6tlfmmyNhd5Wn+K37ajbmxHztIBdoPJtPTl+rdkCNd4Q7pm6uRKa99trp1X6XwBHeoby5xcMWkKIRrMxtuyOxcdLtComJWCYdIPnYyTXhSaVHs3a67C8OjPExllqygvq+ItheVEqXaBJ8/1MtwMczq0VYgZOqEemFHH7JenP4Nyb+/TrksK2K90X/lZ/TKCr+jK3yuq32e7oLNF0dshO5/6nrbanxeZJq1ziFFO8Q3IYiES+nkK8u+g3PdQmxm1/oBy8jGmLDXO6kDoEoLOkPfHMYoKRz23U194Q7/t9zcGxEeVT37crFn6cr0/8h+f3ZJZBQyHPZ4okvV97vRO8yy+VWaDWM9ztBp7bGNZrjIZU0A5Gaw9Q4pZroj7XesxaQkcIUXrldnqzb3h8ufhncrIc+i6RQZCi6EhAXL5VsbIGzNkiik44CCYs+eMndGAa3y59h+HXgIIf8DTKf79cZ0a52rf1ZBVHDsfBrP13S+WHfVIfj9/s8zik2+/Dpcdwhkaan4V6+anycta4j1P4wmuzC7sMsXqRglcAlY75oOVx33WM5tMtKg0uKE13Mmo5UKBzikuKTSvoFYg5kVY7l+B8rOFmfUy3ot/nUhb/rfNbT4Ed84bm/N+pSEGKkfv48CC+LNqWyU/6AgEU/4qCwhLg0u20utsUkNspymK2aKMtt3GES+FQWuuDEeQ3j0pnzWVyy7ywg81eLQ5297siHzy0rijbThfcd4TjwWX9Wk3Sma/amRa/BWiB4MIn6biWo5uPpktMlqezaxUA3/3wDX9pdMw7WUL9MHDVSwv11jrAwzVxYR9/2JeStpaUZJGHP4BMURWX1MouSsB0yf5S4y6k/R0IToJnDTGTeNDdpeNgMHCwdjxld7qK2taLCchxdaoY22pfVjRbWhhvaPuG0N2eR4S3Q818GoI4jj1IbtU3gOdjCF3bkypi3q5poqm8nThEduDdNm0RgsE959P8qSYZlYaonxoosfA3k+AAN9Y9hRaYIRFwhc6Ww0REXeqycueAWwX4M/uHcE+RHgv+5HnCcrzZDO8o7U7g9WRcV9dXF7TWfy7EigCIHM78iC8HQx2OYzyKuQv9nb/FkupMrPSidsO0o/Hyi+FC4LOVc/Z/Ec6vIzoUhKxjMdDUStXFHzSOr/nCHPW44lgzs4F1D8BQHq7SdEPs7L60MUR3XOaxOd2F7IC2ZsgzKfb6PlxszKBpZdZfxVtZpi5kNnENUDBEzLK2azM1EHI3EiGIH7vbq4cduXuTm0DAWi3frQPa13jSm85BnB3b/AZuZDdgNAvZXi5NAfdVTNxJsvdxHbrnoEgbim0a7iKa/vjV3OCiIw6bsgLuijWpWKdxqp8fwhHw73FP1XRUqToOn/f7iLWt3eCPT7re5gF+/JI/64Ktvb2FK27J/dBrm+A3S7egH3eUUr5yfwuNKT9RjpHewqBFu/93Hdend5j9+bl9O9WNCQhJ0LF/dP3RdGDkP5P+n5p/nA5RRB0zwYl640QivRw/yd6j1k833d+uQtDPaj3/eZ+yX2w67ZP3Kq4tcsuLdny9X8BUEsDBBQAAgAIACOuDklwa966SwAAAGoAAAAbAAAAdW5pdmVyc2FsL3VuaXZlcnNhbC5wbmcueG1ss7GvyM1RKEstKs7Mz7NVMtQzULK34+WyKShKLctMLVeoAIoBBSFASaESyDVCcMszU0oybJXMzUwRYhmpmekZJbZKpuYmcEF9oJEAUEsBAgAAFAACAAgAIq4OSRUq2HN3BAAABBEAAB0AAAAAAAAAAQAAAAAAAAAAAHVuaXZlcnNhbC9jb21tb25fbWVzc2FnZXMubG5nUEsBAgAAFAACAAgAIq4OSXGEZPRyBAAAyRAAAC4AAAAAAAAAAQAAAAAAsgQAAHVuaXZlcnNhbC9jdXN0b21fcHJlc2V0cy8wL2NvbW1vbl9tZXNzYWdlcy5sbmdQSwECAAAUAAIACAAirg5JdGfpSP4DAAApEQAAJwAAAAAAAAABAAAAAABwCQAAdW5pdmVyc2FsL2ZsYXNoX3B1Ymxpc2hpbmdfc2V0dGluZ3MueG1sUEsBAgAAFAACAAgAIq4OSVgFQu+2AgAAUgoAACEAAAAAAAAAAQAAAAAAsw0AAHVuaXZlcnNhbC9mbGFzaF9za2luX3NldHRpbmdzLnhtbFBLAQIAABQAAgAIACKuDknC2aon0QMAADoQAAAmAAAAAAAAAAEAAAAAAKgQAAB1bml2ZXJzYWwvaHRtbF9wdWJsaXNoaW5nX3NldHRpbmdzLnhtbFBLAQIAABQAAgAIACKuDklCnB5dmQEAABwGAAAfAAAAAAAAAAEAAAAAAL0UAAB1bml2ZXJzYWwvaHRtbF9za2luX3NldHRpbmdzLmpzUEsBAgAAFAACAAgAIq4OSTuheNvuAAAAVwIAABoAAAAAAAAAAQAAAAAAkxYAAHVuaXZlcnNhbC9pMThuX3ByZXNldHMueG1sUEsBAgAAFAACAAgAIq4OSZQTsyJpAAAAbgAAABwAAAAAAAAAAQAAAAAAuRcAAHVuaXZlcnNhbC9sb2NhbF9zZXR0aW5ncy54bWxQSwECAAAUAAIACAD3klNHI7RO+/sCAACwCAAAFAAAAAAAAAABAAAAAABcGAAAdW5pdmVyc2FsL3BsYXllci54bWxQSwECAAAUAAIACAAirg5JNdvZrWgBAADzAgAAKQAAAAAAAAABAAAAAACJGwAAdW5pdmVyc2FsL3NraW5fY3VzdG9taXphdGlvbl9zZXR0aW5ncy54bWxQSwECAAAUAAIACAAirg5JXtaLAYUaAADpOAAAFwAAAAAAAAAAAAAAAAA4HQAAdW5pdmVyc2FsL3VuaXZlcnNhbC5wbmdQSwECAAAUAAIACAAjrg5JcGveuksAAABqAAAAGwAAAAAAAAABAAAAAADyNwAAdW5pdmVyc2FsL3VuaXZlcnNhbC5wbmcueG1sUEsFBgAAAAAMAAwApQMAAHY4AAAAAA=="/>
  <p:tag name="ISPRING_PRESENTATION_TITLE" val="新建 Microsoft 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gradFill>
          <a:gsLst>
            <a:gs pos="100000">
              <a:schemeClr val="bg1">
                <a:alpha val="13000"/>
              </a:schemeClr>
            </a:gs>
            <a:gs pos="0">
              <a:schemeClr val="bg1">
                <a:alpha val="0"/>
              </a:schemeClr>
            </a:gs>
          </a:gsLst>
          <a:lin ang="16800000" scaled="0"/>
        </a:gradFill>
        <a:ln w="19050">
          <a:gradFill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lnDef>
    <a:txDef>
      <a:spPr>
        <a:noFill/>
      </a:spPr>
      <a:bodyPr wrap="square" rtlCol="0">
        <a:spAutoFit/>
      </a:bodyPr>
      <a:lstStyle>
        <a:defPPr algn="just">
          <a:defRPr dirty="0">
            <a:solidFill>
              <a:schemeClr val="bg1">
                <a:alpha val="75000"/>
              </a:schemeClr>
            </a:solidFill>
            <a:latin typeface="微软雅黑 Light" panose="020B0502040204020203" pitchFamily="34" charset="-122"/>
            <a:ea typeface="微软雅黑 Light" panose="020B0502040204020203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37</cp:revision>
  <dcterms:created xsi:type="dcterms:W3CDTF">2016-07-30T12:26:49Z</dcterms:created>
  <dcterms:modified xsi:type="dcterms:W3CDTF">2017-06-08T02:56:15Z</dcterms:modified>
</cp:coreProperties>
</file>